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ebp" ContentType="image/webp"/>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13" r:id="rId2"/>
    <p:sldMasterId id="2147484071" r:id="rId3"/>
    <p:sldMasterId id="2147484240" r:id="rId4"/>
    <p:sldMasterId id="2147484276" r:id="rId5"/>
    <p:sldMasterId id="2147484315" r:id="rId6"/>
    <p:sldMasterId id="2147484444" r:id="rId7"/>
  </p:sldMasterIdLst>
  <p:notesMasterIdLst>
    <p:notesMasterId r:id="rId103"/>
  </p:notesMasterIdLst>
  <p:sldIdLst>
    <p:sldId id="4128" r:id="rId8"/>
    <p:sldId id="4147" r:id="rId9"/>
    <p:sldId id="4286" r:id="rId10"/>
    <p:sldId id="4141" r:id="rId11"/>
    <p:sldId id="4142" r:id="rId12"/>
    <p:sldId id="4144" r:id="rId13"/>
    <p:sldId id="4143" r:id="rId14"/>
    <p:sldId id="4148" r:id="rId15"/>
    <p:sldId id="4149" r:id="rId16"/>
    <p:sldId id="4150" r:id="rId17"/>
    <p:sldId id="4151" r:id="rId18"/>
    <p:sldId id="4155" r:id="rId19"/>
    <p:sldId id="4161" r:id="rId20"/>
    <p:sldId id="4152" r:id="rId21"/>
    <p:sldId id="4154" r:id="rId22"/>
    <p:sldId id="4156" r:id="rId23"/>
    <p:sldId id="4157" r:id="rId24"/>
    <p:sldId id="4158" r:id="rId25"/>
    <p:sldId id="4159" r:id="rId26"/>
    <p:sldId id="4166" r:id="rId27"/>
    <p:sldId id="4160" r:id="rId28"/>
    <p:sldId id="4162" r:id="rId29"/>
    <p:sldId id="4185" r:id="rId30"/>
    <p:sldId id="4153" r:id="rId31"/>
    <p:sldId id="4191" r:id="rId32"/>
    <p:sldId id="4192" r:id="rId33"/>
    <p:sldId id="4193" r:id="rId34"/>
    <p:sldId id="4194" r:id="rId35"/>
    <p:sldId id="4195" r:id="rId36"/>
    <p:sldId id="4196" r:id="rId37"/>
    <p:sldId id="4197" r:id="rId38"/>
    <p:sldId id="4263" r:id="rId39"/>
    <p:sldId id="4267" r:id="rId40"/>
    <p:sldId id="4265" r:id="rId41"/>
    <p:sldId id="4264" r:id="rId42"/>
    <p:sldId id="4269" r:id="rId43"/>
    <p:sldId id="4261" r:id="rId44"/>
    <p:sldId id="4259" r:id="rId45"/>
    <p:sldId id="4260" r:id="rId46"/>
    <p:sldId id="4272" r:id="rId47"/>
    <p:sldId id="4273" r:id="rId48"/>
    <p:sldId id="4275" r:id="rId49"/>
    <p:sldId id="4277" r:id="rId50"/>
    <p:sldId id="4225" r:id="rId51"/>
    <p:sldId id="290" r:id="rId52"/>
    <p:sldId id="291" r:id="rId53"/>
    <p:sldId id="4227" r:id="rId54"/>
    <p:sldId id="4228" r:id="rId55"/>
    <p:sldId id="4229" r:id="rId56"/>
    <p:sldId id="4231" r:id="rId57"/>
    <p:sldId id="4234" r:id="rId58"/>
    <p:sldId id="4235" r:id="rId59"/>
    <p:sldId id="4232" r:id="rId60"/>
    <p:sldId id="4241" r:id="rId61"/>
    <p:sldId id="4238" r:id="rId62"/>
    <p:sldId id="4239" r:id="rId63"/>
    <p:sldId id="4186" r:id="rId64"/>
    <p:sldId id="4136" r:id="rId65"/>
    <p:sldId id="271" r:id="rId66"/>
    <p:sldId id="4138" r:id="rId67"/>
    <p:sldId id="4183" r:id="rId68"/>
    <p:sldId id="4184" r:id="rId69"/>
    <p:sldId id="4139" r:id="rId70"/>
    <p:sldId id="4182" r:id="rId71"/>
    <p:sldId id="4282" r:id="rId72"/>
    <p:sldId id="4281" r:id="rId73"/>
    <p:sldId id="4280" r:id="rId74"/>
    <p:sldId id="4283" r:id="rId75"/>
    <p:sldId id="4278" r:id="rId76"/>
    <p:sldId id="4276" r:id="rId77"/>
    <p:sldId id="4284" r:id="rId78"/>
    <p:sldId id="4190" r:id="rId79"/>
    <p:sldId id="4187" r:id="rId80"/>
    <p:sldId id="4188" r:id="rId81"/>
    <p:sldId id="256" r:id="rId82"/>
    <p:sldId id="4169" r:id="rId83"/>
    <p:sldId id="4140" r:id="rId84"/>
    <p:sldId id="4236" r:id="rId85"/>
    <p:sldId id="4237" r:id="rId86"/>
    <p:sldId id="4242" r:id="rId87"/>
    <p:sldId id="4243" r:id="rId88"/>
    <p:sldId id="4244" r:id="rId89"/>
    <p:sldId id="4245" r:id="rId90"/>
    <p:sldId id="4248" r:id="rId91"/>
    <p:sldId id="4249" r:id="rId92"/>
    <p:sldId id="4250" r:id="rId93"/>
    <p:sldId id="4251" r:id="rId94"/>
    <p:sldId id="4252" r:id="rId95"/>
    <p:sldId id="4253" r:id="rId96"/>
    <p:sldId id="4254" r:id="rId97"/>
    <p:sldId id="4255" r:id="rId98"/>
    <p:sldId id="4256" r:id="rId99"/>
    <p:sldId id="4257" r:id="rId100"/>
    <p:sldId id="4258" r:id="rId101"/>
    <p:sldId id="4268" r:id="rId102"/>
  </p:sldIdLst>
  <p:sldSz cx="12192000" cy="6858000"/>
  <p:notesSz cx="6858000" cy="9144000"/>
  <p:embeddedFontLst>
    <p:embeddedFont>
      <p:font typeface="Cabo Rounded Regular" panose="020B0604020202020204" charset="0"/>
      <p:regular r:id="rId104"/>
    </p:embeddedFont>
    <p:embeddedFont>
      <p:font typeface="Lato Light" panose="020F0302020204030203" pitchFamily="34" charset="0"/>
      <p:regular r:id="rId105"/>
      <p:italic r:id="rId106"/>
    </p:embeddedFont>
    <p:embeddedFont>
      <p:font typeface="Lato Regular" panose="020F0502020204030203" pitchFamily="34" charset="0"/>
      <p:regular r:id="rId107"/>
    </p:embeddedFont>
    <p:embeddedFont>
      <p:font typeface="Nian_Semi Bold" panose="01000500000000020002" pitchFamily="2" charset="-78"/>
      <p:bold r:id="rId108"/>
    </p:embeddedFont>
    <p:embeddedFont>
      <p:font typeface="Nian-Bold" panose="00000504000000020004" pitchFamily="2" charset="-78"/>
      <p:regular r:id="rId109"/>
    </p:embeddedFont>
    <p:embeddedFont>
      <p:font typeface="Nian-ExtraBold" panose="01000500000000020002" pitchFamily="2" charset="-78"/>
      <p:bold r:id="rId110"/>
    </p:embeddedFont>
    <p:embeddedFont>
      <p:font typeface="Open Sans" panose="020B0606030504020204" pitchFamily="34" charset="0"/>
      <p:regular r:id="rId111"/>
      <p:bold r:id="rId112"/>
      <p:italic r:id="rId113"/>
      <p:boldItalic r:id="rId114"/>
    </p:embeddedFont>
    <p:embeddedFont>
      <p:font typeface="Oswald Regular" pitchFamily="2" charset="0"/>
      <p:regular r:id="rId115"/>
    </p:embeddedFont>
    <p:embeddedFont>
      <p:font typeface="Poppins SemiBold" panose="00000700000000000000" pitchFamily="2" charset="0"/>
      <p:bold r:id="rId116"/>
      <p:boldItalic r:id="rId117"/>
    </p:embeddedFont>
    <p:embeddedFont>
      <p:font typeface="Raleway ExtraBold" pitchFamily="2" charset="0"/>
      <p:bold r:id="rId118"/>
      <p:boldItalic r:id="rId119"/>
    </p:embeddedFont>
    <p:embeddedFont>
      <p:font typeface="Roboto" panose="02000000000000000000" pitchFamily="2" charset="0"/>
      <p:regular r:id="rId120"/>
      <p:bold r:id="rId121"/>
      <p:italic r:id="rId122"/>
      <p:boldItalic r:id="rId123"/>
    </p:embeddedFont>
    <p:embeddedFont>
      <p:font typeface="Roboto Black" panose="02000000000000000000" pitchFamily="2" charset="0"/>
      <p:bold r:id="rId124"/>
      <p:boldItalic r:id="rId125"/>
    </p:embeddedFont>
    <p:embeddedFont>
      <p:font typeface="Roboto Condensed Light" panose="02000000000000000000" pitchFamily="2" charset="0"/>
      <p:regular r:id="rId126"/>
      <p:italic r:id="rId127"/>
    </p:embeddedFont>
    <p:embeddedFont>
      <p:font typeface="Roboto Slab Regular" pitchFamily="2" charset="0"/>
      <p:regular r:id="rId128"/>
    </p:embeddedFont>
    <p:embeddedFont>
      <p:font typeface="Staatliches" pitchFamily="2" charset="0"/>
      <p:regular r:id="rId1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pvHnLqnQlKs/SSqmzw0Bw==" hashData="l9iCveL6fy0SXvLS/RY5k/P2y2LXlyIXLnMimIdJSD5LbAYDBoA47Yqf9Q7wCuHjZ2/G60HIPJq7VqWxZA4Dq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BA1"/>
    <a:srgbClr val="46403B"/>
    <a:srgbClr val="F8F8F8"/>
    <a:srgbClr val="FBD05B"/>
    <a:srgbClr val="FF4003"/>
    <a:srgbClr val="FF9190"/>
    <a:srgbClr val="E6E6E6"/>
    <a:srgbClr val="3C37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65" autoAdjust="0"/>
    <p:restoredTop sz="94660"/>
  </p:normalViewPr>
  <p:slideViewPr>
    <p:cSldViewPr snapToGrid="0">
      <p:cViewPr>
        <p:scale>
          <a:sx n="30" d="100"/>
          <a:sy n="30" d="100"/>
        </p:scale>
        <p:origin x="1506" y="9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14.fntdata"/><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6" Type="http://schemas.openxmlformats.org/officeDocument/2006/relationships/slide" Target="slides/slide9.xml"/><Relationship Id="rId107" Type="http://schemas.openxmlformats.org/officeDocument/2006/relationships/font" Target="fonts/font4.fntdata"/><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font" Target="fonts/font20.fntdata"/><Relationship Id="rId128" Type="http://schemas.openxmlformats.org/officeDocument/2006/relationships/font" Target="fonts/font25.fntdata"/><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font" Target="fonts/font10.fntdata"/><Relationship Id="rId118" Type="http://schemas.openxmlformats.org/officeDocument/2006/relationships/font" Target="fonts/font15.fntdata"/><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notesMaster" Target="notesMasters/notesMaster1.xml"/><Relationship Id="rId108" Type="http://schemas.openxmlformats.org/officeDocument/2006/relationships/font" Target="fonts/font5.fntdata"/><Relationship Id="rId124" Type="http://schemas.openxmlformats.org/officeDocument/2006/relationships/font" Target="fonts/font21.fntdata"/><Relationship Id="rId129" Type="http://schemas.openxmlformats.org/officeDocument/2006/relationships/font" Target="fonts/font26.fntdata"/><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font" Target="fonts/font11.fntdata"/><Relationship Id="rId119" Type="http://schemas.openxmlformats.org/officeDocument/2006/relationships/font" Target="fonts/font16.fntdata"/><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presProps" Target="presProp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font" Target="fonts/font6.fntdata"/><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font" Target="fonts/font1.fntdata"/><Relationship Id="rId120" Type="http://schemas.openxmlformats.org/officeDocument/2006/relationships/font" Target="fonts/font17.fntdata"/><Relationship Id="rId125" Type="http://schemas.openxmlformats.org/officeDocument/2006/relationships/font" Target="fonts/font22.fntdata"/><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font" Target="fonts/font7.fntdata"/><Relationship Id="rId115" Type="http://schemas.openxmlformats.org/officeDocument/2006/relationships/font" Target="fonts/font12.fntdata"/><Relationship Id="rId131" Type="http://schemas.openxmlformats.org/officeDocument/2006/relationships/viewProps" Target="view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font" Target="fonts/font2.fntdata"/><Relationship Id="rId126" Type="http://schemas.openxmlformats.org/officeDocument/2006/relationships/font" Target="fonts/font23.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font" Target="fonts/font18.fntdata"/><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font" Target="fonts/font13.fntdata"/><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font" Target="fonts/font8.fntdata"/><Relationship Id="rId132" Type="http://schemas.openxmlformats.org/officeDocument/2006/relationships/theme" Target="theme/theme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font" Target="fonts/font3.fntdata"/><Relationship Id="rId127" Type="http://schemas.openxmlformats.org/officeDocument/2006/relationships/font" Target="fonts/font24.fntdata"/><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font" Target="fonts/font19.fntdata"/><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font" Target="fonts/font9.fntdata"/><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B632B6-8579-4FD9-8B87-49A9653B7608}" type="datetimeFigureOut">
              <a:rPr lang="en-US" smtClean="0"/>
              <a:t>7/5/2024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47996-AF74-4EA1-B5E4-12655B408B05}" type="slidenum">
              <a:rPr lang="en-US" smtClean="0"/>
              <a:t>‹#›</a:t>
            </a:fld>
            <a:endParaRPr lang="en-US"/>
          </a:p>
        </p:txBody>
      </p:sp>
    </p:spTree>
    <p:extLst>
      <p:ext uri="{BB962C8B-B14F-4D97-AF65-F5344CB8AC3E}">
        <p14:creationId xmlns:p14="http://schemas.microsoft.com/office/powerpoint/2010/main" val="3449227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47996-AF74-4EA1-B5E4-12655B408B05}" type="slidenum">
              <a:rPr lang="en-US" smtClean="0"/>
              <a:t>2</a:t>
            </a:fld>
            <a:endParaRPr lang="en-US"/>
          </a:p>
        </p:txBody>
      </p:sp>
    </p:spTree>
    <p:extLst>
      <p:ext uri="{BB962C8B-B14F-4D97-AF65-F5344CB8AC3E}">
        <p14:creationId xmlns:p14="http://schemas.microsoft.com/office/powerpoint/2010/main" val="1160063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47996-AF74-4EA1-B5E4-12655B408B05}" type="slidenum">
              <a:rPr lang="en-US" smtClean="0"/>
              <a:t>32</a:t>
            </a:fld>
            <a:endParaRPr lang="en-US"/>
          </a:p>
        </p:txBody>
      </p:sp>
    </p:spTree>
    <p:extLst>
      <p:ext uri="{BB962C8B-B14F-4D97-AF65-F5344CB8AC3E}">
        <p14:creationId xmlns:p14="http://schemas.microsoft.com/office/powerpoint/2010/main" val="1089672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6bd56c9061_0_2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 name="Google Shape;1250;g6bd56c9061_0_2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2178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47996-AF74-4EA1-B5E4-12655B408B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155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246A5-3080-701B-69D8-245DBE3CC4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85BDDD-5ED1-DCA2-FA52-FDC3872E6C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1800AA-A253-2F27-79A0-18931AAB6653}"/>
              </a:ext>
            </a:extLst>
          </p:cNvPr>
          <p:cNvSpPr>
            <a:spLocks noGrp="1"/>
          </p:cNvSpPr>
          <p:nvPr>
            <p:ph type="dt" sz="half" idx="10"/>
          </p:nvPr>
        </p:nvSpPr>
        <p:spPr/>
        <p:txBody>
          <a:bodyPr/>
          <a:lstStyle/>
          <a:p>
            <a:fld id="{72013830-BADB-4C66-85C5-6126913FCA3A}" type="datetimeFigureOut">
              <a:rPr lang="en-US" smtClean="0"/>
              <a:t>7/5/2024</a:t>
            </a:fld>
            <a:endParaRPr lang="en-US"/>
          </a:p>
        </p:txBody>
      </p:sp>
      <p:sp>
        <p:nvSpPr>
          <p:cNvPr id="5" name="Footer Placeholder 4">
            <a:extLst>
              <a:ext uri="{FF2B5EF4-FFF2-40B4-BE49-F238E27FC236}">
                <a16:creationId xmlns:a16="http://schemas.microsoft.com/office/drawing/2014/main" id="{F65998F1-722C-BA3A-EF1D-12DA532FD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443B4-C32A-4291-3170-2D7208BC8564}"/>
              </a:ext>
            </a:extLst>
          </p:cNvPr>
          <p:cNvSpPr>
            <a:spLocks noGrp="1"/>
          </p:cNvSpPr>
          <p:nvPr>
            <p:ph type="sldNum" sz="quarter" idx="12"/>
          </p:nvPr>
        </p:nvSpPr>
        <p:spPr/>
        <p:txBody>
          <a:bodyPr/>
          <a:lstStyle/>
          <a:p>
            <a:fld id="{F62D58EC-7BE0-4E73-BA88-B927FF9792F5}" type="slidenum">
              <a:rPr lang="en-US" smtClean="0"/>
              <a:t>‹#›</a:t>
            </a:fld>
            <a:endParaRPr lang="en-US"/>
          </a:p>
        </p:txBody>
      </p:sp>
    </p:spTree>
    <p:extLst>
      <p:ext uri="{BB962C8B-B14F-4D97-AF65-F5344CB8AC3E}">
        <p14:creationId xmlns:p14="http://schemas.microsoft.com/office/powerpoint/2010/main" val="2300086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A667-C2D0-7061-A8C8-FBE3BEA0B1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4A34A9-F701-FFB2-84E3-CE96048CF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C5509-B5CA-3E7C-6E8D-DFF4D24C73FC}"/>
              </a:ext>
            </a:extLst>
          </p:cNvPr>
          <p:cNvSpPr>
            <a:spLocks noGrp="1"/>
          </p:cNvSpPr>
          <p:nvPr>
            <p:ph type="dt" sz="half" idx="10"/>
          </p:nvPr>
        </p:nvSpPr>
        <p:spPr/>
        <p:txBody>
          <a:bodyPr/>
          <a:lstStyle/>
          <a:p>
            <a:fld id="{72013830-BADB-4C66-85C5-6126913FCA3A}" type="datetimeFigureOut">
              <a:rPr lang="en-US" smtClean="0"/>
              <a:t>7/5/2024</a:t>
            </a:fld>
            <a:endParaRPr lang="en-US"/>
          </a:p>
        </p:txBody>
      </p:sp>
      <p:sp>
        <p:nvSpPr>
          <p:cNvPr id="5" name="Footer Placeholder 4">
            <a:extLst>
              <a:ext uri="{FF2B5EF4-FFF2-40B4-BE49-F238E27FC236}">
                <a16:creationId xmlns:a16="http://schemas.microsoft.com/office/drawing/2014/main" id="{9E9FE7DE-687E-90D4-3F49-AA2B977FF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A66C42-689A-F9F3-DA34-DE3ECA4852B1}"/>
              </a:ext>
            </a:extLst>
          </p:cNvPr>
          <p:cNvSpPr>
            <a:spLocks noGrp="1"/>
          </p:cNvSpPr>
          <p:nvPr>
            <p:ph type="sldNum" sz="quarter" idx="12"/>
          </p:nvPr>
        </p:nvSpPr>
        <p:spPr/>
        <p:txBody>
          <a:bodyPr/>
          <a:lstStyle/>
          <a:p>
            <a:fld id="{F62D58EC-7BE0-4E73-BA88-B927FF9792F5}" type="slidenum">
              <a:rPr lang="en-US" smtClean="0"/>
              <a:t>‹#›</a:t>
            </a:fld>
            <a:endParaRPr lang="en-US"/>
          </a:p>
        </p:txBody>
      </p:sp>
    </p:spTree>
    <p:extLst>
      <p:ext uri="{BB962C8B-B14F-4D97-AF65-F5344CB8AC3E}">
        <p14:creationId xmlns:p14="http://schemas.microsoft.com/office/powerpoint/2010/main" val="40349296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iapositiva con título" type="title">
  <p:cSld name="Diapositiva con título">
    <p:bg>
      <p:bgPr>
        <a:gradFill>
          <a:gsLst>
            <a:gs pos="0">
              <a:schemeClr val="accent2"/>
            </a:gs>
            <a:gs pos="100000">
              <a:srgbClr val="D20F30"/>
            </a:gs>
          </a:gsLst>
          <a:path path="circle">
            <a:fillToRect l="50000" t="50000" r="50000" b="50000"/>
          </a:path>
          <a:tileRect/>
        </a:gradFill>
        <a:effectLst/>
      </p:bgPr>
    </p:bg>
    <p:spTree>
      <p:nvGrpSpPr>
        <p:cNvPr id="1" name="Shape 8"/>
        <p:cNvGrpSpPr/>
        <p:nvPr/>
      </p:nvGrpSpPr>
      <p:grpSpPr>
        <a:xfrm>
          <a:off x="0" y="0"/>
          <a:ext cx="0" cy="0"/>
          <a:chOff x="0" y="0"/>
          <a:chExt cx="0" cy="0"/>
        </a:xfrm>
      </p:grpSpPr>
      <p:sp>
        <p:nvSpPr>
          <p:cNvPr id="9" name="Google Shape;9;p2"/>
          <p:cNvSpPr/>
          <p:nvPr/>
        </p:nvSpPr>
        <p:spPr>
          <a:xfrm>
            <a:off x="6096000" y="-32433"/>
            <a:ext cx="6110800" cy="6928000"/>
          </a:xfrm>
          <a:prstGeom prst="rect">
            <a:avLst/>
          </a:prstGeom>
          <a:solidFill>
            <a:srgbClr val="2C18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148766" y="0"/>
            <a:ext cx="10394556" cy="6858000"/>
            <a:chOff x="-111575" y="0"/>
            <a:chExt cx="7795917" cy="5143500"/>
          </a:xfrm>
        </p:grpSpPr>
        <p:sp>
          <p:nvSpPr>
            <p:cNvPr id="11" name="Google Shape;11;p2"/>
            <p:cNvSpPr/>
            <p:nvPr/>
          </p:nvSpPr>
          <p:spPr>
            <a:xfrm>
              <a:off x="-9307" y="0"/>
              <a:ext cx="107285" cy="296129"/>
            </a:xfrm>
            <a:custGeom>
              <a:avLst/>
              <a:gdLst/>
              <a:ahLst/>
              <a:cxnLst/>
              <a:rect l="l" t="t" r="r" b="b"/>
              <a:pathLst>
                <a:path w="1347" h="3718" extrusionOk="0">
                  <a:moveTo>
                    <a:pt x="486" y="0"/>
                  </a:moveTo>
                  <a:lnTo>
                    <a:pt x="0" y="1506"/>
                  </a:lnTo>
                  <a:lnTo>
                    <a:pt x="0" y="3717"/>
                  </a:lnTo>
                  <a:cubicBezTo>
                    <a:pt x="502" y="2340"/>
                    <a:pt x="955" y="1087"/>
                    <a:pt x="1347"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307" y="0"/>
              <a:ext cx="244359" cy="546223"/>
            </a:xfrm>
            <a:custGeom>
              <a:avLst/>
              <a:gdLst/>
              <a:ahLst/>
              <a:cxnLst/>
              <a:rect l="l" t="t" r="r" b="b"/>
              <a:pathLst>
                <a:path w="3068" h="6858" extrusionOk="0">
                  <a:moveTo>
                    <a:pt x="2207" y="0"/>
                  </a:moveTo>
                  <a:cubicBezTo>
                    <a:pt x="1570" y="1581"/>
                    <a:pt x="819" y="3438"/>
                    <a:pt x="0" y="5457"/>
                  </a:cubicBezTo>
                  <a:lnTo>
                    <a:pt x="0" y="6858"/>
                  </a:lnTo>
                  <a:cubicBezTo>
                    <a:pt x="1125" y="4340"/>
                    <a:pt x="2178" y="1993"/>
                    <a:pt x="3068"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307" y="0"/>
              <a:ext cx="383582" cy="713403"/>
            </a:xfrm>
            <a:custGeom>
              <a:avLst/>
              <a:gdLst/>
              <a:ahLst/>
              <a:cxnLst/>
              <a:rect l="l" t="t" r="r" b="b"/>
              <a:pathLst>
                <a:path w="4816" h="8957" extrusionOk="0">
                  <a:moveTo>
                    <a:pt x="3937" y="0"/>
                  </a:moveTo>
                  <a:cubicBezTo>
                    <a:pt x="2782" y="2344"/>
                    <a:pt x="1427" y="5107"/>
                    <a:pt x="0" y="8001"/>
                  </a:cubicBezTo>
                  <a:lnTo>
                    <a:pt x="0" y="8956"/>
                  </a:lnTo>
                  <a:cubicBezTo>
                    <a:pt x="1717" y="5767"/>
                    <a:pt x="3393" y="2649"/>
                    <a:pt x="4816"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307" y="0"/>
              <a:ext cx="529736" cy="833591"/>
            </a:xfrm>
            <a:custGeom>
              <a:avLst/>
              <a:gdLst/>
              <a:ahLst/>
              <a:cxnLst/>
              <a:rect l="l" t="t" r="r" b="b"/>
              <a:pathLst>
                <a:path w="6651" h="10466" extrusionOk="0">
                  <a:moveTo>
                    <a:pt x="5722" y="0"/>
                  </a:moveTo>
                  <a:cubicBezTo>
                    <a:pt x="4008" y="2925"/>
                    <a:pt x="1996" y="6356"/>
                    <a:pt x="0" y="9767"/>
                  </a:cubicBezTo>
                  <a:lnTo>
                    <a:pt x="0" y="10465"/>
                  </a:lnTo>
                  <a:cubicBezTo>
                    <a:pt x="2272" y="6891"/>
                    <a:pt x="4630" y="3177"/>
                    <a:pt x="665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307" y="0"/>
              <a:ext cx="687517" cy="926221"/>
            </a:xfrm>
            <a:custGeom>
              <a:avLst/>
              <a:gdLst/>
              <a:ahLst/>
              <a:cxnLst/>
              <a:rect l="l" t="t" r="r" b="b"/>
              <a:pathLst>
                <a:path w="8632" h="11629" extrusionOk="0">
                  <a:moveTo>
                    <a:pt x="7619" y="0"/>
                  </a:moveTo>
                  <a:cubicBezTo>
                    <a:pt x="5269" y="3416"/>
                    <a:pt x="2529" y="7397"/>
                    <a:pt x="0" y="11077"/>
                  </a:cubicBezTo>
                  <a:lnTo>
                    <a:pt x="0" y="11628"/>
                  </a:lnTo>
                  <a:cubicBezTo>
                    <a:pt x="2766" y="7896"/>
                    <a:pt x="5926" y="3646"/>
                    <a:pt x="863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9307" y="0"/>
              <a:ext cx="863379" cy="1002523"/>
            </a:xfrm>
            <a:custGeom>
              <a:avLst/>
              <a:gdLst/>
              <a:ahLst/>
              <a:cxnLst/>
              <a:rect l="l" t="t" r="r" b="b"/>
              <a:pathLst>
                <a:path w="10840" h="12587" extrusionOk="0">
                  <a:moveTo>
                    <a:pt x="9703" y="0"/>
                  </a:moveTo>
                  <a:cubicBezTo>
                    <a:pt x="6597" y="3876"/>
                    <a:pt x="2970" y="8408"/>
                    <a:pt x="0" y="12126"/>
                  </a:cubicBezTo>
                  <a:lnTo>
                    <a:pt x="0" y="12586"/>
                  </a:lnTo>
                  <a:cubicBezTo>
                    <a:pt x="3110" y="8967"/>
                    <a:pt x="7284" y="4125"/>
                    <a:pt x="10839"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9307" y="0"/>
              <a:ext cx="1064967" cy="1070781"/>
            </a:xfrm>
            <a:custGeom>
              <a:avLst/>
              <a:gdLst/>
              <a:ahLst/>
              <a:cxnLst/>
              <a:rect l="l" t="t" r="r" b="b"/>
              <a:pathLst>
                <a:path w="13371" h="13444" extrusionOk="0">
                  <a:moveTo>
                    <a:pt x="12058" y="0"/>
                  </a:moveTo>
                  <a:cubicBezTo>
                    <a:pt x="7974" y="4405"/>
                    <a:pt x="3136" y="9620"/>
                    <a:pt x="0" y="13024"/>
                  </a:cubicBezTo>
                  <a:lnTo>
                    <a:pt x="0" y="13443"/>
                  </a:lnTo>
                  <a:cubicBezTo>
                    <a:pt x="2918" y="10484"/>
                    <a:pt x="8631" y="4752"/>
                    <a:pt x="1337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307" y="0"/>
              <a:ext cx="1303431" cy="1147402"/>
            </a:xfrm>
            <a:custGeom>
              <a:avLst/>
              <a:gdLst/>
              <a:ahLst/>
              <a:cxnLst/>
              <a:rect l="l" t="t" r="r" b="b"/>
              <a:pathLst>
                <a:path w="16365" h="14406" extrusionOk="0">
                  <a:moveTo>
                    <a:pt x="14802" y="0"/>
                  </a:moveTo>
                  <a:cubicBezTo>
                    <a:pt x="9073" y="5337"/>
                    <a:pt x="1928" y="12009"/>
                    <a:pt x="0" y="13865"/>
                  </a:cubicBezTo>
                  <a:lnTo>
                    <a:pt x="0" y="14405"/>
                  </a:lnTo>
                  <a:cubicBezTo>
                    <a:pt x="298" y="14069"/>
                    <a:pt x="619" y="13752"/>
                    <a:pt x="967" y="13451"/>
                  </a:cubicBezTo>
                  <a:cubicBezTo>
                    <a:pt x="974" y="13353"/>
                    <a:pt x="9688" y="5786"/>
                    <a:pt x="16364"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a:off x="-111575" y="0"/>
              <a:ext cx="7795917" cy="5143500"/>
              <a:chOff x="-111575" y="0"/>
              <a:chExt cx="7795917" cy="5143500"/>
            </a:xfrm>
          </p:grpSpPr>
          <p:sp>
            <p:nvSpPr>
              <p:cNvPr id="20" name="Google Shape;20;p2"/>
              <p:cNvSpPr/>
              <p:nvPr/>
            </p:nvSpPr>
            <p:spPr>
              <a:xfrm>
                <a:off x="-9307" y="4858998"/>
                <a:ext cx="783970" cy="284501"/>
              </a:xfrm>
              <a:custGeom>
                <a:avLst/>
                <a:gdLst/>
                <a:ahLst/>
                <a:cxnLst/>
                <a:rect l="l" t="t" r="r" b="b"/>
                <a:pathLst>
                  <a:path w="9843" h="3572" extrusionOk="0">
                    <a:moveTo>
                      <a:pt x="0" y="1"/>
                    </a:moveTo>
                    <a:lnTo>
                      <a:pt x="0" y="2488"/>
                    </a:lnTo>
                    <a:lnTo>
                      <a:pt x="3367" y="3571"/>
                    </a:lnTo>
                    <a:lnTo>
                      <a:pt x="9843" y="3571"/>
                    </a:lnTo>
                    <a:cubicBezTo>
                      <a:pt x="5846" y="2122"/>
                      <a:pt x="2336" y="847"/>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9307" y="4478201"/>
                <a:ext cx="1484390" cy="665296"/>
              </a:xfrm>
              <a:custGeom>
                <a:avLst/>
                <a:gdLst/>
                <a:ahLst/>
                <a:cxnLst/>
                <a:rect l="l" t="t" r="r" b="b"/>
                <a:pathLst>
                  <a:path w="18637" h="8353" extrusionOk="0">
                    <a:moveTo>
                      <a:pt x="0" y="0"/>
                    </a:moveTo>
                    <a:lnTo>
                      <a:pt x="0" y="2362"/>
                    </a:lnTo>
                    <a:cubicBezTo>
                      <a:pt x="3480" y="3771"/>
                      <a:pt x="9016" y="6013"/>
                      <a:pt x="14797" y="8352"/>
                    </a:cubicBezTo>
                    <a:lnTo>
                      <a:pt x="18636" y="8352"/>
                    </a:lnTo>
                    <a:cubicBezTo>
                      <a:pt x="11775" y="5276"/>
                      <a:pt x="4454" y="1997"/>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9307" y="4113016"/>
                <a:ext cx="1910266" cy="1030479"/>
              </a:xfrm>
              <a:custGeom>
                <a:avLst/>
                <a:gdLst/>
                <a:ahLst/>
                <a:cxnLst/>
                <a:rect l="l" t="t" r="r" b="b"/>
                <a:pathLst>
                  <a:path w="23984" h="12938" extrusionOk="0">
                    <a:moveTo>
                      <a:pt x="0" y="0"/>
                    </a:moveTo>
                    <a:lnTo>
                      <a:pt x="0" y="2272"/>
                    </a:lnTo>
                    <a:cubicBezTo>
                      <a:pt x="5314" y="4891"/>
                      <a:pt x="14285" y="9314"/>
                      <a:pt x="21636" y="12937"/>
                    </a:cubicBezTo>
                    <a:lnTo>
                      <a:pt x="23984" y="12937"/>
                    </a:lnTo>
                    <a:cubicBezTo>
                      <a:pt x="16719" y="9020"/>
                      <a:pt x="6102" y="3295"/>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9307" y="3757707"/>
                <a:ext cx="2170952" cy="1385787"/>
              </a:xfrm>
              <a:custGeom>
                <a:avLst/>
                <a:gdLst/>
                <a:ahLst/>
                <a:cxnLst/>
                <a:rect l="l" t="t" r="r" b="b"/>
                <a:pathLst>
                  <a:path w="27257" h="17399" extrusionOk="0">
                    <a:moveTo>
                      <a:pt x="0" y="0"/>
                    </a:moveTo>
                    <a:lnTo>
                      <a:pt x="0" y="2219"/>
                    </a:lnTo>
                    <a:cubicBezTo>
                      <a:pt x="6895" y="6276"/>
                      <a:pt x="19361" y="13601"/>
                      <a:pt x="25822" y="17398"/>
                    </a:cubicBezTo>
                    <a:lnTo>
                      <a:pt x="27256" y="17398"/>
                    </a:lnTo>
                    <a:cubicBezTo>
                      <a:pt x="23172" y="14794"/>
                      <a:pt x="7914" y="5057"/>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9307" y="3406619"/>
                <a:ext cx="2326344" cy="1736873"/>
              </a:xfrm>
              <a:custGeom>
                <a:avLst/>
                <a:gdLst/>
                <a:ahLst/>
                <a:cxnLst/>
                <a:rect l="l" t="t" r="r" b="b"/>
                <a:pathLst>
                  <a:path w="29208" h="21807" extrusionOk="0">
                    <a:moveTo>
                      <a:pt x="0" y="0"/>
                    </a:moveTo>
                    <a:lnTo>
                      <a:pt x="0" y="2204"/>
                    </a:lnTo>
                    <a:cubicBezTo>
                      <a:pt x="8722" y="8242"/>
                      <a:pt x="26705" y="20662"/>
                      <a:pt x="26739" y="20685"/>
                    </a:cubicBezTo>
                    <a:cubicBezTo>
                      <a:pt x="26746" y="20693"/>
                      <a:pt x="27342" y="21101"/>
                      <a:pt x="28361" y="21806"/>
                    </a:cubicBezTo>
                    <a:lnTo>
                      <a:pt x="29207" y="21806"/>
                    </a:lnTo>
                    <a:cubicBezTo>
                      <a:pt x="26860" y="20059"/>
                      <a:pt x="25342" y="18927"/>
                      <a:pt x="25332" y="18919"/>
                    </a:cubicBezTo>
                    <a:cubicBezTo>
                      <a:pt x="25290" y="18889"/>
                      <a:pt x="8220" y="6147"/>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9307" y="3051867"/>
                <a:ext cx="2310972" cy="2039613"/>
              </a:xfrm>
              <a:custGeom>
                <a:avLst/>
                <a:gdLst/>
                <a:ahLst/>
                <a:cxnLst/>
                <a:rect l="l" t="t" r="r" b="b"/>
                <a:pathLst>
                  <a:path w="29015" h="25608" extrusionOk="0">
                    <a:moveTo>
                      <a:pt x="0" y="0"/>
                    </a:moveTo>
                    <a:lnTo>
                      <a:pt x="0" y="2239"/>
                    </a:lnTo>
                    <a:cubicBezTo>
                      <a:pt x="7669" y="8428"/>
                      <a:pt x="24006" y="21584"/>
                      <a:pt x="24048" y="21618"/>
                    </a:cubicBezTo>
                    <a:cubicBezTo>
                      <a:pt x="24063" y="21629"/>
                      <a:pt x="26079" y="23245"/>
                      <a:pt x="29014" y="25607"/>
                    </a:cubicBezTo>
                    <a:cubicBezTo>
                      <a:pt x="28988" y="25558"/>
                      <a:pt x="28958" y="25513"/>
                      <a:pt x="28932" y="25464"/>
                    </a:cubicBezTo>
                    <a:cubicBezTo>
                      <a:pt x="28927" y="25460"/>
                      <a:pt x="28917" y="25441"/>
                      <a:pt x="28897" y="25407"/>
                    </a:cubicBezTo>
                    <a:cubicBezTo>
                      <a:pt x="28629" y="25105"/>
                      <a:pt x="28384" y="24781"/>
                      <a:pt x="28162" y="24437"/>
                    </a:cubicBezTo>
                    <a:cubicBezTo>
                      <a:pt x="25078" y="21769"/>
                      <a:pt x="22912" y="19897"/>
                      <a:pt x="22897" y="19882"/>
                    </a:cubicBezTo>
                    <a:cubicBezTo>
                      <a:pt x="22848" y="19840"/>
                      <a:pt x="7058" y="6145"/>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9307" y="2684611"/>
                <a:ext cx="2203368" cy="2244228"/>
              </a:xfrm>
              <a:custGeom>
                <a:avLst/>
                <a:gdLst/>
                <a:ahLst/>
                <a:cxnLst/>
                <a:rect l="l" t="t" r="r" b="b"/>
                <a:pathLst>
                  <a:path w="27664" h="28177" extrusionOk="0">
                    <a:moveTo>
                      <a:pt x="0" y="0"/>
                    </a:moveTo>
                    <a:lnTo>
                      <a:pt x="0" y="2332"/>
                    </a:lnTo>
                    <a:cubicBezTo>
                      <a:pt x="6359" y="8299"/>
                      <a:pt x="21817" y="22735"/>
                      <a:pt x="21867" y="22780"/>
                    </a:cubicBezTo>
                    <a:cubicBezTo>
                      <a:pt x="21890" y="22798"/>
                      <a:pt x="24327" y="25071"/>
                      <a:pt x="27664" y="28177"/>
                    </a:cubicBezTo>
                    <a:cubicBezTo>
                      <a:pt x="27645" y="28139"/>
                      <a:pt x="27622" y="28097"/>
                      <a:pt x="27596" y="28048"/>
                    </a:cubicBezTo>
                    <a:cubicBezTo>
                      <a:pt x="27373" y="27762"/>
                      <a:pt x="27169" y="27456"/>
                      <a:pt x="26985" y="27131"/>
                    </a:cubicBezTo>
                    <a:cubicBezTo>
                      <a:pt x="23565" y="23704"/>
                      <a:pt x="20987" y="21123"/>
                      <a:pt x="20965" y="21100"/>
                    </a:cubicBezTo>
                    <a:cubicBezTo>
                      <a:pt x="20908" y="21044"/>
                      <a:pt x="5506" y="5566"/>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9307" y="2291708"/>
                <a:ext cx="2117668" cy="2492569"/>
              </a:xfrm>
              <a:custGeom>
                <a:avLst/>
                <a:gdLst/>
                <a:ahLst/>
                <a:cxnLst/>
                <a:rect l="l" t="t" r="r" b="b"/>
                <a:pathLst>
                  <a:path w="26588" h="31295" extrusionOk="0">
                    <a:moveTo>
                      <a:pt x="0" y="0"/>
                    </a:moveTo>
                    <a:lnTo>
                      <a:pt x="0" y="2521"/>
                    </a:lnTo>
                    <a:cubicBezTo>
                      <a:pt x="4321" y="7238"/>
                      <a:pt x="20119" y="24324"/>
                      <a:pt x="20180" y="24388"/>
                    </a:cubicBezTo>
                    <a:cubicBezTo>
                      <a:pt x="20206" y="24418"/>
                      <a:pt x="23014" y="27445"/>
                      <a:pt x="26588" y="31294"/>
                    </a:cubicBezTo>
                    <a:cubicBezTo>
                      <a:pt x="26554" y="31223"/>
                      <a:pt x="26504" y="31124"/>
                      <a:pt x="26452" y="31004"/>
                    </a:cubicBezTo>
                    <a:cubicBezTo>
                      <a:pt x="26328" y="30819"/>
                      <a:pt x="26210" y="30630"/>
                      <a:pt x="26105" y="30430"/>
                    </a:cubicBezTo>
                    <a:cubicBezTo>
                      <a:pt x="22489" y="26245"/>
                      <a:pt x="19538" y="22822"/>
                      <a:pt x="19512" y="22788"/>
                    </a:cubicBezTo>
                    <a:cubicBezTo>
                      <a:pt x="19444" y="22709"/>
                      <a:pt x="1800" y="2162"/>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575" y="0"/>
                <a:ext cx="2155022" cy="4660972"/>
              </a:xfrm>
              <a:custGeom>
                <a:avLst/>
                <a:gdLst/>
                <a:ahLst/>
                <a:cxnLst/>
                <a:rect l="l" t="t" r="r" b="b"/>
                <a:pathLst>
                  <a:path w="27057" h="58520" extrusionOk="0">
                    <a:moveTo>
                      <a:pt x="19373" y="0"/>
                    </a:moveTo>
                    <a:cubicBezTo>
                      <a:pt x="12704" y="5363"/>
                      <a:pt x="3763" y="12579"/>
                      <a:pt x="3749" y="12688"/>
                    </a:cubicBezTo>
                    <a:cubicBezTo>
                      <a:pt x="2730" y="13515"/>
                      <a:pt x="1903" y="14499"/>
                      <a:pt x="1284" y="15583"/>
                    </a:cubicBezTo>
                    <a:lnTo>
                      <a:pt x="1284" y="25939"/>
                    </a:lnTo>
                    <a:cubicBezTo>
                      <a:pt x="1537" y="26377"/>
                      <a:pt x="1824" y="26803"/>
                      <a:pt x="2148" y="27215"/>
                    </a:cubicBezTo>
                    <a:cubicBezTo>
                      <a:pt x="2167" y="27321"/>
                      <a:pt x="20169" y="49915"/>
                      <a:pt x="20244" y="50010"/>
                    </a:cubicBezTo>
                    <a:cubicBezTo>
                      <a:pt x="20275" y="50047"/>
                      <a:pt x="23404" y="53957"/>
                      <a:pt x="27057" y="58520"/>
                    </a:cubicBezTo>
                    <a:cubicBezTo>
                      <a:pt x="27057" y="58512"/>
                      <a:pt x="27053" y="58509"/>
                      <a:pt x="27053" y="58505"/>
                    </a:cubicBezTo>
                    <a:cubicBezTo>
                      <a:pt x="27038" y="58493"/>
                      <a:pt x="26947" y="58282"/>
                      <a:pt x="26792" y="57924"/>
                    </a:cubicBezTo>
                    <a:cubicBezTo>
                      <a:pt x="23136" y="53003"/>
                      <a:pt x="19833" y="48553"/>
                      <a:pt x="19800" y="48511"/>
                    </a:cubicBezTo>
                    <a:cubicBezTo>
                      <a:pt x="19727" y="48409"/>
                      <a:pt x="3242" y="26090"/>
                      <a:pt x="3231" y="25973"/>
                    </a:cubicBezTo>
                    <a:cubicBezTo>
                      <a:pt x="1" y="21557"/>
                      <a:pt x="918" y="15356"/>
                      <a:pt x="5277" y="12073"/>
                    </a:cubicBezTo>
                    <a:cubicBezTo>
                      <a:pt x="5296" y="11960"/>
                      <a:pt x="14651" y="4955"/>
                      <a:pt x="21286"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260536" y="0"/>
                <a:ext cx="3423807" cy="5143476"/>
              </a:xfrm>
              <a:custGeom>
                <a:avLst/>
                <a:gdLst/>
                <a:ahLst/>
                <a:cxnLst/>
                <a:rect l="l" t="t" r="r" b="b"/>
                <a:pathLst>
                  <a:path w="42987" h="64578" extrusionOk="0">
                    <a:moveTo>
                      <a:pt x="18478" y="0"/>
                    </a:moveTo>
                    <a:cubicBezTo>
                      <a:pt x="21252" y="4367"/>
                      <a:pt x="23634" y="8118"/>
                      <a:pt x="23663" y="8167"/>
                    </a:cubicBezTo>
                    <a:cubicBezTo>
                      <a:pt x="23781" y="8352"/>
                      <a:pt x="37352" y="29970"/>
                      <a:pt x="37307" y="30166"/>
                    </a:cubicBezTo>
                    <a:cubicBezTo>
                      <a:pt x="39941" y="34426"/>
                      <a:pt x="38669" y="40046"/>
                      <a:pt x="34442" y="42759"/>
                    </a:cubicBezTo>
                    <a:cubicBezTo>
                      <a:pt x="34379" y="42877"/>
                      <a:pt x="12885" y="56516"/>
                      <a:pt x="12764" y="56591"/>
                    </a:cubicBezTo>
                    <a:cubicBezTo>
                      <a:pt x="12663" y="56655"/>
                      <a:pt x="5975" y="60856"/>
                      <a:pt x="0" y="64577"/>
                    </a:cubicBezTo>
                    <a:lnTo>
                      <a:pt x="3691" y="64577"/>
                    </a:lnTo>
                    <a:cubicBezTo>
                      <a:pt x="9439" y="60690"/>
                      <a:pt x="15387" y="56645"/>
                      <a:pt x="15474" y="56584"/>
                    </a:cubicBezTo>
                    <a:cubicBezTo>
                      <a:pt x="15584" y="56509"/>
                      <a:pt x="37511" y="41442"/>
                      <a:pt x="37563" y="41333"/>
                    </a:cubicBezTo>
                    <a:cubicBezTo>
                      <a:pt x="41874" y="38340"/>
                      <a:pt x="42987" y="32430"/>
                      <a:pt x="40070" y="28086"/>
                    </a:cubicBezTo>
                    <a:cubicBezTo>
                      <a:pt x="40103" y="27897"/>
                      <a:pt x="25105" y="5854"/>
                      <a:pt x="24989" y="5680"/>
                    </a:cubicBezTo>
                    <a:cubicBezTo>
                      <a:pt x="24962" y="5646"/>
                      <a:pt x="23301" y="3227"/>
                      <a:pt x="21082"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959" y="0"/>
                <a:ext cx="1994533" cy="4560934"/>
              </a:xfrm>
              <a:custGeom>
                <a:avLst/>
                <a:gdLst/>
                <a:ahLst/>
                <a:cxnLst/>
                <a:rect l="l" t="t" r="r" b="b"/>
                <a:pathLst>
                  <a:path w="25042" h="57264" extrusionOk="0">
                    <a:moveTo>
                      <a:pt x="21992" y="0"/>
                    </a:moveTo>
                    <a:cubicBezTo>
                      <a:pt x="15436" y="4532"/>
                      <a:pt x="5409" y="11484"/>
                      <a:pt x="5387" y="11613"/>
                    </a:cubicBezTo>
                    <a:cubicBezTo>
                      <a:pt x="1095" y="14609"/>
                      <a:pt x="1" y="20523"/>
                      <a:pt x="2937" y="24870"/>
                    </a:cubicBezTo>
                    <a:cubicBezTo>
                      <a:pt x="2948" y="24995"/>
                      <a:pt x="17954" y="46960"/>
                      <a:pt x="18029" y="47070"/>
                    </a:cubicBezTo>
                    <a:cubicBezTo>
                      <a:pt x="18063" y="47122"/>
                      <a:pt x="21464" y="52066"/>
                      <a:pt x="25042" y="57263"/>
                    </a:cubicBezTo>
                    <a:cubicBezTo>
                      <a:pt x="24969" y="57112"/>
                      <a:pt x="24906" y="56962"/>
                      <a:pt x="24845" y="56803"/>
                    </a:cubicBezTo>
                    <a:cubicBezTo>
                      <a:pt x="24841" y="56799"/>
                      <a:pt x="24830" y="56772"/>
                      <a:pt x="24811" y="56731"/>
                    </a:cubicBezTo>
                    <a:cubicBezTo>
                      <a:pt x="21339" y="51278"/>
                      <a:pt x="17836" y="45753"/>
                      <a:pt x="17799" y="45692"/>
                    </a:cubicBezTo>
                    <a:cubicBezTo>
                      <a:pt x="17723" y="45575"/>
                      <a:pt x="4145" y="24041"/>
                      <a:pt x="4137" y="23909"/>
                    </a:cubicBezTo>
                    <a:cubicBezTo>
                      <a:pt x="1480" y="19644"/>
                      <a:pt x="2737" y="14024"/>
                      <a:pt x="6945" y="11303"/>
                    </a:cubicBezTo>
                    <a:cubicBezTo>
                      <a:pt x="6975" y="11160"/>
                      <a:pt x="18085" y="4042"/>
                      <a:pt x="24415"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41902" y="0"/>
                <a:ext cx="2178518" cy="4483915"/>
              </a:xfrm>
              <a:custGeom>
                <a:avLst/>
                <a:gdLst/>
                <a:ahLst/>
                <a:cxnLst/>
                <a:rect l="l" t="t" r="r" b="b"/>
                <a:pathLst>
                  <a:path w="27352" h="56297" extrusionOk="0">
                    <a:moveTo>
                      <a:pt x="24174" y="0"/>
                    </a:moveTo>
                    <a:cubicBezTo>
                      <a:pt x="18505" y="3340"/>
                      <a:pt x="5549" y="10979"/>
                      <a:pt x="5503" y="11141"/>
                    </a:cubicBezTo>
                    <a:cubicBezTo>
                      <a:pt x="1394" y="13598"/>
                      <a:pt x="1" y="18923"/>
                      <a:pt x="2387" y="23093"/>
                    </a:cubicBezTo>
                    <a:cubicBezTo>
                      <a:pt x="2387" y="23229"/>
                      <a:pt x="14592" y="44258"/>
                      <a:pt x="14663" y="44386"/>
                    </a:cubicBezTo>
                    <a:cubicBezTo>
                      <a:pt x="14705" y="44454"/>
                      <a:pt x="18316" y="50629"/>
                      <a:pt x="21638" y="56297"/>
                    </a:cubicBezTo>
                    <a:cubicBezTo>
                      <a:pt x="21596" y="56187"/>
                      <a:pt x="21551" y="56063"/>
                      <a:pt x="21498" y="55924"/>
                    </a:cubicBezTo>
                    <a:cubicBezTo>
                      <a:pt x="18373" y="50127"/>
                      <a:pt x="14671" y="43231"/>
                      <a:pt x="14629" y="43152"/>
                    </a:cubicBezTo>
                    <a:cubicBezTo>
                      <a:pt x="14554" y="43013"/>
                      <a:pt x="3669" y="22561"/>
                      <a:pt x="3673" y="22418"/>
                    </a:cubicBezTo>
                    <a:cubicBezTo>
                      <a:pt x="1549" y="18361"/>
                      <a:pt x="3061" y="13334"/>
                      <a:pt x="7062" y="11130"/>
                    </a:cubicBezTo>
                    <a:cubicBezTo>
                      <a:pt x="7123" y="10933"/>
                      <a:pt x="24351" y="1620"/>
                      <a:pt x="2735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610928" y="0"/>
                <a:ext cx="3585253" cy="5143476"/>
              </a:xfrm>
              <a:custGeom>
                <a:avLst/>
                <a:gdLst/>
                <a:ahLst/>
                <a:cxnLst/>
                <a:rect l="l" t="t" r="r" b="b"/>
                <a:pathLst>
                  <a:path w="45014" h="64578" extrusionOk="0">
                    <a:moveTo>
                      <a:pt x="21929" y="0"/>
                    </a:moveTo>
                    <a:cubicBezTo>
                      <a:pt x="25072" y="5827"/>
                      <a:pt x="28839" y="12846"/>
                      <a:pt x="28884" y="12926"/>
                    </a:cubicBezTo>
                    <a:cubicBezTo>
                      <a:pt x="28997" y="13141"/>
                      <a:pt x="39866" y="33684"/>
                      <a:pt x="39802" y="33898"/>
                    </a:cubicBezTo>
                    <a:cubicBezTo>
                      <a:pt x="41901" y="37951"/>
                      <a:pt x="40368" y="42971"/>
                      <a:pt x="36348" y="45164"/>
                    </a:cubicBezTo>
                    <a:cubicBezTo>
                      <a:pt x="36269" y="45288"/>
                      <a:pt x="15855" y="56244"/>
                      <a:pt x="15716" y="56316"/>
                    </a:cubicBezTo>
                    <a:cubicBezTo>
                      <a:pt x="15573" y="56391"/>
                      <a:pt x="6168" y="61369"/>
                      <a:pt x="1" y="64577"/>
                    </a:cubicBezTo>
                    <a:lnTo>
                      <a:pt x="4232" y="64577"/>
                    </a:lnTo>
                    <a:cubicBezTo>
                      <a:pt x="10398" y="61052"/>
                      <a:pt x="18165" y="56572"/>
                      <a:pt x="18283" y="56501"/>
                    </a:cubicBezTo>
                    <a:cubicBezTo>
                      <a:pt x="18411" y="56425"/>
                      <a:pt x="39402" y="44156"/>
                      <a:pt x="39470" y="44039"/>
                    </a:cubicBezTo>
                    <a:cubicBezTo>
                      <a:pt x="43603" y="41590"/>
                      <a:pt x="45014" y="36269"/>
                      <a:pt x="42651" y="32102"/>
                    </a:cubicBezTo>
                    <a:cubicBezTo>
                      <a:pt x="42708" y="31898"/>
                      <a:pt x="30514" y="10782"/>
                      <a:pt x="30401" y="10582"/>
                    </a:cubicBezTo>
                    <a:cubicBezTo>
                      <a:pt x="30363" y="10519"/>
                      <a:pt x="27287" y="5261"/>
                      <a:pt x="24204"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301596" y="5091410"/>
                <a:ext cx="52647" cy="52089"/>
              </a:xfrm>
              <a:custGeom>
                <a:avLst/>
                <a:gdLst/>
                <a:ahLst/>
                <a:cxnLst/>
                <a:rect l="l" t="t" r="r" b="b"/>
                <a:pathLst>
                  <a:path w="661" h="654" extrusionOk="0">
                    <a:moveTo>
                      <a:pt x="0" y="0"/>
                    </a:moveTo>
                    <a:lnTo>
                      <a:pt x="0" y="0"/>
                    </a:lnTo>
                    <a:cubicBezTo>
                      <a:pt x="129" y="227"/>
                      <a:pt x="268" y="442"/>
                      <a:pt x="416" y="653"/>
                    </a:cubicBezTo>
                    <a:lnTo>
                      <a:pt x="661" y="653"/>
                    </a:lnTo>
                    <a:cubicBezTo>
                      <a:pt x="624" y="596"/>
                      <a:pt x="589" y="536"/>
                      <a:pt x="552" y="472"/>
                    </a:cubicBezTo>
                    <a:cubicBezTo>
                      <a:pt x="469" y="397"/>
                      <a:pt x="382" y="321"/>
                      <a:pt x="303" y="242"/>
                    </a:cubicBezTo>
                    <a:cubicBezTo>
                      <a:pt x="201" y="159"/>
                      <a:pt x="99" y="80"/>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193992" y="4928769"/>
                <a:ext cx="68895" cy="94701"/>
              </a:xfrm>
              <a:custGeom>
                <a:avLst/>
                <a:gdLst/>
                <a:ahLst/>
                <a:cxnLst/>
                <a:rect l="l" t="t" r="r" b="b"/>
                <a:pathLst>
                  <a:path w="865" h="1189" extrusionOk="0">
                    <a:moveTo>
                      <a:pt x="1" y="1"/>
                    </a:moveTo>
                    <a:lnTo>
                      <a:pt x="1" y="1"/>
                    </a:lnTo>
                    <a:cubicBezTo>
                      <a:pt x="38" y="72"/>
                      <a:pt x="61" y="114"/>
                      <a:pt x="69" y="117"/>
                    </a:cubicBezTo>
                    <a:cubicBezTo>
                      <a:pt x="200" y="378"/>
                      <a:pt x="344" y="631"/>
                      <a:pt x="499" y="872"/>
                    </a:cubicBezTo>
                    <a:cubicBezTo>
                      <a:pt x="619" y="974"/>
                      <a:pt x="740" y="1080"/>
                      <a:pt x="865" y="1189"/>
                    </a:cubicBezTo>
                    <a:cubicBezTo>
                      <a:pt x="759" y="1001"/>
                      <a:pt x="639" y="778"/>
                      <a:pt x="499" y="525"/>
                    </a:cubicBezTo>
                    <a:cubicBezTo>
                      <a:pt x="381" y="401"/>
                      <a:pt x="264" y="276"/>
                      <a:pt x="155" y="144"/>
                    </a:cubicBezTo>
                    <a:cubicBezTo>
                      <a:pt x="102" y="95"/>
                      <a:pt x="53" y="46"/>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262808" y="5023391"/>
                <a:ext cx="80046" cy="100834"/>
              </a:xfrm>
              <a:custGeom>
                <a:avLst/>
                <a:gdLst/>
                <a:ahLst/>
                <a:cxnLst/>
                <a:rect l="l" t="t" r="r" b="b"/>
                <a:pathLst>
                  <a:path w="1005" h="1266" extrusionOk="0">
                    <a:moveTo>
                      <a:pt x="1" y="1"/>
                    </a:moveTo>
                    <a:lnTo>
                      <a:pt x="1" y="1"/>
                    </a:lnTo>
                    <a:cubicBezTo>
                      <a:pt x="186" y="333"/>
                      <a:pt x="310" y="556"/>
                      <a:pt x="370" y="654"/>
                    </a:cubicBezTo>
                    <a:cubicBezTo>
                      <a:pt x="503" y="805"/>
                      <a:pt x="642" y="952"/>
                      <a:pt x="790" y="1096"/>
                    </a:cubicBezTo>
                    <a:cubicBezTo>
                      <a:pt x="858" y="1152"/>
                      <a:pt x="929" y="1209"/>
                      <a:pt x="1005" y="1265"/>
                    </a:cubicBezTo>
                    <a:cubicBezTo>
                      <a:pt x="858" y="1024"/>
                      <a:pt x="695" y="748"/>
                      <a:pt x="514" y="447"/>
                    </a:cubicBezTo>
                    <a:cubicBezTo>
                      <a:pt x="341" y="295"/>
                      <a:pt x="170" y="145"/>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342774" y="5124146"/>
                <a:ext cx="23815" cy="19354"/>
              </a:xfrm>
              <a:custGeom>
                <a:avLst/>
                <a:gdLst/>
                <a:ahLst/>
                <a:cxnLst/>
                <a:rect l="l" t="t" r="r" b="b"/>
                <a:pathLst>
                  <a:path w="299" h="243" extrusionOk="0">
                    <a:moveTo>
                      <a:pt x="1" y="0"/>
                    </a:moveTo>
                    <a:cubicBezTo>
                      <a:pt x="12" y="23"/>
                      <a:pt x="23" y="42"/>
                      <a:pt x="35" y="61"/>
                    </a:cubicBezTo>
                    <a:cubicBezTo>
                      <a:pt x="103" y="125"/>
                      <a:pt x="174" y="182"/>
                      <a:pt x="246" y="242"/>
                    </a:cubicBezTo>
                    <a:lnTo>
                      <a:pt x="299" y="242"/>
                    </a:lnTo>
                    <a:cubicBezTo>
                      <a:pt x="197" y="159"/>
                      <a:pt x="98" y="80"/>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273401" y="5007541"/>
                <a:ext cx="74869" cy="89603"/>
              </a:xfrm>
              <a:custGeom>
                <a:avLst/>
                <a:gdLst/>
                <a:ahLst/>
                <a:cxnLst/>
                <a:rect l="l" t="t" r="r" b="b"/>
                <a:pathLst>
                  <a:path w="940" h="1125" extrusionOk="0">
                    <a:moveTo>
                      <a:pt x="0" y="1"/>
                    </a:moveTo>
                    <a:lnTo>
                      <a:pt x="0" y="1"/>
                    </a:lnTo>
                    <a:cubicBezTo>
                      <a:pt x="136" y="227"/>
                      <a:pt x="264" y="442"/>
                      <a:pt x="381" y="646"/>
                    </a:cubicBezTo>
                    <a:cubicBezTo>
                      <a:pt x="566" y="800"/>
                      <a:pt x="751" y="963"/>
                      <a:pt x="939" y="1125"/>
                    </a:cubicBezTo>
                    <a:cubicBezTo>
                      <a:pt x="777" y="876"/>
                      <a:pt x="615" y="619"/>
                      <a:pt x="441" y="351"/>
                    </a:cubicBezTo>
                    <a:cubicBezTo>
                      <a:pt x="438" y="348"/>
                      <a:pt x="434" y="340"/>
                      <a:pt x="426" y="336"/>
                    </a:cubicBezTo>
                    <a:cubicBezTo>
                      <a:pt x="283" y="227"/>
                      <a:pt x="140" y="118"/>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348190" y="5097065"/>
                <a:ext cx="50895" cy="46434"/>
              </a:xfrm>
              <a:custGeom>
                <a:avLst/>
                <a:gdLst/>
                <a:ahLst/>
                <a:cxnLst/>
                <a:rect l="l" t="t" r="r" b="b"/>
                <a:pathLst>
                  <a:path w="639" h="583" extrusionOk="0">
                    <a:moveTo>
                      <a:pt x="0" y="1"/>
                    </a:moveTo>
                    <a:lnTo>
                      <a:pt x="0" y="1"/>
                    </a:lnTo>
                    <a:cubicBezTo>
                      <a:pt x="129" y="201"/>
                      <a:pt x="250" y="394"/>
                      <a:pt x="370" y="582"/>
                    </a:cubicBezTo>
                    <a:lnTo>
                      <a:pt x="638" y="582"/>
                    </a:lnTo>
                    <a:cubicBezTo>
                      <a:pt x="619" y="556"/>
                      <a:pt x="605" y="533"/>
                      <a:pt x="586" y="507"/>
                    </a:cubicBezTo>
                    <a:cubicBezTo>
                      <a:pt x="389" y="337"/>
                      <a:pt x="193" y="167"/>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2308207" y="5034860"/>
                <a:ext cx="44603" cy="41576"/>
              </a:xfrm>
              <a:custGeom>
                <a:avLst/>
                <a:gdLst/>
                <a:ahLst/>
                <a:cxnLst/>
                <a:rect l="l" t="t" r="r" b="b"/>
                <a:pathLst>
                  <a:path w="560" h="522" extrusionOk="0">
                    <a:moveTo>
                      <a:pt x="1" y="1"/>
                    </a:moveTo>
                    <a:cubicBezTo>
                      <a:pt x="4" y="5"/>
                      <a:pt x="4" y="5"/>
                      <a:pt x="4" y="8"/>
                    </a:cubicBezTo>
                    <a:cubicBezTo>
                      <a:pt x="189" y="179"/>
                      <a:pt x="370" y="348"/>
                      <a:pt x="560" y="522"/>
                    </a:cubicBezTo>
                    <a:cubicBezTo>
                      <a:pt x="499" y="435"/>
                      <a:pt x="438" y="348"/>
                      <a:pt x="378" y="261"/>
                    </a:cubicBezTo>
                    <a:cubicBezTo>
                      <a:pt x="250" y="179"/>
                      <a:pt x="125" y="92"/>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352730" y="5076357"/>
                <a:ext cx="64037" cy="67143"/>
              </a:xfrm>
              <a:custGeom>
                <a:avLst/>
                <a:gdLst/>
                <a:ahLst/>
                <a:cxnLst/>
                <a:rect l="l" t="t" r="r" b="b"/>
                <a:pathLst>
                  <a:path w="804" h="843" extrusionOk="0">
                    <a:moveTo>
                      <a:pt x="1" y="1"/>
                    </a:moveTo>
                    <a:lnTo>
                      <a:pt x="1" y="1"/>
                    </a:lnTo>
                    <a:cubicBezTo>
                      <a:pt x="177" y="261"/>
                      <a:pt x="355" y="518"/>
                      <a:pt x="529" y="767"/>
                    </a:cubicBezTo>
                    <a:cubicBezTo>
                      <a:pt x="558" y="793"/>
                      <a:pt x="585" y="816"/>
                      <a:pt x="616" y="842"/>
                    </a:cubicBezTo>
                    <a:lnTo>
                      <a:pt x="804" y="842"/>
                    </a:lnTo>
                    <a:cubicBezTo>
                      <a:pt x="729" y="740"/>
                      <a:pt x="657" y="642"/>
                      <a:pt x="581" y="541"/>
                    </a:cubicBezTo>
                    <a:cubicBezTo>
                      <a:pt x="385" y="359"/>
                      <a:pt x="193" y="178"/>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2362288" y="5070304"/>
                <a:ext cx="68338" cy="73196"/>
              </a:xfrm>
              <a:custGeom>
                <a:avLst/>
                <a:gdLst/>
                <a:ahLst/>
                <a:cxnLst/>
                <a:rect l="l" t="t" r="r" b="b"/>
                <a:pathLst>
                  <a:path w="858" h="919" extrusionOk="0">
                    <a:moveTo>
                      <a:pt x="1" y="1"/>
                    </a:moveTo>
                    <a:cubicBezTo>
                      <a:pt x="156" y="209"/>
                      <a:pt x="311" y="416"/>
                      <a:pt x="461" y="617"/>
                    </a:cubicBezTo>
                    <a:cubicBezTo>
                      <a:pt x="567" y="718"/>
                      <a:pt x="677" y="816"/>
                      <a:pt x="782" y="918"/>
                    </a:cubicBezTo>
                    <a:lnTo>
                      <a:pt x="858" y="918"/>
                    </a:lnTo>
                    <a:cubicBezTo>
                      <a:pt x="736" y="767"/>
                      <a:pt x="616" y="620"/>
                      <a:pt x="496" y="469"/>
                    </a:cubicBezTo>
                    <a:cubicBezTo>
                      <a:pt x="352" y="326"/>
                      <a:pt x="212" y="186"/>
                      <a:pt x="73" y="42"/>
                    </a:cubicBezTo>
                    <a:cubicBezTo>
                      <a:pt x="46" y="32"/>
                      <a:pt x="24" y="16"/>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379810" y="5080260"/>
                <a:ext cx="59576" cy="63240"/>
              </a:xfrm>
              <a:custGeom>
                <a:avLst/>
                <a:gdLst/>
                <a:ahLst/>
                <a:cxnLst/>
                <a:rect l="l" t="t" r="r" b="b"/>
                <a:pathLst>
                  <a:path w="748" h="794" extrusionOk="0">
                    <a:moveTo>
                      <a:pt x="0" y="1"/>
                    </a:moveTo>
                    <a:lnTo>
                      <a:pt x="0" y="1"/>
                    </a:lnTo>
                    <a:cubicBezTo>
                      <a:pt x="91" y="114"/>
                      <a:pt x="185" y="227"/>
                      <a:pt x="276" y="344"/>
                    </a:cubicBezTo>
                    <a:cubicBezTo>
                      <a:pt x="422" y="492"/>
                      <a:pt x="574" y="642"/>
                      <a:pt x="725" y="793"/>
                    </a:cubicBezTo>
                    <a:lnTo>
                      <a:pt x="747" y="793"/>
                    </a:lnTo>
                    <a:cubicBezTo>
                      <a:pt x="593" y="616"/>
                      <a:pt x="441" y="442"/>
                      <a:pt x="290" y="265"/>
                    </a:cubicBezTo>
                    <a:cubicBezTo>
                      <a:pt x="222" y="193"/>
                      <a:pt x="154" y="118"/>
                      <a:pt x="86" y="46"/>
                    </a:cubicBezTo>
                    <a:cubicBezTo>
                      <a:pt x="56" y="31"/>
                      <a:pt x="30" y="16"/>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2388811" y="5085118"/>
                <a:ext cx="169251" cy="58382"/>
              </a:xfrm>
              <a:custGeom>
                <a:avLst/>
                <a:gdLst/>
                <a:ahLst/>
                <a:cxnLst/>
                <a:rect l="l" t="t" r="r" b="b"/>
                <a:pathLst>
                  <a:path w="2125" h="733" extrusionOk="0">
                    <a:moveTo>
                      <a:pt x="0" y="0"/>
                    </a:moveTo>
                    <a:lnTo>
                      <a:pt x="0" y="0"/>
                    </a:lnTo>
                    <a:cubicBezTo>
                      <a:pt x="57" y="68"/>
                      <a:pt x="117" y="136"/>
                      <a:pt x="177" y="204"/>
                    </a:cubicBezTo>
                    <a:cubicBezTo>
                      <a:pt x="340" y="381"/>
                      <a:pt x="502" y="555"/>
                      <a:pt x="668" y="732"/>
                    </a:cubicBezTo>
                    <a:lnTo>
                      <a:pt x="2124" y="732"/>
                    </a:lnTo>
                    <a:cubicBezTo>
                      <a:pt x="1385" y="593"/>
                      <a:pt x="668" y="344"/>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90244" y="0"/>
                <a:ext cx="2585119" cy="4428959"/>
              </a:xfrm>
              <a:custGeom>
                <a:avLst/>
                <a:gdLst/>
                <a:ahLst/>
                <a:cxnLst/>
                <a:rect l="l" t="t" r="r" b="b"/>
                <a:pathLst>
                  <a:path w="32457" h="55607" extrusionOk="0">
                    <a:moveTo>
                      <a:pt x="27985" y="0"/>
                    </a:moveTo>
                    <a:cubicBezTo>
                      <a:pt x="26569" y="683"/>
                      <a:pt x="25656" y="1121"/>
                      <a:pt x="25607" y="1148"/>
                    </a:cubicBezTo>
                    <a:cubicBezTo>
                      <a:pt x="25381" y="1257"/>
                      <a:pt x="5567" y="11047"/>
                      <a:pt x="5491" y="11266"/>
                    </a:cubicBezTo>
                    <a:cubicBezTo>
                      <a:pt x="1612" y="13224"/>
                      <a:pt x="0" y="17953"/>
                      <a:pt x="1876" y="21886"/>
                    </a:cubicBezTo>
                    <a:cubicBezTo>
                      <a:pt x="1865" y="22040"/>
                      <a:pt x="11492" y="41850"/>
                      <a:pt x="11564" y="41994"/>
                    </a:cubicBezTo>
                    <a:cubicBezTo>
                      <a:pt x="11605" y="42084"/>
                      <a:pt x="15387" y="49787"/>
                      <a:pt x="18259" y="55607"/>
                    </a:cubicBezTo>
                    <a:cubicBezTo>
                      <a:pt x="18229" y="55523"/>
                      <a:pt x="18195" y="55433"/>
                      <a:pt x="18161" y="55342"/>
                    </a:cubicBezTo>
                    <a:cubicBezTo>
                      <a:pt x="15599" y="49655"/>
                      <a:pt x="11745" y="41024"/>
                      <a:pt x="11700" y="40921"/>
                    </a:cubicBezTo>
                    <a:cubicBezTo>
                      <a:pt x="11632" y="40763"/>
                      <a:pt x="3204" y="21660"/>
                      <a:pt x="3220" y="21505"/>
                    </a:cubicBezTo>
                    <a:cubicBezTo>
                      <a:pt x="1582" y="17704"/>
                      <a:pt x="3277" y="13277"/>
                      <a:pt x="7016" y="11548"/>
                    </a:cubicBezTo>
                    <a:cubicBezTo>
                      <a:pt x="7103" y="11322"/>
                      <a:pt x="26219" y="2721"/>
                      <a:pt x="26460" y="2616"/>
                    </a:cubicBezTo>
                    <a:cubicBezTo>
                      <a:pt x="26550" y="2578"/>
                      <a:pt x="29162" y="1434"/>
                      <a:pt x="32457"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781315" y="0"/>
                <a:ext cx="3917383" cy="5143476"/>
              </a:xfrm>
              <a:custGeom>
                <a:avLst/>
                <a:gdLst/>
                <a:ahLst/>
                <a:cxnLst/>
                <a:rect l="l" t="t" r="r" b="b"/>
                <a:pathLst>
                  <a:path w="49184" h="64578" extrusionOk="0">
                    <a:moveTo>
                      <a:pt x="28204" y="0"/>
                    </a:moveTo>
                    <a:cubicBezTo>
                      <a:pt x="30423" y="4876"/>
                      <a:pt x="35945" y="17251"/>
                      <a:pt x="36001" y="17375"/>
                    </a:cubicBezTo>
                    <a:cubicBezTo>
                      <a:pt x="36107" y="17617"/>
                      <a:pt x="44512" y="36819"/>
                      <a:pt x="44421" y="37049"/>
                    </a:cubicBezTo>
                    <a:cubicBezTo>
                      <a:pt x="46036" y="40839"/>
                      <a:pt x="44319" y="45258"/>
                      <a:pt x="40556" y="46976"/>
                    </a:cubicBezTo>
                    <a:cubicBezTo>
                      <a:pt x="40462" y="47103"/>
                      <a:pt x="21396" y="55610"/>
                      <a:pt x="21241" y="55682"/>
                    </a:cubicBezTo>
                    <a:cubicBezTo>
                      <a:pt x="21001" y="55787"/>
                      <a:pt x="1995" y="64102"/>
                      <a:pt x="1572" y="64102"/>
                    </a:cubicBezTo>
                    <a:cubicBezTo>
                      <a:pt x="1570" y="64102"/>
                      <a:pt x="1568" y="64102"/>
                      <a:pt x="1567" y="64102"/>
                    </a:cubicBezTo>
                    <a:cubicBezTo>
                      <a:pt x="1054" y="64321"/>
                      <a:pt x="530" y="64475"/>
                      <a:pt x="1" y="64577"/>
                    </a:cubicBezTo>
                    <a:lnTo>
                      <a:pt x="5775" y="64577"/>
                    </a:lnTo>
                    <a:cubicBezTo>
                      <a:pt x="11164" y="62064"/>
                      <a:pt x="23468" y="56127"/>
                      <a:pt x="23645" y="56040"/>
                    </a:cubicBezTo>
                    <a:cubicBezTo>
                      <a:pt x="23792" y="55969"/>
                      <a:pt x="43564" y="46269"/>
                      <a:pt x="43651" y="46145"/>
                    </a:cubicBezTo>
                    <a:cubicBezTo>
                      <a:pt x="47550" y="44194"/>
                      <a:pt x="49184" y="39476"/>
                      <a:pt x="47330" y="35548"/>
                    </a:cubicBezTo>
                    <a:cubicBezTo>
                      <a:pt x="47406" y="35325"/>
                      <a:pt x="37802" y="15421"/>
                      <a:pt x="37692" y="15191"/>
                    </a:cubicBezTo>
                    <a:cubicBezTo>
                      <a:pt x="37643" y="15093"/>
                      <a:pt x="33129" y="5887"/>
                      <a:pt x="3021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8291" y="4784208"/>
                <a:ext cx="55116" cy="84825"/>
              </a:xfrm>
              <a:custGeom>
                <a:avLst/>
                <a:gdLst/>
                <a:ahLst/>
                <a:cxnLst/>
                <a:rect l="l" t="t" r="r" b="b"/>
                <a:pathLst>
                  <a:path w="692" h="1065" extrusionOk="0">
                    <a:moveTo>
                      <a:pt x="1" y="0"/>
                    </a:moveTo>
                    <a:lnTo>
                      <a:pt x="1" y="0"/>
                    </a:lnTo>
                    <a:cubicBezTo>
                      <a:pt x="53" y="106"/>
                      <a:pt x="84" y="166"/>
                      <a:pt x="91" y="170"/>
                    </a:cubicBezTo>
                    <a:cubicBezTo>
                      <a:pt x="182" y="377"/>
                      <a:pt x="288" y="574"/>
                      <a:pt x="398" y="770"/>
                    </a:cubicBezTo>
                    <a:cubicBezTo>
                      <a:pt x="495" y="868"/>
                      <a:pt x="593" y="962"/>
                      <a:pt x="692" y="1065"/>
                    </a:cubicBezTo>
                    <a:cubicBezTo>
                      <a:pt x="590" y="861"/>
                      <a:pt x="473" y="626"/>
                      <a:pt x="340" y="366"/>
                    </a:cubicBezTo>
                    <a:cubicBezTo>
                      <a:pt x="227" y="241"/>
                      <a:pt x="114" y="121"/>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163328" y="4868954"/>
                <a:ext cx="65311" cy="92073"/>
              </a:xfrm>
              <a:custGeom>
                <a:avLst/>
                <a:gdLst/>
                <a:ahLst/>
                <a:cxnLst/>
                <a:rect l="l" t="t" r="r" b="b"/>
                <a:pathLst>
                  <a:path w="820" h="1156" extrusionOk="0">
                    <a:moveTo>
                      <a:pt x="1" y="1"/>
                    </a:moveTo>
                    <a:cubicBezTo>
                      <a:pt x="132" y="264"/>
                      <a:pt x="242" y="476"/>
                      <a:pt x="318" y="623"/>
                    </a:cubicBezTo>
                    <a:cubicBezTo>
                      <a:pt x="389" y="714"/>
                      <a:pt x="465" y="804"/>
                      <a:pt x="540" y="895"/>
                    </a:cubicBezTo>
                    <a:cubicBezTo>
                      <a:pt x="630" y="982"/>
                      <a:pt x="726" y="1069"/>
                      <a:pt x="820" y="1156"/>
                    </a:cubicBezTo>
                    <a:cubicBezTo>
                      <a:pt x="695" y="929"/>
                      <a:pt x="562" y="684"/>
                      <a:pt x="416" y="416"/>
                    </a:cubicBezTo>
                    <a:cubicBezTo>
                      <a:pt x="276" y="276"/>
                      <a:pt x="137" y="137"/>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132663" y="4808262"/>
                <a:ext cx="33771" cy="38470"/>
              </a:xfrm>
              <a:custGeom>
                <a:avLst/>
                <a:gdLst/>
                <a:ahLst/>
                <a:cxnLst/>
                <a:rect l="l" t="t" r="r" b="b"/>
                <a:pathLst>
                  <a:path w="424" h="483" extrusionOk="0">
                    <a:moveTo>
                      <a:pt x="1" y="0"/>
                    </a:moveTo>
                    <a:cubicBezTo>
                      <a:pt x="12" y="19"/>
                      <a:pt x="24" y="42"/>
                      <a:pt x="34" y="64"/>
                    </a:cubicBezTo>
                    <a:cubicBezTo>
                      <a:pt x="163" y="204"/>
                      <a:pt x="295" y="343"/>
                      <a:pt x="423" y="483"/>
                    </a:cubicBezTo>
                    <a:cubicBezTo>
                      <a:pt x="416" y="468"/>
                      <a:pt x="409" y="453"/>
                      <a:pt x="397" y="434"/>
                    </a:cubicBezTo>
                    <a:cubicBezTo>
                      <a:pt x="261" y="294"/>
                      <a:pt x="129" y="151"/>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2228559" y="4960947"/>
                <a:ext cx="44921" cy="46673"/>
              </a:xfrm>
              <a:custGeom>
                <a:avLst/>
                <a:gdLst/>
                <a:ahLst/>
                <a:cxnLst/>
                <a:rect l="l" t="t" r="r" b="b"/>
                <a:pathLst>
                  <a:path w="564" h="586" extrusionOk="0">
                    <a:moveTo>
                      <a:pt x="1" y="1"/>
                    </a:moveTo>
                    <a:lnTo>
                      <a:pt x="1" y="1"/>
                    </a:lnTo>
                    <a:cubicBezTo>
                      <a:pt x="23" y="38"/>
                      <a:pt x="46" y="79"/>
                      <a:pt x="65" y="121"/>
                    </a:cubicBezTo>
                    <a:cubicBezTo>
                      <a:pt x="227" y="283"/>
                      <a:pt x="393" y="438"/>
                      <a:pt x="563" y="586"/>
                    </a:cubicBezTo>
                    <a:cubicBezTo>
                      <a:pt x="536" y="540"/>
                      <a:pt x="513" y="495"/>
                      <a:pt x="483" y="453"/>
                    </a:cubicBezTo>
                    <a:cubicBezTo>
                      <a:pt x="321" y="299"/>
                      <a:pt x="159" y="147"/>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2166354" y="4846652"/>
                <a:ext cx="66187" cy="91834"/>
              </a:xfrm>
              <a:custGeom>
                <a:avLst/>
                <a:gdLst/>
                <a:ahLst/>
                <a:cxnLst/>
                <a:rect l="l" t="t" r="r" b="b"/>
                <a:pathLst>
                  <a:path w="831" h="1153" extrusionOk="0">
                    <a:moveTo>
                      <a:pt x="0" y="1"/>
                    </a:moveTo>
                    <a:lnTo>
                      <a:pt x="0" y="1"/>
                    </a:lnTo>
                    <a:cubicBezTo>
                      <a:pt x="132" y="243"/>
                      <a:pt x="261" y="476"/>
                      <a:pt x="378" y="696"/>
                    </a:cubicBezTo>
                    <a:cubicBezTo>
                      <a:pt x="529" y="847"/>
                      <a:pt x="679" y="997"/>
                      <a:pt x="831" y="1152"/>
                    </a:cubicBezTo>
                    <a:cubicBezTo>
                      <a:pt x="698" y="926"/>
                      <a:pt x="563" y="696"/>
                      <a:pt x="423" y="454"/>
                    </a:cubicBezTo>
                    <a:cubicBezTo>
                      <a:pt x="280" y="303"/>
                      <a:pt x="140" y="152"/>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2232462" y="4938407"/>
                <a:ext cx="75824" cy="96533"/>
              </a:xfrm>
              <a:custGeom>
                <a:avLst/>
                <a:gdLst/>
                <a:ahLst/>
                <a:cxnLst/>
                <a:rect l="l" t="t" r="r" b="b"/>
                <a:pathLst>
                  <a:path w="952" h="1212" extrusionOk="0">
                    <a:moveTo>
                      <a:pt x="1" y="0"/>
                    </a:moveTo>
                    <a:lnTo>
                      <a:pt x="1" y="0"/>
                    </a:lnTo>
                    <a:cubicBezTo>
                      <a:pt x="152" y="253"/>
                      <a:pt x="299" y="498"/>
                      <a:pt x="434" y="736"/>
                    </a:cubicBezTo>
                    <a:cubicBezTo>
                      <a:pt x="605" y="891"/>
                      <a:pt x="771" y="1045"/>
                      <a:pt x="940" y="1204"/>
                    </a:cubicBezTo>
                    <a:cubicBezTo>
                      <a:pt x="944" y="1208"/>
                      <a:pt x="948" y="1208"/>
                      <a:pt x="952" y="1212"/>
                    </a:cubicBezTo>
                    <a:cubicBezTo>
                      <a:pt x="804" y="977"/>
                      <a:pt x="646" y="733"/>
                      <a:pt x="487" y="487"/>
                    </a:cubicBezTo>
                    <a:cubicBezTo>
                      <a:pt x="325" y="321"/>
                      <a:pt x="163" y="159"/>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191842" y="4869272"/>
                <a:ext cx="44284" cy="52408"/>
              </a:xfrm>
              <a:custGeom>
                <a:avLst/>
                <a:gdLst/>
                <a:ahLst/>
                <a:cxnLst/>
                <a:rect l="l" t="t" r="r" b="b"/>
                <a:pathLst>
                  <a:path w="556" h="658" extrusionOk="0">
                    <a:moveTo>
                      <a:pt x="1" y="0"/>
                    </a:moveTo>
                    <a:lnTo>
                      <a:pt x="103" y="170"/>
                    </a:lnTo>
                    <a:cubicBezTo>
                      <a:pt x="254" y="333"/>
                      <a:pt x="405" y="495"/>
                      <a:pt x="556" y="657"/>
                    </a:cubicBezTo>
                    <a:cubicBezTo>
                      <a:pt x="469" y="521"/>
                      <a:pt x="378" y="382"/>
                      <a:pt x="288" y="242"/>
                    </a:cubicBezTo>
                    <a:cubicBezTo>
                      <a:pt x="190" y="162"/>
                      <a:pt x="96" y="84"/>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36046" y="4921601"/>
                <a:ext cx="76462" cy="96533"/>
              </a:xfrm>
              <a:custGeom>
                <a:avLst/>
                <a:gdLst/>
                <a:ahLst/>
                <a:cxnLst/>
                <a:rect l="l" t="t" r="r" b="b"/>
                <a:pathLst>
                  <a:path w="960" h="1212" extrusionOk="0">
                    <a:moveTo>
                      <a:pt x="1" y="0"/>
                    </a:moveTo>
                    <a:lnTo>
                      <a:pt x="1" y="0"/>
                    </a:lnTo>
                    <a:cubicBezTo>
                      <a:pt x="152" y="237"/>
                      <a:pt x="299" y="468"/>
                      <a:pt x="442" y="698"/>
                    </a:cubicBezTo>
                    <a:cubicBezTo>
                      <a:pt x="616" y="868"/>
                      <a:pt x="786" y="1038"/>
                      <a:pt x="959" y="1211"/>
                    </a:cubicBezTo>
                    <a:cubicBezTo>
                      <a:pt x="801" y="985"/>
                      <a:pt x="642" y="755"/>
                      <a:pt x="480" y="521"/>
                    </a:cubicBezTo>
                    <a:cubicBezTo>
                      <a:pt x="322" y="347"/>
                      <a:pt x="159" y="174"/>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228320" y="4898981"/>
                <a:ext cx="10195" cy="11867"/>
              </a:xfrm>
              <a:custGeom>
                <a:avLst/>
                <a:gdLst/>
                <a:ahLst/>
                <a:cxnLst/>
                <a:rect l="l" t="t" r="r" b="b"/>
                <a:pathLst>
                  <a:path w="128" h="149" extrusionOk="0">
                    <a:moveTo>
                      <a:pt x="0" y="1"/>
                    </a:moveTo>
                    <a:cubicBezTo>
                      <a:pt x="41" y="50"/>
                      <a:pt x="83" y="99"/>
                      <a:pt x="128" y="148"/>
                    </a:cubicBezTo>
                    <a:cubicBezTo>
                      <a:pt x="102" y="114"/>
                      <a:pt x="75" y="77"/>
                      <a:pt x="53" y="39"/>
                    </a:cubicBezTo>
                    <a:cubicBezTo>
                      <a:pt x="34" y="28"/>
                      <a:pt x="15" y="12"/>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312428" y="5018055"/>
                <a:ext cx="49939" cy="52328"/>
              </a:xfrm>
              <a:custGeom>
                <a:avLst/>
                <a:gdLst/>
                <a:ahLst/>
                <a:cxnLst/>
                <a:rect l="l" t="t" r="r" b="b"/>
                <a:pathLst>
                  <a:path w="627" h="657" extrusionOk="0">
                    <a:moveTo>
                      <a:pt x="0" y="0"/>
                    </a:moveTo>
                    <a:lnTo>
                      <a:pt x="0" y="0"/>
                    </a:lnTo>
                    <a:cubicBezTo>
                      <a:pt x="110" y="159"/>
                      <a:pt x="219" y="317"/>
                      <a:pt x="325" y="472"/>
                    </a:cubicBezTo>
                    <a:cubicBezTo>
                      <a:pt x="423" y="536"/>
                      <a:pt x="525" y="597"/>
                      <a:pt x="627" y="657"/>
                    </a:cubicBezTo>
                    <a:cubicBezTo>
                      <a:pt x="601" y="623"/>
                      <a:pt x="574" y="585"/>
                      <a:pt x="547" y="548"/>
                    </a:cubicBezTo>
                    <a:cubicBezTo>
                      <a:pt x="363" y="367"/>
                      <a:pt x="181" y="181"/>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238436" y="4910769"/>
                <a:ext cx="76462" cy="95896"/>
              </a:xfrm>
              <a:custGeom>
                <a:avLst/>
                <a:gdLst/>
                <a:ahLst/>
                <a:cxnLst/>
                <a:rect l="l" t="t" r="r" b="b"/>
                <a:pathLst>
                  <a:path w="960" h="1204" extrusionOk="0">
                    <a:moveTo>
                      <a:pt x="1" y="0"/>
                    </a:moveTo>
                    <a:lnTo>
                      <a:pt x="1" y="0"/>
                    </a:lnTo>
                    <a:cubicBezTo>
                      <a:pt x="152" y="223"/>
                      <a:pt x="303" y="438"/>
                      <a:pt x="450" y="657"/>
                    </a:cubicBezTo>
                    <a:cubicBezTo>
                      <a:pt x="620" y="838"/>
                      <a:pt x="790" y="1023"/>
                      <a:pt x="960" y="1204"/>
                    </a:cubicBezTo>
                    <a:cubicBezTo>
                      <a:pt x="801" y="989"/>
                      <a:pt x="638" y="770"/>
                      <a:pt x="476" y="551"/>
                    </a:cubicBezTo>
                    <a:cubicBezTo>
                      <a:pt x="318" y="366"/>
                      <a:pt x="159" y="185"/>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2314818" y="5006585"/>
                <a:ext cx="65072" cy="73754"/>
              </a:xfrm>
              <a:custGeom>
                <a:avLst/>
                <a:gdLst/>
                <a:ahLst/>
                <a:cxnLst/>
                <a:rect l="l" t="t" r="r" b="b"/>
                <a:pathLst>
                  <a:path w="817" h="926" extrusionOk="0">
                    <a:moveTo>
                      <a:pt x="1" y="1"/>
                    </a:moveTo>
                    <a:lnTo>
                      <a:pt x="1" y="1"/>
                    </a:lnTo>
                    <a:cubicBezTo>
                      <a:pt x="174" y="235"/>
                      <a:pt x="348" y="466"/>
                      <a:pt x="517" y="692"/>
                    </a:cubicBezTo>
                    <a:cubicBezTo>
                      <a:pt x="567" y="741"/>
                      <a:pt x="616" y="793"/>
                      <a:pt x="669" y="842"/>
                    </a:cubicBezTo>
                    <a:cubicBezTo>
                      <a:pt x="717" y="869"/>
                      <a:pt x="766" y="899"/>
                      <a:pt x="816" y="926"/>
                    </a:cubicBezTo>
                    <a:cubicBezTo>
                      <a:pt x="726" y="809"/>
                      <a:pt x="631" y="696"/>
                      <a:pt x="540" y="582"/>
                    </a:cubicBezTo>
                    <a:cubicBezTo>
                      <a:pt x="359" y="386"/>
                      <a:pt x="182" y="194"/>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242338" y="4909256"/>
                <a:ext cx="74072" cy="91754"/>
              </a:xfrm>
              <a:custGeom>
                <a:avLst/>
                <a:gdLst/>
                <a:ahLst/>
                <a:cxnLst/>
                <a:rect l="l" t="t" r="r" b="b"/>
                <a:pathLst>
                  <a:path w="930" h="1152" extrusionOk="0">
                    <a:moveTo>
                      <a:pt x="1" y="0"/>
                    </a:moveTo>
                    <a:cubicBezTo>
                      <a:pt x="145" y="193"/>
                      <a:pt x="284" y="381"/>
                      <a:pt x="427" y="570"/>
                    </a:cubicBezTo>
                    <a:cubicBezTo>
                      <a:pt x="594" y="766"/>
                      <a:pt x="760" y="958"/>
                      <a:pt x="929" y="1151"/>
                    </a:cubicBezTo>
                    <a:cubicBezTo>
                      <a:pt x="624" y="770"/>
                      <a:pt x="314" y="389"/>
                      <a:pt x="9" y="4"/>
                    </a:cubicBezTo>
                    <a:cubicBezTo>
                      <a:pt x="5" y="4"/>
                      <a:pt x="5" y="4"/>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316331" y="5000930"/>
                <a:ext cx="72559" cy="84267"/>
              </a:xfrm>
              <a:custGeom>
                <a:avLst/>
                <a:gdLst/>
                <a:ahLst/>
                <a:cxnLst/>
                <a:rect l="l" t="t" r="r" b="b"/>
                <a:pathLst>
                  <a:path w="911" h="1058" extrusionOk="0">
                    <a:moveTo>
                      <a:pt x="0" y="0"/>
                    </a:moveTo>
                    <a:lnTo>
                      <a:pt x="0" y="0"/>
                    </a:lnTo>
                    <a:cubicBezTo>
                      <a:pt x="174" y="220"/>
                      <a:pt x="348" y="438"/>
                      <a:pt x="521" y="653"/>
                    </a:cubicBezTo>
                    <a:cubicBezTo>
                      <a:pt x="642" y="781"/>
                      <a:pt x="763" y="910"/>
                      <a:pt x="883" y="1042"/>
                    </a:cubicBezTo>
                    <a:cubicBezTo>
                      <a:pt x="891" y="1046"/>
                      <a:pt x="899" y="1049"/>
                      <a:pt x="910" y="1057"/>
                    </a:cubicBezTo>
                    <a:cubicBezTo>
                      <a:pt x="608" y="706"/>
                      <a:pt x="303" y="355"/>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43378" y="4660914"/>
                <a:ext cx="40381" cy="70807"/>
              </a:xfrm>
              <a:custGeom>
                <a:avLst/>
                <a:gdLst/>
                <a:ahLst/>
                <a:cxnLst/>
                <a:rect l="l" t="t" r="r" b="b"/>
                <a:pathLst>
                  <a:path w="507" h="889" extrusionOk="0">
                    <a:moveTo>
                      <a:pt x="1" y="1"/>
                    </a:moveTo>
                    <a:lnTo>
                      <a:pt x="1" y="1"/>
                    </a:lnTo>
                    <a:cubicBezTo>
                      <a:pt x="103" y="235"/>
                      <a:pt x="212" y="465"/>
                      <a:pt x="333" y="684"/>
                    </a:cubicBezTo>
                    <a:cubicBezTo>
                      <a:pt x="389" y="752"/>
                      <a:pt x="446" y="820"/>
                      <a:pt x="506" y="888"/>
                    </a:cubicBezTo>
                    <a:cubicBezTo>
                      <a:pt x="424" y="711"/>
                      <a:pt x="333" y="507"/>
                      <a:pt x="227" y="280"/>
                    </a:cubicBezTo>
                    <a:cubicBezTo>
                      <a:pt x="152" y="186"/>
                      <a:pt x="76" y="91"/>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16059" y="4598470"/>
                <a:ext cx="22938" cy="37275"/>
              </a:xfrm>
              <a:custGeom>
                <a:avLst/>
                <a:gdLst/>
                <a:ahLst/>
                <a:cxnLst/>
                <a:rect l="l" t="t" r="r" b="b"/>
                <a:pathLst>
                  <a:path w="288" h="468" extrusionOk="0">
                    <a:moveTo>
                      <a:pt x="0" y="0"/>
                    </a:moveTo>
                    <a:lnTo>
                      <a:pt x="0" y="0"/>
                    </a:lnTo>
                    <a:cubicBezTo>
                      <a:pt x="30" y="64"/>
                      <a:pt x="56" y="128"/>
                      <a:pt x="79" y="189"/>
                    </a:cubicBezTo>
                    <a:cubicBezTo>
                      <a:pt x="147" y="283"/>
                      <a:pt x="220" y="373"/>
                      <a:pt x="287" y="468"/>
                    </a:cubicBezTo>
                    <a:cubicBezTo>
                      <a:pt x="185" y="317"/>
                      <a:pt x="91" y="159"/>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2083680" y="4731641"/>
                <a:ext cx="49063" cy="76701"/>
              </a:xfrm>
              <a:custGeom>
                <a:avLst/>
                <a:gdLst/>
                <a:ahLst/>
                <a:cxnLst/>
                <a:rect l="l" t="t" r="r" b="b"/>
                <a:pathLst>
                  <a:path w="616" h="963" extrusionOk="0">
                    <a:moveTo>
                      <a:pt x="0" y="0"/>
                    </a:moveTo>
                    <a:lnTo>
                      <a:pt x="0" y="0"/>
                    </a:lnTo>
                    <a:cubicBezTo>
                      <a:pt x="64" y="140"/>
                      <a:pt x="121" y="264"/>
                      <a:pt x="174" y="370"/>
                    </a:cubicBezTo>
                    <a:cubicBezTo>
                      <a:pt x="310" y="577"/>
                      <a:pt x="461" y="774"/>
                      <a:pt x="616" y="962"/>
                    </a:cubicBezTo>
                    <a:cubicBezTo>
                      <a:pt x="525" y="777"/>
                      <a:pt x="427" y="581"/>
                      <a:pt x="325" y="373"/>
                    </a:cubicBezTo>
                    <a:cubicBezTo>
                      <a:pt x="216" y="249"/>
                      <a:pt x="106" y="124"/>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041546" y="4639887"/>
                <a:ext cx="43726" cy="73116"/>
              </a:xfrm>
              <a:custGeom>
                <a:avLst/>
                <a:gdLst/>
                <a:ahLst/>
                <a:cxnLst/>
                <a:rect l="l" t="t" r="r" b="b"/>
                <a:pathLst>
                  <a:path w="549" h="918" extrusionOk="0">
                    <a:moveTo>
                      <a:pt x="1" y="1"/>
                    </a:moveTo>
                    <a:cubicBezTo>
                      <a:pt x="92" y="193"/>
                      <a:pt x="175" y="374"/>
                      <a:pt x="250" y="544"/>
                    </a:cubicBezTo>
                    <a:cubicBezTo>
                      <a:pt x="352" y="668"/>
                      <a:pt x="450" y="793"/>
                      <a:pt x="548" y="918"/>
                    </a:cubicBezTo>
                    <a:cubicBezTo>
                      <a:pt x="466" y="748"/>
                      <a:pt x="375" y="567"/>
                      <a:pt x="284" y="386"/>
                    </a:cubicBezTo>
                    <a:cubicBezTo>
                      <a:pt x="186" y="261"/>
                      <a:pt x="92" y="133"/>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2085193" y="4712924"/>
                <a:ext cx="52966" cy="81878"/>
              </a:xfrm>
              <a:custGeom>
                <a:avLst/>
                <a:gdLst/>
                <a:ahLst/>
                <a:cxnLst/>
                <a:rect l="l" t="t" r="r" b="b"/>
                <a:pathLst>
                  <a:path w="665" h="1028" extrusionOk="0">
                    <a:moveTo>
                      <a:pt x="0" y="1"/>
                    </a:moveTo>
                    <a:lnTo>
                      <a:pt x="0" y="1"/>
                    </a:lnTo>
                    <a:cubicBezTo>
                      <a:pt x="110" y="216"/>
                      <a:pt x="207" y="416"/>
                      <a:pt x="306" y="608"/>
                    </a:cubicBezTo>
                    <a:cubicBezTo>
                      <a:pt x="423" y="748"/>
                      <a:pt x="544" y="887"/>
                      <a:pt x="665" y="1028"/>
                    </a:cubicBezTo>
                    <a:cubicBezTo>
                      <a:pt x="559" y="831"/>
                      <a:pt x="446" y="624"/>
                      <a:pt x="332" y="416"/>
                    </a:cubicBezTo>
                    <a:cubicBezTo>
                      <a:pt x="223" y="276"/>
                      <a:pt x="113" y="140"/>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2073166" y="4681383"/>
                <a:ext cx="13859" cy="19036"/>
              </a:xfrm>
              <a:custGeom>
                <a:avLst/>
                <a:gdLst/>
                <a:ahLst/>
                <a:cxnLst/>
                <a:rect l="l" t="t" r="r" b="b"/>
                <a:pathLst>
                  <a:path w="174" h="239" extrusionOk="0">
                    <a:moveTo>
                      <a:pt x="1" y="1"/>
                    </a:moveTo>
                    <a:cubicBezTo>
                      <a:pt x="57" y="80"/>
                      <a:pt x="118" y="159"/>
                      <a:pt x="174" y="238"/>
                    </a:cubicBezTo>
                    <a:cubicBezTo>
                      <a:pt x="159" y="212"/>
                      <a:pt x="144" y="182"/>
                      <a:pt x="128" y="151"/>
                    </a:cubicBezTo>
                    <a:cubicBezTo>
                      <a:pt x="83" y="102"/>
                      <a:pt x="41" y="53"/>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2138079" y="4794722"/>
                <a:ext cx="53842" cy="74630"/>
              </a:xfrm>
              <a:custGeom>
                <a:avLst/>
                <a:gdLst/>
                <a:ahLst/>
                <a:cxnLst/>
                <a:rect l="l" t="t" r="r" b="b"/>
                <a:pathLst>
                  <a:path w="676" h="937" extrusionOk="0">
                    <a:moveTo>
                      <a:pt x="1" y="1"/>
                    </a:moveTo>
                    <a:lnTo>
                      <a:pt x="1" y="1"/>
                    </a:lnTo>
                    <a:cubicBezTo>
                      <a:pt x="114" y="208"/>
                      <a:pt x="223" y="412"/>
                      <a:pt x="329" y="604"/>
                    </a:cubicBezTo>
                    <a:cubicBezTo>
                      <a:pt x="442" y="721"/>
                      <a:pt x="555" y="830"/>
                      <a:pt x="676" y="936"/>
                    </a:cubicBezTo>
                    <a:cubicBezTo>
                      <a:pt x="581" y="778"/>
                      <a:pt x="487" y="616"/>
                      <a:pt x="393" y="454"/>
                    </a:cubicBezTo>
                    <a:cubicBezTo>
                      <a:pt x="261" y="302"/>
                      <a:pt x="132" y="151"/>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086945" y="4700339"/>
                <a:ext cx="53603" cy="81479"/>
              </a:xfrm>
              <a:custGeom>
                <a:avLst/>
                <a:gdLst/>
                <a:ahLst/>
                <a:cxnLst/>
                <a:rect l="l" t="t" r="r" b="b"/>
                <a:pathLst>
                  <a:path w="673" h="1023" extrusionOk="0">
                    <a:moveTo>
                      <a:pt x="1" y="0"/>
                    </a:moveTo>
                    <a:lnTo>
                      <a:pt x="1" y="0"/>
                    </a:lnTo>
                    <a:cubicBezTo>
                      <a:pt x="107" y="197"/>
                      <a:pt x="213" y="385"/>
                      <a:pt x="310" y="574"/>
                    </a:cubicBezTo>
                    <a:cubicBezTo>
                      <a:pt x="431" y="721"/>
                      <a:pt x="552" y="872"/>
                      <a:pt x="673" y="1023"/>
                    </a:cubicBezTo>
                    <a:cubicBezTo>
                      <a:pt x="560" y="831"/>
                      <a:pt x="446" y="642"/>
                      <a:pt x="333" y="446"/>
                    </a:cubicBezTo>
                    <a:cubicBezTo>
                      <a:pt x="224" y="298"/>
                      <a:pt x="110" y="148"/>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2140469" y="4781739"/>
                <a:ext cx="62284" cy="87851"/>
              </a:xfrm>
              <a:custGeom>
                <a:avLst/>
                <a:gdLst/>
                <a:ahLst/>
                <a:cxnLst/>
                <a:rect l="l" t="t" r="r" b="b"/>
                <a:pathLst>
                  <a:path w="782" h="1103" extrusionOk="0">
                    <a:moveTo>
                      <a:pt x="1" y="1"/>
                    </a:moveTo>
                    <a:cubicBezTo>
                      <a:pt x="121" y="209"/>
                      <a:pt x="243" y="416"/>
                      <a:pt x="363" y="617"/>
                    </a:cubicBezTo>
                    <a:cubicBezTo>
                      <a:pt x="503" y="779"/>
                      <a:pt x="642" y="941"/>
                      <a:pt x="782" y="1103"/>
                    </a:cubicBezTo>
                    <a:cubicBezTo>
                      <a:pt x="654" y="899"/>
                      <a:pt x="522" y="692"/>
                      <a:pt x="389" y="484"/>
                    </a:cubicBezTo>
                    <a:cubicBezTo>
                      <a:pt x="257" y="322"/>
                      <a:pt x="129" y="159"/>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2097777" y="4709339"/>
                <a:ext cx="44284" cy="64674"/>
              </a:xfrm>
              <a:custGeom>
                <a:avLst/>
                <a:gdLst/>
                <a:ahLst/>
                <a:cxnLst/>
                <a:rect l="l" t="t" r="r" b="b"/>
                <a:pathLst>
                  <a:path w="556" h="812" extrusionOk="0">
                    <a:moveTo>
                      <a:pt x="1" y="0"/>
                    </a:moveTo>
                    <a:lnTo>
                      <a:pt x="1" y="0"/>
                    </a:lnTo>
                    <a:cubicBezTo>
                      <a:pt x="65" y="110"/>
                      <a:pt x="133" y="223"/>
                      <a:pt x="197" y="333"/>
                    </a:cubicBezTo>
                    <a:cubicBezTo>
                      <a:pt x="314" y="491"/>
                      <a:pt x="434" y="653"/>
                      <a:pt x="556" y="812"/>
                    </a:cubicBezTo>
                    <a:cubicBezTo>
                      <a:pt x="439" y="634"/>
                      <a:pt x="326" y="453"/>
                      <a:pt x="208" y="272"/>
                    </a:cubicBezTo>
                    <a:cubicBezTo>
                      <a:pt x="163" y="204"/>
                      <a:pt x="117" y="140"/>
                      <a:pt x="72" y="72"/>
                    </a:cubicBezTo>
                    <a:cubicBezTo>
                      <a:pt x="49" y="49"/>
                      <a:pt x="23" y="23"/>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202674" y="4869511"/>
                <a:ext cx="25726" cy="29549"/>
              </a:xfrm>
              <a:custGeom>
                <a:avLst/>
                <a:gdLst/>
                <a:ahLst/>
                <a:cxnLst/>
                <a:rect l="l" t="t" r="r" b="b"/>
                <a:pathLst>
                  <a:path w="323" h="371" extrusionOk="0">
                    <a:moveTo>
                      <a:pt x="1" y="1"/>
                    </a:moveTo>
                    <a:lnTo>
                      <a:pt x="1" y="1"/>
                    </a:lnTo>
                    <a:cubicBezTo>
                      <a:pt x="54" y="81"/>
                      <a:pt x="103" y="159"/>
                      <a:pt x="152" y="239"/>
                    </a:cubicBezTo>
                    <a:cubicBezTo>
                      <a:pt x="209" y="284"/>
                      <a:pt x="265" y="330"/>
                      <a:pt x="322" y="371"/>
                    </a:cubicBezTo>
                    <a:cubicBezTo>
                      <a:pt x="212" y="246"/>
                      <a:pt x="107" y="121"/>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141982" y="4773934"/>
                <a:ext cx="62603" cy="87612"/>
              </a:xfrm>
              <a:custGeom>
                <a:avLst/>
                <a:gdLst/>
                <a:ahLst/>
                <a:cxnLst/>
                <a:rect l="l" t="t" r="r" b="b"/>
                <a:pathLst>
                  <a:path w="786" h="1100" extrusionOk="0">
                    <a:moveTo>
                      <a:pt x="1" y="1"/>
                    </a:moveTo>
                    <a:lnTo>
                      <a:pt x="1" y="1"/>
                    </a:lnTo>
                    <a:cubicBezTo>
                      <a:pt x="125" y="197"/>
                      <a:pt x="246" y="389"/>
                      <a:pt x="370" y="582"/>
                    </a:cubicBezTo>
                    <a:cubicBezTo>
                      <a:pt x="506" y="755"/>
                      <a:pt x="646" y="929"/>
                      <a:pt x="785" y="1100"/>
                    </a:cubicBezTo>
                    <a:cubicBezTo>
                      <a:pt x="649" y="907"/>
                      <a:pt x="518" y="715"/>
                      <a:pt x="382" y="518"/>
                    </a:cubicBezTo>
                    <a:cubicBezTo>
                      <a:pt x="254" y="344"/>
                      <a:pt x="125" y="175"/>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204506" y="4861467"/>
                <a:ext cx="37912" cy="47868"/>
              </a:xfrm>
              <a:custGeom>
                <a:avLst/>
                <a:gdLst/>
                <a:ahLst/>
                <a:cxnLst/>
                <a:rect l="l" t="t" r="r" b="b"/>
                <a:pathLst>
                  <a:path w="476" h="601" extrusionOk="0">
                    <a:moveTo>
                      <a:pt x="0" y="1"/>
                    </a:moveTo>
                    <a:cubicBezTo>
                      <a:pt x="118" y="174"/>
                      <a:pt x="235" y="344"/>
                      <a:pt x="352" y="510"/>
                    </a:cubicBezTo>
                    <a:cubicBezTo>
                      <a:pt x="393" y="539"/>
                      <a:pt x="435" y="570"/>
                      <a:pt x="476" y="600"/>
                    </a:cubicBezTo>
                    <a:cubicBezTo>
                      <a:pt x="465" y="585"/>
                      <a:pt x="453" y="570"/>
                      <a:pt x="442" y="555"/>
                    </a:cubicBezTo>
                    <a:cubicBezTo>
                      <a:pt x="295" y="370"/>
                      <a:pt x="148" y="185"/>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105901" y="0"/>
                <a:ext cx="4091094" cy="5016040"/>
              </a:xfrm>
              <a:custGeom>
                <a:avLst/>
                <a:gdLst/>
                <a:ahLst/>
                <a:cxnLst/>
                <a:rect l="l" t="t" r="r" b="b"/>
                <a:pathLst>
                  <a:path w="51365" h="62978" extrusionOk="0">
                    <a:moveTo>
                      <a:pt x="31027" y="0"/>
                    </a:moveTo>
                    <a:cubicBezTo>
                      <a:pt x="32506" y="751"/>
                      <a:pt x="33722" y="2042"/>
                      <a:pt x="34344" y="3710"/>
                    </a:cubicBezTo>
                    <a:cubicBezTo>
                      <a:pt x="34476" y="3823"/>
                      <a:pt x="40797" y="21308"/>
                      <a:pt x="40858" y="21482"/>
                    </a:cubicBezTo>
                    <a:cubicBezTo>
                      <a:pt x="40956" y="21754"/>
                      <a:pt x="47153" y="39374"/>
                      <a:pt x="47040" y="39616"/>
                    </a:cubicBezTo>
                    <a:cubicBezTo>
                      <a:pt x="48217" y="43095"/>
                      <a:pt x="46399" y="46919"/>
                      <a:pt x="42938" y="48209"/>
                    </a:cubicBezTo>
                    <a:cubicBezTo>
                      <a:pt x="42828" y="48338"/>
                      <a:pt x="25343" y="54659"/>
                      <a:pt x="25169" y="54723"/>
                    </a:cubicBezTo>
                    <a:cubicBezTo>
                      <a:pt x="24900" y="54817"/>
                      <a:pt x="7594" y="60903"/>
                      <a:pt x="7046" y="60903"/>
                    </a:cubicBezTo>
                    <a:cubicBezTo>
                      <a:pt x="7041" y="60903"/>
                      <a:pt x="7037" y="60903"/>
                      <a:pt x="7035" y="60902"/>
                    </a:cubicBezTo>
                    <a:cubicBezTo>
                      <a:pt x="6318" y="61144"/>
                      <a:pt x="5587" y="61259"/>
                      <a:pt x="4867" y="61259"/>
                    </a:cubicBezTo>
                    <a:cubicBezTo>
                      <a:pt x="3039" y="61259"/>
                      <a:pt x="1281" y="60518"/>
                      <a:pt x="1" y="59230"/>
                    </a:cubicBezTo>
                    <a:lnTo>
                      <a:pt x="1" y="59230"/>
                    </a:lnTo>
                    <a:cubicBezTo>
                      <a:pt x="34" y="59286"/>
                      <a:pt x="72" y="59343"/>
                      <a:pt x="106" y="59399"/>
                    </a:cubicBezTo>
                    <a:cubicBezTo>
                      <a:pt x="351" y="59750"/>
                      <a:pt x="593" y="60105"/>
                      <a:pt x="835" y="60456"/>
                    </a:cubicBezTo>
                    <a:cubicBezTo>
                      <a:pt x="1118" y="60834"/>
                      <a:pt x="1401" y="61214"/>
                      <a:pt x="1680" y="61592"/>
                    </a:cubicBezTo>
                    <a:cubicBezTo>
                      <a:pt x="1696" y="61607"/>
                      <a:pt x="1706" y="61626"/>
                      <a:pt x="1722" y="61641"/>
                    </a:cubicBezTo>
                    <a:cubicBezTo>
                      <a:pt x="2939" y="62502"/>
                      <a:pt x="4406" y="62978"/>
                      <a:pt x="5913" y="62978"/>
                    </a:cubicBezTo>
                    <a:cubicBezTo>
                      <a:pt x="6765" y="62978"/>
                      <a:pt x="7630" y="62825"/>
                      <a:pt x="8470" y="62505"/>
                    </a:cubicBezTo>
                    <a:cubicBezTo>
                      <a:pt x="8471" y="62506"/>
                      <a:pt x="8474" y="62506"/>
                      <a:pt x="8477" y="62506"/>
                    </a:cubicBezTo>
                    <a:cubicBezTo>
                      <a:pt x="8961" y="62506"/>
                      <a:pt x="27145" y="55341"/>
                      <a:pt x="27400" y="55241"/>
                    </a:cubicBezTo>
                    <a:cubicBezTo>
                      <a:pt x="27562" y="55173"/>
                      <a:pt x="45866" y="47791"/>
                      <a:pt x="45972" y="47662"/>
                    </a:cubicBezTo>
                    <a:cubicBezTo>
                      <a:pt x="49588" y="46168"/>
                      <a:pt x="51365" y="42046"/>
                      <a:pt x="49976" y="38404"/>
                    </a:cubicBezTo>
                    <a:cubicBezTo>
                      <a:pt x="50074" y="38171"/>
                      <a:pt x="42809" y="19730"/>
                      <a:pt x="42708" y="19474"/>
                    </a:cubicBezTo>
                    <a:cubicBezTo>
                      <a:pt x="42640" y="19308"/>
                      <a:pt x="35261" y="1004"/>
                      <a:pt x="35133" y="902"/>
                    </a:cubicBezTo>
                    <a:cubicBezTo>
                      <a:pt x="35000" y="585"/>
                      <a:pt x="34850" y="287"/>
                      <a:pt x="34683"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742489" y="0"/>
                <a:ext cx="3308318" cy="4391684"/>
              </a:xfrm>
              <a:custGeom>
                <a:avLst/>
                <a:gdLst/>
                <a:ahLst/>
                <a:cxnLst/>
                <a:rect l="l" t="t" r="r" b="b"/>
                <a:pathLst>
                  <a:path w="41537" h="55139" extrusionOk="0">
                    <a:moveTo>
                      <a:pt x="34705" y="0"/>
                    </a:moveTo>
                    <a:cubicBezTo>
                      <a:pt x="29678" y="1951"/>
                      <a:pt x="24198" y="4110"/>
                      <a:pt x="24059" y="4167"/>
                    </a:cubicBezTo>
                    <a:cubicBezTo>
                      <a:pt x="23803" y="4269"/>
                      <a:pt x="5445" y="11741"/>
                      <a:pt x="5348" y="11979"/>
                    </a:cubicBezTo>
                    <a:cubicBezTo>
                      <a:pt x="1751" y="13485"/>
                      <a:pt x="0" y="17613"/>
                      <a:pt x="1411" y="21263"/>
                    </a:cubicBezTo>
                    <a:cubicBezTo>
                      <a:pt x="1392" y="21429"/>
                      <a:pt x="8687" y="39767"/>
                      <a:pt x="8751" y="39929"/>
                    </a:cubicBezTo>
                    <a:cubicBezTo>
                      <a:pt x="8800" y="40050"/>
                      <a:pt x="12740" y="49817"/>
                      <a:pt x="14919" y="55138"/>
                    </a:cubicBezTo>
                    <a:cubicBezTo>
                      <a:pt x="13284" y="50745"/>
                      <a:pt x="9099" y="39174"/>
                      <a:pt x="9046" y="39031"/>
                    </a:cubicBezTo>
                    <a:cubicBezTo>
                      <a:pt x="8986" y="38857"/>
                      <a:pt x="2754" y="21342"/>
                      <a:pt x="2782" y="21172"/>
                    </a:cubicBezTo>
                    <a:cubicBezTo>
                      <a:pt x="1581" y="17681"/>
                      <a:pt x="3374" y="13851"/>
                      <a:pt x="6812" y="12545"/>
                    </a:cubicBezTo>
                    <a:cubicBezTo>
                      <a:pt x="6925" y="12303"/>
                      <a:pt x="24466" y="5887"/>
                      <a:pt x="24738" y="5793"/>
                    </a:cubicBezTo>
                    <a:cubicBezTo>
                      <a:pt x="24965" y="5710"/>
                      <a:pt x="37382" y="1343"/>
                      <a:pt x="41536"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1997421" y="4560876"/>
                <a:ext cx="18717" cy="37673"/>
              </a:xfrm>
              <a:custGeom>
                <a:avLst/>
                <a:gdLst/>
                <a:ahLst/>
                <a:cxnLst/>
                <a:rect l="l" t="t" r="r" b="b"/>
                <a:pathLst>
                  <a:path w="235" h="473" extrusionOk="0">
                    <a:moveTo>
                      <a:pt x="1" y="0"/>
                    </a:moveTo>
                    <a:cubicBezTo>
                      <a:pt x="72" y="162"/>
                      <a:pt x="151" y="317"/>
                      <a:pt x="234" y="472"/>
                    </a:cubicBezTo>
                    <a:cubicBezTo>
                      <a:pt x="193" y="370"/>
                      <a:pt x="147" y="260"/>
                      <a:pt x="98" y="143"/>
                    </a:cubicBezTo>
                    <a:cubicBezTo>
                      <a:pt x="64" y="98"/>
                      <a:pt x="34" y="49"/>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1965243" y="4483856"/>
                <a:ext cx="24372" cy="51213"/>
              </a:xfrm>
              <a:custGeom>
                <a:avLst/>
                <a:gdLst/>
                <a:ahLst/>
                <a:cxnLst/>
                <a:rect l="l" t="t" r="r" b="b"/>
                <a:pathLst>
                  <a:path w="306" h="643" extrusionOk="0">
                    <a:moveTo>
                      <a:pt x="1" y="1"/>
                    </a:moveTo>
                    <a:lnTo>
                      <a:pt x="1" y="1"/>
                    </a:lnTo>
                    <a:cubicBezTo>
                      <a:pt x="83" y="208"/>
                      <a:pt x="140" y="356"/>
                      <a:pt x="174" y="435"/>
                    </a:cubicBezTo>
                    <a:cubicBezTo>
                      <a:pt x="219" y="507"/>
                      <a:pt x="264" y="575"/>
                      <a:pt x="306" y="643"/>
                    </a:cubicBezTo>
                    <a:cubicBezTo>
                      <a:pt x="253" y="511"/>
                      <a:pt x="196" y="371"/>
                      <a:pt x="133" y="224"/>
                    </a:cubicBezTo>
                    <a:cubicBezTo>
                      <a:pt x="91" y="148"/>
                      <a:pt x="46" y="72"/>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1944455" y="4428899"/>
                <a:ext cx="19115" cy="42691"/>
              </a:xfrm>
              <a:custGeom>
                <a:avLst/>
                <a:gdLst/>
                <a:ahLst/>
                <a:cxnLst/>
                <a:rect l="l" t="t" r="r" b="b"/>
                <a:pathLst>
                  <a:path w="240" h="536" extrusionOk="0">
                    <a:moveTo>
                      <a:pt x="1" y="1"/>
                    </a:moveTo>
                    <a:lnTo>
                      <a:pt x="1" y="1"/>
                    </a:lnTo>
                    <a:cubicBezTo>
                      <a:pt x="46" y="114"/>
                      <a:pt x="84" y="219"/>
                      <a:pt x="122" y="318"/>
                    </a:cubicBezTo>
                    <a:cubicBezTo>
                      <a:pt x="163" y="393"/>
                      <a:pt x="201" y="464"/>
                      <a:pt x="239" y="536"/>
                    </a:cubicBezTo>
                    <a:cubicBezTo>
                      <a:pt x="194" y="427"/>
                      <a:pt x="148" y="318"/>
                      <a:pt x="103" y="204"/>
                    </a:cubicBezTo>
                    <a:lnTo>
                      <a:pt x="1" y="1"/>
                    </a:ln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930676" y="4391624"/>
                <a:ext cx="12106" cy="29470"/>
              </a:xfrm>
              <a:custGeom>
                <a:avLst/>
                <a:gdLst/>
                <a:ahLst/>
                <a:cxnLst/>
                <a:rect l="l" t="t" r="r" b="b"/>
                <a:pathLst>
                  <a:path w="152" h="370" extrusionOk="0">
                    <a:moveTo>
                      <a:pt x="1" y="0"/>
                    </a:moveTo>
                    <a:lnTo>
                      <a:pt x="1" y="0"/>
                    </a:lnTo>
                    <a:cubicBezTo>
                      <a:pt x="27" y="72"/>
                      <a:pt x="53" y="136"/>
                      <a:pt x="76" y="204"/>
                    </a:cubicBezTo>
                    <a:cubicBezTo>
                      <a:pt x="102" y="261"/>
                      <a:pt x="125" y="314"/>
                      <a:pt x="151" y="370"/>
                    </a:cubicBezTo>
                    <a:cubicBezTo>
                      <a:pt x="140" y="340"/>
                      <a:pt x="129" y="314"/>
                      <a:pt x="118" y="284"/>
                    </a:cubicBezTo>
                    <a:cubicBezTo>
                      <a:pt x="80" y="189"/>
                      <a:pt x="38" y="95"/>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2038918" y="4635665"/>
                <a:ext cx="2708" cy="4301"/>
              </a:xfrm>
              <a:custGeom>
                <a:avLst/>
                <a:gdLst/>
                <a:ahLst/>
                <a:cxnLst/>
                <a:rect l="l" t="t" r="r" b="b"/>
                <a:pathLst>
                  <a:path w="34" h="54" extrusionOk="0">
                    <a:moveTo>
                      <a:pt x="0" y="1"/>
                    </a:moveTo>
                    <a:cubicBezTo>
                      <a:pt x="11" y="20"/>
                      <a:pt x="23" y="35"/>
                      <a:pt x="34" y="54"/>
                    </a:cubicBezTo>
                    <a:cubicBezTo>
                      <a:pt x="34" y="46"/>
                      <a:pt x="30" y="42"/>
                      <a:pt x="27" y="39"/>
                    </a:cubicBezTo>
                    <a:cubicBezTo>
                      <a:pt x="19" y="23"/>
                      <a:pt x="11" y="12"/>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989536" y="4534990"/>
                <a:ext cx="32894" cy="62284"/>
              </a:xfrm>
              <a:custGeom>
                <a:avLst/>
                <a:gdLst/>
                <a:ahLst/>
                <a:cxnLst/>
                <a:rect l="l" t="t" r="r" b="b"/>
                <a:pathLst>
                  <a:path w="413" h="782" extrusionOk="0">
                    <a:moveTo>
                      <a:pt x="1" y="1"/>
                    </a:moveTo>
                    <a:cubicBezTo>
                      <a:pt x="72" y="170"/>
                      <a:pt x="137" y="325"/>
                      <a:pt x="197" y="468"/>
                    </a:cubicBezTo>
                    <a:cubicBezTo>
                      <a:pt x="269" y="574"/>
                      <a:pt x="341" y="680"/>
                      <a:pt x="412" y="782"/>
                    </a:cubicBezTo>
                    <a:cubicBezTo>
                      <a:pt x="344" y="630"/>
                      <a:pt x="273" y="472"/>
                      <a:pt x="197" y="310"/>
                    </a:cubicBezTo>
                    <a:cubicBezTo>
                      <a:pt x="133" y="208"/>
                      <a:pt x="69" y="106"/>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963491" y="4471511"/>
                <a:ext cx="26124" cy="53603"/>
              </a:xfrm>
              <a:custGeom>
                <a:avLst/>
                <a:gdLst/>
                <a:ahLst/>
                <a:cxnLst/>
                <a:rect l="l" t="t" r="r" b="b"/>
                <a:pathLst>
                  <a:path w="328" h="673" extrusionOk="0">
                    <a:moveTo>
                      <a:pt x="0" y="1"/>
                    </a:moveTo>
                    <a:cubicBezTo>
                      <a:pt x="53" y="130"/>
                      <a:pt x="105" y="258"/>
                      <a:pt x="155" y="379"/>
                    </a:cubicBezTo>
                    <a:cubicBezTo>
                      <a:pt x="215" y="476"/>
                      <a:pt x="272" y="575"/>
                      <a:pt x="328" y="673"/>
                    </a:cubicBezTo>
                    <a:cubicBezTo>
                      <a:pt x="272" y="549"/>
                      <a:pt x="211" y="417"/>
                      <a:pt x="155" y="284"/>
                    </a:cubicBezTo>
                    <a:cubicBezTo>
                      <a:pt x="101" y="190"/>
                      <a:pt x="53" y="96"/>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945730" y="4427944"/>
                <a:ext cx="17522" cy="38629"/>
              </a:xfrm>
              <a:custGeom>
                <a:avLst/>
                <a:gdLst/>
                <a:ahLst/>
                <a:cxnLst/>
                <a:rect l="l" t="t" r="r" b="b"/>
                <a:pathLst>
                  <a:path w="220" h="485" extrusionOk="0">
                    <a:moveTo>
                      <a:pt x="0" y="1"/>
                    </a:moveTo>
                    <a:lnTo>
                      <a:pt x="0" y="1"/>
                    </a:lnTo>
                    <a:cubicBezTo>
                      <a:pt x="3" y="9"/>
                      <a:pt x="7" y="16"/>
                      <a:pt x="10" y="24"/>
                    </a:cubicBezTo>
                    <a:lnTo>
                      <a:pt x="10" y="24"/>
                    </a:lnTo>
                    <a:cubicBezTo>
                      <a:pt x="7" y="16"/>
                      <a:pt x="3" y="9"/>
                      <a:pt x="0" y="1"/>
                    </a:cubicBezTo>
                    <a:close/>
                    <a:moveTo>
                      <a:pt x="10" y="24"/>
                    </a:moveTo>
                    <a:cubicBezTo>
                      <a:pt x="36" y="88"/>
                      <a:pt x="60" y="153"/>
                      <a:pt x="87" y="216"/>
                    </a:cubicBezTo>
                    <a:cubicBezTo>
                      <a:pt x="129" y="301"/>
                      <a:pt x="172" y="386"/>
                      <a:pt x="211" y="467"/>
                    </a:cubicBezTo>
                    <a:lnTo>
                      <a:pt x="211" y="467"/>
                    </a:lnTo>
                    <a:cubicBezTo>
                      <a:pt x="206" y="456"/>
                      <a:pt x="201" y="445"/>
                      <a:pt x="197" y="435"/>
                    </a:cubicBezTo>
                    <a:cubicBezTo>
                      <a:pt x="128" y="302"/>
                      <a:pt x="68" y="164"/>
                      <a:pt x="10" y="24"/>
                    </a:cubicBezTo>
                    <a:close/>
                    <a:moveTo>
                      <a:pt x="211" y="467"/>
                    </a:moveTo>
                    <a:cubicBezTo>
                      <a:pt x="214" y="473"/>
                      <a:pt x="217" y="479"/>
                      <a:pt x="219" y="484"/>
                    </a:cubicBezTo>
                    <a:cubicBezTo>
                      <a:pt x="217" y="479"/>
                      <a:pt x="214" y="473"/>
                      <a:pt x="211" y="467"/>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2022351" y="4597195"/>
                <a:ext cx="40700" cy="70727"/>
              </a:xfrm>
              <a:custGeom>
                <a:avLst/>
                <a:gdLst/>
                <a:ahLst/>
                <a:cxnLst/>
                <a:rect l="l" t="t" r="r" b="b"/>
                <a:pathLst>
                  <a:path w="511" h="888" extrusionOk="0">
                    <a:moveTo>
                      <a:pt x="0" y="1"/>
                    </a:moveTo>
                    <a:cubicBezTo>
                      <a:pt x="83" y="182"/>
                      <a:pt x="163" y="356"/>
                      <a:pt x="235" y="522"/>
                    </a:cubicBezTo>
                    <a:cubicBezTo>
                      <a:pt x="329" y="642"/>
                      <a:pt x="420" y="767"/>
                      <a:pt x="510" y="887"/>
                    </a:cubicBezTo>
                    <a:cubicBezTo>
                      <a:pt x="423" y="718"/>
                      <a:pt x="340" y="544"/>
                      <a:pt x="249" y="363"/>
                    </a:cubicBezTo>
                    <a:cubicBezTo>
                      <a:pt x="167" y="243"/>
                      <a:pt x="83" y="121"/>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1989536" y="4525034"/>
                <a:ext cx="33532" cy="62683"/>
              </a:xfrm>
              <a:custGeom>
                <a:avLst/>
                <a:gdLst/>
                <a:ahLst/>
                <a:cxnLst/>
                <a:rect l="l" t="t" r="r" b="b"/>
                <a:pathLst>
                  <a:path w="421" h="787" extrusionOk="0">
                    <a:moveTo>
                      <a:pt x="1" y="1"/>
                    </a:moveTo>
                    <a:cubicBezTo>
                      <a:pt x="69" y="149"/>
                      <a:pt x="133" y="292"/>
                      <a:pt x="197" y="435"/>
                    </a:cubicBezTo>
                    <a:cubicBezTo>
                      <a:pt x="273" y="552"/>
                      <a:pt x="349" y="669"/>
                      <a:pt x="420" y="786"/>
                    </a:cubicBezTo>
                    <a:cubicBezTo>
                      <a:pt x="349" y="639"/>
                      <a:pt x="276" y="492"/>
                      <a:pt x="201" y="344"/>
                    </a:cubicBezTo>
                    <a:cubicBezTo>
                      <a:pt x="137" y="231"/>
                      <a:pt x="69" y="118"/>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963172" y="4466493"/>
                <a:ext cx="26762" cy="53842"/>
              </a:xfrm>
              <a:custGeom>
                <a:avLst/>
                <a:gdLst/>
                <a:ahLst/>
                <a:cxnLst/>
                <a:rect l="l" t="t" r="r" b="b"/>
                <a:pathLst>
                  <a:path w="336" h="676" extrusionOk="0">
                    <a:moveTo>
                      <a:pt x="0" y="0"/>
                    </a:moveTo>
                    <a:lnTo>
                      <a:pt x="0" y="0"/>
                    </a:lnTo>
                    <a:cubicBezTo>
                      <a:pt x="53" y="117"/>
                      <a:pt x="105" y="234"/>
                      <a:pt x="159" y="347"/>
                    </a:cubicBezTo>
                    <a:cubicBezTo>
                      <a:pt x="215" y="457"/>
                      <a:pt x="276" y="567"/>
                      <a:pt x="336" y="675"/>
                    </a:cubicBezTo>
                    <a:cubicBezTo>
                      <a:pt x="227" y="457"/>
                      <a:pt x="114" y="231"/>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2062971" y="4667843"/>
                <a:ext cx="10275" cy="13620"/>
              </a:xfrm>
              <a:custGeom>
                <a:avLst/>
                <a:gdLst/>
                <a:ahLst/>
                <a:cxnLst/>
                <a:rect l="l" t="t" r="r" b="b"/>
                <a:pathLst>
                  <a:path w="129" h="171" extrusionOk="0">
                    <a:moveTo>
                      <a:pt x="0" y="0"/>
                    </a:moveTo>
                    <a:cubicBezTo>
                      <a:pt x="4" y="12"/>
                      <a:pt x="11" y="23"/>
                      <a:pt x="15" y="35"/>
                    </a:cubicBezTo>
                    <a:cubicBezTo>
                      <a:pt x="53" y="80"/>
                      <a:pt x="91" y="129"/>
                      <a:pt x="129" y="171"/>
                    </a:cubicBezTo>
                    <a:cubicBezTo>
                      <a:pt x="83" y="114"/>
                      <a:pt x="42" y="58"/>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2022988" y="4587638"/>
                <a:ext cx="41257" cy="70408"/>
              </a:xfrm>
              <a:custGeom>
                <a:avLst/>
                <a:gdLst/>
                <a:ahLst/>
                <a:cxnLst/>
                <a:rect l="l" t="t" r="r" b="b"/>
                <a:pathLst>
                  <a:path w="518" h="884" extrusionOk="0">
                    <a:moveTo>
                      <a:pt x="0" y="0"/>
                    </a:moveTo>
                    <a:lnTo>
                      <a:pt x="0" y="0"/>
                    </a:lnTo>
                    <a:cubicBezTo>
                      <a:pt x="83" y="162"/>
                      <a:pt x="162" y="325"/>
                      <a:pt x="241" y="483"/>
                    </a:cubicBezTo>
                    <a:cubicBezTo>
                      <a:pt x="332" y="615"/>
                      <a:pt x="427" y="751"/>
                      <a:pt x="517" y="883"/>
                    </a:cubicBezTo>
                    <a:cubicBezTo>
                      <a:pt x="431" y="721"/>
                      <a:pt x="340" y="558"/>
                      <a:pt x="253" y="392"/>
                    </a:cubicBezTo>
                    <a:cubicBezTo>
                      <a:pt x="170" y="260"/>
                      <a:pt x="83" y="133"/>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989855" y="4520255"/>
                <a:ext cx="33771" cy="62922"/>
              </a:xfrm>
              <a:custGeom>
                <a:avLst/>
                <a:gdLst/>
                <a:ahLst/>
                <a:cxnLst/>
                <a:rect l="l" t="t" r="r" b="b"/>
                <a:pathLst>
                  <a:path w="424" h="790" extrusionOk="0">
                    <a:moveTo>
                      <a:pt x="1" y="0"/>
                    </a:moveTo>
                    <a:lnTo>
                      <a:pt x="1" y="0"/>
                    </a:lnTo>
                    <a:cubicBezTo>
                      <a:pt x="65" y="136"/>
                      <a:pt x="133" y="272"/>
                      <a:pt x="197" y="404"/>
                    </a:cubicBezTo>
                    <a:cubicBezTo>
                      <a:pt x="272" y="533"/>
                      <a:pt x="348" y="661"/>
                      <a:pt x="424" y="789"/>
                    </a:cubicBezTo>
                    <a:cubicBezTo>
                      <a:pt x="284" y="529"/>
                      <a:pt x="145" y="268"/>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2064166" y="4657967"/>
                <a:ext cx="33691" cy="51452"/>
              </a:xfrm>
              <a:custGeom>
                <a:avLst/>
                <a:gdLst/>
                <a:ahLst/>
                <a:cxnLst/>
                <a:rect l="l" t="t" r="r" b="b"/>
                <a:pathLst>
                  <a:path w="423" h="646" extrusionOk="0">
                    <a:moveTo>
                      <a:pt x="0" y="0"/>
                    </a:moveTo>
                    <a:cubicBezTo>
                      <a:pt x="83" y="151"/>
                      <a:pt x="163" y="298"/>
                      <a:pt x="241" y="445"/>
                    </a:cubicBezTo>
                    <a:cubicBezTo>
                      <a:pt x="302" y="513"/>
                      <a:pt x="363" y="581"/>
                      <a:pt x="423" y="645"/>
                    </a:cubicBezTo>
                    <a:cubicBezTo>
                      <a:pt x="381" y="577"/>
                      <a:pt x="344" y="509"/>
                      <a:pt x="302" y="438"/>
                    </a:cubicBezTo>
                    <a:cubicBezTo>
                      <a:pt x="200" y="295"/>
                      <a:pt x="102" y="147"/>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2023546" y="4583098"/>
                <a:ext cx="41257" cy="69851"/>
              </a:xfrm>
              <a:custGeom>
                <a:avLst/>
                <a:gdLst/>
                <a:ahLst/>
                <a:cxnLst/>
                <a:rect l="l" t="t" r="r" b="b"/>
                <a:pathLst>
                  <a:path w="518" h="877" extrusionOk="0">
                    <a:moveTo>
                      <a:pt x="1" y="0"/>
                    </a:moveTo>
                    <a:cubicBezTo>
                      <a:pt x="84" y="151"/>
                      <a:pt x="163" y="298"/>
                      <a:pt x="246" y="449"/>
                    </a:cubicBezTo>
                    <a:cubicBezTo>
                      <a:pt x="337" y="593"/>
                      <a:pt x="427" y="737"/>
                      <a:pt x="518" y="876"/>
                    </a:cubicBezTo>
                    <a:cubicBezTo>
                      <a:pt x="347" y="589"/>
                      <a:pt x="174" y="295"/>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2064724" y="4652869"/>
                <a:ext cx="41257" cy="64674"/>
              </a:xfrm>
              <a:custGeom>
                <a:avLst/>
                <a:gdLst/>
                <a:ahLst/>
                <a:cxnLst/>
                <a:rect l="l" t="t" r="r" b="b"/>
                <a:pathLst>
                  <a:path w="518" h="812" extrusionOk="0">
                    <a:moveTo>
                      <a:pt x="1" y="0"/>
                    </a:moveTo>
                    <a:lnTo>
                      <a:pt x="1" y="0"/>
                    </a:lnTo>
                    <a:cubicBezTo>
                      <a:pt x="99" y="169"/>
                      <a:pt x="197" y="336"/>
                      <a:pt x="295" y="502"/>
                    </a:cubicBezTo>
                    <a:cubicBezTo>
                      <a:pt x="359" y="596"/>
                      <a:pt x="424" y="690"/>
                      <a:pt x="487" y="781"/>
                    </a:cubicBezTo>
                    <a:cubicBezTo>
                      <a:pt x="499" y="793"/>
                      <a:pt x="506" y="803"/>
                      <a:pt x="518" y="812"/>
                    </a:cubicBezTo>
                    <a:cubicBezTo>
                      <a:pt x="344" y="544"/>
                      <a:pt x="175" y="272"/>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942703" y="4421014"/>
                <a:ext cx="3106" cy="7009"/>
              </a:xfrm>
              <a:custGeom>
                <a:avLst/>
                <a:gdLst/>
                <a:ahLst/>
                <a:cxnLst/>
                <a:rect l="l" t="t" r="r" b="b"/>
                <a:pathLst>
                  <a:path w="39" h="88" extrusionOk="0">
                    <a:moveTo>
                      <a:pt x="0" y="1"/>
                    </a:moveTo>
                    <a:lnTo>
                      <a:pt x="0" y="1"/>
                    </a:lnTo>
                    <a:cubicBezTo>
                      <a:pt x="12" y="31"/>
                      <a:pt x="22" y="56"/>
                      <a:pt x="37" y="85"/>
                    </a:cubicBezTo>
                    <a:lnTo>
                      <a:pt x="37" y="85"/>
                    </a:lnTo>
                    <a:cubicBezTo>
                      <a:pt x="26" y="63"/>
                      <a:pt x="19" y="42"/>
                      <a:pt x="8" y="20"/>
                    </a:cubicBezTo>
                    <a:cubicBezTo>
                      <a:pt x="4" y="13"/>
                      <a:pt x="4" y="5"/>
                      <a:pt x="0" y="1"/>
                    </a:cubicBezTo>
                    <a:close/>
                    <a:moveTo>
                      <a:pt x="37" y="85"/>
                    </a:moveTo>
                    <a:cubicBezTo>
                      <a:pt x="37" y="86"/>
                      <a:pt x="38" y="87"/>
                      <a:pt x="38" y="88"/>
                    </a:cubicBezTo>
                    <a:cubicBezTo>
                      <a:pt x="38" y="87"/>
                      <a:pt x="37" y="86"/>
                      <a:pt x="37" y="85"/>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993141" y="164473"/>
                <a:ext cx="4703424" cy="4579094"/>
              </a:xfrm>
              <a:custGeom>
                <a:avLst/>
                <a:gdLst/>
                <a:ahLst/>
                <a:cxnLst/>
                <a:rect l="l" t="t" r="r" b="b"/>
                <a:pathLst>
                  <a:path w="59053" h="57492" extrusionOk="0">
                    <a:moveTo>
                      <a:pt x="40520" y="2788"/>
                    </a:moveTo>
                    <a:cubicBezTo>
                      <a:pt x="43135" y="2788"/>
                      <a:pt x="45554" y="4510"/>
                      <a:pt x="46327" y="7136"/>
                    </a:cubicBezTo>
                    <a:cubicBezTo>
                      <a:pt x="46458" y="7268"/>
                      <a:pt x="50874" y="22960"/>
                      <a:pt x="50927" y="23153"/>
                    </a:cubicBezTo>
                    <a:cubicBezTo>
                      <a:pt x="51009" y="23451"/>
                      <a:pt x="55282" y="39283"/>
                      <a:pt x="55139" y="39532"/>
                    </a:cubicBezTo>
                    <a:cubicBezTo>
                      <a:pt x="55935" y="42664"/>
                      <a:pt x="54094" y="45899"/>
                      <a:pt x="50976" y="46816"/>
                    </a:cubicBezTo>
                    <a:cubicBezTo>
                      <a:pt x="50844" y="46949"/>
                      <a:pt x="35151" y="51364"/>
                      <a:pt x="34959" y="51417"/>
                    </a:cubicBezTo>
                    <a:cubicBezTo>
                      <a:pt x="34665" y="51499"/>
                      <a:pt x="19346" y="55632"/>
                      <a:pt x="18604" y="55632"/>
                    </a:cubicBezTo>
                    <a:cubicBezTo>
                      <a:pt x="18592" y="55632"/>
                      <a:pt x="18584" y="55631"/>
                      <a:pt x="18580" y="55628"/>
                    </a:cubicBezTo>
                    <a:cubicBezTo>
                      <a:pt x="18087" y="55754"/>
                      <a:pt x="17592" y="55814"/>
                      <a:pt x="17103" y="55814"/>
                    </a:cubicBezTo>
                    <a:cubicBezTo>
                      <a:pt x="14487" y="55814"/>
                      <a:pt x="12069" y="54093"/>
                      <a:pt x="11296" y="51466"/>
                    </a:cubicBezTo>
                    <a:cubicBezTo>
                      <a:pt x="11164" y="51333"/>
                      <a:pt x="6748" y="35641"/>
                      <a:pt x="6695" y="35449"/>
                    </a:cubicBezTo>
                    <a:cubicBezTo>
                      <a:pt x="6642" y="35256"/>
                      <a:pt x="2325" y="19537"/>
                      <a:pt x="2370" y="19356"/>
                    </a:cubicBezTo>
                    <a:cubicBezTo>
                      <a:pt x="1548" y="16212"/>
                      <a:pt x="3366" y="12967"/>
                      <a:pt x="6458" y="12031"/>
                    </a:cubicBezTo>
                    <a:cubicBezTo>
                      <a:pt x="6597" y="11782"/>
                      <a:pt x="22365" y="7268"/>
                      <a:pt x="22664" y="7186"/>
                    </a:cubicBezTo>
                    <a:cubicBezTo>
                      <a:pt x="22957" y="7104"/>
                      <a:pt x="38273" y="2970"/>
                      <a:pt x="39017" y="2970"/>
                    </a:cubicBezTo>
                    <a:cubicBezTo>
                      <a:pt x="39030" y="2970"/>
                      <a:pt x="39038" y="2971"/>
                      <a:pt x="39043" y="2974"/>
                    </a:cubicBezTo>
                    <a:cubicBezTo>
                      <a:pt x="39536" y="2848"/>
                      <a:pt x="40031" y="2788"/>
                      <a:pt x="40520" y="2788"/>
                    </a:cubicBezTo>
                    <a:close/>
                    <a:moveTo>
                      <a:pt x="41266" y="0"/>
                    </a:moveTo>
                    <a:cubicBezTo>
                      <a:pt x="40666" y="0"/>
                      <a:pt x="40056" y="85"/>
                      <a:pt x="39454" y="264"/>
                    </a:cubicBezTo>
                    <a:cubicBezTo>
                      <a:pt x="39451" y="262"/>
                      <a:pt x="39445" y="261"/>
                      <a:pt x="39437" y="261"/>
                    </a:cubicBezTo>
                    <a:cubicBezTo>
                      <a:pt x="38801" y="261"/>
                      <a:pt x="22456" y="5333"/>
                      <a:pt x="22173" y="5423"/>
                    </a:cubicBezTo>
                    <a:cubicBezTo>
                      <a:pt x="21889" y="5514"/>
                      <a:pt x="5212" y="10940"/>
                      <a:pt x="5084" y="11189"/>
                    </a:cubicBezTo>
                    <a:cubicBezTo>
                      <a:pt x="1816" y="12299"/>
                      <a:pt x="1" y="15839"/>
                      <a:pt x="1004" y="19160"/>
                    </a:cubicBezTo>
                    <a:cubicBezTo>
                      <a:pt x="971" y="19334"/>
                      <a:pt x="6209" y="35977"/>
                      <a:pt x="6265" y="36162"/>
                    </a:cubicBezTo>
                    <a:cubicBezTo>
                      <a:pt x="6322" y="36343"/>
                      <a:pt x="11654" y="52956"/>
                      <a:pt x="11786" y="53077"/>
                    </a:cubicBezTo>
                    <a:cubicBezTo>
                      <a:pt x="11817" y="53171"/>
                      <a:pt x="11851" y="53266"/>
                      <a:pt x="11889" y="53357"/>
                    </a:cubicBezTo>
                    <a:cubicBezTo>
                      <a:pt x="11900" y="53390"/>
                      <a:pt x="11915" y="53425"/>
                      <a:pt x="11930" y="53462"/>
                    </a:cubicBezTo>
                    <a:cubicBezTo>
                      <a:pt x="12006" y="53632"/>
                      <a:pt x="12081" y="53798"/>
                      <a:pt x="12157" y="53964"/>
                    </a:cubicBezTo>
                    <a:cubicBezTo>
                      <a:pt x="13264" y="56143"/>
                      <a:pt x="15517" y="57492"/>
                      <a:pt x="17910" y="57492"/>
                    </a:cubicBezTo>
                    <a:cubicBezTo>
                      <a:pt x="18510" y="57492"/>
                      <a:pt x="19118" y="57407"/>
                      <a:pt x="19720" y="57229"/>
                    </a:cubicBezTo>
                    <a:cubicBezTo>
                      <a:pt x="19723" y="57230"/>
                      <a:pt x="19728" y="57231"/>
                      <a:pt x="19736" y="57231"/>
                    </a:cubicBezTo>
                    <a:cubicBezTo>
                      <a:pt x="20369" y="57231"/>
                      <a:pt x="36721" y="52159"/>
                      <a:pt x="37001" y="52070"/>
                    </a:cubicBezTo>
                    <a:cubicBezTo>
                      <a:pt x="37186" y="52013"/>
                      <a:pt x="53799" y="46680"/>
                      <a:pt x="53920" y="46548"/>
                    </a:cubicBezTo>
                    <a:cubicBezTo>
                      <a:pt x="57210" y="45449"/>
                      <a:pt x="59053" y="41925"/>
                      <a:pt x="58071" y="38616"/>
                    </a:cubicBezTo>
                    <a:cubicBezTo>
                      <a:pt x="58199" y="38370"/>
                      <a:pt x="53002" y="21617"/>
                      <a:pt x="52912" y="21334"/>
                    </a:cubicBezTo>
                    <a:cubicBezTo>
                      <a:pt x="52852" y="21149"/>
                      <a:pt x="47519" y="4536"/>
                      <a:pt x="47391" y="4415"/>
                    </a:cubicBezTo>
                    <a:cubicBezTo>
                      <a:pt x="46492" y="1723"/>
                      <a:pt x="43969" y="0"/>
                      <a:pt x="41266"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237182" y="606120"/>
                <a:ext cx="3965251" cy="3872621"/>
              </a:xfrm>
              <a:custGeom>
                <a:avLst/>
                <a:gdLst/>
                <a:ahLst/>
                <a:cxnLst/>
                <a:rect l="l" t="t" r="r" b="b"/>
                <a:pathLst>
                  <a:path w="49785" h="48622" extrusionOk="0">
                    <a:moveTo>
                      <a:pt x="35602" y="2721"/>
                    </a:moveTo>
                    <a:cubicBezTo>
                      <a:pt x="38019" y="2721"/>
                      <a:pt x="40202" y="4412"/>
                      <a:pt x="40741" y="6856"/>
                    </a:cubicBezTo>
                    <a:cubicBezTo>
                      <a:pt x="40870" y="7007"/>
                      <a:pt x="43681" y="20737"/>
                      <a:pt x="43723" y="20948"/>
                    </a:cubicBezTo>
                    <a:cubicBezTo>
                      <a:pt x="43791" y="21277"/>
                      <a:pt x="46433" y="35142"/>
                      <a:pt x="46263" y="35398"/>
                    </a:cubicBezTo>
                    <a:cubicBezTo>
                      <a:pt x="46731" y="38143"/>
                      <a:pt x="44938" y="40807"/>
                      <a:pt x="42202" y="41414"/>
                    </a:cubicBezTo>
                    <a:cubicBezTo>
                      <a:pt x="42051" y="41543"/>
                      <a:pt x="28321" y="44355"/>
                      <a:pt x="28109" y="44396"/>
                    </a:cubicBezTo>
                    <a:cubicBezTo>
                      <a:pt x="27795" y="44458"/>
                      <a:pt x="14780" y="46940"/>
                      <a:pt x="13723" y="46940"/>
                    </a:cubicBezTo>
                    <a:cubicBezTo>
                      <a:pt x="13689" y="46940"/>
                      <a:pt x="13667" y="46938"/>
                      <a:pt x="13659" y="46932"/>
                    </a:cubicBezTo>
                    <a:cubicBezTo>
                      <a:pt x="13364" y="46983"/>
                      <a:pt x="13070" y="47008"/>
                      <a:pt x="12779" y="47008"/>
                    </a:cubicBezTo>
                    <a:cubicBezTo>
                      <a:pt x="10366" y="47008"/>
                      <a:pt x="8186" y="45317"/>
                      <a:pt x="7647" y="42875"/>
                    </a:cubicBezTo>
                    <a:cubicBezTo>
                      <a:pt x="7515" y="42721"/>
                      <a:pt x="4703" y="28990"/>
                      <a:pt x="4662" y="28783"/>
                    </a:cubicBezTo>
                    <a:cubicBezTo>
                      <a:pt x="4620" y="28572"/>
                      <a:pt x="1918" y="14819"/>
                      <a:pt x="1983" y="14630"/>
                    </a:cubicBezTo>
                    <a:cubicBezTo>
                      <a:pt x="1484" y="11871"/>
                      <a:pt x="3251" y="9188"/>
                      <a:pt x="5963" y="8565"/>
                    </a:cubicBezTo>
                    <a:cubicBezTo>
                      <a:pt x="6137" y="8309"/>
                      <a:pt x="19950" y="5399"/>
                      <a:pt x="20274" y="5335"/>
                    </a:cubicBezTo>
                    <a:cubicBezTo>
                      <a:pt x="20593" y="5273"/>
                      <a:pt x="33617" y="2788"/>
                      <a:pt x="34663" y="2788"/>
                    </a:cubicBezTo>
                    <a:cubicBezTo>
                      <a:pt x="34697" y="2788"/>
                      <a:pt x="34718" y="2790"/>
                      <a:pt x="34726" y="2795"/>
                    </a:cubicBezTo>
                    <a:cubicBezTo>
                      <a:pt x="35019" y="2745"/>
                      <a:pt x="35312" y="2721"/>
                      <a:pt x="35602" y="2721"/>
                    </a:cubicBezTo>
                    <a:close/>
                    <a:moveTo>
                      <a:pt x="36589" y="0"/>
                    </a:moveTo>
                    <a:cubicBezTo>
                      <a:pt x="36204" y="0"/>
                      <a:pt x="35813" y="40"/>
                      <a:pt x="35423" y="123"/>
                    </a:cubicBezTo>
                    <a:cubicBezTo>
                      <a:pt x="35418" y="120"/>
                      <a:pt x="35405" y="118"/>
                      <a:pt x="35385" y="118"/>
                    </a:cubicBezTo>
                    <a:cubicBezTo>
                      <a:pt x="34519" y="118"/>
                      <a:pt x="20295" y="3386"/>
                      <a:pt x="19988" y="3459"/>
                    </a:cubicBezTo>
                    <a:cubicBezTo>
                      <a:pt x="19675" y="3535"/>
                      <a:pt x="4866" y="7206"/>
                      <a:pt x="4711" y="7460"/>
                    </a:cubicBezTo>
                    <a:cubicBezTo>
                      <a:pt x="1805" y="8234"/>
                      <a:pt x="1" y="11196"/>
                      <a:pt x="654" y="14151"/>
                    </a:cubicBezTo>
                    <a:cubicBezTo>
                      <a:pt x="601" y="14336"/>
                      <a:pt x="4073" y="29092"/>
                      <a:pt x="4118" y="29293"/>
                    </a:cubicBezTo>
                    <a:cubicBezTo>
                      <a:pt x="4167" y="29493"/>
                      <a:pt x="7741" y="44226"/>
                      <a:pt x="7874" y="44365"/>
                    </a:cubicBezTo>
                    <a:cubicBezTo>
                      <a:pt x="8528" y="46909"/>
                      <a:pt x="10833" y="48621"/>
                      <a:pt x="13351" y="48621"/>
                    </a:cubicBezTo>
                    <a:cubicBezTo>
                      <a:pt x="13736" y="48621"/>
                      <a:pt x="14126" y="48581"/>
                      <a:pt x="14516" y="48498"/>
                    </a:cubicBezTo>
                    <a:cubicBezTo>
                      <a:pt x="14521" y="48502"/>
                      <a:pt x="14534" y="48503"/>
                      <a:pt x="14554" y="48503"/>
                    </a:cubicBezTo>
                    <a:cubicBezTo>
                      <a:pt x="15424" y="48503"/>
                      <a:pt x="29645" y="45236"/>
                      <a:pt x="29952" y="45162"/>
                    </a:cubicBezTo>
                    <a:cubicBezTo>
                      <a:pt x="30152" y="45113"/>
                      <a:pt x="44885" y="41539"/>
                      <a:pt x="45024" y="41407"/>
                    </a:cubicBezTo>
                    <a:cubicBezTo>
                      <a:pt x="47957" y="40652"/>
                      <a:pt x="49784" y="37704"/>
                      <a:pt x="49157" y="34764"/>
                    </a:cubicBezTo>
                    <a:cubicBezTo>
                      <a:pt x="49316" y="34512"/>
                      <a:pt x="45897" y="19643"/>
                      <a:pt x="45821" y="19329"/>
                    </a:cubicBezTo>
                    <a:cubicBezTo>
                      <a:pt x="45772" y="19129"/>
                      <a:pt x="42198" y="4395"/>
                      <a:pt x="42066" y="4255"/>
                    </a:cubicBezTo>
                    <a:cubicBezTo>
                      <a:pt x="41411" y="1712"/>
                      <a:pt x="39109" y="0"/>
                      <a:pt x="36589"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469595" y="1036139"/>
                <a:ext cx="3250335" cy="3188927"/>
              </a:xfrm>
              <a:custGeom>
                <a:avLst/>
                <a:gdLst/>
                <a:ahLst/>
                <a:cxnLst/>
                <a:rect l="l" t="t" r="r" b="b"/>
                <a:pathLst>
                  <a:path w="40809" h="40038" extrusionOk="0">
                    <a:moveTo>
                      <a:pt x="29774" y="2632"/>
                    </a:moveTo>
                    <a:cubicBezTo>
                      <a:pt x="29901" y="2632"/>
                      <a:pt x="29978" y="2639"/>
                      <a:pt x="29996" y="2653"/>
                    </a:cubicBezTo>
                    <a:cubicBezTo>
                      <a:pt x="30130" y="2641"/>
                      <a:pt x="30262" y="2635"/>
                      <a:pt x="30394" y="2635"/>
                    </a:cubicBezTo>
                    <a:cubicBezTo>
                      <a:pt x="32562" y="2635"/>
                      <a:pt x="34469" y="4247"/>
                      <a:pt x="34800" y="6446"/>
                    </a:cubicBezTo>
                    <a:cubicBezTo>
                      <a:pt x="34928" y="6620"/>
                      <a:pt x="36445" y="18247"/>
                      <a:pt x="36476" y="18474"/>
                    </a:cubicBezTo>
                    <a:cubicBezTo>
                      <a:pt x="36518" y="18829"/>
                      <a:pt x="37846" y="30588"/>
                      <a:pt x="37645" y="30849"/>
                    </a:cubicBezTo>
                    <a:cubicBezTo>
                      <a:pt x="37854" y="33181"/>
                      <a:pt x="36182" y="35303"/>
                      <a:pt x="33849" y="35653"/>
                    </a:cubicBezTo>
                    <a:cubicBezTo>
                      <a:pt x="33676" y="35782"/>
                      <a:pt x="22048" y="37299"/>
                      <a:pt x="21822" y="37329"/>
                    </a:cubicBezTo>
                    <a:cubicBezTo>
                      <a:pt x="21492" y="37367"/>
                      <a:pt x="11319" y="38520"/>
                      <a:pt x="9667" y="38520"/>
                    </a:cubicBezTo>
                    <a:cubicBezTo>
                      <a:pt x="9541" y="38520"/>
                      <a:pt x="9465" y="38513"/>
                      <a:pt x="9446" y="38499"/>
                    </a:cubicBezTo>
                    <a:cubicBezTo>
                      <a:pt x="9315" y="38511"/>
                      <a:pt x="9185" y="38516"/>
                      <a:pt x="9056" y="38516"/>
                    </a:cubicBezTo>
                    <a:cubicBezTo>
                      <a:pt x="6884" y="38516"/>
                      <a:pt x="4973" y="36903"/>
                      <a:pt x="4642" y="34702"/>
                    </a:cubicBezTo>
                    <a:cubicBezTo>
                      <a:pt x="4514" y="34533"/>
                      <a:pt x="2996" y="22901"/>
                      <a:pt x="2967" y="22674"/>
                    </a:cubicBezTo>
                    <a:cubicBezTo>
                      <a:pt x="2940" y="22448"/>
                      <a:pt x="1540" y="10805"/>
                      <a:pt x="1619" y="10609"/>
                    </a:cubicBezTo>
                    <a:cubicBezTo>
                      <a:pt x="1385" y="8261"/>
                      <a:pt x="3031" y="6118"/>
                      <a:pt x="5341" y="5744"/>
                    </a:cubicBezTo>
                    <a:cubicBezTo>
                      <a:pt x="5544" y="5484"/>
                      <a:pt x="17266" y="3864"/>
                      <a:pt x="17621" y="3823"/>
                    </a:cubicBezTo>
                    <a:cubicBezTo>
                      <a:pt x="17951" y="3781"/>
                      <a:pt x="28119" y="2632"/>
                      <a:pt x="29774" y="2632"/>
                    </a:cubicBezTo>
                    <a:close/>
                    <a:moveTo>
                      <a:pt x="31591" y="1"/>
                    </a:moveTo>
                    <a:cubicBezTo>
                      <a:pt x="31386" y="1"/>
                      <a:pt x="31178" y="14"/>
                      <a:pt x="30970" y="41"/>
                    </a:cubicBezTo>
                    <a:cubicBezTo>
                      <a:pt x="30958" y="33"/>
                      <a:pt x="30921" y="29"/>
                      <a:pt x="30860" y="29"/>
                    </a:cubicBezTo>
                    <a:cubicBezTo>
                      <a:pt x="29577" y="29"/>
                      <a:pt x="17866" y="1806"/>
                      <a:pt x="17542" y="1857"/>
                    </a:cubicBezTo>
                    <a:cubicBezTo>
                      <a:pt x="17202" y="1913"/>
                      <a:pt x="4419" y="4136"/>
                      <a:pt x="4231" y="4393"/>
                    </a:cubicBezTo>
                    <a:cubicBezTo>
                      <a:pt x="1718" y="4887"/>
                      <a:pt x="0" y="7295"/>
                      <a:pt x="359" y="9851"/>
                    </a:cubicBezTo>
                    <a:cubicBezTo>
                      <a:pt x="291" y="10046"/>
                      <a:pt x="2298" y="22758"/>
                      <a:pt x="2336" y="22976"/>
                    </a:cubicBezTo>
                    <a:cubicBezTo>
                      <a:pt x="2371" y="23195"/>
                      <a:pt x="4495" y="35891"/>
                      <a:pt x="4623" y="36050"/>
                    </a:cubicBezTo>
                    <a:cubicBezTo>
                      <a:pt x="5056" y="38381"/>
                      <a:pt x="7104" y="40038"/>
                      <a:pt x="9401" y="40038"/>
                    </a:cubicBezTo>
                    <a:cubicBezTo>
                      <a:pt x="9607" y="40038"/>
                      <a:pt x="9815" y="40024"/>
                      <a:pt x="10024" y="39997"/>
                    </a:cubicBezTo>
                    <a:cubicBezTo>
                      <a:pt x="10036" y="40006"/>
                      <a:pt x="10075" y="40010"/>
                      <a:pt x="10138" y="40010"/>
                    </a:cubicBezTo>
                    <a:cubicBezTo>
                      <a:pt x="11441" y="40010"/>
                      <a:pt x="23128" y="38236"/>
                      <a:pt x="23456" y="38182"/>
                    </a:cubicBezTo>
                    <a:cubicBezTo>
                      <a:pt x="23674" y="38148"/>
                      <a:pt x="36367" y="36023"/>
                      <a:pt x="36529" y="35895"/>
                    </a:cubicBezTo>
                    <a:cubicBezTo>
                      <a:pt x="39065" y="35423"/>
                      <a:pt x="40808" y="33034"/>
                      <a:pt x="40476" y="30494"/>
                    </a:cubicBezTo>
                    <a:cubicBezTo>
                      <a:pt x="40662" y="30234"/>
                      <a:pt x="38718" y="17406"/>
                      <a:pt x="38661" y="17066"/>
                    </a:cubicBezTo>
                    <a:cubicBezTo>
                      <a:pt x="38627" y="16848"/>
                      <a:pt x="36502" y="4152"/>
                      <a:pt x="36374" y="3989"/>
                    </a:cubicBezTo>
                    <a:cubicBezTo>
                      <a:pt x="35941" y="1661"/>
                      <a:pt x="33892" y="1"/>
                      <a:pt x="3159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1685440" y="1448476"/>
                <a:ext cx="2577871" cy="2540994"/>
              </a:xfrm>
              <a:custGeom>
                <a:avLst/>
                <a:gdLst/>
                <a:ahLst/>
                <a:cxnLst/>
                <a:rect l="l" t="t" r="r" b="b"/>
                <a:pathLst>
                  <a:path w="32366" h="31903" extrusionOk="0">
                    <a:moveTo>
                      <a:pt x="23202" y="2472"/>
                    </a:moveTo>
                    <a:cubicBezTo>
                      <a:pt x="24183" y="2472"/>
                      <a:pt x="24864" y="2495"/>
                      <a:pt x="24931" y="2556"/>
                    </a:cubicBezTo>
                    <a:cubicBezTo>
                      <a:pt x="24938" y="2556"/>
                      <a:pt x="24945" y="2556"/>
                      <a:pt x="24952" y="2556"/>
                    </a:cubicBezTo>
                    <a:cubicBezTo>
                      <a:pt x="26837" y="2556"/>
                      <a:pt x="28445" y="4035"/>
                      <a:pt x="28603" y="5937"/>
                    </a:cubicBezTo>
                    <a:cubicBezTo>
                      <a:pt x="28727" y="6130"/>
                      <a:pt x="29274" y="15550"/>
                      <a:pt x="29286" y="15795"/>
                    </a:cubicBezTo>
                    <a:cubicBezTo>
                      <a:pt x="29309" y="16172"/>
                      <a:pt x="29645" y="25721"/>
                      <a:pt x="29410" y="25982"/>
                    </a:cubicBezTo>
                    <a:cubicBezTo>
                      <a:pt x="29418" y="27876"/>
                      <a:pt x="27935" y="29495"/>
                      <a:pt x="26029" y="29654"/>
                    </a:cubicBezTo>
                    <a:cubicBezTo>
                      <a:pt x="25837" y="29774"/>
                      <a:pt x="16413" y="30325"/>
                      <a:pt x="16172" y="30337"/>
                    </a:cubicBezTo>
                    <a:cubicBezTo>
                      <a:pt x="15888" y="30351"/>
                      <a:pt x="10514" y="30543"/>
                      <a:pt x="7685" y="30543"/>
                    </a:cubicBezTo>
                    <a:cubicBezTo>
                      <a:pt x="6718" y="30543"/>
                      <a:pt x="6048" y="30520"/>
                      <a:pt x="5982" y="30461"/>
                    </a:cubicBezTo>
                    <a:cubicBezTo>
                      <a:pt x="5977" y="30461"/>
                      <a:pt x="5972" y="30461"/>
                      <a:pt x="5966" y="30461"/>
                    </a:cubicBezTo>
                    <a:cubicBezTo>
                      <a:pt x="4078" y="30461"/>
                      <a:pt x="2472" y="28980"/>
                      <a:pt x="2310" y="27076"/>
                    </a:cubicBezTo>
                    <a:cubicBezTo>
                      <a:pt x="2189" y="26887"/>
                      <a:pt x="1641" y="17463"/>
                      <a:pt x="1626" y="17222"/>
                    </a:cubicBezTo>
                    <a:cubicBezTo>
                      <a:pt x="1615" y="16977"/>
                      <a:pt x="1192" y="7549"/>
                      <a:pt x="1295" y="7346"/>
                    </a:cubicBezTo>
                    <a:cubicBezTo>
                      <a:pt x="1257" y="5428"/>
                      <a:pt x="2713" y="3791"/>
                      <a:pt x="4601" y="3601"/>
                    </a:cubicBezTo>
                    <a:cubicBezTo>
                      <a:pt x="4834" y="3341"/>
                      <a:pt x="14367" y="2695"/>
                      <a:pt x="14745" y="2676"/>
                    </a:cubicBezTo>
                    <a:cubicBezTo>
                      <a:pt x="15025" y="2663"/>
                      <a:pt x="20366" y="2472"/>
                      <a:pt x="23202" y="2472"/>
                    </a:cubicBezTo>
                    <a:close/>
                    <a:moveTo>
                      <a:pt x="25659" y="1"/>
                    </a:moveTo>
                    <a:cubicBezTo>
                      <a:pt x="23479" y="1"/>
                      <a:pt x="15203" y="616"/>
                      <a:pt x="14881" y="647"/>
                    </a:cubicBezTo>
                    <a:cubicBezTo>
                      <a:pt x="14515" y="680"/>
                      <a:pt x="3876" y="1767"/>
                      <a:pt x="3657" y="2028"/>
                    </a:cubicBezTo>
                    <a:cubicBezTo>
                      <a:pt x="1558" y="2300"/>
                      <a:pt x="0" y="4190"/>
                      <a:pt x="128" y="6322"/>
                    </a:cubicBezTo>
                    <a:cubicBezTo>
                      <a:pt x="37" y="6522"/>
                      <a:pt x="906" y="17071"/>
                      <a:pt x="929" y="17304"/>
                    </a:cubicBezTo>
                    <a:cubicBezTo>
                      <a:pt x="947" y="17539"/>
                      <a:pt x="1939" y="28076"/>
                      <a:pt x="2064" y="28257"/>
                    </a:cubicBezTo>
                    <a:cubicBezTo>
                      <a:pt x="2306" y="30317"/>
                      <a:pt x="4065" y="31869"/>
                      <a:pt x="6101" y="31869"/>
                    </a:cubicBezTo>
                    <a:cubicBezTo>
                      <a:pt x="6166" y="31869"/>
                      <a:pt x="6230" y="31868"/>
                      <a:pt x="6295" y="31865"/>
                    </a:cubicBezTo>
                    <a:cubicBezTo>
                      <a:pt x="6327" y="31891"/>
                      <a:pt x="6511" y="31903"/>
                      <a:pt x="6812" y="31903"/>
                    </a:cubicBezTo>
                    <a:cubicBezTo>
                      <a:pt x="8989" y="31903"/>
                      <a:pt x="17265" y="31288"/>
                      <a:pt x="17587" y="31261"/>
                    </a:cubicBezTo>
                    <a:cubicBezTo>
                      <a:pt x="17821" y="31239"/>
                      <a:pt x="28358" y="30246"/>
                      <a:pt x="28539" y="30121"/>
                    </a:cubicBezTo>
                    <a:cubicBezTo>
                      <a:pt x="30664" y="29872"/>
                      <a:pt x="32249" y="28008"/>
                      <a:pt x="32147" y="25891"/>
                    </a:cubicBezTo>
                    <a:cubicBezTo>
                      <a:pt x="32366" y="25630"/>
                      <a:pt x="31573" y="14965"/>
                      <a:pt x="31539" y="14599"/>
                    </a:cubicBezTo>
                    <a:cubicBezTo>
                      <a:pt x="31521" y="14365"/>
                      <a:pt x="30528" y="3828"/>
                      <a:pt x="30403" y="3647"/>
                    </a:cubicBezTo>
                    <a:cubicBezTo>
                      <a:pt x="30161" y="1588"/>
                      <a:pt x="28398" y="35"/>
                      <a:pt x="26362" y="35"/>
                    </a:cubicBezTo>
                    <a:cubicBezTo>
                      <a:pt x="26301" y="35"/>
                      <a:pt x="26239" y="36"/>
                      <a:pt x="26177" y="39"/>
                    </a:cubicBezTo>
                    <a:cubicBezTo>
                      <a:pt x="26145" y="12"/>
                      <a:pt x="25960" y="1"/>
                      <a:pt x="25659"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1867834" y="1825370"/>
                <a:ext cx="1969284" cy="1964028"/>
              </a:xfrm>
              <a:custGeom>
                <a:avLst/>
                <a:gdLst/>
                <a:ahLst/>
                <a:cxnLst/>
                <a:rect l="l" t="t" r="r" b="b"/>
                <a:pathLst>
                  <a:path w="24725" h="24659" extrusionOk="0">
                    <a:moveTo>
                      <a:pt x="11319" y="2072"/>
                    </a:moveTo>
                    <a:cubicBezTo>
                      <a:pt x="11603" y="2072"/>
                      <a:pt x="11792" y="2073"/>
                      <a:pt x="11847" y="2074"/>
                    </a:cubicBezTo>
                    <a:cubicBezTo>
                      <a:pt x="12251" y="2081"/>
                      <a:pt x="19516" y="2402"/>
                      <a:pt x="19773" y="2673"/>
                    </a:cubicBezTo>
                    <a:cubicBezTo>
                      <a:pt x="21218" y="2798"/>
                      <a:pt x="22370" y="4028"/>
                      <a:pt x="22403" y="5497"/>
                    </a:cubicBezTo>
                    <a:cubicBezTo>
                      <a:pt x="22516" y="5711"/>
                      <a:pt x="22429" y="12860"/>
                      <a:pt x="22426" y="13120"/>
                    </a:cubicBezTo>
                    <a:cubicBezTo>
                      <a:pt x="22415" y="13520"/>
                      <a:pt x="22093" y="20785"/>
                      <a:pt x="21826" y="21046"/>
                    </a:cubicBezTo>
                    <a:cubicBezTo>
                      <a:pt x="21701" y="22487"/>
                      <a:pt x="20471" y="23642"/>
                      <a:pt x="18999" y="23676"/>
                    </a:cubicBezTo>
                    <a:cubicBezTo>
                      <a:pt x="18918" y="23719"/>
                      <a:pt x="17826" y="23733"/>
                      <a:pt x="16493" y="23733"/>
                    </a:cubicBezTo>
                    <a:cubicBezTo>
                      <a:pt x="14332" y="23733"/>
                      <a:pt x="11538" y="23698"/>
                      <a:pt x="11379" y="23695"/>
                    </a:cubicBezTo>
                    <a:cubicBezTo>
                      <a:pt x="10975" y="23687"/>
                      <a:pt x="3711" y="23366"/>
                      <a:pt x="3454" y="23095"/>
                    </a:cubicBezTo>
                    <a:cubicBezTo>
                      <a:pt x="2008" y="22971"/>
                      <a:pt x="858" y="21740"/>
                      <a:pt x="823" y="20268"/>
                    </a:cubicBezTo>
                    <a:cubicBezTo>
                      <a:pt x="710" y="20057"/>
                      <a:pt x="797" y="12909"/>
                      <a:pt x="804" y="12649"/>
                    </a:cubicBezTo>
                    <a:cubicBezTo>
                      <a:pt x="808" y="12391"/>
                      <a:pt x="1031" y="5244"/>
                      <a:pt x="1156" y="5037"/>
                    </a:cubicBezTo>
                    <a:cubicBezTo>
                      <a:pt x="1250" y="3568"/>
                      <a:pt x="2454" y="2391"/>
                      <a:pt x="3903" y="2327"/>
                    </a:cubicBezTo>
                    <a:cubicBezTo>
                      <a:pt x="4137" y="2106"/>
                      <a:pt x="9560" y="2072"/>
                      <a:pt x="11319" y="2072"/>
                    </a:cubicBezTo>
                    <a:close/>
                    <a:moveTo>
                      <a:pt x="12428" y="1"/>
                    </a:moveTo>
                    <a:cubicBezTo>
                      <a:pt x="12312" y="1"/>
                      <a:pt x="12236" y="1"/>
                      <a:pt x="12206" y="1"/>
                    </a:cubicBezTo>
                    <a:cubicBezTo>
                      <a:pt x="11817" y="5"/>
                      <a:pt x="3408" y="289"/>
                      <a:pt x="3156" y="549"/>
                    </a:cubicBezTo>
                    <a:cubicBezTo>
                      <a:pt x="1487" y="666"/>
                      <a:pt x="148" y="2070"/>
                      <a:pt x="110" y="3760"/>
                    </a:cubicBezTo>
                    <a:cubicBezTo>
                      <a:pt x="1" y="3968"/>
                      <a:pt x="57" y="12264"/>
                      <a:pt x="61" y="12513"/>
                    </a:cubicBezTo>
                    <a:cubicBezTo>
                      <a:pt x="65" y="12765"/>
                      <a:pt x="254" y="21057"/>
                      <a:pt x="370" y="21257"/>
                    </a:cubicBezTo>
                    <a:cubicBezTo>
                      <a:pt x="461" y="22948"/>
                      <a:pt x="1839" y="24314"/>
                      <a:pt x="3511" y="24378"/>
                    </a:cubicBezTo>
                    <a:cubicBezTo>
                      <a:pt x="3751" y="24612"/>
                      <a:pt x="10949" y="24658"/>
                      <a:pt x="12353" y="24658"/>
                    </a:cubicBezTo>
                    <a:cubicBezTo>
                      <a:pt x="12469" y="24658"/>
                      <a:pt x="12546" y="24658"/>
                      <a:pt x="12576" y="24657"/>
                    </a:cubicBezTo>
                    <a:cubicBezTo>
                      <a:pt x="12825" y="24654"/>
                      <a:pt x="21116" y="24465"/>
                      <a:pt x="21320" y="24347"/>
                    </a:cubicBezTo>
                    <a:cubicBezTo>
                      <a:pt x="23011" y="24261"/>
                      <a:pt x="24373" y="22880"/>
                      <a:pt x="24441" y="21208"/>
                    </a:cubicBezTo>
                    <a:cubicBezTo>
                      <a:pt x="24694" y="20951"/>
                      <a:pt x="24725" y="12535"/>
                      <a:pt x="24720" y="12147"/>
                    </a:cubicBezTo>
                    <a:cubicBezTo>
                      <a:pt x="24716" y="11893"/>
                      <a:pt x="24528" y="3602"/>
                      <a:pt x="24411" y="3402"/>
                    </a:cubicBezTo>
                    <a:cubicBezTo>
                      <a:pt x="24321" y="1711"/>
                      <a:pt x="22943" y="345"/>
                      <a:pt x="21271" y="281"/>
                    </a:cubicBezTo>
                    <a:cubicBezTo>
                      <a:pt x="21031" y="47"/>
                      <a:pt x="13832" y="1"/>
                      <a:pt x="12428"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968190" y="2149377"/>
                <a:ext cx="1525329" cy="1502470"/>
              </a:xfrm>
              <a:custGeom>
                <a:avLst/>
                <a:gdLst/>
                <a:ahLst/>
                <a:cxnLst/>
                <a:rect l="l" t="t" r="r" b="b"/>
                <a:pathLst>
                  <a:path w="19151" h="18864" extrusionOk="0">
                    <a:moveTo>
                      <a:pt x="5043" y="1993"/>
                    </a:moveTo>
                    <a:cubicBezTo>
                      <a:pt x="6634" y="1993"/>
                      <a:pt x="9238" y="2154"/>
                      <a:pt x="9538" y="2183"/>
                    </a:cubicBezTo>
                    <a:cubicBezTo>
                      <a:pt x="9961" y="2225"/>
                      <a:pt x="14912" y="2866"/>
                      <a:pt x="15161" y="3172"/>
                    </a:cubicBezTo>
                    <a:cubicBezTo>
                      <a:pt x="16151" y="3364"/>
                      <a:pt x="16882" y="4285"/>
                      <a:pt x="16856" y="5312"/>
                    </a:cubicBezTo>
                    <a:cubicBezTo>
                      <a:pt x="16958" y="5546"/>
                      <a:pt x="16569" y="10392"/>
                      <a:pt x="16543" y="10664"/>
                    </a:cubicBezTo>
                    <a:cubicBezTo>
                      <a:pt x="16501" y="11086"/>
                      <a:pt x="15856" y="16038"/>
                      <a:pt x="15554" y="16287"/>
                    </a:cubicBezTo>
                    <a:cubicBezTo>
                      <a:pt x="15361" y="17259"/>
                      <a:pt x="14472" y="17982"/>
                      <a:pt x="13468" y="17982"/>
                    </a:cubicBezTo>
                    <a:cubicBezTo>
                      <a:pt x="13450" y="17982"/>
                      <a:pt x="13432" y="17982"/>
                      <a:pt x="13414" y="17981"/>
                    </a:cubicBezTo>
                    <a:cubicBezTo>
                      <a:pt x="13387" y="17993"/>
                      <a:pt x="13299" y="17998"/>
                      <a:pt x="13164" y="17998"/>
                    </a:cubicBezTo>
                    <a:cubicBezTo>
                      <a:pt x="12125" y="17998"/>
                      <a:pt x="8303" y="17691"/>
                      <a:pt x="8062" y="17668"/>
                    </a:cubicBezTo>
                    <a:cubicBezTo>
                      <a:pt x="7640" y="17626"/>
                      <a:pt x="2688" y="16982"/>
                      <a:pt x="2439" y="16679"/>
                    </a:cubicBezTo>
                    <a:cubicBezTo>
                      <a:pt x="1450" y="16483"/>
                      <a:pt x="718" y="15566"/>
                      <a:pt x="744" y="14540"/>
                    </a:cubicBezTo>
                    <a:cubicBezTo>
                      <a:pt x="643" y="14306"/>
                      <a:pt x="1032" y="9460"/>
                      <a:pt x="1058" y="9188"/>
                    </a:cubicBezTo>
                    <a:cubicBezTo>
                      <a:pt x="1084" y="8917"/>
                      <a:pt x="1617" y="4085"/>
                      <a:pt x="1760" y="3874"/>
                    </a:cubicBezTo>
                    <a:cubicBezTo>
                      <a:pt x="1926" y="2859"/>
                      <a:pt x="2820" y="2096"/>
                      <a:pt x="3828" y="2093"/>
                    </a:cubicBezTo>
                    <a:cubicBezTo>
                      <a:pt x="3915" y="2019"/>
                      <a:pt x="4395" y="1993"/>
                      <a:pt x="5043" y="1993"/>
                    </a:cubicBezTo>
                    <a:close/>
                    <a:moveTo>
                      <a:pt x="5641" y="1"/>
                    </a:moveTo>
                    <a:cubicBezTo>
                      <a:pt x="4421" y="1"/>
                      <a:pt x="3401" y="33"/>
                      <a:pt x="3289" y="134"/>
                    </a:cubicBezTo>
                    <a:cubicBezTo>
                      <a:pt x="2061" y="157"/>
                      <a:pt x="1005" y="1123"/>
                      <a:pt x="866" y="2364"/>
                    </a:cubicBezTo>
                    <a:cubicBezTo>
                      <a:pt x="734" y="2572"/>
                      <a:pt x="314" y="8565"/>
                      <a:pt x="300" y="8830"/>
                    </a:cubicBezTo>
                    <a:cubicBezTo>
                      <a:pt x="281" y="9093"/>
                      <a:pt x="1" y="15094"/>
                      <a:pt x="110" y="15317"/>
                    </a:cubicBezTo>
                    <a:cubicBezTo>
                      <a:pt x="103" y="16566"/>
                      <a:pt x="1039" y="17645"/>
                      <a:pt x="2258" y="17816"/>
                    </a:cubicBezTo>
                    <a:cubicBezTo>
                      <a:pt x="2511" y="18102"/>
                      <a:pt x="8621" y="18626"/>
                      <a:pt x="9036" y="18649"/>
                    </a:cubicBezTo>
                    <a:cubicBezTo>
                      <a:pt x="9258" y="18662"/>
                      <a:pt x="13512" y="18863"/>
                      <a:pt x="15012" y="18863"/>
                    </a:cubicBezTo>
                    <a:cubicBezTo>
                      <a:pt x="15301" y="18863"/>
                      <a:pt x="15487" y="18856"/>
                      <a:pt x="15524" y="18838"/>
                    </a:cubicBezTo>
                    <a:cubicBezTo>
                      <a:pt x="15526" y="18838"/>
                      <a:pt x="15529" y="18838"/>
                      <a:pt x="15531" y="18838"/>
                    </a:cubicBezTo>
                    <a:cubicBezTo>
                      <a:pt x="16777" y="18838"/>
                      <a:pt x="17853" y="17904"/>
                      <a:pt x="18022" y="16691"/>
                    </a:cubicBezTo>
                    <a:cubicBezTo>
                      <a:pt x="18305" y="16434"/>
                      <a:pt x="18833" y="10324"/>
                      <a:pt x="18856" y="9913"/>
                    </a:cubicBezTo>
                    <a:cubicBezTo>
                      <a:pt x="18871" y="9648"/>
                      <a:pt x="19150" y="3648"/>
                      <a:pt x="19044" y="3425"/>
                    </a:cubicBezTo>
                    <a:cubicBezTo>
                      <a:pt x="19049" y="2176"/>
                      <a:pt x="18112" y="1096"/>
                      <a:pt x="16898" y="927"/>
                    </a:cubicBezTo>
                    <a:cubicBezTo>
                      <a:pt x="16641" y="640"/>
                      <a:pt x="10530" y="115"/>
                      <a:pt x="10119" y="93"/>
                    </a:cubicBezTo>
                    <a:cubicBezTo>
                      <a:pt x="9868" y="77"/>
                      <a:pt x="7518" y="1"/>
                      <a:pt x="564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076750" y="2471473"/>
                <a:ext cx="1060586" cy="1036373"/>
              </a:xfrm>
              <a:custGeom>
                <a:avLst/>
                <a:gdLst/>
                <a:ahLst/>
                <a:cxnLst/>
                <a:rect l="l" t="t" r="r" b="b"/>
                <a:pathLst>
                  <a:path w="13316" h="13012" extrusionOk="0">
                    <a:moveTo>
                      <a:pt x="3987" y="2110"/>
                    </a:moveTo>
                    <a:cubicBezTo>
                      <a:pt x="4924" y="2110"/>
                      <a:pt x="6365" y="2264"/>
                      <a:pt x="6676" y="2317"/>
                    </a:cubicBezTo>
                    <a:cubicBezTo>
                      <a:pt x="7118" y="2389"/>
                      <a:pt x="9756" y="3023"/>
                      <a:pt x="9998" y="3363"/>
                    </a:cubicBezTo>
                    <a:cubicBezTo>
                      <a:pt x="10530" y="3559"/>
                      <a:pt x="10896" y="4114"/>
                      <a:pt x="10874" y="4699"/>
                    </a:cubicBezTo>
                    <a:cubicBezTo>
                      <a:pt x="10964" y="4951"/>
                      <a:pt x="10606" y="7499"/>
                      <a:pt x="10557" y="7786"/>
                    </a:cubicBezTo>
                    <a:cubicBezTo>
                      <a:pt x="10481" y="8228"/>
                      <a:pt x="9851" y="10865"/>
                      <a:pt x="9511" y="11107"/>
                    </a:cubicBezTo>
                    <a:cubicBezTo>
                      <a:pt x="9322" y="11617"/>
                      <a:pt x="8798" y="11980"/>
                      <a:pt x="8236" y="11980"/>
                    </a:cubicBezTo>
                    <a:cubicBezTo>
                      <a:pt x="8216" y="11980"/>
                      <a:pt x="8196" y="11979"/>
                      <a:pt x="8175" y="11978"/>
                    </a:cubicBezTo>
                    <a:cubicBezTo>
                      <a:pt x="8147" y="11989"/>
                      <a:pt x="8089" y="11993"/>
                      <a:pt x="8009" y="11993"/>
                    </a:cubicBezTo>
                    <a:cubicBezTo>
                      <a:pt x="7377" y="11993"/>
                      <a:pt x="5343" y="11709"/>
                      <a:pt x="5088" y="11666"/>
                    </a:cubicBezTo>
                    <a:cubicBezTo>
                      <a:pt x="4647" y="11590"/>
                      <a:pt x="2008" y="10956"/>
                      <a:pt x="1767" y="10620"/>
                    </a:cubicBezTo>
                    <a:cubicBezTo>
                      <a:pt x="1238" y="10424"/>
                      <a:pt x="869" y="9869"/>
                      <a:pt x="895" y="9280"/>
                    </a:cubicBezTo>
                    <a:cubicBezTo>
                      <a:pt x="804" y="9027"/>
                      <a:pt x="1159" y="6480"/>
                      <a:pt x="1208" y="6197"/>
                    </a:cubicBezTo>
                    <a:cubicBezTo>
                      <a:pt x="1257" y="5914"/>
                      <a:pt x="1759" y="3389"/>
                      <a:pt x="1929" y="3182"/>
                    </a:cubicBezTo>
                    <a:cubicBezTo>
                      <a:pt x="2099" y="2619"/>
                      <a:pt x="2631" y="2219"/>
                      <a:pt x="3197" y="2208"/>
                    </a:cubicBezTo>
                    <a:cubicBezTo>
                      <a:pt x="3296" y="2137"/>
                      <a:pt x="3598" y="2110"/>
                      <a:pt x="3987" y="2110"/>
                    </a:cubicBezTo>
                    <a:close/>
                    <a:moveTo>
                      <a:pt x="3758" y="1"/>
                    </a:moveTo>
                    <a:cubicBezTo>
                      <a:pt x="3306" y="1"/>
                      <a:pt x="2973" y="25"/>
                      <a:pt x="2888" y="90"/>
                    </a:cubicBezTo>
                    <a:cubicBezTo>
                      <a:pt x="2102" y="90"/>
                      <a:pt x="1386" y="664"/>
                      <a:pt x="1208" y="1453"/>
                    </a:cubicBezTo>
                    <a:cubicBezTo>
                      <a:pt x="1050" y="1661"/>
                      <a:pt x="491" y="5336"/>
                      <a:pt x="454" y="5615"/>
                    </a:cubicBezTo>
                    <a:cubicBezTo>
                      <a:pt x="419" y="5892"/>
                      <a:pt x="1" y="9586"/>
                      <a:pt x="99" y="9832"/>
                    </a:cubicBezTo>
                    <a:cubicBezTo>
                      <a:pt x="64" y="10635"/>
                      <a:pt x="608" y="11379"/>
                      <a:pt x="1367" y="11583"/>
                    </a:cubicBezTo>
                    <a:cubicBezTo>
                      <a:pt x="1612" y="11903"/>
                      <a:pt x="5405" y="12582"/>
                      <a:pt x="5839" y="12643"/>
                    </a:cubicBezTo>
                    <a:cubicBezTo>
                      <a:pt x="6090" y="12673"/>
                      <a:pt x="9091" y="13011"/>
                      <a:pt x="9879" y="13011"/>
                    </a:cubicBezTo>
                    <a:cubicBezTo>
                      <a:pt x="9969" y="13011"/>
                      <a:pt x="10030" y="13007"/>
                      <a:pt x="10055" y="12997"/>
                    </a:cubicBezTo>
                    <a:cubicBezTo>
                      <a:pt x="10079" y="12998"/>
                      <a:pt x="10103" y="12999"/>
                      <a:pt x="10127" y="12999"/>
                    </a:cubicBezTo>
                    <a:cubicBezTo>
                      <a:pt x="10903" y="12999"/>
                      <a:pt x="11608" y="12465"/>
                      <a:pt x="11806" y="11729"/>
                    </a:cubicBezTo>
                    <a:cubicBezTo>
                      <a:pt x="12126" y="11480"/>
                      <a:pt x="12809" y="7691"/>
                      <a:pt x="12866" y="7257"/>
                    </a:cubicBezTo>
                    <a:cubicBezTo>
                      <a:pt x="12900" y="6979"/>
                      <a:pt x="13316" y="3283"/>
                      <a:pt x="13221" y="3042"/>
                    </a:cubicBezTo>
                    <a:cubicBezTo>
                      <a:pt x="13255" y="2234"/>
                      <a:pt x="12712" y="1494"/>
                      <a:pt x="11953" y="1290"/>
                    </a:cubicBezTo>
                    <a:cubicBezTo>
                      <a:pt x="11708" y="970"/>
                      <a:pt x="7915" y="287"/>
                      <a:pt x="7481" y="231"/>
                    </a:cubicBezTo>
                    <a:cubicBezTo>
                      <a:pt x="7162" y="189"/>
                      <a:pt x="5007" y="1"/>
                      <a:pt x="3758"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209922" y="2811012"/>
                <a:ext cx="546860" cy="529497"/>
              </a:xfrm>
              <a:custGeom>
                <a:avLst/>
                <a:gdLst/>
                <a:ahLst/>
                <a:cxnLst/>
                <a:rect l="l" t="t" r="r" b="b"/>
                <a:pathLst>
                  <a:path w="6866" h="6648" extrusionOk="0">
                    <a:moveTo>
                      <a:pt x="3186" y="1545"/>
                    </a:moveTo>
                    <a:cubicBezTo>
                      <a:pt x="4182" y="1545"/>
                      <a:pt x="4990" y="2353"/>
                      <a:pt x="4990" y="3350"/>
                    </a:cubicBezTo>
                    <a:cubicBezTo>
                      <a:pt x="4990" y="4341"/>
                      <a:pt x="4182" y="5149"/>
                      <a:pt x="3186" y="5149"/>
                    </a:cubicBezTo>
                    <a:cubicBezTo>
                      <a:pt x="2189" y="5149"/>
                      <a:pt x="1381" y="4341"/>
                      <a:pt x="1381" y="3350"/>
                    </a:cubicBezTo>
                    <a:cubicBezTo>
                      <a:pt x="1381" y="2353"/>
                      <a:pt x="2189" y="1545"/>
                      <a:pt x="3186" y="1545"/>
                    </a:cubicBezTo>
                    <a:close/>
                    <a:moveTo>
                      <a:pt x="2600" y="0"/>
                    </a:moveTo>
                    <a:cubicBezTo>
                      <a:pt x="2207" y="0"/>
                      <a:pt x="1857" y="34"/>
                      <a:pt x="1710" y="130"/>
                    </a:cubicBezTo>
                    <a:cubicBezTo>
                      <a:pt x="1363" y="168"/>
                      <a:pt x="1031" y="409"/>
                      <a:pt x="883" y="745"/>
                    </a:cubicBezTo>
                    <a:cubicBezTo>
                      <a:pt x="702" y="953"/>
                      <a:pt x="336" y="2338"/>
                      <a:pt x="276" y="2625"/>
                    </a:cubicBezTo>
                    <a:cubicBezTo>
                      <a:pt x="216" y="2915"/>
                      <a:pt x="0" y="4330"/>
                      <a:pt x="83" y="4590"/>
                    </a:cubicBezTo>
                    <a:cubicBezTo>
                      <a:pt x="87" y="4961"/>
                      <a:pt x="294" y="5315"/>
                      <a:pt x="597" y="5489"/>
                    </a:cubicBezTo>
                    <a:cubicBezTo>
                      <a:pt x="831" y="5844"/>
                      <a:pt x="2329" y="6346"/>
                      <a:pt x="2778" y="6436"/>
                    </a:cubicBezTo>
                    <a:cubicBezTo>
                      <a:pt x="3023" y="6487"/>
                      <a:pt x="4060" y="6647"/>
                      <a:pt x="4541" y="6647"/>
                    </a:cubicBezTo>
                    <a:cubicBezTo>
                      <a:pt x="4631" y="6647"/>
                      <a:pt x="4702" y="6642"/>
                      <a:pt x="4744" y="6628"/>
                    </a:cubicBezTo>
                    <a:cubicBezTo>
                      <a:pt x="5110" y="6628"/>
                      <a:pt x="5465" y="6421"/>
                      <a:pt x="5638" y="6119"/>
                    </a:cubicBezTo>
                    <a:cubicBezTo>
                      <a:pt x="5997" y="5886"/>
                      <a:pt x="6495" y="4387"/>
                      <a:pt x="6590" y="3938"/>
                    </a:cubicBezTo>
                    <a:cubicBezTo>
                      <a:pt x="6650" y="3648"/>
                      <a:pt x="6866" y="2235"/>
                      <a:pt x="6782" y="1972"/>
                    </a:cubicBezTo>
                    <a:cubicBezTo>
                      <a:pt x="6782" y="1606"/>
                      <a:pt x="6575" y="1251"/>
                      <a:pt x="6269" y="1077"/>
                    </a:cubicBezTo>
                    <a:cubicBezTo>
                      <a:pt x="6035" y="718"/>
                      <a:pt x="4541" y="220"/>
                      <a:pt x="4088" y="126"/>
                    </a:cubicBezTo>
                    <a:cubicBezTo>
                      <a:pt x="3823" y="70"/>
                      <a:pt x="3166" y="0"/>
                      <a:pt x="260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1" name="Google Shape;101;p2"/>
          <p:cNvSpPr txBox="1">
            <a:spLocks noGrp="1"/>
          </p:cNvSpPr>
          <p:nvPr>
            <p:ph type="subTitle" idx="1"/>
          </p:nvPr>
        </p:nvSpPr>
        <p:spPr>
          <a:xfrm>
            <a:off x="6387933" y="5337467"/>
            <a:ext cx="48440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133">
                <a:solidFill>
                  <a:srgbClr val="F3F3F3"/>
                </a:solidFill>
              </a:defRPr>
            </a:lvl1pPr>
            <a:lvl2pPr lvl="1" algn="r" rtl="0">
              <a:lnSpc>
                <a:spcPct val="100000"/>
              </a:lnSpc>
              <a:spcBef>
                <a:spcPts val="2133"/>
              </a:spcBef>
              <a:spcAft>
                <a:spcPts val="0"/>
              </a:spcAft>
              <a:buNone/>
              <a:defRPr sz="2133">
                <a:solidFill>
                  <a:srgbClr val="F3F3F3"/>
                </a:solidFill>
              </a:defRPr>
            </a:lvl2pPr>
            <a:lvl3pPr lvl="2" algn="r" rtl="0">
              <a:lnSpc>
                <a:spcPct val="100000"/>
              </a:lnSpc>
              <a:spcBef>
                <a:spcPts val="2133"/>
              </a:spcBef>
              <a:spcAft>
                <a:spcPts val="0"/>
              </a:spcAft>
              <a:buNone/>
              <a:defRPr sz="2133">
                <a:solidFill>
                  <a:srgbClr val="F3F3F3"/>
                </a:solidFill>
              </a:defRPr>
            </a:lvl3pPr>
            <a:lvl4pPr lvl="3" algn="r" rtl="0">
              <a:lnSpc>
                <a:spcPct val="100000"/>
              </a:lnSpc>
              <a:spcBef>
                <a:spcPts val="2133"/>
              </a:spcBef>
              <a:spcAft>
                <a:spcPts val="0"/>
              </a:spcAft>
              <a:buNone/>
              <a:defRPr sz="2133">
                <a:solidFill>
                  <a:srgbClr val="F3F3F3"/>
                </a:solidFill>
              </a:defRPr>
            </a:lvl4pPr>
            <a:lvl5pPr lvl="4" algn="r" rtl="0">
              <a:lnSpc>
                <a:spcPct val="100000"/>
              </a:lnSpc>
              <a:spcBef>
                <a:spcPts val="2133"/>
              </a:spcBef>
              <a:spcAft>
                <a:spcPts val="0"/>
              </a:spcAft>
              <a:buNone/>
              <a:defRPr sz="2133">
                <a:solidFill>
                  <a:srgbClr val="F3F3F3"/>
                </a:solidFill>
              </a:defRPr>
            </a:lvl5pPr>
            <a:lvl6pPr lvl="5" algn="r" rtl="0">
              <a:lnSpc>
                <a:spcPct val="100000"/>
              </a:lnSpc>
              <a:spcBef>
                <a:spcPts val="2133"/>
              </a:spcBef>
              <a:spcAft>
                <a:spcPts val="0"/>
              </a:spcAft>
              <a:buNone/>
              <a:defRPr sz="2133">
                <a:solidFill>
                  <a:srgbClr val="F3F3F3"/>
                </a:solidFill>
              </a:defRPr>
            </a:lvl6pPr>
            <a:lvl7pPr lvl="6" algn="r" rtl="0">
              <a:lnSpc>
                <a:spcPct val="100000"/>
              </a:lnSpc>
              <a:spcBef>
                <a:spcPts val="2133"/>
              </a:spcBef>
              <a:spcAft>
                <a:spcPts val="0"/>
              </a:spcAft>
              <a:buNone/>
              <a:defRPr sz="2133">
                <a:solidFill>
                  <a:srgbClr val="F3F3F3"/>
                </a:solidFill>
              </a:defRPr>
            </a:lvl7pPr>
            <a:lvl8pPr lvl="7" algn="r" rtl="0">
              <a:lnSpc>
                <a:spcPct val="100000"/>
              </a:lnSpc>
              <a:spcBef>
                <a:spcPts val="2133"/>
              </a:spcBef>
              <a:spcAft>
                <a:spcPts val="0"/>
              </a:spcAft>
              <a:buNone/>
              <a:defRPr sz="2133">
                <a:solidFill>
                  <a:srgbClr val="F3F3F3"/>
                </a:solidFill>
              </a:defRPr>
            </a:lvl8pPr>
            <a:lvl9pPr lvl="8" algn="r" rtl="0">
              <a:lnSpc>
                <a:spcPct val="100000"/>
              </a:lnSpc>
              <a:spcBef>
                <a:spcPts val="2133"/>
              </a:spcBef>
              <a:spcAft>
                <a:spcPts val="2133"/>
              </a:spcAft>
              <a:buNone/>
              <a:defRPr sz="2133">
                <a:solidFill>
                  <a:srgbClr val="F3F3F3"/>
                </a:solidFill>
              </a:defRPr>
            </a:lvl9pPr>
          </a:lstStyle>
          <a:p>
            <a:endParaRPr/>
          </a:p>
        </p:txBody>
      </p:sp>
      <p:sp>
        <p:nvSpPr>
          <p:cNvPr id="102" name="Google Shape;102;p2"/>
          <p:cNvSpPr txBox="1">
            <a:spLocks noGrp="1"/>
          </p:cNvSpPr>
          <p:nvPr>
            <p:ph type="ctrTitle"/>
          </p:nvPr>
        </p:nvSpPr>
        <p:spPr>
          <a:xfrm>
            <a:off x="6387500" y="3159467"/>
            <a:ext cx="4844000" cy="21780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6000"/>
              <a:buNone/>
              <a:defRPr sz="6667">
                <a:solidFill>
                  <a:srgbClr val="F3F3F3"/>
                </a:solidFill>
              </a:defRPr>
            </a:lvl1pPr>
            <a:lvl2pPr lvl="1" rtl="0">
              <a:spcBef>
                <a:spcPts val="0"/>
              </a:spcBef>
              <a:spcAft>
                <a:spcPts val="0"/>
              </a:spcAft>
              <a:buSzPts val="6000"/>
              <a:buFont typeface="Bahiana"/>
              <a:buNone/>
              <a:defRPr sz="8000">
                <a:latin typeface="Bahiana"/>
                <a:ea typeface="Bahiana"/>
                <a:cs typeface="Bahiana"/>
                <a:sym typeface="Bahiana"/>
              </a:defRPr>
            </a:lvl2pPr>
            <a:lvl3pPr lvl="2" rtl="0">
              <a:spcBef>
                <a:spcPts val="0"/>
              </a:spcBef>
              <a:spcAft>
                <a:spcPts val="0"/>
              </a:spcAft>
              <a:buSzPts val="6000"/>
              <a:buFont typeface="Bahiana"/>
              <a:buNone/>
              <a:defRPr sz="8000">
                <a:latin typeface="Bahiana"/>
                <a:ea typeface="Bahiana"/>
                <a:cs typeface="Bahiana"/>
                <a:sym typeface="Bahiana"/>
              </a:defRPr>
            </a:lvl3pPr>
            <a:lvl4pPr lvl="3" rtl="0">
              <a:spcBef>
                <a:spcPts val="0"/>
              </a:spcBef>
              <a:spcAft>
                <a:spcPts val="0"/>
              </a:spcAft>
              <a:buSzPts val="6000"/>
              <a:buFont typeface="Bahiana"/>
              <a:buNone/>
              <a:defRPr sz="8000">
                <a:latin typeface="Bahiana"/>
                <a:ea typeface="Bahiana"/>
                <a:cs typeface="Bahiana"/>
                <a:sym typeface="Bahiana"/>
              </a:defRPr>
            </a:lvl4pPr>
            <a:lvl5pPr lvl="4" rtl="0">
              <a:spcBef>
                <a:spcPts val="0"/>
              </a:spcBef>
              <a:spcAft>
                <a:spcPts val="0"/>
              </a:spcAft>
              <a:buSzPts val="6000"/>
              <a:buFont typeface="Bahiana"/>
              <a:buNone/>
              <a:defRPr sz="8000">
                <a:latin typeface="Bahiana"/>
                <a:ea typeface="Bahiana"/>
                <a:cs typeface="Bahiana"/>
                <a:sym typeface="Bahiana"/>
              </a:defRPr>
            </a:lvl5pPr>
            <a:lvl6pPr lvl="5" rtl="0">
              <a:spcBef>
                <a:spcPts val="0"/>
              </a:spcBef>
              <a:spcAft>
                <a:spcPts val="0"/>
              </a:spcAft>
              <a:buSzPts val="6000"/>
              <a:buFont typeface="Bahiana"/>
              <a:buNone/>
              <a:defRPr sz="8000">
                <a:latin typeface="Bahiana"/>
                <a:ea typeface="Bahiana"/>
                <a:cs typeface="Bahiana"/>
                <a:sym typeface="Bahiana"/>
              </a:defRPr>
            </a:lvl6pPr>
            <a:lvl7pPr lvl="6" rtl="0">
              <a:spcBef>
                <a:spcPts val="0"/>
              </a:spcBef>
              <a:spcAft>
                <a:spcPts val="0"/>
              </a:spcAft>
              <a:buSzPts val="6000"/>
              <a:buFont typeface="Bahiana"/>
              <a:buNone/>
              <a:defRPr sz="8000">
                <a:latin typeface="Bahiana"/>
                <a:ea typeface="Bahiana"/>
                <a:cs typeface="Bahiana"/>
                <a:sym typeface="Bahiana"/>
              </a:defRPr>
            </a:lvl7pPr>
            <a:lvl8pPr lvl="7" rtl="0">
              <a:spcBef>
                <a:spcPts val="0"/>
              </a:spcBef>
              <a:spcAft>
                <a:spcPts val="0"/>
              </a:spcAft>
              <a:buSzPts val="6000"/>
              <a:buFont typeface="Bahiana"/>
              <a:buNone/>
              <a:defRPr sz="8000">
                <a:latin typeface="Bahiana"/>
                <a:ea typeface="Bahiana"/>
                <a:cs typeface="Bahiana"/>
                <a:sym typeface="Bahiana"/>
              </a:defRPr>
            </a:lvl8pPr>
            <a:lvl9pPr lvl="8" rtl="0">
              <a:spcBef>
                <a:spcPts val="0"/>
              </a:spcBef>
              <a:spcAft>
                <a:spcPts val="0"/>
              </a:spcAft>
              <a:buSzPts val="6000"/>
              <a:buFont typeface="Bahiana"/>
              <a:buNone/>
              <a:defRPr sz="8000">
                <a:latin typeface="Bahiana"/>
                <a:ea typeface="Bahiana"/>
                <a:cs typeface="Bahiana"/>
                <a:sym typeface="Bahiana"/>
              </a:defRPr>
            </a:lvl9pPr>
          </a:lstStyle>
          <a:p>
            <a:endParaRPr/>
          </a:p>
        </p:txBody>
      </p:sp>
    </p:spTree>
    <p:extLst>
      <p:ext uri="{BB962C8B-B14F-4D97-AF65-F5344CB8AC3E}">
        <p14:creationId xmlns:p14="http://schemas.microsoft.com/office/powerpoint/2010/main" val="302409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gradFill>
          <a:gsLst>
            <a:gs pos="0">
              <a:schemeClr val="accent2"/>
            </a:gs>
            <a:gs pos="100000">
              <a:srgbClr val="D20F30"/>
            </a:gs>
          </a:gsLst>
          <a:path path="circle">
            <a:fillToRect l="50000" t="50000" r="50000" b="50000"/>
          </a:path>
          <a:tileRect/>
        </a:gradFill>
        <a:effectLst/>
      </p:bgPr>
    </p:bg>
    <p:spTree>
      <p:nvGrpSpPr>
        <p:cNvPr id="1" name="Shape 103"/>
        <p:cNvGrpSpPr/>
        <p:nvPr/>
      </p:nvGrpSpPr>
      <p:grpSpPr>
        <a:xfrm>
          <a:off x="0" y="0"/>
          <a:ext cx="0" cy="0"/>
          <a:chOff x="0" y="0"/>
          <a:chExt cx="0" cy="0"/>
        </a:xfrm>
      </p:grpSpPr>
      <p:grpSp>
        <p:nvGrpSpPr>
          <p:cNvPr id="104" name="Google Shape;104;p3"/>
          <p:cNvGrpSpPr/>
          <p:nvPr/>
        </p:nvGrpSpPr>
        <p:grpSpPr>
          <a:xfrm>
            <a:off x="1" y="0"/>
            <a:ext cx="12440996" cy="6858000"/>
            <a:chOff x="0" y="0"/>
            <a:chExt cx="9330747" cy="5143500"/>
          </a:xfrm>
        </p:grpSpPr>
        <p:sp>
          <p:nvSpPr>
            <p:cNvPr id="105" name="Google Shape;105;p3"/>
            <p:cNvSpPr/>
            <p:nvPr/>
          </p:nvSpPr>
          <p:spPr>
            <a:xfrm>
              <a:off x="0" y="4430508"/>
              <a:ext cx="515564" cy="712977"/>
            </a:xfrm>
            <a:custGeom>
              <a:avLst/>
              <a:gdLst/>
              <a:ahLst/>
              <a:cxnLst/>
              <a:rect l="l" t="t" r="r" b="b"/>
              <a:pathLst>
                <a:path w="6481" h="8979" extrusionOk="0">
                  <a:moveTo>
                    <a:pt x="1" y="0"/>
                  </a:moveTo>
                  <a:lnTo>
                    <a:pt x="1" y="2200"/>
                  </a:lnTo>
                  <a:cubicBezTo>
                    <a:pt x="1065" y="3604"/>
                    <a:pt x="1963" y="5031"/>
                    <a:pt x="2570" y="6499"/>
                  </a:cubicBezTo>
                  <a:cubicBezTo>
                    <a:pt x="2899" y="7288"/>
                    <a:pt x="3163" y="8114"/>
                    <a:pt x="3378" y="8978"/>
                  </a:cubicBezTo>
                  <a:lnTo>
                    <a:pt x="6481" y="8978"/>
                  </a:lnTo>
                  <a:cubicBezTo>
                    <a:pt x="6310" y="8507"/>
                    <a:pt x="6125" y="8046"/>
                    <a:pt x="5922" y="7601"/>
                  </a:cubicBezTo>
                  <a:cubicBezTo>
                    <a:pt x="4692" y="4937"/>
                    <a:pt x="2450" y="246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0" y="0"/>
              <a:ext cx="444685" cy="1717530"/>
            </a:xfrm>
            <a:custGeom>
              <a:avLst/>
              <a:gdLst/>
              <a:ahLst/>
              <a:cxnLst/>
              <a:rect l="l" t="t" r="r" b="b"/>
              <a:pathLst>
                <a:path w="5590" h="21630" extrusionOk="0">
                  <a:moveTo>
                    <a:pt x="4412" y="0"/>
                  </a:moveTo>
                  <a:cubicBezTo>
                    <a:pt x="4239" y="4371"/>
                    <a:pt x="4016" y="8715"/>
                    <a:pt x="2570" y="12198"/>
                  </a:cubicBezTo>
                  <a:cubicBezTo>
                    <a:pt x="1963" y="13666"/>
                    <a:pt x="1065" y="15092"/>
                    <a:pt x="1" y="16501"/>
                  </a:cubicBezTo>
                  <a:lnTo>
                    <a:pt x="1" y="21629"/>
                  </a:lnTo>
                  <a:cubicBezTo>
                    <a:pt x="1710" y="19501"/>
                    <a:pt x="3185" y="17361"/>
                    <a:pt x="3997" y="15153"/>
                  </a:cubicBezTo>
                  <a:cubicBezTo>
                    <a:pt x="5589" y="10840"/>
                    <a:pt x="5246" y="5284"/>
                    <a:pt x="5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0" y="0"/>
              <a:ext cx="706245" cy="2572166"/>
            </a:xfrm>
            <a:custGeom>
              <a:avLst/>
              <a:gdLst/>
              <a:ahLst/>
              <a:cxnLst/>
              <a:rect l="l" t="t" r="r" b="b"/>
              <a:pathLst>
                <a:path w="8878" h="32393" extrusionOk="0">
                  <a:moveTo>
                    <a:pt x="6212" y="0"/>
                  </a:moveTo>
                  <a:cubicBezTo>
                    <a:pt x="6031" y="5997"/>
                    <a:pt x="7209" y="12810"/>
                    <a:pt x="5544" y="17953"/>
                  </a:cubicBezTo>
                  <a:cubicBezTo>
                    <a:pt x="4567" y="20965"/>
                    <a:pt x="2351" y="23893"/>
                    <a:pt x="1" y="26853"/>
                  </a:cubicBezTo>
                  <a:lnTo>
                    <a:pt x="1" y="32392"/>
                  </a:lnTo>
                  <a:cubicBezTo>
                    <a:pt x="2831" y="28411"/>
                    <a:pt x="6092" y="24527"/>
                    <a:pt x="7197" y="20591"/>
                  </a:cubicBezTo>
                  <a:cubicBezTo>
                    <a:pt x="8877" y="14602"/>
                    <a:pt x="6552" y="6461"/>
                    <a:pt x="7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8913125" y="0"/>
              <a:ext cx="248037" cy="697732"/>
            </a:xfrm>
            <a:custGeom>
              <a:avLst/>
              <a:gdLst/>
              <a:ahLst/>
              <a:cxnLst/>
              <a:rect l="l" t="t" r="r" b="b"/>
              <a:pathLst>
                <a:path w="3118" h="8787" extrusionOk="0">
                  <a:moveTo>
                    <a:pt x="1" y="0"/>
                  </a:moveTo>
                  <a:cubicBezTo>
                    <a:pt x="521" y="2827"/>
                    <a:pt x="1201" y="5514"/>
                    <a:pt x="2434" y="7707"/>
                  </a:cubicBezTo>
                  <a:cubicBezTo>
                    <a:pt x="2642" y="8073"/>
                    <a:pt x="2868" y="8431"/>
                    <a:pt x="3117" y="8786"/>
                  </a:cubicBezTo>
                  <a:lnTo>
                    <a:pt x="3117" y="238"/>
                  </a:lnTo>
                  <a:lnTo>
                    <a:pt x="30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0" y="4186491"/>
              <a:ext cx="985465" cy="956989"/>
            </a:xfrm>
            <a:custGeom>
              <a:avLst/>
              <a:gdLst/>
              <a:ahLst/>
              <a:cxnLst/>
              <a:rect l="l" t="t" r="r" b="b"/>
              <a:pathLst>
                <a:path w="12388" h="12052" extrusionOk="0">
                  <a:moveTo>
                    <a:pt x="1" y="1"/>
                  </a:moveTo>
                  <a:lnTo>
                    <a:pt x="1" y="1518"/>
                  </a:lnTo>
                  <a:cubicBezTo>
                    <a:pt x="3563" y="4813"/>
                    <a:pt x="7397" y="7972"/>
                    <a:pt x="9243" y="11584"/>
                  </a:cubicBezTo>
                  <a:cubicBezTo>
                    <a:pt x="9322" y="11739"/>
                    <a:pt x="9398" y="11893"/>
                    <a:pt x="9473" y="12051"/>
                  </a:cubicBezTo>
                  <a:lnTo>
                    <a:pt x="12387" y="12051"/>
                  </a:lnTo>
                  <a:cubicBezTo>
                    <a:pt x="9790" y="7681"/>
                    <a:pt x="4103" y="414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0" y="0"/>
              <a:ext cx="1438423" cy="5143379"/>
            </a:xfrm>
            <a:custGeom>
              <a:avLst/>
              <a:gdLst/>
              <a:ahLst/>
              <a:cxnLst/>
              <a:rect l="l" t="t" r="r" b="b"/>
              <a:pathLst>
                <a:path w="18082" h="64774" extrusionOk="0">
                  <a:moveTo>
                    <a:pt x="8869" y="0"/>
                  </a:moveTo>
                  <a:cubicBezTo>
                    <a:pt x="6711" y="6601"/>
                    <a:pt x="10583" y="16175"/>
                    <a:pt x="8945" y="23071"/>
                  </a:cubicBezTo>
                  <a:cubicBezTo>
                    <a:pt x="7707" y="28267"/>
                    <a:pt x="2646" y="33521"/>
                    <a:pt x="1" y="38945"/>
                  </a:cubicBezTo>
                  <a:lnTo>
                    <a:pt x="1" y="50421"/>
                  </a:lnTo>
                  <a:cubicBezTo>
                    <a:pt x="3461" y="55950"/>
                    <a:pt x="11545" y="59683"/>
                    <a:pt x="15244" y="64773"/>
                  </a:cubicBezTo>
                  <a:lnTo>
                    <a:pt x="18082" y="64773"/>
                  </a:lnTo>
                  <a:cubicBezTo>
                    <a:pt x="13353" y="59237"/>
                    <a:pt x="3117" y="55637"/>
                    <a:pt x="1642" y="48326"/>
                  </a:cubicBezTo>
                  <a:cubicBezTo>
                    <a:pt x="69" y="40521"/>
                    <a:pt x="9334" y="32744"/>
                    <a:pt x="10775" y="25388"/>
                  </a:cubicBezTo>
                  <a:cubicBezTo>
                    <a:pt x="12274" y="17764"/>
                    <a:pt x="6744" y="7069"/>
                    <a:pt x="10979" y="695"/>
                  </a:cubicBezTo>
                  <a:cubicBezTo>
                    <a:pt x="11137" y="453"/>
                    <a:pt x="11315" y="223"/>
                    <a:pt x="114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8448627" y="0"/>
              <a:ext cx="712529" cy="920383"/>
            </a:xfrm>
            <a:custGeom>
              <a:avLst/>
              <a:gdLst/>
              <a:ahLst/>
              <a:cxnLst/>
              <a:rect l="l" t="t" r="r" b="b"/>
              <a:pathLst>
                <a:path w="8957" h="11591" extrusionOk="0">
                  <a:moveTo>
                    <a:pt x="1" y="0"/>
                  </a:moveTo>
                  <a:cubicBezTo>
                    <a:pt x="620" y="2084"/>
                    <a:pt x="1370" y="4027"/>
                    <a:pt x="2450" y="5631"/>
                  </a:cubicBezTo>
                  <a:cubicBezTo>
                    <a:pt x="3941" y="7851"/>
                    <a:pt x="6375" y="9734"/>
                    <a:pt x="8956" y="11590"/>
                  </a:cubicBezTo>
                  <a:lnTo>
                    <a:pt x="8956" y="10666"/>
                  </a:lnTo>
                  <a:cubicBezTo>
                    <a:pt x="7503" y="9375"/>
                    <a:pt x="6232" y="8039"/>
                    <a:pt x="5333" y="6583"/>
                  </a:cubicBezTo>
                  <a:cubicBezTo>
                    <a:pt x="4182" y="4710"/>
                    <a:pt x="3450" y="2427"/>
                    <a:pt x="2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9094421" y="5047817"/>
              <a:ext cx="66742" cy="95683"/>
            </a:xfrm>
            <a:custGeom>
              <a:avLst/>
              <a:gdLst/>
              <a:ahLst/>
              <a:cxnLst/>
              <a:rect l="l" t="t" r="r" b="b"/>
              <a:pathLst>
                <a:path w="839" h="1205" extrusionOk="0">
                  <a:moveTo>
                    <a:pt x="838" y="0"/>
                  </a:moveTo>
                  <a:cubicBezTo>
                    <a:pt x="593" y="431"/>
                    <a:pt x="314" y="831"/>
                    <a:pt x="0" y="1204"/>
                  </a:cubicBezTo>
                  <a:lnTo>
                    <a:pt x="838" y="1204"/>
                  </a:lnTo>
                  <a:lnTo>
                    <a:pt x="8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9003176" y="2833238"/>
              <a:ext cx="157986" cy="1276674"/>
            </a:xfrm>
            <a:custGeom>
              <a:avLst/>
              <a:gdLst/>
              <a:ahLst/>
              <a:cxnLst/>
              <a:rect l="l" t="t" r="r" b="b"/>
              <a:pathLst>
                <a:path w="1986" h="16078" extrusionOk="0">
                  <a:moveTo>
                    <a:pt x="1985" y="0"/>
                  </a:moveTo>
                  <a:cubicBezTo>
                    <a:pt x="1189" y="1762"/>
                    <a:pt x="574" y="3491"/>
                    <a:pt x="381" y="5163"/>
                  </a:cubicBezTo>
                  <a:cubicBezTo>
                    <a:pt x="1" y="8484"/>
                    <a:pt x="1076" y="12314"/>
                    <a:pt x="1985" y="16077"/>
                  </a:cubicBezTo>
                  <a:lnTo>
                    <a:pt x="1985" y="11707"/>
                  </a:lnTo>
                  <a:cubicBezTo>
                    <a:pt x="1880" y="10521"/>
                    <a:pt x="1861" y="9367"/>
                    <a:pt x="1985" y="8269"/>
                  </a:cubicBezTo>
                  <a:lnTo>
                    <a:pt x="19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8012051" y="0"/>
              <a:ext cx="1149100" cy="1015987"/>
            </a:xfrm>
            <a:custGeom>
              <a:avLst/>
              <a:gdLst/>
              <a:ahLst/>
              <a:cxnLst/>
              <a:rect l="l" t="t" r="r" b="b"/>
              <a:pathLst>
                <a:path w="14445" h="12795" extrusionOk="0">
                  <a:moveTo>
                    <a:pt x="1" y="0"/>
                  </a:moveTo>
                  <a:cubicBezTo>
                    <a:pt x="650" y="1574"/>
                    <a:pt x="1401" y="3027"/>
                    <a:pt x="2356" y="4228"/>
                  </a:cubicBezTo>
                  <a:cubicBezTo>
                    <a:pt x="5062" y="7628"/>
                    <a:pt x="10376" y="9854"/>
                    <a:pt x="14444" y="12794"/>
                  </a:cubicBezTo>
                  <a:lnTo>
                    <a:pt x="14444" y="12198"/>
                  </a:lnTo>
                  <a:cubicBezTo>
                    <a:pt x="10943" y="9854"/>
                    <a:pt x="7195" y="7688"/>
                    <a:pt x="5111" y="4850"/>
                  </a:cubicBezTo>
                  <a:cubicBezTo>
                    <a:pt x="4104" y="3469"/>
                    <a:pt x="3349" y="1800"/>
                    <a:pt x="2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237778" y="0"/>
              <a:ext cx="1750339" cy="5143379"/>
            </a:xfrm>
            <a:custGeom>
              <a:avLst/>
              <a:gdLst/>
              <a:ahLst/>
              <a:cxnLst/>
              <a:rect l="l" t="t" r="r" b="b"/>
              <a:pathLst>
                <a:path w="22003" h="64774" extrusionOk="0">
                  <a:moveTo>
                    <a:pt x="13488" y="0"/>
                  </a:moveTo>
                  <a:cubicBezTo>
                    <a:pt x="11583" y="940"/>
                    <a:pt x="9979" y="2148"/>
                    <a:pt x="8945" y="3850"/>
                  </a:cubicBezTo>
                  <a:cubicBezTo>
                    <a:pt x="5129" y="10122"/>
                    <a:pt x="10839" y="20176"/>
                    <a:pt x="9696" y="27546"/>
                  </a:cubicBezTo>
                  <a:cubicBezTo>
                    <a:pt x="8594" y="34657"/>
                    <a:pt x="1" y="42473"/>
                    <a:pt x="1812" y="49901"/>
                  </a:cubicBezTo>
                  <a:cubicBezTo>
                    <a:pt x="3476" y="56731"/>
                    <a:pt x="13103" y="59807"/>
                    <a:pt x="17946" y="64773"/>
                  </a:cubicBezTo>
                  <a:lnTo>
                    <a:pt x="20856" y="64773"/>
                  </a:lnTo>
                  <a:cubicBezTo>
                    <a:pt x="15983" y="60282"/>
                    <a:pt x="6805" y="57690"/>
                    <a:pt x="4967" y="51270"/>
                  </a:cubicBezTo>
                  <a:cubicBezTo>
                    <a:pt x="2948" y="44221"/>
                    <a:pt x="10884" y="36397"/>
                    <a:pt x="11670" y="29539"/>
                  </a:cubicBezTo>
                  <a:cubicBezTo>
                    <a:pt x="12485" y="22433"/>
                    <a:pt x="6627" y="13017"/>
                    <a:pt x="10043" y="6854"/>
                  </a:cubicBezTo>
                  <a:cubicBezTo>
                    <a:pt x="12149" y="3065"/>
                    <a:pt x="17157" y="1601"/>
                    <a:pt x="2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707606" y="0"/>
              <a:ext cx="2025104" cy="5143379"/>
            </a:xfrm>
            <a:custGeom>
              <a:avLst/>
              <a:gdLst/>
              <a:ahLst/>
              <a:cxnLst/>
              <a:rect l="l" t="t" r="r" b="b"/>
              <a:pathLst>
                <a:path w="25457" h="64774" extrusionOk="0">
                  <a:moveTo>
                    <a:pt x="22513" y="0"/>
                  </a:moveTo>
                  <a:cubicBezTo>
                    <a:pt x="16976" y="3390"/>
                    <a:pt x="8103" y="4284"/>
                    <a:pt x="5367" y="9711"/>
                  </a:cubicBezTo>
                  <a:cubicBezTo>
                    <a:pt x="2329" y="15742"/>
                    <a:pt x="8303" y="24535"/>
                    <a:pt x="7794" y="31373"/>
                  </a:cubicBezTo>
                  <a:cubicBezTo>
                    <a:pt x="7300" y="37971"/>
                    <a:pt x="0" y="45764"/>
                    <a:pt x="2201" y="52440"/>
                  </a:cubicBezTo>
                  <a:cubicBezTo>
                    <a:pt x="4208" y="58520"/>
                    <a:pt x="13108" y="60652"/>
                    <a:pt x="17943" y="64773"/>
                  </a:cubicBezTo>
                  <a:lnTo>
                    <a:pt x="21048" y="64773"/>
                  </a:lnTo>
                  <a:cubicBezTo>
                    <a:pt x="16309" y="60906"/>
                    <a:pt x="7500" y="59237"/>
                    <a:pt x="5318" y="53414"/>
                  </a:cubicBezTo>
                  <a:cubicBezTo>
                    <a:pt x="2959" y="47115"/>
                    <a:pt x="9647" y="39378"/>
                    <a:pt x="9866" y="33045"/>
                  </a:cubicBezTo>
                  <a:cubicBezTo>
                    <a:pt x="10092" y="26482"/>
                    <a:pt x="4043" y="18297"/>
                    <a:pt x="6718" y="12413"/>
                  </a:cubicBezTo>
                  <a:cubicBezTo>
                    <a:pt x="9398" y="6525"/>
                    <a:pt x="19542" y="5707"/>
                    <a:pt x="24339" y="1220"/>
                  </a:cubicBezTo>
                  <a:cubicBezTo>
                    <a:pt x="24732" y="854"/>
                    <a:pt x="25102" y="441"/>
                    <a:pt x="25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7594170" y="0"/>
              <a:ext cx="1736577" cy="5143379"/>
            </a:xfrm>
            <a:custGeom>
              <a:avLst/>
              <a:gdLst/>
              <a:ahLst/>
              <a:cxnLst/>
              <a:rect l="l" t="t" r="r" b="b"/>
              <a:pathLst>
                <a:path w="21830" h="64774" extrusionOk="0">
                  <a:moveTo>
                    <a:pt x="1" y="0"/>
                  </a:moveTo>
                  <a:cubicBezTo>
                    <a:pt x="676" y="1287"/>
                    <a:pt x="1432" y="2469"/>
                    <a:pt x="2329" y="3430"/>
                  </a:cubicBezTo>
                  <a:cubicBezTo>
                    <a:pt x="6654" y="8058"/>
                    <a:pt x="16780" y="9492"/>
                    <a:pt x="19143" y="15794"/>
                  </a:cubicBezTo>
                  <a:cubicBezTo>
                    <a:pt x="21505" y="22097"/>
                    <a:pt x="14814" y="29830"/>
                    <a:pt x="14595" y="36163"/>
                  </a:cubicBezTo>
                  <a:cubicBezTo>
                    <a:pt x="14369" y="42726"/>
                    <a:pt x="20418" y="50911"/>
                    <a:pt x="17743" y="56795"/>
                  </a:cubicBezTo>
                  <a:cubicBezTo>
                    <a:pt x="15848" y="60962"/>
                    <a:pt x="10218" y="62589"/>
                    <a:pt x="5383" y="64773"/>
                  </a:cubicBezTo>
                  <a:lnTo>
                    <a:pt x="13369" y="64773"/>
                  </a:lnTo>
                  <a:cubicBezTo>
                    <a:pt x="15735" y="63623"/>
                    <a:pt x="17727" y="62196"/>
                    <a:pt x="18791" y="60086"/>
                  </a:cubicBezTo>
                  <a:cubicBezTo>
                    <a:pt x="21829" y="54055"/>
                    <a:pt x="15856" y="45262"/>
                    <a:pt x="16369" y="38424"/>
                  </a:cubicBezTo>
                  <a:cubicBezTo>
                    <a:pt x="16588" y="35442"/>
                    <a:pt x="18199" y="32219"/>
                    <a:pt x="19697" y="28966"/>
                  </a:cubicBezTo>
                  <a:lnTo>
                    <a:pt x="19697" y="13798"/>
                  </a:lnTo>
                  <a:cubicBezTo>
                    <a:pt x="15727" y="9771"/>
                    <a:pt x="8368" y="7745"/>
                    <a:pt x="4930" y="3756"/>
                  </a:cubicBezTo>
                  <a:cubicBezTo>
                    <a:pt x="4013" y="2691"/>
                    <a:pt x="3266" y="1404"/>
                    <a:pt x="26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172740" y="0"/>
              <a:ext cx="1779772" cy="5143379"/>
            </a:xfrm>
            <a:custGeom>
              <a:avLst/>
              <a:gdLst/>
              <a:ahLst/>
              <a:cxnLst/>
              <a:rect l="l" t="t" r="r" b="b"/>
              <a:pathLst>
                <a:path w="22373" h="64774" extrusionOk="0">
                  <a:moveTo>
                    <a:pt x="21221" y="0"/>
                  </a:moveTo>
                  <a:cubicBezTo>
                    <a:pt x="20500" y="1374"/>
                    <a:pt x="19708" y="2620"/>
                    <a:pt x="18749" y="3589"/>
                  </a:cubicBezTo>
                  <a:cubicBezTo>
                    <a:pt x="14334" y="8058"/>
                    <a:pt x="4668" y="9232"/>
                    <a:pt x="2332" y="14956"/>
                  </a:cubicBezTo>
                  <a:cubicBezTo>
                    <a:pt x="0" y="20685"/>
                    <a:pt x="6091" y="28279"/>
                    <a:pt x="6125" y="34562"/>
                  </a:cubicBezTo>
                  <a:cubicBezTo>
                    <a:pt x="6159" y="40624"/>
                    <a:pt x="60" y="48270"/>
                    <a:pt x="2554" y="54203"/>
                  </a:cubicBezTo>
                  <a:cubicBezTo>
                    <a:pt x="4932" y="59845"/>
                    <a:pt x="13846" y="61014"/>
                    <a:pt x="18420" y="64773"/>
                  </a:cubicBezTo>
                  <a:lnTo>
                    <a:pt x="21727" y="64773"/>
                  </a:lnTo>
                  <a:cubicBezTo>
                    <a:pt x="17409" y="60943"/>
                    <a:pt x="8189" y="60343"/>
                    <a:pt x="5597" y="54810"/>
                  </a:cubicBezTo>
                  <a:cubicBezTo>
                    <a:pt x="2989" y="49239"/>
                    <a:pt x="8518" y="41707"/>
                    <a:pt x="8257" y="35917"/>
                  </a:cubicBezTo>
                  <a:cubicBezTo>
                    <a:pt x="7985" y="29920"/>
                    <a:pt x="1879" y="22904"/>
                    <a:pt x="3890" y="17346"/>
                  </a:cubicBezTo>
                  <a:cubicBezTo>
                    <a:pt x="5902" y="11786"/>
                    <a:pt x="15088" y="10300"/>
                    <a:pt x="19134" y="5865"/>
                  </a:cubicBezTo>
                  <a:cubicBezTo>
                    <a:pt x="20504" y="4363"/>
                    <a:pt x="21462" y="2238"/>
                    <a:pt x="22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7187745" y="0"/>
              <a:ext cx="1911268" cy="5143379"/>
            </a:xfrm>
            <a:custGeom>
              <a:avLst/>
              <a:gdLst/>
              <a:ahLst/>
              <a:cxnLst/>
              <a:rect l="l" t="t" r="r" b="b"/>
              <a:pathLst>
                <a:path w="24026" h="64774" extrusionOk="0">
                  <a:moveTo>
                    <a:pt x="0" y="0"/>
                  </a:moveTo>
                  <a:cubicBezTo>
                    <a:pt x="747" y="1216"/>
                    <a:pt x="1563" y="2314"/>
                    <a:pt x="2510" y="3181"/>
                  </a:cubicBezTo>
                  <a:cubicBezTo>
                    <a:pt x="6790" y="7084"/>
                    <a:pt x="16119" y="7654"/>
                    <a:pt x="18730" y="13224"/>
                  </a:cubicBezTo>
                  <a:cubicBezTo>
                    <a:pt x="21342" y="18795"/>
                    <a:pt x="15806" y="26332"/>
                    <a:pt x="16069" y="32117"/>
                  </a:cubicBezTo>
                  <a:cubicBezTo>
                    <a:pt x="16341" y="38114"/>
                    <a:pt x="22448" y="45130"/>
                    <a:pt x="20436" y="50689"/>
                  </a:cubicBezTo>
                  <a:cubicBezTo>
                    <a:pt x="18424" y="56248"/>
                    <a:pt x="9239" y="57735"/>
                    <a:pt x="5193" y="62169"/>
                  </a:cubicBezTo>
                  <a:cubicBezTo>
                    <a:pt x="4521" y="62909"/>
                    <a:pt x="3947" y="63796"/>
                    <a:pt x="3430" y="64773"/>
                  </a:cubicBezTo>
                  <a:lnTo>
                    <a:pt x="5540" y="64773"/>
                  </a:lnTo>
                  <a:cubicBezTo>
                    <a:pt x="10069" y="60516"/>
                    <a:pt x="19402" y="59279"/>
                    <a:pt x="21693" y="53663"/>
                  </a:cubicBezTo>
                  <a:cubicBezTo>
                    <a:pt x="24025" y="47938"/>
                    <a:pt x="17934" y="40340"/>
                    <a:pt x="17900" y="34061"/>
                  </a:cubicBezTo>
                  <a:cubicBezTo>
                    <a:pt x="17866" y="27999"/>
                    <a:pt x="23965" y="20354"/>
                    <a:pt x="21470" y="14417"/>
                  </a:cubicBezTo>
                  <a:cubicBezTo>
                    <a:pt x="18972" y="8485"/>
                    <a:pt x="9239" y="7499"/>
                    <a:pt x="4928" y="3242"/>
                  </a:cubicBezTo>
                  <a:cubicBezTo>
                    <a:pt x="4019" y="2344"/>
                    <a:pt x="3245" y="1227"/>
                    <a:pt x="2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477102" y="0"/>
              <a:ext cx="1951839" cy="5143379"/>
            </a:xfrm>
            <a:custGeom>
              <a:avLst/>
              <a:gdLst/>
              <a:ahLst/>
              <a:cxnLst/>
              <a:rect l="l" t="t" r="r" b="b"/>
              <a:pathLst>
                <a:path w="24536" h="64774" extrusionOk="0">
                  <a:moveTo>
                    <a:pt x="19505" y="0"/>
                  </a:moveTo>
                  <a:cubicBezTo>
                    <a:pt x="18433" y="2959"/>
                    <a:pt x="17505" y="6031"/>
                    <a:pt x="15810" y="8043"/>
                  </a:cubicBezTo>
                  <a:cubicBezTo>
                    <a:pt x="12119" y="12428"/>
                    <a:pt x="3416" y="14195"/>
                    <a:pt x="1710" y="19572"/>
                  </a:cubicBezTo>
                  <a:cubicBezTo>
                    <a:pt x="1" y="24950"/>
                    <a:pt x="6096" y="31415"/>
                    <a:pt x="6582" y="37125"/>
                  </a:cubicBezTo>
                  <a:cubicBezTo>
                    <a:pt x="7050" y="42632"/>
                    <a:pt x="2061" y="50028"/>
                    <a:pt x="4760" y="55245"/>
                  </a:cubicBezTo>
                  <a:cubicBezTo>
                    <a:pt x="7462" y="60460"/>
                    <a:pt x="16383" y="60648"/>
                    <a:pt x="20614" y="64207"/>
                  </a:cubicBezTo>
                  <a:cubicBezTo>
                    <a:pt x="20825" y="64385"/>
                    <a:pt x="21029" y="64574"/>
                    <a:pt x="21229" y="64773"/>
                  </a:cubicBezTo>
                  <a:lnTo>
                    <a:pt x="24535" y="64773"/>
                  </a:lnTo>
                  <a:cubicBezTo>
                    <a:pt x="24094" y="64280"/>
                    <a:pt x="23629" y="63834"/>
                    <a:pt x="23135" y="63449"/>
                  </a:cubicBezTo>
                  <a:cubicBezTo>
                    <a:pt x="18968" y="60218"/>
                    <a:pt x="10462" y="60377"/>
                    <a:pt x="7692" y="55512"/>
                  </a:cubicBezTo>
                  <a:cubicBezTo>
                    <a:pt x="4918" y="50648"/>
                    <a:pt x="9394" y="43409"/>
                    <a:pt x="8737" y="38178"/>
                  </a:cubicBezTo>
                  <a:cubicBezTo>
                    <a:pt x="8058" y="32755"/>
                    <a:pt x="2008" y="26830"/>
                    <a:pt x="3427" y="21641"/>
                  </a:cubicBezTo>
                  <a:cubicBezTo>
                    <a:pt x="4850" y="16451"/>
                    <a:pt x="13077" y="14440"/>
                    <a:pt x="16425" y="10122"/>
                  </a:cubicBezTo>
                  <a:cubicBezTo>
                    <a:pt x="18383" y="7593"/>
                    <a:pt x="19097" y="3472"/>
                    <a:pt x="204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6786887" y="0"/>
              <a:ext cx="2055413" cy="5143379"/>
            </a:xfrm>
            <a:custGeom>
              <a:avLst/>
              <a:gdLst/>
              <a:ahLst/>
              <a:cxnLst/>
              <a:rect l="l" t="t" r="r" b="b"/>
              <a:pathLst>
                <a:path w="25838" h="64774" extrusionOk="0">
                  <a:moveTo>
                    <a:pt x="0" y="0"/>
                  </a:moveTo>
                  <a:cubicBezTo>
                    <a:pt x="910" y="1329"/>
                    <a:pt x="1880" y="2536"/>
                    <a:pt x="3008" y="3412"/>
                  </a:cubicBezTo>
                  <a:cubicBezTo>
                    <a:pt x="7171" y="6642"/>
                    <a:pt x="15678" y="6484"/>
                    <a:pt x="18452" y="11349"/>
                  </a:cubicBezTo>
                  <a:cubicBezTo>
                    <a:pt x="21226" y="16213"/>
                    <a:pt x="16750" y="23452"/>
                    <a:pt x="17406" y="28683"/>
                  </a:cubicBezTo>
                  <a:cubicBezTo>
                    <a:pt x="18086" y="34106"/>
                    <a:pt x="24135" y="40031"/>
                    <a:pt x="22716" y="45221"/>
                  </a:cubicBezTo>
                  <a:cubicBezTo>
                    <a:pt x="21294" y="50410"/>
                    <a:pt x="13066" y="52421"/>
                    <a:pt x="9718" y="56739"/>
                  </a:cubicBezTo>
                  <a:cubicBezTo>
                    <a:pt x="8141" y="58773"/>
                    <a:pt x="7371" y="61845"/>
                    <a:pt x="6428" y="64773"/>
                  </a:cubicBezTo>
                  <a:lnTo>
                    <a:pt x="7292" y="64773"/>
                  </a:lnTo>
                  <a:cubicBezTo>
                    <a:pt x="8035" y="62732"/>
                    <a:pt x="8847" y="60811"/>
                    <a:pt x="10032" y="59403"/>
                  </a:cubicBezTo>
                  <a:cubicBezTo>
                    <a:pt x="13723" y="55018"/>
                    <a:pt x="22426" y="53252"/>
                    <a:pt x="24132" y="47874"/>
                  </a:cubicBezTo>
                  <a:cubicBezTo>
                    <a:pt x="25837" y="42496"/>
                    <a:pt x="19746" y="36034"/>
                    <a:pt x="19260" y="30324"/>
                  </a:cubicBezTo>
                  <a:cubicBezTo>
                    <a:pt x="18791" y="24815"/>
                    <a:pt x="23780" y="17417"/>
                    <a:pt x="21082" y="12202"/>
                  </a:cubicBezTo>
                  <a:cubicBezTo>
                    <a:pt x="18380" y="6990"/>
                    <a:pt x="9458" y="6801"/>
                    <a:pt x="5228" y="3242"/>
                  </a:cubicBezTo>
                  <a:cubicBezTo>
                    <a:pt x="4205" y="2382"/>
                    <a:pt x="3329" y="1249"/>
                    <a:pt x="25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799840" y="0"/>
              <a:ext cx="2146975" cy="5143379"/>
            </a:xfrm>
            <a:custGeom>
              <a:avLst/>
              <a:gdLst/>
              <a:ahLst/>
              <a:cxnLst/>
              <a:rect l="l" t="t" r="r" b="b"/>
              <a:pathLst>
                <a:path w="26989" h="64774" extrusionOk="0">
                  <a:moveTo>
                    <a:pt x="17496" y="0"/>
                  </a:moveTo>
                  <a:cubicBezTo>
                    <a:pt x="15561" y="3657"/>
                    <a:pt x="15285" y="9013"/>
                    <a:pt x="13089" y="12092"/>
                  </a:cubicBezTo>
                  <a:cubicBezTo>
                    <a:pt x="10066" y="16330"/>
                    <a:pt x="2310" y="18557"/>
                    <a:pt x="1156" y="23550"/>
                  </a:cubicBezTo>
                  <a:cubicBezTo>
                    <a:pt x="1" y="28539"/>
                    <a:pt x="5982" y="33951"/>
                    <a:pt x="6836" y="39084"/>
                  </a:cubicBezTo>
                  <a:cubicBezTo>
                    <a:pt x="7658" y="44039"/>
                    <a:pt x="3673" y="51096"/>
                    <a:pt x="6496" y="55621"/>
                  </a:cubicBezTo>
                  <a:cubicBezTo>
                    <a:pt x="9318" y="60147"/>
                    <a:pt x="17410" y="59671"/>
                    <a:pt x="21497" y="62589"/>
                  </a:cubicBezTo>
                  <a:cubicBezTo>
                    <a:pt x="22309" y="63170"/>
                    <a:pt x="23049" y="63925"/>
                    <a:pt x="23751" y="64773"/>
                  </a:cubicBezTo>
                  <a:lnTo>
                    <a:pt x="26989" y="64773"/>
                  </a:lnTo>
                  <a:cubicBezTo>
                    <a:pt x="26003" y="63528"/>
                    <a:pt x="24974" y="62400"/>
                    <a:pt x="23803" y="61634"/>
                  </a:cubicBezTo>
                  <a:cubicBezTo>
                    <a:pt x="19811" y="59014"/>
                    <a:pt x="12138" y="59773"/>
                    <a:pt x="9285" y="55580"/>
                  </a:cubicBezTo>
                  <a:cubicBezTo>
                    <a:pt x="6432" y="51383"/>
                    <a:pt x="9949" y="44526"/>
                    <a:pt x="8979" y="39850"/>
                  </a:cubicBezTo>
                  <a:cubicBezTo>
                    <a:pt x="7975" y="35001"/>
                    <a:pt x="2084" y="30087"/>
                    <a:pt x="2993" y="25297"/>
                  </a:cubicBezTo>
                  <a:cubicBezTo>
                    <a:pt x="3903" y="20512"/>
                    <a:pt x="11187" y="18100"/>
                    <a:pt x="13901" y="13960"/>
                  </a:cubicBezTo>
                  <a:cubicBezTo>
                    <a:pt x="16361" y="10201"/>
                    <a:pt x="15840" y="3193"/>
                    <a:pt x="19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6389053" y="0"/>
              <a:ext cx="2178875" cy="5143379"/>
            </a:xfrm>
            <a:custGeom>
              <a:avLst/>
              <a:gdLst/>
              <a:ahLst/>
              <a:cxnLst/>
              <a:rect l="l" t="t" r="r" b="b"/>
              <a:pathLst>
                <a:path w="27390" h="64774" extrusionOk="0">
                  <a:moveTo>
                    <a:pt x="1" y="0"/>
                  </a:moveTo>
                  <a:cubicBezTo>
                    <a:pt x="1201" y="1596"/>
                    <a:pt x="2439" y="3106"/>
                    <a:pt x="3885" y="4054"/>
                  </a:cubicBezTo>
                  <a:cubicBezTo>
                    <a:pt x="7881" y="6673"/>
                    <a:pt x="15550" y="5914"/>
                    <a:pt x="18407" y="10107"/>
                  </a:cubicBezTo>
                  <a:cubicBezTo>
                    <a:pt x="21260" y="14304"/>
                    <a:pt x="17743" y="21161"/>
                    <a:pt x="18713" y="25837"/>
                  </a:cubicBezTo>
                  <a:cubicBezTo>
                    <a:pt x="19716" y="30683"/>
                    <a:pt x="25607" y="35600"/>
                    <a:pt x="24698" y="40386"/>
                  </a:cubicBezTo>
                  <a:cubicBezTo>
                    <a:pt x="23789" y="45175"/>
                    <a:pt x="16505" y="47586"/>
                    <a:pt x="13791" y="51727"/>
                  </a:cubicBezTo>
                  <a:cubicBezTo>
                    <a:pt x="11542" y="55158"/>
                    <a:pt x="11784" y="61301"/>
                    <a:pt x="9239" y="64773"/>
                  </a:cubicBezTo>
                  <a:lnTo>
                    <a:pt x="10568" y="64773"/>
                  </a:lnTo>
                  <a:cubicBezTo>
                    <a:pt x="11934" y="61263"/>
                    <a:pt x="12387" y="56860"/>
                    <a:pt x="14301" y="54180"/>
                  </a:cubicBezTo>
                  <a:cubicBezTo>
                    <a:pt x="17323" y="49946"/>
                    <a:pt x="25079" y="47715"/>
                    <a:pt x="26234" y="42726"/>
                  </a:cubicBezTo>
                  <a:cubicBezTo>
                    <a:pt x="27389" y="37733"/>
                    <a:pt x="21407" y="32324"/>
                    <a:pt x="20554" y="27189"/>
                  </a:cubicBezTo>
                  <a:cubicBezTo>
                    <a:pt x="19732" y="22237"/>
                    <a:pt x="23714" y="15179"/>
                    <a:pt x="20890" y="10654"/>
                  </a:cubicBezTo>
                  <a:cubicBezTo>
                    <a:pt x="18067" y="6130"/>
                    <a:pt x="9979" y="6601"/>
                    <a:pt x="5893" y="3684"/>
                  </a:cubicBezTo>
                  <a:cubicBezTo>
                    <a:pt x="4625" y="2778"/>
                    <a:pt x="3533" y="1450"/>
                    <a:pt x="2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533165" y="0"/>
              <a:ext cx="2749168" cy="5143379"/>
            </a:xfrm>
            <a:custGeom>
              <a:avLst/>
              <a:gdLst/>
              <a:ahLst/>
              <a:cxnLst/>
              <a:rect l="l" t="t" r="r" b="b"/>
              <a:pathLst>
                <a:path w="34559" h="64774" extrusionOk="0">
                  <a:moveTo>
                    <a:pt x="5715" y="0"/>
                  </a:moveTo>
                  <a:cubicBezTo>
                    <a:pt x="7397" y="1899"/>
                    <a:pt x="9028" y="3982"/>
                    <a:pt x="10960" y="5038"/>
                  </a:cubicBezTo>
                  <a:cubicBezTo>
                    <a:pt x="14738" y="7107"/>
                    <a:pt x="21573" y="5872"/>
                    <a:pt x="24437" y="9439"/>
                  </a:cubicBezTo>
                  <a:cubicBezTo>
                    <a:pt x="27302" y="13002"/>
                    <a:pt x="24633" y="19414"/>
                    <a:pt x="25841" y="23543"/>
                  </a:cubicBezTo>
                  <a:cubicBezTo>
                    <a:pt x="27091" y="27826"/>
                    <a:pt x="32736" y="31819"/>
                    <a:pt x="32261" y="36186"/>
                  </a:cubicBezTo>
                  <a:cubicBezTo>
                    <a:pt x="31789" y="40552"/>
                    <a:pt x="25419" y="43243"/>
                    <a:pt x="23278" y="47156"/>
                  </a:cubicBezTo>
                  <a:cubicBezTo>
                    <a:pt x="21214" y="50930"/>
                    <a:pt x="22444" y="57769"/>
                    <a:pt x="18882" y="60634"/>
                  </a:cubicBezTo>
                  <a:cubicBezTo>
                    <a:pt x="17511" y="61736"/>
                    <a:pt x="15719" y="62019"/>
                    <a:pt x="13796" y="62019"/>
                  </a:cubicBezTo>
                  <a:cubicBezTo>
                    <a:pt x="11764" y="62019"/>
                    <a:pt x="9587" y="61702"/>
                    <a:pt x="7611" y="61702"/>
                  </a:cubicBezTo>
                  <a:cubicBezTo>
                    <a:pt x="6597" y="61702"/>
                    <a:pt x="5636" y="61786"/>
                    <a:pt x="4774" y="62038"/>
                  </a:cubicBezTo>
                  <a:cubicBezTo>
                    <a:pt x="3151" y="62509"/>
                    <a:pt x="1574" y="63611"/>
                    <a:pt x="0" y="64773"/>
                  </a:cubicBezTo>
                  <a:lnTo>
                    <a:pt x="2419" y="64773"/>
                  </a:lnTo>
                  <a:cubicBezTo>
                    <a:pt x="2891" y="64569"/>
                    <a:pt x="3363" y="64400"/>
                    <a:pt x="3839" y="64283"/>
                  </a:cubicBezTo>
                  <a:cubicBezTo>
                    <a:pt x="4561" y="64103"/>
                    <a:pt x="5343" y="64035"/>
                    <a:pt x="6164" y="64035"/>
                  </a:cubicBezTo>
                  <a:cubicBezTo>
                    <a:pt x="8650" y="64035"/>
                    <a:pt x="11487" y="64657"/>
                    <a:pt x="14058" y="64657"/>
                  </a:cubicBezTo>
                  <a:cubicBezTo>
                    <a:pt x="15811" y="64657"/>
                    <a:pt x="17441" y="64368"/>
                    <a:pt x="18753" y="63396"/>
                  </a:cubicBezTo>
                  <a:cubicBezTo>
                    <a:pt x="22630" y="60528"/>
                    <a:pt x="21618" y="53278"/>
                    <a:pt x="23950" y="49387"/>
                  </a:cubicBezTo>
                  <a:cubicBezTo>
                    <a:pt x="26373" y="45353"/>
                    <a:pt x="33193" y="42786"/>
                    <a:pt x="33876" y="38208"/>
                  </a:cubicBezTo>
                  <a:cubicBezTo>
                    <a:pt x="34559" y="33630"/>
                    <a:pt x="28781" y="29185"/>
                    <a:pt x="27645" y="24622"/>
                  </a:cubicBezTo>
                  <a:cubicBezTo>
                    <a:pt x="26547" y="20221"/>
                    <a:pt x="29627" y="13580"/>
                    <a:pt x="26758" y="9707"/>
                  </a:cubicBezTo>
                  <a:cubicBezTo>
                    <a:pt x="23890" y="5835"/>
                    <a:pt x="16636" y="6842"/>
                    <a:pt x="12745" y="4507"/>
                  </a:cubicBezTo>
                  <a:cubicBezTo>
                    <a:pt x="11081" y="3510"/>
                    <a:pt x="9665" y="1759"/>
                    <a:pt x="8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2133397" y="0"/>
              <a:ext cx="2745032" cy="5143379"/>
            </a:xfrm>
            <a:custGeom>
              <a:avLst/>
              <a:gdLst/>
              <a:ahLst/>
              <a:cxnLst/>
              <a:rect l="l" t="t" r="r" b="b"/>
              <a:pathLst>
                <a:path w="34507" h="64774" extrusionOk="0">
                  <a:moveTo>
                    <a:pt x="32827" y="0"/>
                  </a:moveTo>
                  <a:cubicBezTo>
                    <a:pt x="32129" y="355"/>
                    <a:pt x="31427" y="642"/>
                    <a:pt x="30721" y="816"/>
                  </a:cubicBezTo>
                  <a:cubicBezTo>
                    <a:pt x="30000" y="996"/>
                    <a:pt x="29217" y="1063"/>
                    <a:pt x="28397" y="1063"/>
                  </a:cubicBezTo>
                  <a:cubicBezTo>
                    <a:pt x="25910" y="1063"/>
                    <a:pt x="23072" y="441"/>
                    <a:pt x="20499" y="441"/>
                  </a:cubicBezTo>
                  <a:cubicBezTo>
                    <a:pt x="18745" y="441"/>
                    <a:pt x="17115" y="730"/>
                    <a:pt x="15802" y="1702"/>
                  </a:cubicBezTo>
                  <a:cubicBezTo>
                    <a:pt x="11930" y="4571"/>
                    <a:pt x="12938" y="11824"/>
                    <a:pt x="10605" y="15715"/>
                  </a:cubicBezTo>
                  <a:cubicBezTo>
                    <a:pt x="8186" y="19746"/>
                    <a:pt x="1366" y="22312"/>
                    <a:pt x="683" y="26890"/>
                  </a:cubicBezTo>
                  <a:cubicBezTo>
                    <a:pt x="1" y="31472"/>
                    <a:pt x="5778" y="35914"/>
                    <a:pt x="6914" y="40476"/>
                  </a:cubicBezTo>
                  <a:cubicBezTo>
                    <a:pt x="8013" y="44877"/>
                    <a:pt x="4933" y="51523"/>
                    <a:pt x="7801" y="55395"/>
                  </a:cubicBezTo>
                  <a:cubicBezTo>
                    <a:pt x="10670" y="59267"/>
                    <a:pt x="17919" y="58260"/>
                    <a:pt x="21810" y="60592"/>
                  </a:cubicBezTo>
                  <a:cubicBezTo>
                    <a:pt x="23373" y="61528"/>
                    <a:pt x="24716" y="63128"/>
                    <a:pt x="26041" y="64773"/>
                  </a:cubicBezTo>
                  <a:lnTo>
                    <a:pt x="29381" y="64773"/>
                  </a:lnTo>
                  <a:cubicBezTo>
                    <a:pt x="27611" y="62808"/>
                    <a:pt x="25921" y="60577"/>
                    <a:pt x="23897" y="59475"/>
                  </a:cubicBezTo>
                  <a:cubicBezTo>
                    <a:pt x="20124" y="57407"/>
                    <a:pt x="13285" y="58637"/>
                    <a:pt x="10420" y="55074"/>
                  </a:cubicBezTo>
                  <a:cubicBezTo>
                    <a:pt x="7556" y="51512"/>
                    <a:pt x="10224" y="45100"/>
                    <a:pt x="9020" y="40967"/>
                  </a:cubicBezTo>
                  <a:cubicBezTo>
                    <a:pt x="7767" y="36687"/>
                    <a:pt x="2122" y="32695"/>
                    <a:pt x="2597" y="28324"/>
                  </a:cubicBezTo>
                  <a:cubicBezTo>
                    <a:pt x="3073" y="23961"/>
                    <a:pt x="9443" y="21270"/>
                    <a:pt x="11583" y="17357"/>
                  </a:cubicBezTo>
                  <a:cubicBezTo>
                    <a:pt x="13648" y="13583"/>
                    <a:pt x="12417" y="6745"/>
                    <a:pt x="15980" y="3880"/>
                  </a:cubicBezTo>
                  <a:cubicBezTo>
                    <a:pt x="17350" y="2778"/>
                    <a:pt x="19142" y="2495"/>
                    <a:pt x="21064" y="2495"/>
                  </a:cubicBezTo>
                  <a:cubicBezTo>
                    <a:pt x="23095" y="2495"/>
                    <a:pt x="25272" y="2811"/>
                    <a:pt x="27248" y="2811"/>
                  </a:cubicBezTo>
                  <a:cubicBezTo>
                    <a:pt x="28263" y="2811"/>
                    <a:pt x="29225" y="2728"/>
                    <a:pt x="30087" y="2476"/>
                  </a:cubicBezTo>
                  <a:cubicBezTo>
                    <a:pt x="31585" y="2038"/>
                    <a:pt x="33049" y="1061"/>
                    <a:pt x="34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471727" y="0"/>
              <a:ext cx="5520293" cy="5143379"/>
            </a:xfrm>
            <a:custGeom>
              <a:avLst/>
              <a:gdLst/>
              <a:ahLst/>
              <a:cxnLst/>
              <a:rect l="l" t="t" r="r" b="b"/>
              <a:pathLst>
                <a:path w="69394" h="64774" extrusionOk="0">
                  <a:moveTo>
                    <a:pt x="31412" y="0"/>
                  </a:moveTo>
                  <a:cubicBezTo>
                    <a:pt x="29407" y="1556"/>
                    <a:pt x="27427" y="3401"/>
                    <a:pt x="25324" y="4106"/>
                  </a:cubicBezTo>
                  <a:cubicBezTo>
                    <a:pt x="24285" y="4456"/>
                    <a:pt x="23077" y="4546"/>
                    <a:pt x="21804" y="4546"/>
                  </a:cubicBezTo>
                  <a:cubicBezTo>
                    <a:pt x="20463" y="4546"/>
                    <a:pt x="19049" y="4446"/>
                    <a:pt x="17681" y="4446"/>
                  </a:cubicBezTo>
                  <a:cubicBezTo>
                    <a:pt x="15526" y="4446"/>
                    <a:pt x="13486" y="4693"/>
                    <a:pt x="12029" y="5967"/>
                  </a:cubicBezTo>
                  <a:cubicBezTo>
                    <a:pt x="8764" y="8809"/>
                    <a:pt x="10187" y="15236"/>
                    <a:pt x="8371" y="18885"/>
                  </a:cubicBezTo>
                  <a:cubicBezTo>
                    <a:pt x="6496" y="22671"/>
                    <a:pt x="567" y="25456"/>
                    <a:pt x="284" y="29607"/>
                  </a:cubicBezTo>
                  <a:cubicBezTo>
                    <a:pt x="1" y="33759"/>
                    <a:pt x="5492" y="37325"/>
                    <a:pt x="6839" y="41333"/>
                  </a:cubicBezTo>
                  <a:cubicBezTo>
                    <a:pt x="8137" y="45198"/>
                    <a:pt x="5850" y="51368"/>
                    <a:pt x="8700" y="54633"/>
                  </a:cubicBezTo>
                  <a:cubicBezTo>
                    <a:pt x="11546" y="57894"/>
                    <a:pt x="17969" y="56475"/>
                    <a:pt x="21622" y="58286"/>
                  </a:cubicBezTo>
                  <a:cubicBezTo>
                    <a:pt x="24234" y="59581"/>
                    <a:pt x="26370" y="62808"/>
                    <a:pt x="28808" y="64773"/>
                  </a:cubicBezTo>
                  <a:lnTo>
                    <a:pt x="36827" y="64773"/>
                  </a:lnTo>
                  <a:cubicBezTo>
                    <a:pt x="39235" y="63117"/>
                    <a:pt x="41564" y="60660"/>
                    <a:pt x="44066" y="59822"/>
                  </a:cubicBezTo>
                  <a:cubicBezTo>
                    <a:pt x="45109" y="59472"/>
                    <a:pt x="46319" y="59382"/>
                    <a:pt x="47595" y="59382"/>
                  </a:cubicBezTo>
                  <a:cubicBezTo>
                    <a:pt x="48933" y="59382"/>
                    <a:pt x="50343" y="59481"/>
                    <a:pt x="51708" y="59481"/>
                  </a:cubicBezTo>
                  <a:cubicBezTo>
                    <a:pt x="53864" y="59481"/>
                    <a:pt x="55906" y="59234"/>
                    <a:pt x="57366" y="57962"/>
                  </a:cubicBezTo>
                  <a:cubicBezTo>
                    <a:pt x="60630" y="55116"/>
                    <a:pt x="59207" y="48689"/>
                    <a:pt x="61019" y="45039"/>
                  </a:cubicBezTo>
                  <a:cubicBezTo>
                    <a:pt x="62898" y="41254"/>
                    <a:pt x="68824" y="38469"/>
                    <a:pt x="69111" y="34317"/>
                  </a:cubicBezTo>
                  <a:cubicBezTo>
                    <a:pt x="69393" y="30166"/>
                    <a:pt x="63899" y="26600"/>
                    <a:pt x="62555" y="22592"/>
                  </a:cubicBezTo>
                  <a:cubicBezTo>
                    <a:pt x="61257" y="18727"/>
                    <a:pt x="63540" y="12556"/>
                    <a:pt x="60694" y="9292"/>
                  </a:cubicBezTo>
                  <a:cubicBezTo>
                    <a:pt x="57848" y="6031"/>
                    <a:pt x="51422" y="7454"/>
                    <a:pt x="47772" y="5639"/>
                  </a:cubicBezTo>
                  <a:cubicBezTo>
                    <a:pt x="45507" y="4517"/>
                    <a:pt x="43602" y="1944"/>
                    <a:pt x="41545" y="0"/>
                  </a:cubicBezTo>
                  <a:lnTo>
                    <a:pt x="38538" y="0"/>
                  </a:lnTo>
                  <a:cubicBezTo>
                    <a:pt x="41175" y="1664"/>
                    <a:pt x="43469" y="5073"/>
                    <a:pt x="46214" y="6299"/>
                  </a:cubicBezTo>
                  <a:cubicBezTo>
                    <a:pt x="49731" y="7877"/>
                    <a:pt x="55751" y="6288"/>
                    <a:pt x="58562" y="9265"/>
                  </a:cubicBezTo>
                  <a:cubicBezTo>
                    <a:pt x="61374" y="12244"/>
                    <a:pt x="59449" y="18161"/>
                    <a:pt x="60823" y="21765"/>
                  </a:cubicBezTo>
                  <a:cubicBezTo>
                    <a:pt x="62246" y="25501"/>
                    <a:pt x="67571" y="28664"/>
                    <a:pt x="67458" y="32596"/>
                  </a:cubicBezTo>
                  <a:cubicBezTo>
                    <a:pt x="67344" y="36529"/>
                    <a:pt x="61849" y="39386"/>
                    <a:pt x="60215" y="43035"/>
                  </a:cubicBezTo>
                  <a:cubicBezTo>
                    <a:pt x="58641" y="46553"/>
                    <a:pt x="60226" y="52573"/>
                    <a:pt x="57249" y="55384"/>
                  </a:cubicBezTo>
                  <a:cubicBezTo>
                    <a:pt x="54271" y="58196"/>
                    <a:pt x="48353" y="56271"/>
                    <a:pt x="44753" y="57645"/>
                  </a:cubicBezTo>
                  <a:cubicBezTo>
                    <a:pt x="41056" y="59048"/>
                    <a:pt x="37917" y="64281"/>
                    <a:pt x="34042" y="64281"/>
                  </a:cubicBezTo>
                  <a:cubicBezTo>
                    <a:pt x="34001" y="64281"/>
                    <a:pt x="33959" y="64281"/>
                    <a:pt x="33918" y="64280"/>
                  </a:cubicBezTo>
                  <a:cubicBezTo>
                    <a:pt x="29985" y="64166"/>
                    <a:pt x="27129" y="58671"/>
                    <a:pt x="23483" y="57037"/>
                  </a:cubicBezTo>
                  <a:cubicBezTo>
                    <a:pt x="19961" y="55463"/>
                    <a:pt x="13942" y="57048"/>
                    <a:pt x="11130" y="54071"/>
                  </a:cubicBezTo>
                  <a:cubicBezTo>
                    <a:pt x="8319" y="51096"/>
                    <a:pt x="10243" y="45175"/>
                    <a:pt x="8874" y="41575"/>
                  </a:cubicBezTo>
                  <a:cubicBezTo>
                    <a:pt x="7451" y="37839"/>
                    <a:pt x="2126" y="34676"/>
                    <a:pt x="2239" y="30739"/>
                  </a:cubicBezTo>
                  <a:cubicBezTo>
                    <a:pt x="2348" y="26807"/>
                    <a:pt x="7847" y="23954"/>
                    <a:pt x="9477" y="20305"/>
                  </a:cubicBezTo>
                  <a:cubicBezTo>
                    <a:pt x="11055" y="16783"/>
                    <a:pt x="9466" y="10767"/>
                    <a:pt x="12443" y="7952"/>
                  </a:cubicBezTo>
                  <a:cubicBezTo>
                    <a:pt x="15422" y="5141"/>
                    <a:pt x="21339" y="7069"/>
                    <a:pt x="24943" y="5695"/>
                  </a:cubicBezTo>
                  <a:cubicBezTo>
                    <a:pt x="27657" y="4661"/>
                    <a:pt x="30069" y="1570"/>
                    <a:pt x="32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2802022" y="45500"/>
              <a:ext cx="4907440" cy="4891745"/>
            </a:xfrm>
            <a:custGeom>
              <a:avLst/>
              <a:gdLst/>
              <a:ahLst/>
              <a:cxnLst/>
              <a:rect l="l" t="t" r="r" b="b"/>
              <a:pathLst>
                <a:path w="61690" h="61605" extrusionOk="0">
                  <a:moveTo>
                    <a:pt x="29704" y="1506"/>
                  </a:moveTo>
                  <a:cubicBezTo>
                    <a:pt x="33117" y="1506"/>
                    <a:pt x="35991" y="6027"/>
                    <a:pt x="39284" y="7198"/>
                  </a:cubicBezTo>
                  <a:cubicBezTo>
                    <a:pt x="40279" y="7551"/>
                    <a:pt x="41462" y="7622"/>
                    <a:pt x="42702" y="7622"/>
                  </a:cubicBezTo>
                  <a:cubicBezTo>
                    <a:pt x="43535" y="7622"/>
                    <a:pt x="44394" y="7590"/>
                    <a:pt x="45239" y="7590"/>
                  </a:cubicBezTo>
                  <a:cubicBezTo>
                    <a:pt x="47227" y="7590"/>
                    <a:pt x="49136" y="7767"/>
                    <a:pt x="50451" y="8953"/>
                  </a:cubicBezTo>
                  <a:cubicBezTo>
                    <a:pt x="53157" y="11394"/>
                    <a:pt x="51867" y="16784"/>
                    <a:pt x="53339" y="19882"/>
                  </a:cubicBezTo>
                  <a:cubicBezTo>
                    <a:pt x="54867" y="23094"/>
                    <a:pt x="59815" y="25524"/>
                    <a:pt x="59996" y="29023"/>
                  </a:cubicBezTo>
                  <a:cubicBezTo>
                    <a:pt x="60173" y="32521"/>
                    <a:pt x="55501" y="35442"/>
                    <a:pt x="54308" y="38794"/>
                  </a:cubicBezTo>
                  <a:cubicBezTo>
                    <a:pt x="53161" y="42028"/>
                    <a:pt x="54995" y="47255"/>
                    <a:pt x="52553" y="49962"/>
                  </a:cubicBezTo>
                  <a:cubicBezTo>
                    <a:pt x="50111" y="52667"/>
                    <a:pt x="44722" y="51380"/>
                    <a:pt x="41623" y="52852"/>
                  </a:cubicBezTo>
                  <a:cubicBezTo>
                    <a:pt x="38408" y="54381"/>
                    <a:pt x="35982" y="59328"/>
                    <a:pt x="32483" y="59506"/>
                  </a:cubicBezTo>
                  <a:cubicBezTo>
                    <a:pt x="32417" y="59509"/>
                    <a:pt x="32351" y="59511"/>
                    <a:pt x="32285" y="59511"/>
                  </a:cubicBezTo>
                  <a:cubicBezTo>
                    <a:pt x="28874" y="59511"/>
                    <a:pt x="26000" y="54989"/>
                    <a:pt x="22712" y="53822"/>
                  </a:cubicBezTo>
                  <a:cubicBezTo>
                    <a:pt x="21715" y="53469"/>
                    <a:pt x="20531" y="53398"/>
                    <a:pt x="19289" y="53398"/>
                  </a:cubicBezTo>
                  <a:cubicBezTo>
                    <a:pt x="18460" y="53398"/>
                    <a:pt x="17605" y="53430"/>
                    <a:pt x="16763" y="53430"/>
                  </a:cubicBezTo>
                  <a:cubicBezTo>
                    <a:pt x="14774" y="53430"/>
                    <a:pt x="12861" y="53253"/>
                    <a:pt x="11545" y="52063"/>
                  </a:cubicBezTo>
                  <a:cubicBezTo>
                    <a:pt x="8835" y="49622"/>
                    <a:pt x="10126" y="44236"/>
                    <a:pt x="8654" y="41138"/>
                  </a:cubicBezTo>
                  <a:cubicBezTo>
                    <a:pt x="7126" y="37922"/>
                    <a:pt x="2178" y="35496"/>
                    <a:pt x="2000" y="31997"/>
                  </a:cubicBezTo>
                  <a:cubicBezTo>
                    <a:pt x="1819" y="28499"/>
                    <a:pt x="6495" y="25574"/>
                    <a:pt x="7684" y="22223"/>
                  </a:cubicBezTo>
                  <a:cubicBezTo>
                    <a:pt x="8831" y="18988"/>
                    <a:pt x="6997" y="13761"/>
                    <a:pt x="9439" y="11055"/>
                  </a:cubicBezTo>
                  <a:cubicBezTo>
                    <a:pt x="11885" y="8349"/>
                    <a:pt x="17270" y="9640"/>
                    <a:pt x="20369" y="8164"/>
                  </a:cubicBezTo>
                  <a:cubicBezTo>
                    <a:pt x="23584" y="6639"/>
                    <a:pt x="26014" y="1692"/>
                    <a:pt x="29509" y="1511"/>
                  </a:cubicBezTo>
                  <a:cubicBezTo>
                    <a:pt x="29574" y="1507"/>
                    <a:pt x="29639" y="1506"/>
                    <a:pt x="29704" y="1506"/>
                  </a:cubicBezTo>
                  <a:close/>
                  <a:moveTo>
                    <a:pt x="30540" y="0"/>
                  </a:moveTo>
                  <a:cubicBezTo>
                    <a:pt x="30525" y="0"/>
                    <a:pt x="30510" y="1"/>
                    <a:pt x="30494" y="1"/>
                  </a:cubicBezTo>
                  <a:cubicBezTo>
                    <a:pt x="26781" y="42"/>
                    <a:pt x="23996" y="5186"/>
                    <a:pt x="20527" y="6670"/>
                  </a:cubicBezTo>
                  <a:cubicBezTo>
                    <a:pt x="17176" y="8100"/>
                    <a:pt x="11522" y="6503"/>
                    <a:pt x="8816" y="9270"/>
                  </a:cubicBezTo>
                  <a:cubicBezTo>
                    <a:pt x="6114" y="12036"/>
                    <a:pt x="7835" y="17656"/>
                    <a:pt x="6484" y="21033"/>
                  </a:cubicBezTo>
                  <a:cubicBezTo>
                    <a:pt x="5080" y="24536"/>
                    <a:pt x="0" y="27438"/>
                    <a:pt x="45" y="31155"/>
                  </a:cubicBezTo>
                  <a:cubicBezTo>
                    <a:pt x="87" y="34869"/>
                    <a:pt x="5231" y="37654"/>
                    <a:pt x="6710" y="41122"/>
                  </a:cubicBezTo>
                  <a:cubicBezTo>
                    <a:pt x="8141" y="44470"/>
                    <a:pt x="6548" y="50127"/>
                    <a:pt x="9314" y="52829"/>
                  </a:cubicBezTo>
                  <a:cubicBezTo>
                    <a:pt x="12077" y="55536"/>
                    <a:pt x="17697" y="53811"/>
                    <a:pt x="21078" y="55165"/>
                  </a:cubicBezTo>
                  <a:cubicBezTo>
                    <a:pt x="24566" y="56563"/>
                    <a:pt x="27459" y="61605"/>
                    <a:pt x="31151" y="61605"/>
                  </a:cubicBezTo>
                  <a:cubicBezTo>
                    <a:pt x="31166" y="61605"/>
                    <a:pt x="31181" y="61604"/>
                    <a:pt x="31196" y="61604"/>
                  </a:cubicBezTo>
                  <a:cubicBezTo>
                    <a:pt x="34914" y="61563"/>
                    <a:pt x="37695" y="56419"/>
                    <a:pt x="41167" y="54935"/>
                  </a:cubicBezTo>
                  <a:cubicBezTo>
                    <a:pt x="44515" y="53509"/>
                    <a:pt x="50172" y="55102"/>
                    <a:pt x="52874" y="52335"/>
                  </a:cubicBezTo>
                  <a:cubicBezTo>
                    <a:pt x="55576" y="49569"/>
                    <a:pt x="53855" y="43949"/>
                    <a:pt x="55206" y="40572"/>
                  </a:cubicBezTo>
                  <a:cubicBezTo>
                    <a:pt x="56610" y="37069"/>
                    <a:pt x="61690" y="34167"/>
                    <a:pt x="61649" y="30453"/>
                  </a:cubicBezTo>
                  <a:cubicBezTo>
                    <a:pt x="61604" y="26736"/>
                    <a:pt x="56464" y="23951"/>
                    <a:pt x="54980" y="20483"/>
                  </a:cubicBezTo>
                  <a:cubicBezTo>
                    <a:pt x="53550" y="17135"/>
                    <a:pt x="55146" y="11478"/>
                    <a:pt x="52379" y="8776"/>
                  </a:cubicBezTo>
                  <a:cubicBezTo>
                    <a:pt x="49613" y="6069"/>
                    <a:pt x="43994" y="7794"/>
                    <a:pt x="40616" y="6440"/>
                  </a:cubicBezTo>
                  <a:cubicBezTo>
                    <a:pt x="37124" y="5042"/>
                    <a:pt x="34235" y="0"/>
                    <a:pt x="30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3091747" y="283483"/>
              <a:ext cx="4376046" cy="4322888"/>
            </a:xfrm>
            <a:custGeom>
              <a:avLst/>
              <a:gdLst/>
              <a:ahLst/>
              <a:cxnLst/>
              <a:rect l="l" t="t" r="r" b="b"/>
              <a:pathLst>
                <a:path w="55010" h="54441" extrusionOk="0">
                  <a:moveTo>
                    <a:pt x="24757" y="1466"/>
                  </a:moveTo>
                  <a:cubicBezTo>
                    <a:pt x="27661" y="1466"/>
                    <a:pt x="30427" y="5040"/>
                    <a:pt x="33313" y="5812"/>
                  </a:cubicBezTo>
                  <a:cubicBezTo>
                    <a:pt x="33846" y="5955"/>
                    <a:pt x="34431" y="6006"/>
                    <a:pt x="35046" y="6006"/>
                  </a:cubicBezTo>
                  <a:cubicBezTo>
                    <a:pt x="36602" y="6006"/>
                    <a:pt x="38353" y="5678"/>
                    <a:pt x="39959" y="5678"/>
                  </a:cubicBezTo>
                  <a:cubicBezTo>
                    <a:pt x="41203" y="5678"/>
                    <a:pt x="42361" y="5875"/>
                    <a:pt x="43273" y="6575"/>
                  </a:cubicBezTo>
                  <a:cubicBezTo>
                    <a:pt x="45828" y="8533"/>
                    <a:pt x="45069" y="13368"/>
                    <a:pt x="46583" y="15995"/>
                  </a:cubicBezTo>
                  <a:cubicBezTo>
                    <a:pt x="48157" y="18716"/>
                    <a:pt x="52686" y="20508"/>
                    <a:pt x="53089" y="23577"/>
                  </a:cubicBezTo>
                  <a:cubicBezTo>
                    <a:pt x="53493" y="26645"/>
                    <a:pt x="49579" y="29547"/>
                    <a:pt x="48768" y="32586"/>
                  </a:cubicBezTo>
                  <a:cubicBezTo>
                    <a:pt x="47987" y="35510"/>
                    <a:pt x="49968" y="39986"/>
                    <a:pt x="48006" y="42541"/>
                  </a:cubicBezTo>
                  <a:cubicBezTo>
                    <a:pt x="46046" y="45096"/>
                    <a:pt x="41212" y="44338"/>
                    <a:pt x="38586" y="45855"/>
                  </a:cubicBezTo>
                  <a:cubicBezTo>
                    <a:pt x="35865" y="47425"/>
                    <a:pt x="34072" y="51954"/>
                    <a:pt x="31004" y="52358"/>
                  </a:cubicBezTo>
                  <a:cubicBezTo>
                    <a:pt x="30854" y="52377"/>
                    <a:pt x="30704" y="52387"/>
                    <a:pt x="30555" y="52387"/>
                  </a:cubicBezTo>
                  <a:cubicBezTo>
                    <a:pt x="27652" y="52387"/>
                    <a:pt x="24885" y="48808"/>
                    <a:pt x="21998" y="48040"/>
                  </a:cubicBezTo>
                  <a:cubicBezTo>
                    <a:pt x="21465" y="47897"/>
                    <a:pt x="20881" y="47846"/>
                    <a:pt x="20266" y="47846"/>
                  </a:cubicBezTo>
                  <a:cubicBezTo>
                    <a:pt x="18710" y="47846"/>
                    <a:pt x="16959" y="48174"/>
                    <a:pt x="15353" y="48174"/>
                  </a:cubicBezTo>
                  <a:cubicBezTo>
                    <a:pt x="14109" y="48174"/>
                    <a:pt x="12952" y="47977"/>
                    <a:pt x="12040" y="47277"/>
                  </a:cubicBezTo>
                  <a:cubicBezTo>
                    <a:pt x="9484" y="45315"/>
                    <a:pt x="10243" y="40480"/>
                    <a:pt x="8729" y="37854"/>
                  </a:cubicBezTo>
                  <a:cubicBezTo>
                    <a:pt x="7159" y="35133"/>
                    <a:pt x="2627" y="33340"/>
                    <a:pt x="2223" y="30276"/>
                  </a:cubicBezTo>
                  <a:cubicBezTo>
                    <a:pt x="1819" y="27207"/>
                    <a:pt x="5733" y="24302"/>
                    <a:pt x="6544" y="21267"/>
                  </a:cubicBezTo>
                  <a:cubicBezTo>
                    <a:pt x="7330" y="18338"/>
                    <a:pt x="5344" y="13866"/>
                    <a:pt x="7307" y="11311"/>
                  </a:cubicBezTo>
                  <a:cubicBezTo>
                    <a:pt x="9265" y="8756"/>
                    <a:pt x="14100" y="9511"/>
                    <a:pt x="16727" y="7998"/>
                  </a:cubicBezTo>
                  <a:cubicBezTo>
                    <a:pt x="19451" y="6424"/>
                    <a:pt x="21240" y="1895"/>
                    <a:pt x="24308" y="1495"/>
                  </a:cubicBezTo>
                  <a:cubicBezTo>
                    <a:pt x="24458" y="1476"/>
                    <a:pt x="24608" y="1466"/>
                    <a:pt x="24757" y="1466"/>
                  </a:cubicBezTo>
                  <a:close/>
                  <a:moveTo>
                    <a:pt x="25354" y="0"/>
                  </a:moveTo>
                  <a:cubicBezTo>
                    <a:pt x="25243" y="0"/>
                    <a:pt x="25133" y="5"/>
                    <a:pt x="25022" y="15"/>
                  </a:cubicBezTo>
                  <a:cubicBezTo>
                    <a:pt x="21738" y="313"/>
                    <a:pt x="19640" y="5058"/>
                    <a:pt x="16677" y="6613"/>
                  </a:cubicBezTo>
                  <a:cubicBezTo>
                    <a:pt x="13820" y="8111"/>
                    <a:pt x="8706" y="7103"/>
                    <a:pt x="6514" y="9738"/>
                  </a:cubicBezTo>
                  <a:cubicBezTo>
                    <a:pt x="4318" y="12372"/>
                    <a:pt x="6235" y="17218"/>
                    <a:pt x="5280" y="20301"/>
                  </a:cubicBezTo>
                  <a:cubicBezTo>
                    <a:pt x="4284" y="23497"/>
                    <a:pt x="0" y="26422"/>
                    <a:pt x="302" y="29702"/>
                  </a:cubicBezTo>
                  <a:cubicBezTo>
                    <a:pt x="600" y="32985"/>
                    <a:pt x="5344" y="35084"/>
                    <a:pt x="6899" y="38047"/>
                  </a:cubicBezTo>
                  <a:cubicBezTo>
                    <a:pt x="8401" y="40903"/>
                    <a:pt x="7389" y="46017"/>
                    <a:pt x="10024" y="48214"/>
                  </a:cubicBezTo>
                  <a:cubicBezTo>
                    <a:pt x="11102" y="49109"/>
                    <a:pt x="12547" y="49319"/>
                    <a:pt x="14091" y="49319"/>
                  </a:cubicBezTo>
                  <a:cubicBezTo>
                    <a:pt x="15452" y="49319"/>
                    <a:pt x="16890" y="49156"/>
                    <a:pt x="18218" y="49156"/>
                  </a:cubicBezTo>
                  <a:cubicBezTo>
                    <a:pt x="19069" y="49156"/>
                    <a:pt x="19875" y="49223"/>
                    <a:pt x="20587" y="49444"/>
                  </a:cubicBezTo>
                  <a:cubicBezTo>
                    <a:pt x="23677" y="50407"/>
                    <a:pt x="26512" y="54440"/>
                    <a:pt x="29660" y="54440"/>
                  </a:cubicBezTo>
                  <a:cubicBezTo>
                    <a:pt x="29769" y="54440"/>
                    <a:pt x="29878" y="54435"/>
                    <a:pt x="29988" y="54425"/>
                  </a:cubicBezTo>
                  <a:cubicBezTo>
                    <a:pt x="33272" y="54124"/>
                    <a:pt x="35370" y="49379"/>
                    <a:pt x="38333" y="47825"/>
                  </a:cubicBezTo>
                  <a:cubicBezTo>
                    <a:pt x="41190" y="46322"/>
                    <a:pt x="46304" y="47334"/>
                    <a:pt x="48500" y="44700"/>
                  </a:cubicBezTo>
                  <a:cubicBezTo>
                    <a:pt x="50693" y="42062"/>
                    <a:pt x="48775" y="37216"/>
                    <a:pt x="49730" y="34133"/>
                  </a:cubicBezTo>
                  <a:cubicBezTo>
                    <a:pt x="50726" y="30940"/>
                    <a:pt x="55010" y="28015"/>
                    <a:pt x="54712" y="24735"/>
                  </a:cubicBezTo>
                  <a:cubicBezTo>
                    <a:pt x="54410" y="21452"/>
                    <a:pt x="49666" y="19353"/>
                    <a:pt x="48112" y="16391"/>
                  </a:cubicBezTo>
                  <a:cubicBezTo>
                    <a:pt x="46609" y="13534"/>
                    <a:pt x="47621" y="8420"/>
                    <a:pt x="44987" y="6223"/>
                  </a:cubicBezTo>
                  <a:cubicBezTo>
                    <a:pt x="43910" y="5328"/>
                    <a:pt x="42465" y="5118"/>
                    <a:pt x="40922" y="5118"/>
                  </a:cubicBezTo>
                  <a:cubicBezTo>
                    <a:pt x="39561" y="5118"/>
                    <a:pt x="38123" y="5281"/>
                    <a:pt x="36795" y="5281"/>
                  </a:cubicBezTo>
                  <a:cubicBezTo>
                    <a:pt x="35943" y="5281"/>
                    <a:pt x="35136" y="5214"/>
                    <a:pt x="34423" y="4993"/>
                  </a:cubicBezTo>
                  <a:cubicBezTo>
                    <a:pt x="31335" y="4034"/>
                    <a:pt x="28500" y="0"/>
                    <a:pt x="25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3380198" y="513604"/>
              <a:ext cx="3847197" cy="3768958"/>
            </a:xfrm>
            <a:custGeom>
              <a:avLst/>
              <a:gdLst/>
              <a:ahLst/>
              <a:cxnLst/>
              <a:rect l="l" t="t" r="r" b="b"/>
              <a:pathLst>
                <a:path w="48362" h="47465" extrusionOk="0">
                  <a:moveTo>
                    <a:pt x="20276" y="1398"/>
                  </a:moveTo>
                  <a:cubicBezTo>
                    <a:pt x="22737" y="1398"/>
                    <a:pt x="25312" y="4154"/>
                    <a:pt x="27800" y="4609"/>
                  </a:cubicBezTo>
                  <a:cubicBezTo>
                    <a:pt x="28087" y="4661"/>
                    <a:pt x="28387" y="4684"/>
                    <a:pt x="28697" y="4684"/>
                  </a:cubicBezTo>
                  <a:cubicBezTo>
                    <a:pt x="30419" y="4684"/>
                    <a:pt x="32466" y="4000"/>
                    <a:pt x="34261" y="4000"/>
                  </a:cubicBezTo>
                  <a:cubicBezTo>
                    <a:pt x="35097" y="4000"/>
                    <a:pt x="35879" y="4148"/>
                    <a:pt x="36548" y="4583"/>
                  </a:cubicBezTo>
                  <a:cubicBezTo>
                    <a:pt x="38915" y="6115"/>
                    <a:pt x="38594" y="10387"/>
                    <a:pt x="40100" y="12576"/>
                  </a:cubicBezTo>
                  <a:cubicBezTo>
                    <a:pt x="41659" y="14844"/>
                    <a:pt x="45738" y="16093"/>
                    <a:pt x="46304" y="18742"/>
                  </a:cubicBezTo>
                  <a:cubicBezTo>
                    <a:pt x="46874" y="21392"/>
                    <a:pt x="43659" y="24200"/>
                    <a:pt x="43160" y="26910"/>
                  </a:cubicBezTo>
                  <a:cubicBezTo>
                    <a:pt x="42681" y="29521"/>
                    <a:pt x="44723" y="33288"/>
                    <a:pt x="43190" y="35658"/>
                  </a:cubicBezTo>
                  <a:cubicBezTo>
                    <a:pt x="41655" y="38024"/>
                    <a:pt x="37383" y="37699"/>
                    <a:pt x="35197" y="39205"/>
                  </a:cubicBezTo>
                  <a:cubicBezTo>
                    <a:pt x="32925" y="40768"/>
                    <a:pt x="31680" y="44847"/>
                    <a:pt x="29031" y="45414"/>
                  </a:cubicBezTo>
                  <a:cubicBezTo>
                    <a:pt x="28817" y="45459"/>
                    <a:pt x="28602" y="45480"/>
                    <a:pt x="28387" y="45480"/>
                  </a:cubicBezTo>
                  <a:cubicBezTo>
                    <a:pt x="25926" y="45480"/>
                    <a:pt x="23352" y="42728"/>
                    <a:pt x="20863" y="42270"/>
                  </a:cubicBezTo>
                  <a:cubicBezTo>
                    <a:pt x="20577" y="42217"/>
                    <a:pt x="20277" y="42195"/>
                    <a:pt x="19967" y="42195"/>
                  </a:cubicBezTo>
                  <a:cubicBezTo>
                    <a:pt x="18243" y="42195"/>
                    <a:pt x="16194" y="42880"/>
                    <a:pt x="14397" y="42880"/>
                  </a:cubicBezTo>
                  <a:cubicBezTo>
                    <a:pt x="13563" y="42880"/>
                    <a:pt x="12783" y="42733"/>
                    <a:pt x="12115" y="42300"/>
                  </a:cubicBezTo>
                  <a:cubicBezTo>
                    <a:pt x="9750" y="40764"/>
                    <a:pt x="10070" y="36492"/>
                    <a:pt x="8568" y="34303"/>
                  </a:cubicBezTo>
                  <a:cubicBezTo>
                    <a:pt x="7005" y="32035"/>
                    <a:pt x="2926" y="30785"/>
                    <a:pt x="2359" y="28136"/>
                  </a:cubicBezTo>
                  <a:cubicBezTo>
                    <a:pt x="1793" y="25487"/>
                    <a:pt x="5005" y="22679"/>
                    <a:pt x="5503" y="19973"/>
                  </a:cubicBezTo>
                  <a:cubicBezTo>
                    <a:pt x="5982" y="17361"/>
                    <a:pt x="3941" y="13591"/>
                    <a:pt x="5473" y="11225"/>
                  </a:cubicBezTo>
                  <a:cubicBezTo>
                    <a:pt x="7010" y="8855"/>
                    <a:pt x="11281" y="9179"/>
                    <a:pt x="13467" y="7673"/>
                  </a:cubicBezTo>
                  <a:cubicBezTo>
                    <a:pt x="15738" y="6111"/>
                    <a:pt x="16984" y="2031"/>
                    <a:pt x="19633" y="1465"/>
                  </a:cubicBezTo>
                  <a:cubicBezTo>
                    <a:pt x="19847" y="1419"/>
                    <a:pt x="20061" y="1398"/>
                    <a:pt x="20276" y="1398"/>
                  </a:cubicBezTo>
                  <a:close/>
                  <a:moveTo>
                    <a:pt x="20648" y="0"/>
                  </a:moveTo>
                  <a:cubicBezTo>
                    <a:pt x="20465" y="0"/>
                    <a:pt x="20281" y="15"/>
                    <a:pt x="20098" y="47"/>
                  </a:cubicBezTo>
                  <a:cubicBezTo>
                    <a:pt x="17240" y="540"/>
                    <a:pt x="15731" y="4847"/>
                    <a:pt x="13240" y="6420"/>
                  </a:cubicBezTo>
                  <a:cubicBezTo>
                    <a:pt x="10840" y="7938"/>
                    <a:pt x="6285" y="7410"/>
                    <a:pt x="4545" y="9874"/>
                  </a:cubicBezTo>
                  <a:cubicBezTo>
                    <a:pt x="2805" y="12338"/>
                    <a:pt x="4828" y="16452"/>
                    <a:pt x="4205" y="19226"/>
                  </a:cubicBezTo>
                  <a:cubicBezTo>
                    <a:pt x="3556" y="22097"/>
                    <a:pt x="1" y="24962"/>
                    <a:pt x="495" y="27819"/>
                  </a:cubicBezTo>
                  <a:cubicBezTo>
                    <a:pt x="990" y="30672"/>
                    <a:pt x="5296" y="32182"/>
                    <a:pt x="6866" y="34673"/>
                  </a:cubicBezTo>
                  <a:cubicBezTo>
                    <a:pt x="8383" y="37077"/>
                    <a:pt x="7855" y="41628"/>
                    <a:pt x="10319" y="43368"/>
                  </a:cubicBezTo>
                  <a:cubicBezTo>
                    <a:pt x="11101" y="43920"/>
                    <a:pt x="12047" y="44094"/>
                    <a:pt x="13063" y="44094"/>
                  </a:cubicBezTo>
                  <a:cubicBezTo>
                    <a:pt x="14799" y="44094"/>
                    <a:pt x="16739" y="43587"/>
                    <a:pt x="18411" y="43587"/>
                  </a:cubicBezTo>
                  <a:cubicBezTo>
                    <a:pt x="18853" y="43587"/>
                    <a:pt x="19276" y="43622"/>
                    <a:pt x="19671" y="43712"/>
                  </a:cubicBezTo>
                  <a:cubicBezTo>
                    <a:pt x="22358" y="44319"/>
                    <a:pt x="25037" y="47465"/>
                    <a:pt x="27710" y="47465"/>
                  </a:cubicBezTo>
                  <a:cubicBezTo>
                    <a:pt x="27895" y="47465"/>
                    <a:pt x="28080" y="47450"/>
                    <a:pt x="28264" y="47418"/>
                  </a:cubicBezTo>
                  <a:cubicBezTo>
                    <a:pt x="31121" y="46927"/>
                    <a:pt x="32631" y="42621"/>
                    <a:pt x="35122" y="41047"/>
                  </a:cubicBezTo>
                  <a:cubicBezTo>
                    <a:pt x="37522" y="39530"/>
                    <a:pt x="42077" y="40059"/>
                    <a:pt x="43817" y="37594"/>
                  </a:cubicBezTo>
                  <a:cubicBezTo>
                    <a:pt x="45557" y="35129"/>
                    <a:pt x="43534" y="31012"/>
                    <a:pt x="44157" y="28242"/>
                  </a:cubicBezTo>
                  <a:cubicBezTo>
                    <a:pt x="44806" y="25370"/>
                    <a:pt x="48361" y="22505"/>
                    <a:pt x="47867" y="19648"/>
                  </a:cubicBezTo>
                  <a:cubicBezTo>
                    <a:pt x="47372" y="16791"/>
                    <a:pt x="43066" y="15286"/>
                    <a:pt x="41497" y="12795"/>
                  </a:cubicBezTo>
                  <a:cubicBezTo>
                    <a:pt x="39979" y="10390"/>
                    <a:pt x="40507" y="5839"/>
                    <a:pt x="38043" y="4100"/>
                  </a:cubicBezTo>
                  <a:cubicBezTo>
                    <a:pt x="37260" y="3547"/>
                    <a:pt x="36312" y="3373"/>
                    <a:pt x="35294" y="3373"/>
                  </a:cubicBezTo>
                  <a:cubicBezTo>
                    <a:pt x="33558" y="3373"/>
                    <a:pt x="31618" y="3879"/>
                    <a:pt x="29946" y="3879"/>
                  </a:cubicBezTo>
                  <a:cubicBezTo>
                    <a:pt x="29506" y="3879"/>
                    <a:pt x="29085" y="3844"/>
                    <a:pt x="28691" y="3756"/>
                  </a:cubicBezTo>
                  <a:cubicBezTo>
                    <a:pt x="26003" y="3152"/>
                    <a:pt x="23323" y="0"/>
                    <a:pt x="20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3663002" y="732529"/>
              <a:ext cx="3329565" cy="3238056"/>
            </a:xfrm>
            <a:custGeom>
              <a:avLst/>
              <a:gdLst/>
              <a:ahLst/>
              <a:cxnLst/>
              <a:rect l="l" t="t" r="r" b="b"/>
              <a:pathLst>
                <a:path w="41855" h="40779" extrusionOk="0">
                  <a:moveTo>
                    <a:pt x="16289" y="1307"/>
                  </a:moveTo>
                  <a:cubicBezTo>
                    <a:pt x="18357" y="1307"/>
                    <a:pt x="20675" y="3359"/>
                    <a:pt x="22777" y="3576"/>
                  </a:cubicBezTo>
                  <a:cubicBezTo>
                    <a:pt x="22905" y="3590"/>
                    <a:pt x="23034" y="3596"/>
                    <a:pt x="23167" y="3596"/>
                  </a:cubicBezTo>
                  <a:cubicBezTo>
                    <a:pt x="24875" y="3596"/>
                    <a:pt x="26959" y="2584"/>
                    <a:pt x="28754" y="2584"/>
                  </a:cubicBezTo>
                  <a:cubicBezTo>
                    <a:pt x="29318" y="2584"/>
                    <a:pt x="29854" y="2684"/>
                    <a:pt x="30340" y="2946"/>
                  </a:cubicBezTo>
                  <a:cubicBezTo>
                    <a:pt x="32492" y="4109"/>
                    <a:pt x="32511" y="7826"/>
                    <a:pt x="33960" y="9615"/>
                  </a:cubicBezTo>
                  <a:cubicBezTo>
                    <a:pt x="35469" y="11468"/>
                    <a:pt x="39081" y="12265"/>
                    <a:pt x="39757" y="14517"/>
                  </a:cubicBezTo>
                  <a:cubicBezTo>
                    <a:pt x="40428" y="16771"/>
                    <a:pt x="37843" y="19420"/>
                    <a:pt x="37602" y="21794"/>
                  </a:cubicBezTo>
                  <a:cubicBezTo>
                    <a:pt x="37364" y="24085"/>
                    <a:pt x="39391" y="27206"/>
                    <a:pt x="38228" y="29357"/>
                  </a:cubicBezTo>
                  <a:cubicBezTo>
                    <a:pt x="37066" y="31512"/>
                    <a:pt x="33348" y="31527"/>
                    <a:pt x="31560" y="32980"/>
                  </a:cubicBezTo>
                  <a:cubicBezTo>
                    <a:pt x="29706" y="34486"/>
                    <a:pt x="28910" y="38098"/>
                    <a:pt x="26657" y="38774"/>
                  </a:cubicBezTo>
                  <a:cubicBezTo>
                    <a:pt x="26399" y="38850"/>
                    <a:pt x="26137" y="38884"/>
                    <a:pt x="25870" y="38884"/>
                  </a:cubicBezTo>
                  <a:cubicBezTo>
                    <a:pt x="23802" y="38884"/>
                    <a:pt x="21483" y="36832"/>
                    <a:pt x="19381" y="36618"/>
                  </a:cubicBezTo>
                  <a:cubicBezTo>
                    <a:pt x="19252" y="36604"/>
                    <a:pt x="19120" y="36598"/>
                    <a:pt x="18987" y="36598"/>
                  </a:cubicBezTo>
                  <a:cubicBezTo>
                    <a:pt x="17279" y="36598"/>
                    <a:pt x="15196" y="37607"/>
                    <a:pt x="13403" y="37607"/>
                  </a:cubicBezTo>
                  <a:cubicBezTo>
                    <a:pt x="12839" y="37607"/>
                    <a:pt x="12303" y="37507"/>
                    <a:pt x="11818" y="37245"/>
                  </a:cubicBezTo>
                  <a:cubicBezTo>
                    <a:pt x="9666" y="36082"/>
                    <a:pt x="9647" y="32365"/>
                    <a:pt x="8194" y="30580"/>
                  </a:cubicBezTo>
                  <a:cubicBezTo>
                    <a:pt x="6688" y="28723"/>
                    <a:pt x="3077" y="27927"/>
                    <a:pt x="2401" y="25673"/>
                  </a:cubicBezTo>
                  <a:cubicBezTo>
                    <a:pt x="1729" y="23421"/>
                    <a:pt x="4315" y="20771"/>
                    <a:pt x="4556" y="18397"/>
                  </a:cubicBezTo>
                  <a:cubicBezTo>
                    <a:pt x="4791" y="16107"/>
                    <a:pt x="2767" y="12989"/>
                    <a:pt x="3930" y="10834"/>
                  </a:cubicBezTo>
                  <a:cubicBezTo>
                    <a:pt x="5092" y="8683"/>
                    <a:pt x="8809" y="8664"/>
                    <a:pt x="10595" y="7215"/>
                  </a:cubicBezTo>
                  <a:cubicBezTo>
                    <a:pt x="12452" y="5705"/>
                    <a:pt x="13248" y="2094"/>
                    <a:pt x="15501" y="1418"/>
                  </a:cubicBezTo>
                  <a:cubicBezTo>
                    <a:pt x="15759" y="1341"/>
                    <a:pt x="16022" y="1307"/>
                    <a:pt x="16289" y="1307"/>
                  </a:cubicBezTo>
                  <a:close/>
                  <a:moveTo>
                    <a:pt x="16457" y="1"/>
                  </a:moveTo>
                  <a:cubicBezTo>
                    <a:pt x="16214" y="1"/>
                    <a:pt x="15973" y="28"/>
                    <a:pt x="15735" y="89"/>
                  </a:cubicBezTo>
                  <a:cubicBezTo>
                    <a:pt x="13286" y="716"/>
                    <a:pt x="12274" y="4562"/>
                    <a:pt x="10217" y="6102"/>
                  </a:cubicBezTo>
                  <a:cubicBezTo>
                    <a:pt x="8236" y="7584"/>
                    <a:pt x="4243" y="7441"/>
                    <a:pt x="2899" y="9706"/>
                  </a:cubicBezTo>
                  <a:cubicBezTo>
                    <a:pt x="1560" y="11970"/>
                    <a:pt x="3601" y="15405"/>
                    <a:pt x="3254" y="17858"/>
                  </a:cubicBezTo>
                  <a:cubicBezTo>
                    <a:pt x="2889" y="20397"/>
                    <a:pt x="1" y="23134"/>
                    <a:pt x="628" y="25583"/>
                  </a:cubicBezTo>
                  <a:cubicBezTo>
                    <a:pt x="1254" y="28032"/>
                    <a:pt x="5099" y="29044"/>
                    <a:pt x="6639" y="31097"/>
                  </a:cubicBezTo>
                  <a:cubicBezTo>
                    <a:pt x="8123" y="33078"/>
                    <a:pt x="7979" y="37075"/>
                    <a:pt x="10243" y="38415"/>
                  </a:cubicBezTo>
                  <a:cubicBezTo>
                    <a:pt x="10816" y="38754"/>
                    <a:pt x="11463" y="38877"/>
                    <a:pt x="12150" y="38877"/>
                  </a:cubicBezTo>
                  <a:cubicBezTo>
                    <a:pt x="13961" y="38877"/>
                    <a:pt x="16050" y="38022"/>
                    <a:pt x="17780" y="38022"/>
                  </a:cubicBezTo>
                  <a:cubicBezTo>
                    <a:pt x="17991" y="38022"/>
                    <a:pt x="18196" y="38035"/>
                    <a:pt x="18395" y="38063"/>
                  </a:cubicBezTo>
                  <a:cubicBezTo>
                    <a:pt x="20689" y="38394"/>
                    <a:pt x="23141" y="40779"/>
                    <a:pt x="25398" y="40779"/>
                  </a:cubicBezTo>
                  <a:cubicBezTo>
                    <a:pt x="25642" y="40779"/>
                    <a:pt x="25883" y="40751"/>
                    <a:pt x="26121" y="40690"/>
                  </a:cubicBezTo>
                  <a:cubicBezTo>
                    <a:pt x="28571" y="40064"/>
                    <a:pt x="29581" y="36218"/>
                    <a:pt x="31638" y="34679"/>
                  </a:cubicBezTo>
                  <a:cubicBezTo>
                    <a:pt x="33620" y="33195"/>
                    <a:pt x="37613" y="33334"/>
                    <a:pt x="38956" y="31075"/>
                  </a:cubicBezTo>
                  <a:cubicBezTo>
                    <a:pt x="40297" y="28810"/>
                    <a:pt x="38254" y="25375"/>
                    <a:pt x="38602" y="22923"/>
                  </a:cubicBezTo>
                  <a:cubicBezTo>
                    <a:pt x="38964" y="20382"/>
                    <a:pt x="41854" y="17647"/>
                    <a:pt x="41229" y="15197"/>
                  </a:cubicBezTo>
                  <a:cubicBezTo>
                    <a:pt x="40602" y="12747"/>
                    <a:pt x="36752" y="11737"/>
                    <a:pt x="35216" y="9683"/>
                  </a:cubicBezTo>
                  <a:cubicBezTo>
                    <a:pt x="33733" y="7698"/>
                    <a:pt x="33873" y="3705"/>
                    <a:pt x="31612" y="2362"/>
                  </a:cubicBezTo>
                  <a:cubicBezTo>
                    <a:pt x="31040" y="2023"/>
                    <a:pt x="30393" y="1900"/>
                    <a:pt x="29707" y="1900"/>
                  </a:cubicBezTo>
                  <a:cubicBezTo>
                    <a:pt x="27896" y="1900"/>
                    <a:pt x="25808" y="2754"/>
                    <a:pt x="24077" y="2754"/>
                  </a:cubicBezTo>
                  <a:cubicBezTo>
                    <a:pt x="23866" y="2754"/>
                    <a:pt x="23660" y="2741"/>
                    <a:pt x="23460" y="2712"/>
                  </a:cubicBezTo>
                  <a:cubicBezTo>
                    <a:pt x="21167" y="2385"/>
                    <a:pt x="18714" y="1"/>
                    <a:pt x="16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3935066" y="936287"/>
              <a:ext cx="2833571" cy="2737408"/>
            </a:xfrm>
            <a:custGeom>
              <a:avLst/>
              <a:gdLst/>
              <a:ahLst/>
              <a:cxnLst/>
              <a:rect l="l" t="t" r="r" b="b"/>
              <a:pathLst>
                <a:path w="35620" h="34474" extrusionOk="0">
                  <a:moveTo>
                    <a:pt x="12809" y="1200"/>
                  </a:moveTo>
                  <a:cubicBezTo>
                    <a:pt x="14531" y="1200"/>
                    <a:pt x="16548" y="2664"/>
                    <a:pt x="18286" y="2705"/>
                  </a:cubicBezTo>
                  <a:cubicBezTo>
                    <a:pt x="18307" y="2706"/>
                    <a:pt x="18328" y="2706"/>
                    <a:pt x="18349" y="2706"/>
                  </a:cubicBezTo>
                  <a:cubicBezTo>
                    <a:pt x="19958" y="2706"/>
                    <a:pt x="21923" y="1435"/>
                    <a:pt x="23626" y="1435"/>
                  </a:cubicBezTo>
                  <a:cubicBezTo>
                    <a:pt x="24002" y="1435"/>
                    <a:pt x="24365" y="1497"/>
                    <a:pt x="24708" y="1648"/>
                  </a:cubicBezTo>
                  <a:cubicBezTo>
                    <a:pt x="26626" y="2498"/>
                    <a:pt x="26894" y="5675"/>
                    <a:pt x="28260" y="7102"/>
                  </a:cubicBezTo>
                  <a:cubicBezTo>
                    <a:pt x="29671" y="8585"/>
                    <a:pt x="32815" y="9019"/>
                    <a:pt x="33543" y="10899"/>
                  </a:cubicBezTo>
                  <a:cubicBezTo>
                    <a:pt x="34272" y="12778"/>
                    <a:pt x="32245" y="15220"/>
                    <a:pt x="32200" y="17269"/>
                  </a:cubicBezTo>
                  <a:cubicBezTo>
                    <a:pt x="32155" y="19243"/>
                    <a:pt x="34102" y="21768"/>
                    <a:pt x="33253" y="23689"/>
                  </a:cubicBezTo>
                  <a:cubicBezTo>
                    <a:pt x="32407" y="25610"/>
                    <a:pt x="29230" y="25877"/>
                    <a:pt x="27800" y="27240"/>
                  </a:cubicBezTo>
                  <a:cubicBezTo>
                    <a:pt x="26320" y="28655"/>
                    <a:pt x="25882" y="31799"/>
                    <a:pt x="24003" y="32527"/>
                  </a:cubicBezTo>
                  <a:cubicBezTo>
                    <a:pt x="23717" y="32638"/>
                    <a:pt x="23418" y="32685"/>
                    <a:pt x="23110" y="32685"/>
                  </a:cubicBezTo>
                  <a:cubicBezTo>
                    <a:pt x="21390" y="32685"/>
                    <a:pt x="19370" y="31223"/>
                    <a:pt x="17636" y="31184"/>
                  </a:cubicBezTo>
                  <a:cubicBezTo>
                    <a:pt x="17614" y="31184"/>
                    <a:pt x="17591" y="31183"/>
                    <a:pt x="17568" y="31183"/>
                  </a:cubicBezTo>
                  <a:cubicBezTo>
                    <a:pt x="15960" y="31183"/>
                    <a:pt x="13998" y="32450"/>
                    <a:pt x="12297" y="32450"/>
                  </a:cubicBezTo>
                  <a:cubicBezTo>
                    <a:pt x="11920" y="32450"/>
                    <a:pt x="11557" y="32388"/>
                    <a:pt x="11213" y="32237"/>
                  </a:cubicBezTo>
                  <a:cubicBezTo>
                    <a:pt x="9292" y="31392"/>
                    <a:pt x="9028" y="28210"/>
                    <a:pt x="7661" y="26783"/>
                  </a:cubicBezTo>
                  <a:cubicBezTo>
                    <a:pt x="6250" y="25300"/>
                    <a:pt x="3102" y="24866"/>
                    <a:pt x="2374" y="22987"/>
                  </a:cubicBezTo>
                  <a:cubicBezTo>
                    <a:pt x="1646" y="21108"/>
                    <a:pt x="3676" y="18666"/>
                    <a:pt x="3721" y="16616"/>
                  </a:cubicBezTo>
                  <a:cubicBezTo>
                    <a:pt x="3766" y="14642"/>
                    <a:pt x="1819" y="12118"/>
                    <a:pt x="2665" y="10197"/>
                  </a:cubicBezTo>
                  <a:cubicBezTo>
                    <a:pt x="3514" y="8276"/>
                    <a:pt x="6692" y="8008"/>
                    <a:pt x="8122" y="6645"/>
                  </a:cubicBezTo>
                  <a:cubicBezTo>
                    <a:pt x="9601" y="5230"/>
                    <a:pt x="10035" y="2087"/>
                    <a:pt x="11915" y="1358"/>
                  </a:cubicBezTo>
                  <a:cubicBezTo>
                    <a:pt x="12201" y="1247"/>
                    <a:pt x="12500" y="1200"/>
                    <a:pt x="12809" y="1200"/>
                  </a:cubicBezTo>
                  <a:close/>
                  <a:moveTo>
                    <a:pt x="12796" y="1"/>
                  </a:moveTo>
                  <a:cubicBezTo>
                    <a:pt x="12506" y="1"/>
                    <a:pt x="12223" y="42"/>
                    <a:pt x="11949" y="136"/>
                  </a:cubicBezTo>
                  <a:cubicBezTo>
                    <a:pt x="9888" y="841"/>
                    <a:pt x="9281" y="4219"/>
                    <a:pt x="7620" y="5687"/>
                  </a:cubicBezTo>
                  <a:cubicBezTo>
                    <a:pt x="6016" y="7098"/>
                    <a:pt x="2571" y="7249"/>
                    <a:pt x="1574" y="9287"/>
                  </a:cubicBezTo>
                  <a:cubicBezTo>
                    <a:pt x="574" y="11325"/>
                    <a:pt x="2566" y="14140"/>
                    <a:pt x="2435" y="16273"/>
                  </a:cubicBezTo>
                  <a:cubicBezTo>
                    <a:pt x="2299" y="18481"/>
                    <a:pt x="0" y="21031"/>
                    <a:pt x="706" y="23097"/>
                  </a:cubicBezTo>
                  <a:cubicBezTo>
                    <a:pt x="1411" y="25161"/>
                    <a:pt x="4794" y="25764"/>
                    <a:pt x="6257" y="27425"/>
                  </a:cubicBezTo>
                  <a:cubicBezTo>
                    <a:pt x="7669" y="29029"/>
                    <a:pt x="7820" y="32475"/>
                    <a:pt x="9862" y="33471"/>
                  </a:cubicBezTo>
                  <a:cubicBezTo>
                    <a:pt x="10274" y="33673"/>
                    <a:pt x="10717" y="33753"/>
                    <a:pt x="11179" y="33753"/>
                  </a:cubicBezTo>
                  <a:cubicBezTo>
                    <a:pt x="12934" y="33753"/>
                    <a:pt x="14969" y="32604"/>
                    <a:pt x="16635" y="32604"/>
                  </a:cubicBezTo>
                  <a:cubicBezTo>
                    <a:pt x="16705" y="32604"/>
                    <a:pt x="16775" y="32606"/>
                    <a:pt x="16844" y="32611"/>
                  </a:cubicBezTo>
                  <a:cubicBezTo>
                    <a:pt x="18762" y="32729"/>
                    <a:pt x="20936" y="34473"/>
                    <a:pt x="22826" y="34473"/>
                  </a:cubicBezTo>
                  <a:cubicBezTo>
                    <a:pt x="23115" y="34473"/>
                    <a:pt x="23397" y="34432"/>
                    <a:pt x="23670" y="34339"/>
                  </a:cubicBezTo>
                  <a:cubicBezTo>
                    <a:pt x="25731" y="33633"/>
                    <a:pt x="26339" y="30252"/>
                    <a:pt x="28000" y="28788"/>
                  </a:cubicBezTo>
                  <a:cubicBezTo>
                    <a:pt x="29603" y="27376"/>
                    <a:pt x="33050" y="27225"/>
                    <a:pt x="34046" y="25187"/>
                  </a:cubicBezTo>
                  <a:cubicBezTo>
                    <a:pt x="35042" y="23149"/>
                    <a:pt x="33050" y="20334"/>
                    <a:pt x="33181" y="18201"/>
                  </a:cubicBezTo>
                  <a:cubicBezTo>
                    <a:pt x="33321" y="15990"/>
                    <a:pt x="35619" y="13438"/>
                    <a:pt x="34910" y="11378"/>
                  </a:cubicBezTo>
                  <a:cubicBezTo>
                    <a:pt x="34205" y="9314"/>
                    <a:pt x="30826" y="8706"/>
                    <a:pt x="29362" y="7046"/>
                  </a:cubicBezTo>
                  <a:cubicBezTo>
                    <a:pt x="27947" y="5445"/>
                    <a:pt x="27796" y="2000"/>
                    <a:pt x="25758" y="1000"/>
                  </a:cubicBezTo>
                  <a:cubicBezTo>
                    <a:pt x="25348" y="799"/>
                    <a:pt x="24906" y="720"/>
                    <a:pt x="24445" y="720"/>
                  </a:cubicBezTo>
                  <a:cubicBezTo>
                    <a:pt x="22688" y="720"/>
                    <a:pt x="20648" y="1870"/>
                    <a:pt x="18981" y="1870"/>
                  </a:cubicBezTo>
                  <a:cubicBezTo>
                    <a:pt x="18911" y="1870"/>
                    <a:pt x="18841" y="1868"/>
                    <a:pt x="18772" y="1864"/>
                  </a:cubicBezTo>
                  <a:cubicBezTo>
                    <a:pt x="16858" y="1743"/>
                    <a:pt x="14685" y="1"/>
                    <a:pt x="12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4179447" y="1107806"/>
              <a:ext cx="2392864" cy="2301157"/>
            </a:xfrm>
            <a:custGeom>
              <a:avLst/>
              <a:gdLst/>
              <a:ahLst/>
              <a:cxnLst/>
              <a:rect l="l" t="t" r="r" b="b"/>
              <a:pathLst>
                <a:path w="30080" h="28980" extrusionOk="0">
                  <a:moveTo>
                    <a:pt x="19137" y="727"/>
                  </a:moveTo>
                  <a:cubicBezTo>
                    <a:pt x="19380" y="727"/>
                    <a:pt x="19619" y="762"/>
                    <a:pt x="19851" y="843"/>
                  </a:cubicBezTo>
                  <a:cubicBezTo>
                    <a:pt x="21527" y="1428"/>
                    <a:pt x="21965" y="4089"/>
                    <a:pt x="23211" y="5203"/>
                  </a:cubicBezTo>
                  <a:cubicBezTo>
                    <a:pt x="24505" y="6357"/>
                    <a:pt x="27184" y="6512"/>
                    <a:pt x="27928" y="8048"/>
                  </a:cubicBezTo>
                  <a:cubicBezTo>
                    <a:pt x="28668" y="9584"/>
                    <a:pt x="27120" y="11780"/>
                    <a:pt x="27222" y="13513"/>
                  </a:cubicBezTo>
                  <a:cubicBezTo>
                    <a:pt x="27317" y="15180"/>
                    <a:pt x="29128" y="17181"/>
                    <a:pt x="28543" y="18857"/>
                  </a:cubicBezTo>
                  <a:cubicBezTo>
                    <a:pt x="27958" y="20533"/>
                    <a:pt x="25294" y="20970"/>
                    <a:pt x="24181" y="22219"/>
                  </a:cubicBezTo>
                  <a:cubicBezTo>
                    <a:pt x="23030" y="23510"/>
                    <a:pt x="22871" y="26194"/>
                    <a:pt x="21335" y="26933"/>
                  </a:cubicBezTo>
                  <a:cubicBezTo>
                    <a:pt x="21036" y="27077"/>
                    <a:pt x="20712" y="27134"/>
                    <a:pt x="20372" y="27134"/>
                  </a:cubicBezTo>
                  <a:cubicBezTo>
                    <a:pt x="19017" y="27134"/>
                    <a:pt x="17399" y="26223"/>
                    <a:pt x="16036" y="26223"/>
                  </a:cubicBezTo>
                  <a:cubicBezTo>
                    <a:pt x="15982" y="26223"/>
                    <a:pt x="15928" y="26224"/>
                    <a:pt x="15874" y="26227"/>
                  </a:cubicBezTo>
                  <a:cubicBezTo>
                    <a:pt x="14436" y="26308"/>
                    <a:pt x="12753" y="27664"/>
                    <a:pt x="11242" y="27664"/>
                  </a:cubicBezTo>
                  <a:cubicBezTo>
                    <a:pt x="11000" y="27664"/>
                    <a:pt x="10762" y="27630"/>
                    <a:pt x="10530" y="27549"/>
                  </a:cubicBezTo>
                  <a:cubicBezTo>
                    <a:pt x="8854" y="26964"/>
                    <a:pt x="8412" y="24302"/>
                    <a:pt x="7167" y="23189"/>
                  </a:cubicBezTo>
                  <a:cubicBezTo>
                    <a:pt x="5876" y="22034"/>
                    <a:pt x="3193" y="21880"/>
                    <a:pt x="2453" y="20343"/>
                  </a:cubicBezTo>
                  <a:cubicBezTo>
                    <a:pt x="1710" y="18804"/>
                    <a:pt x="3258" y="16612"/>
                    <a:pt x="3159" y="14879"/>
                  </a:cubicBezTo>
                  <a:cubicBezTo>
                    <a:pt x="3061" y="13210"/>
                    <a:pt x="1250" y="11211"/>
                    <a:pt x="1838" y="9535"/>
                  </a:cubicBezTo>
                  <a:cubicBezTo>
                    <a:pt x="2423" y="7859"/>
                    <a:pt x="5084" y="7422"/>
                    <a:pt x="6197" y="6173"/>
                  </a:cubicBezTo>
                  <a:cubicBezTo>
                    <a:pt x="7352" y="4882"/>
                    <a:pt x="7507" y="2198"/>
                    <a:pt x="9043" y="1458"/>
                  </a:cubicBezTo>
                  <a:cubicBezTo>
                    <a:pt x="9341" y="1315"/>
                    <a:pt x="9665" y="1257"/>
                    <a:pt x="10005" y="1257"/>
                  </a:cubicBezTo>
                  <a:cubicBezTo>
                    <a:pt x="11361" y="1257"/>
                    <a:pt x="12981" y="2169"/>
                    <a:pt x="14342" y="2169"/>
                  </a:cubicBezTo>
                  <a:cubicBezTo>
                    <a:pt x="14396" y="2169"/>
                    <a:pt x="14450" y="2168"/>
                    <a:pt x="14504" y="2165"/>
                  </a:cubicBezTo>
                  <a:cubicBezTo>
                    <a:pt x="15941" y="2083"/>
                    <a:pt x="17624" y="727"/>
                    <a:pt x="19137" y="727"/>
                  </a:cubicBezTo>
                  <a:close/>
                  <a:moveTo>
                    <a:pt x="19805" y="1"/>
                  </a:moveTo>
                  <a:cubicBezTo>
                    <a:pt x="18189" y="1"/>
                    <a:pt x="16348" y="1339"/>
                    <a:pt x="14817" y="1364"/>
                  </a:cubicBezTo>
                  <a:cubicBezTo>
                    <a:pt x="14799" y="1364"/>
                    <a:pt x="14781" y="1364"/>
                    <a:pt x="14762" y="1364"/>
                  </a:cubicBezTo>
                  <a:cubicBezTo>
                    <a:pt x="13210" y="1364"/>
                    <a:pt x="11375" y="180"/>
                    <a:pt x="9834" y="180"/>
                  </a:cubicBezTo>
                  <a:cubicBezTo>
                    <a:pt x="9509" y="180"/>
                    <a:pt x="9197" y="233"/>
                    <a:pt x="8903" y="360"/>
                  </a:cubicBezTo>
                  <a:cubicBezTo>
                    <a:pt x="7198" y="1100"/>
                    <a:pt x="6914" y="4013"/>
                    <a:pt x="5601" y="5368"/>
                  </a:cubicBezTo>
                  <a:cubicBezTo>
                    <a:pt x="4333" y="6678"/>
                    <a:pt x="1419" y="7040"/>
                    <a:pt x="710" y="8837"/>
                  </a:cubicBezTo>
                  <a:cubicBezTo>
                    <a:pt x="1" y="10637"/>
                    <a:pt x="1884" y="12893"/>
                    <a:pt x="1917" y="14713"/>
                  </a:cubicBezTo>
                  <a:cubicBezTo>
                    <a:pt x="1948" y="16600"/>
                    <a:pt x="170" y="18921"/>
                    <a:pt x="910" y="20627"/>
                  </a:cubicBezTo>
                  <a:cubicBezTo>
                    <a:pt x="1650" y="22329"/>
                    <a:pt x="4563" y="22616"/>
                    <a:pt x="5918" y="23929"/>
                  </a:cubicBezTo>
                  <a:cubicBezTo>
                    <a:pt x="7228" y="25194"/>
                    <a:pt x="7590" y="28110"/>
                    <a:pt x="9390" y="28820"/>
                  </a:cubicBezTo>
                  <a:cubicBezTo>
                    <a:pt x="9674" y="28933"/>
                    <a:pt x="9970" y="28980"/>
                    <a:pt x="10274" y="28980"/>
                  </a:cubicBezTo>
                  <a:cubicBezTo>
                    <a:pt x="11890" y="28980"/>
                    <a:pt x="13731" y="27641"/>
                    <a:pt x="15263" y="27612"/>
                  </a:cubicBezTo>
                  <a:cubicBezTo>
                    <a:pt x="15278" y="27612"/>
                    <a:pt x="15294" y="27612"/>
                    <a:pt x="15310" y="27612"/>
                  </a:cubicBezTo>
                  <a:cubicBezTo>
                    <a:pt x="16861" y="27612"/>
                    <a:pt x="18698" y="28797"/>
                    <a:pt x="20243" y="28797"/>
                  </a:cubicBezTo>
                  <a:cubicBezTo>
                    <a:pt x="20569" y="28797"/>
                    <a:pt x="20882" y="28744"/>
                    <a:pt x="21176" y="28617"/>
                  </a:cubicBezTo>
                  <a:cubicBezTo>
                    <a:pt x="22878" y="27877"/>
                    <a:pt x="23165" y="24967"/>
                    <a:pt x="24479" y="23609"/>
                  </a:cubicBezTo>
                  <a:cubicBezTo>
                    <a:pt x="25743" y="22302"/>
                    <a:pt x="28660" y="21940"/>
                    <a:pt x="29370" y="20140"/>
                  </a:cubicBezTo>
                  <a:cubicBezTo>
                    <a:pt x="30079" y="18340"/>
                    <a:pt x="28196" y="16086"/>
                    <a:pt x="28162" y="14267"/>
                  </a:cubicBezTo>
                  <a:cubicBezTo>
                    <a:pt x="28128" y="12381"/>
                    <a:pt x="29905" y="10056"/>
                    <a:pt x="29166" y="8354"/>
                  </a:cubicBezTo>
                  <a:cubicBezTo>
                    <a:pt x="28426" y="6648"/>
                    <a:pt x="25517" y="6361"/>
                    <a:pt x="24162" y="5051"/>
                  </a:cubicBezTo>
                  <a:cubicBezTo>
                    <a:pt x="22852" y="3787"/>
                    <a:pt x="22490" y="869"/>
                    <a:pt x="20689" y="160"/>
                  </a:cubicBezTo>
                  <a:cubicBezTo>
                    <a:pt x="20405" y="48"/>
                    <a:pt x="20109" y="1"/>
                    <a:pt x="198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4377926" y="1223025"/>
              <a:ext cx="2043639" cy="1977423"/>
            </a:xfrm>
            <a:custGeom>
              <a:avLst/>
              <a:gdLst/>
              <a:ahLst/>
              <a:cxnLst/>
              <a:rect l="l" t="t" r="r" b="b"/>
              <a:pathLst>
                <a:path w="25690" h="24903" extrusionOk="0">
                  <a:moveTo>
                    <a:pt x="15539" y="715"/>
                  </a:moveTo>
                  <a:cubicBezTo>
                    <a:pt x="15687" y="715"/>
                    <a:pt x="15834" y="732"/>
                    <a:pt x="15979" y="770"/>
                  </a:cubicBezTo>
                  <a:cubicBezTo>
                    <a:pt x="17410" y="1144"/>
                    <a:pt x="17950" y="3321"/>
                    <a:pt x="19059" y="4166"/>
                  </a:cubicBezTo>
                  <a:cubicBezTo>
                    <a:pt x="20206" y="5039"/>
                    <a:pt x="22440" y="4989"/>
                    <a:pt x="23158" y="6212"/>
                  </a:cubicBezTo>
                  <a:cubicBezTo>
                    <a:pt x="23874" y="7439"/>
                    <a:pt x="22738" y="9364"/>
                    <a:pt x="22935" y="10790"/>
                  </a:cubicBezTo>
                  <a:cubicBezTo>
                    <a:pt x="23123" y="12172"/>
                    <a:pt x="24757" y="13711"/>
                    <a:pt x="24384" y="15138"/>
                  </a:cubicBezTo>
                  <a:cubicBezTo>
                    <a:pt x="24010" y="16568"/>
                    <a:pt x="21833" y="17112"/>
                    <a:pt x="20991" y="18218"/>
                  </a:cubicBezTo>
                  <a:cubicBezTo>
                    <a:pt x="20119" y="19368"/>
                    <a:pt x="20164" y="21602"/>
                    <a:pt x="18941" y="22320"/>
                  </a:cubicBezTo>
                  <a:cubicBezTo>
                    <a:pt x="18641" y="22495"/>
                    <a:pt x="18298" y="22560"/>
                    <a:pt x="17932" y="22560"/>
                  </a:cubicBezTo>
                  <a:cubicBezTo>
                    <a:pt x="16924" y="22560"/>
                    <a:pt x="15733" y="22074"/>
                    <a:pt x="14723" y="22074"/>
                  </a:cubicBezTo>
                  <a:cubicBezTo>
                    <a:pt x="14600" y="22074"/>
                    <a:pt x="14480" y="22081"/>
                    <a:pt x="14364" y="22097"/>
                  </a:cubicBezTo>
                  <a:cubicBezTo>
                    <a:pt x="13123" y="22266"/>
                    <a:pt x="11755" y="23601"/>
                    <a:pt x="10455" y="23601"/>
                  </a:cubicBezTo>
                  <a:cubicBezTo>
                    <a:pt x="10308" y="23601"/>
                    <a:pt x="10161" y="23584"/>
                    <a:pt x="10016" y="23546"/>
                  </a:cubicBezTo>
                  <a:cubicBezTo>
                    <a:pt x="8586" y="23172"/>
                    <a:pt x="8042" y="20991"/>
                    <a:pt x="6936" y="20150"/>
                  </a:cubicBezTo>
                  <a:cubicBezTo>
                    <a:pt x="5785" y="19277"/>
                    <a:pt x="3552" y="19327"/>
                    <a:pt x="2834" y="18104"/>
                  </a:cubicBezTo>
                  <a:cubicBezTo>
                    <a:pt x="2117" y="16877"/>
                    <a:pt x="3257" y="14952"/>
                    <a:pt x="3061" y="13522"/>
                  </a:cubicBezTo>
                  <a:cubicBezTo>
                    <a:pt x="2869" y="12144"/>
                    <a:pt x="1234" y="10605"/>
                    <a:pt x="1608" y="9174"/>
                  </a:cubicBezTo>
                  <a:cubicBezTo>
                    <a:pt x="1981" y="7744"/>
                    <a:pt x="4163" y="7204"/>
                    <a:pt x="5004" y="6095"/>
                  </a:cubicBezTo>
                  <a:cubicBezTo>
                    <a:pt x="5876" y="4948"/>
                    <a:pt x="5827" y="2714"/>
                    <a:pt x="7050" y="1996"/>
                  </a:cubicBezTo>
                  <a:cubicBezTo>
                    <a:pt x="7350" y="1821"/>
                    <a:pt x="7692" y="1756"/>
                    <a:pt x="8059" y="1756"/>
                  </a:cubicBezTo>
                  <a:cubicBezTo>
                    <a:pt x="9067" y="1756"/>
                    <a:pt x="10259" y="2242"/>
                    <a:pt x="11272" y="2242"/>
                  </a:cubicBezTo>
                  <a:cubicBezTo>
                    <a:pt x="11395" y="2242"/>
                    <a:pt x="11515" y="2235"/>
                    <a:pt x="11632" y="2219"/>
                  </a:cubicBezTo>
                  <a:cubicBezTo>
                    <a:pt x="12868" y="2050"/>
                    <a:pt x="14236" y="715"/>
                    <a:pt x="15539" y="715"/>
                  </a:cubicBezTo>
                  <a:close/>
                  <a:moveTo>
                    <a:pt x="16049" y="1"/>
                  </a:moveTo>
                  <a:cubicBezTo>
                    <a:pt x="14645" y="1"/>
                    <a:pt x="13120" y="1354"/>
                    <a:pt x="11782" y="1484"/>
                  </a:cubicBezTo>
                  <a:cubicBezTo>
                    <a:pt x="11695" y="1492"/>
                    <a:pt x="11606" y="1496"/>
                    <a:pt x="11515" y="1496"/>
                  </a:cubicBezTo>
                  <a:cubicBezTo>
                    <a:pt x="10334" y="1496"/>
                    <a:pt x="8931" y="817"/>
                    <a:pt x="7755" y="817"/>
                  </a:cubicBezTo>
                  <a:cubicBezTo>
                    <a:pt x="7401" y="817"/>
                    <a:pt x="7068" y="878"/>
                    <a:pt x="6767" y="1038"/>
                  </a:cubicBezTo>
                  <a:cubicBezTo>
                    <a:pt x="5389" y="1770"/>
                    <a:pt x="5344" y="4227"/>
                    <a:pt x="4336" y="5450"/>
                  </a:cubicBezTo>
                  <a:cubicBezTo>
                    <a:pt x="3367" y="6631"/>
                    <a:pt x="947" y="7126"/>
                    <a:pt x="476" y="8680"/>
                  </a:cubicBezTo>
                  <a:cubicBezTo>
                    <a:pt x="0" y="10231"/>
                    <a:pt x="1728" y="11994"/>
                    <a:pt x="1876" y="13515"/>
                  </a:cubicBezTo>
                  <a:cubicBezTo>
                    <a:pt x="2031" y="15093"/>
                    <a:pt x="698" y="17153"/>
                    <a:pt x="1430" y="18530"/>
                  </a:cubicBezTo>
                  <a:cubicBezTo>
                    <a:pt x="2167" y="19908"/>
                    <a:pt x="4619" y="19953"/>
                    <a:pt x="5842" y="20961"/>
                  </a:cubicBezTo>
                  <a:cubicBezTo>
                    <a:pt x="7023" y="21931"/>
                    <a:pt x="7521" y="24350"/>
                    <a:pt x="9073" y="24821"/>
                  </a:cubicBezTo>
                  <a:cubicBezTo>
                    <a:pt x="9259" y="24878"/>
                    <a:pt x="9448" y="24903"/>
                    <a:pt x="9639" y="24903"/>
                  </a:cubicBezTo>
                  <a:cubicBezTo>
                    <a:pt x="11045" y="24903"/>
                    <a:pt x="12569" y="23551"/>
                    <a:pt x="13911" y="23418"/>
                  </a:cubicBezTo>
                  <a:cubicBezTo>
                    <a:pt x="13996" y="23409"/>
                    <a:pt x="14083" y="23406"/>
                    <a:pt x="14172" y="23406"/>
                  </a:cubicBezTo>
                  <a:cubicBezTo>
                    <a:pt x="15354" y="23406"/>
                    <a:pt x="16757" y="24086"/>
                    <a:pt x="17935" y="24086"/>
                  </a:cubicBezTo>
                  <a:cubicBezTo>
                    <a:pt x="18290" y="24086"/>
                    <a:pt x="18625" y="24024"/>
                    <a:pt x="18927" y="23863"/>
                  </a:cubicBezTo>
                  <a:cubicBezTo>
                    <a:pt x="20304" y="23131"/>
                    <a:pt x="20345" y="20678"/>
                    <a:pt x="21353" y="19455"/>
                  </a:cubicBezTo>
                  <a:cubicBezTo>
                    <a:pt x="22327" y="18274"/>
                    <a:pt x="24743" y="17776"/>
                    <a:pt x="25218" y="16220"/>
                  </a:cubicBezTo>
                  <a:cubicBezTo>
                    <a:pt x="25689" y="14670"/>
                    <a:pt x="23961" y="12907"/>
                    <a:pt x="23814" y="11386"/>
                  </a:cubicBezTo>
                  <a:cubicBezTo>
                    <a:pt x="23659" y="9812"/>
                    <a:pt x="24995" y="7748"/>
                    <a:pt x="24259" y="6370"/>
                  </a:cubicBezTo>
                  <a:cubicBezTo>
                    <a:pt x="23527" y="4993"/>
                    <a:pt x="21070" y="4952"/>
                    <a:pt x="19847" y="3944"/>
                  </a:cubicBezTo>
                  <a:cubicBezTo>
                    <a:pt x="18670" y="2970"/>
                    <a:pt x="18168" y="555"/>
                    <a:pt x="16617" y="83"/>
                  </a:cubicBezTo>
                  <a:cubicBezTo>
                    <a:pt x="16430" y="26"/>
                    <a:pt x="16241" y="1"/>
                    <a:pt x="16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4572428" y="1335227"/>
              <a:ext cx="1702609" cy="1659723"/>
            </a:xfrm>
            <a:custGeom>
              <a:avLst/>
              <a:gdLst/>
              <a:ahLst/>
              <a:cxnLst/>
              <a:rect l="l" t="t" r="r" b="b"/>
              <a:pathLst>
                <a:path w="21403" h="20902" extrusionOk="0">
                  <a:moveTo>
                    <a:pt x="12296" y="679"/>
                  </a:moveTo>
                  <a:cubicBezTo>
                    <a:pt x="12376" y="679"/>
                    <a:pt x="12457" y="686"/>
                    <a:pt x="12538" y="700"/>
                  </a:cubicBezTo>
                  <a:cubicBezTo>
                    <a:pt x="13727" y="912"/>
                    <a:pt x="14308" y="2652"/>
                    <a:pt x="15263" y="3263"/>
                  </a:cubicBezTo>
                  <a:cubicBezTo>
                    <a:pt x="16255" y="3897"/>
                    <a:pt x="18071" y="3712"/>
                    <a:pt x="18731" y="4663"/>
                  </a:cubicBezTo>
                  <a:cubicBezTo>
                    <a:pt x="19395" y="5614"/>
                    <a:pt x="18595" y="7252"/>
                    <a:pt x="18848" y="8404"/>
                  </a:cubicBezTo>
                  <a:cubicBezTo>
                    <a:pt x="19093" y="9509"/>
                    <a:pt x="20520" y="10656"/>
                    <a:pt x="20309" y="11845"/>
                  </a:cubicBezTo>
                  <a:cubicBezTo>
                    <a:pt x="20097" y="13030"/>
                    <a:pt x="18361" y="13612"/>
                    <a:pt x="17750" y="14570"/>
                  </a:cubicBezTo>
                  <a:cubicBezTo>
                    <a:pt x="17112" y="15559"/>
                    <a:pt x="17297" y="17374"/>
                    <a:pt x="16350" y="18038"/>
                  </a:cubicBezTo>
                  <a:cubicBezTo>
                    <a:pt x="16057" y="18241"/>
                    <a:pt x="15699" y="18306"/>
                    <a:pt x="15311" y="18306"/>
                  </a:cubicBezTo>
                  <a:cubicBezTo>
                    <a:pt x="14619" y="18306"/>
                    <a:pt x="13830" y="18100"/>
                    <a:pt x="13137" y="18100"/>
                  </a:cubicBezTo>
                  <a:cubicBezTo>
                    <a:pt x="12953" y="18100"/>
                    <a:pt x="12776" y="18115"/>
                    <a:pt x="12610" y="18151"/>
                  </a:cubicBezTo>
                  <a:cubicBezTo>
                    <a:pt x="11576" y="18380"/>
                    <a:pt x="10512" y="19637"/>
                    <a:pt x="9411" y="19637"/>
                  </a:cubicBezTo>
                  <a:cubicBezTo>
                    <a:pt x="9330" y="19637"/>
                    <a:pt x="9249" y="19630"/>
                    <a:pt x="9168" y="19616"/>
                  </a:cubicBezTo>
                  <a:cubicBezTo>
                    <a:pt x="7979" y="19400"/>
                    <a:pt x="7398" y="17665"/>
                    <a:pt x="6442" y="17054"/>
                  </a:cubicBezTo>
                  <a:cubicBezTo>
                    <a:pt x="5451" y="16420"/>
                    <a:pt x="3635" y="16604"/>
                    <a:pt x="2974" y="15653"/>
                  </a:cubicBezTo>
                  <a:cubicBezTo>
                    <a:pt x="2310" y="14702"/>
                    <a:pt x="3110" y="13064"/>
                    <a:pt x="2857" y="11913"/>
                  </a:cubicBezTo>
                  <a:cubicBezTo>
                    <a:pt x="2616" y="10804"/>
                    <a:pt x="1185" y="9660"/>
                    <a:pt x="1397" y="8472"/>
                  </a:cubicBezTo>
                  <a:cubicBezTo>
                    <a:pt x="1608" y="7286"/>
                    <a:pt x="3345" y="6705"/>
                    <a:pt x="3960" y="5746"/>
                  </a:cubicBezTo>
                  <a:cubicBezTo>
                    <a:pt x="4594" y="4758"/>
                    <a:pt x="4409" y="2942"/>
                    <a:pt x="5360" y="2278"/>
                  </a:cubicBezTo>
                  <a:cubicBezTo>
                    <a:pt x="5652" y="2075"/>
                    <a:pt x="6010" y="2010"/>
                    <a:pt x="6398" y="2010"/>
                  </a:cubicBezTo>
                  <a:cubicBezTo>
                    <a:pt x="7088" y="2010"/>
                    <a:pt x="7876" y="2216"/>
                    <a:pt x="8569" y="2216"/>
                  </a:cubicBezTo>
                  <a:cubicBezTo>
                    <a:pt x="8753" y="2216"/>
                    <a:pt x="8930" y="2201"/>
                    <a:pt x="9096" y="2165"/>
                  </a:cubicBezTo>
                  <a:cubicBezTo>
                    <a:pt x="10130" y="1936"/>
                    <a:pt x="11196" y="679"/>
                    <a:pt x="12296" y="679"/>
                  </a:cubicBezTo>
                  <a:close/>
                  <a:moveTo>
                    <a:pt x="12657" y="1"/>
                  </a:moveTo>
                  <a:cubicBezTo>
                    <a:pt x="11456" y="1"/>
                    <a:pt x="10243" y="1304"/>
                    <a:pt x="9107" y="1504"/>
                  </a:cubicBezTo>
                  <a:cubicBezTo>
                    <a:pt x="8963" y="1530"/>
                    <a:pt x="8813" y="1541"/>
                    <a:pt x="8659" y="1541"/>
                  </a:cubicBezTo>
                  <a:cubicBezTo>
                    <a:pt x="7810" y="1541"/>
                    <a:pt x="6824" y="1212"/>
                    <a:pt x="5979" y="1212"/>
                  </a:cubicBezTo>
                  <a:cubicBezTo>
                    <a:pt x="5602" y="1212"/>
                    <a:pt x="5253" y="1277"/>
                    <a:pt x="4956" y="1466"/>
                  </a:cubicBezTo>
                  <a:cubicBezTo>
                    <a:pt x="3873" y="2161"/>
                    <a:pt x="3997" y="4184"/>
                    <a:pt x="3250" y="5252"/>
                  </a:cubicBezTo>
                  <a:cubicBezTo>
                    <a:pt x="2529" y="6286"/>
                    <a:pt x="574" y="6856"/>
                    <a:pt x="288" y="8162"/>
                  </a:cubicBezTo>
                  <a:cubicBezTo>
                    <a:pt x="1" y="9471"/>
                    <a:pt x="1537" y="10804"/>
                    <a:pt x="1755" y="12045"/>
                  </a:cubicBezTo>
                  <a:cubicBezTo>
                    <a:pt x="1986" y="13332"/>
                    <a:pt x="1027" y="15113"/>
                    <a:pt x="1718" y="16197"/>
                  </a:cubicBezTo>
                  <a:cubicBezTo>
                    <a:pt x="2412" y="17280"/>
                    <a:pt x="4432" y="17155"/>
                    <a:pt x="5503" y="17906"/>
                  </a:cubicBezTo>
                  <a:cubicBezTo>
                    <a:pt x="6537" y="18627"/>
                    <a:pt x="7107" y="20578"/>
                    <a:pt x="8412" y="20865"/>
                  </a:cubicBezTo>
                  <a:cubicBezTo>
                    <a:pt x="8525" y="20890"/>
                    <a:pt x="8638" y="20902"/>
                    <a:pt x="8750" y="20902"/>
                  </a:cubicBezTo>
                  <a:cubicBezTo>
                    <a:pt x="9950" y="20902"/>
                    <a:pt x="11161" y="19601"/>
                    <a:pt x="12296" y="19397"/>
                  </a:cubicBezTo>
                  <a:cubicBezTo>
                    <a:pt x="12440" y="19371"/>
                    <a:pt x="12589" y="19360"/>
                    <a:pt x="12743" y="19360"/>
                  </a:cubicBezTo>
                  <a:cubicBezTo>
                    <a:pt x="13592" y="19360"/>
                    <a:pt x="14578" y="19691"/>
                    <a:pt x="15424" y="19691"/>
                  </a:cubicBezTo>
                  <a:cubicBezTo>
                    <a:pt x="15801" y="19691"/>
                    <a:pt x="16150" y="19625"/>
                    <a:pt x="16447" y="19435"/>
                  </a:cubicBezTo>
                  <a:cubicBezTo>
                    <a:pt x="17531" y="18740"/>
                    <a:pt x="17407" y="16721"/>
                    <a:pt x="18154" y="15650"/>
                  </a:cubicBezTo>
                  <a:cubicBezTo>
                    <a:pt x="18878" y="14615"/>
                    <a:pt x="20829" y="14049"/>
                    <a:pt x="21120" y="12739"/>
                  </a:cubicBezTo>
                  <a:cubicBezTo>
                    <a:pt x="21403" y="11433"/>
                    <a:pt x="19870" y="10097"/>
                    <a:pt x="19648" y="8856"/>
                  </a:cubicBezTo>
                  <a:cubicBezTo>
                    <a:pt x="19417" y="7569"/>
                    <a:pt x="20380" y="5788"/>
                    <a:pt x="19686" y="4704"/>
                  </a:cubicBezTo>
                  <a:cubicBezTo>
                    <a:pt x="18992" y="3621"/>
                    <a:pt x="16972" y="3746"/>
                    <a:pt x="15900" y="2999"/>
                  </a:cubicBezTo>
                  <a:cubicBezTo>
                    <a:pt x="14866" y="2278"/>
                    <a:pt x="14300" y="323"/>
                    <a:pt x="12991" y="36"/>
                  </a:cubicBezTo>
                  <a:cubicBezTo>
                    <a:pt x="12880" y="12"/>
                    <a:pt x="12768" y="1"/>
                    <a:pt x="126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4758259" y="1441156"/>
              <a:ext cx="1379079" cy="1354570"/>
            </a:xfrm>
            <a:custGeom>
              <a:avLst/>
              <a:gdLst/>
              <a:ahLst/>
              <a:cxnLst/>
              <a:rect l="l" t="t" r="r" b="b"/>
              <a:pathLst>
                <a:path w="17336" h="17059" extrusionOk="0">
                  <a:moveTo>
                    <a:pt x="9453" y="626"/>
                  </a:moveTo>
                  <a:cubicBezTo>
                    <a:pt x="9488" y="626"/>
                    <a:pt x="9522" y="627"/>
                    <a:pt x="9556" y="631"/>
                  </a:cubicBezTo>
                  <a:cubicBezTo>
                    <a:pt x="10511" y="725"/>
                    <a:pt x="11081" y="2065"/>
                    <a:pt x="11881" y="2487"/>
                  </a:cubicBezTo>
                  <a:cubicBezTo>
                    <a:pt x="12707" y="2929"/>
                    <a:pt x="14134" y="2668"/>
                    <a:pt x="14719" y="3382"/>
                  </a:cubicBezTo>
                  <a:cubicBezTo>
                    <a:pt x="15304" y="4091"/>
                    <a:pt x="14772" y="5443"/>
                    <a:pt x="15048" y="6337"/>
                  </a:cubicBezTo>
                  <a:cubicBezTo>
                    <a:pt x="15312" y="7201"/>
                    <a:pt x="16520" y="8021"/>
                    <a:pt x="16425" y="8975"/>
                  </a:cubicBezTo>
                  <a:cubicBezTo>
                    <a:pt x="16331" y="9930"/>
                    <a:pt x="14991" y="10500"/>
                    <a:pt x="14564" y="11296"/>
                  </a:cubicBezTo>
                  <a:cubicBezTo>
                    <a:pt x="14123" y="12123"/>
                    <a:pt x="14387" y="13549"/>
                    <a:pt x="13674" y="14138"/>
                  </a:cubicBezTo>
                  <a:cubicBezTo>
                    <a:pt x="13391" y="14371"/>
                    <a:pt x="13006" y="14427"/>
                    <a:pt x="12589" y="14427"/>
                  </a:cubicBezTo>
                  <a:cubicBezTo>
                    <a:pt x="12209" y="14427"/>
                    <a:pt x="11801" y="14381"/>
                    <a:pt x="11419" y="14381"/>
                  </a:cubicBezTo>
                  <a:cubicBezTo>
                    <a:pt x="11170" y="14381"/>
                    <a:pt x="10931" y="14401"/>
                    <a:pt x="10718" y="14466"/>
                  </a:cubicBezTo>
                  <a:cubicBezTo>
                    <a:pt x="9885" y="14718"/>
                    <a:pt x="9095" y="15849"/>
                    <a:pt x="8183" y="15849"/>
                  </a:cubicBezTo>
                  <a:cubicBezTo>
                    <a:pt x="8149" y="15849"/>
                    <a:pt x="8115" y="15847"/>
                    <a:pt x="8081" y="15844"/>
                  </a:cubicBezTo>
                  <a:cubicBezTo>
                    <a:pt x="7126" y="15750"/>
                    <a:pt x="6556" y="14410"/>
                    <a:pt x="5759" y="13983"/>
                  </a:cubicBezTo>
                  <a:cubicBezTo>
                    <a:pt x="4933" y="13541"/>
                    <a:pt x="3503" y="13806"/>
                    <a:pt x="2918" y="13093"/>
                  </a:cubicBezTo>
                  <a:cubicBezTo>
                    <a:pt x="2333" y="12379"/>
                    <a:pt x="2865" y="11032"/>
                    <a:pt x="2589" y="10137"/>
                  </a:cubicBezTo>
                  <a:cubicBezTo>
                    <a:pt x="2326" y="9273"/>
                    <a:pt x="1122" y="8454"/>
                    <a:pt x="1212" y="7500"/>
                  </a:cubicBezTo>
                  <a:cubicBezTo>
                    <a:pt x="1307" y="6544"/>
                    <a:pt x="2646" y="5975"/>
                    <a:pt x="3073" y="5175"/>
                  </a:cubicBezTo>
                  <a:cubicBezTo>
                    <a:pt x="3510" y="4348"/>
                    <a:pt x="3250" y="2921"/>
                    <a:pt x="3963" y="2337"/>
                  </a:cubicBezTo>
                  <a:cubicBezTo>
                    <a:pt x="4246" y="2103"/>
                    <a:pt x="4632" y="2048"/>
                    <a:pt x="5050" y="2048"/>
                  </a:cubicBezTo>
                  <a:cubicBezTo>
                    <a:pt x="5430" y="2048"/>
                    <a:pt x="5836" y="2094"/>
                    <a:pt x="6218" y="2094"/>
                  </a:cubicBezTo>
                  <a:cubicBezTo>
                    <a:pt x="6469" y="2094"/>
                    <a:pt x="6708" y="2074"/>
                    <a:pt x="6922" y="2008"/>
                  </a:cubicBezTo>
                  <a:cubicBezTo>
                    <a:pt x="7752" y="1753"/>
                    <a:pt x="8542" y="626"/>
                    <a:pt x="9453" y="626"/>
                  </a:cubicBezTo>
                  <a:close/>
                  <a:moveTo>
                    <a:pt x="9671" y="0"/>
                  </a:moveTo>
                  <a:cubicBezTo>
                    <a:pt x="8665" y="0"/>
                    <a:pt x="7742" y="1199"/>
                    <a:pt x="6813" y="1442"/>
                  </a:cubicBezTo>
                  <a:cubicBezTo>
                    <a:pt x="6623" y="1492"/>
                    <a:pt x="6416" y="1510"/>
                    <a:pt x="6201" y="1510"/>
                  </a:cubicBezTo>
                  <a:cubicBezTo>
                    <a:pt x="5663" y="1510"/>
                    <a:pt x="5069" y="1399"/>
                    <a:pt x="4533" y="1399"/>
                  </a:cubicBezTo>
                  <a:cubicBezTo>
                    <a:pt x="4131" y="1399"/>
                    <a:pt x="3761" y="1462"/>
                    <a:pt x="3472" y="1680"/>
                  </a:cubicBezTo>
                  <a:cubicBezTo>
                    <a:pt x="2646" y="2306"/>
                    <a:pt x="2876" y="3922"/>
                    <a:pt x="2345" y="4831"/>
                  </a:cubicBezTo>
                  <a:cubicBezTo>
                    <a:pt x="1831" y="5706"/>
                    <a:pt x="295" y="6292"/>
                    <a:pt x="152" y="7359"/>
                  </a:cubicBezTo>
                  <a:cubicBezTo>
                    <a:pt x="1" y="8428"/>
                    <a:pt x="1321" y="9402"/>
                    <a:pt x="1582" y="10386"/>
                  </a:cubicBezTo>
                  <a:cubicBezTo>
                    <a:pt x="1846" y="11405"/>
                    <a:pt x="1190" y="12900"/>
                    <a:pt x="1816" y="13727"/>
                  </a:cubicBezTo>
                  <a:cubicBezTo>
                    <a:pt x="2442" y="14553"/>
                    <a:pt x="4061" y="14323"/>
                    <a:pt x="4971" y="14855"/>
                  </a:cubicBezTo>
                  <a:cubicBezTo>
                    <a:pt x="5846" y="15368"/>
                    <a:pt x="6428" y="16901"/>
                    <a:pt x="7496" y="17047"/>
                  </a:cubicBezTo>
                  <a:cubicBezTo>
                    <a:pt x="7552" y="17055"/>
                    <a:pt x="7609" y="17059"/>
                    <a:pt x="7665" y="17059"/>
                  </a:cubicBezTo>
                  <a:cubicBezTo>
                    <a:pt x="8670" y="17059"/>
                    <a:pt x="9593" y="15864"/>
                    <a:pt x="10523" y="15617"/>
                  </a:cubicBezTo>
                  <a:cubicBezTo>
                    <a:pt x="10712" y="15568"/>
                    <a:pt x="10917" y="15550"/>
                    <a:pt x="11132" y="15550"/>
                  </a:cubicBezTo>
                  <a:cubicBezTo>
                    <a:pt x="11670" y="15550"/>
                    <a:pt x="12266" y="15662"/>
                    <a:pt x="12804" y="15662"/>
                  </a:cubicBezTo>
                  <a:cubicBezTo>
                    <a:pt x="13206" y="15662"/>
                    <a:pt x="13575" y="15599"/>
                    <a:pt x="13862" y="15380"/>
                  </a:cubicBezTo>
                  <a:cubicBezTo>
                    <a:pt x="14689" y="14753"/>
                    <a:pt x="14459" y="13138"/>
                    <a:pt x="14991" y="12228"/>
                  </a:cubicBezTo>
                  <a:cubicBezTo>
                    <a:pt x="15504" y="11353"/>
                    <a:pt x="17041" y="10771"/>
                    <a:pt x="17187" y="9704"/>
                  </a:cubicBezTo>
                  <a:cubicBezTo>
                    <a:pt x="17335" y="8632"/>
                    <a:pt x="16014" y="7658"/>
                    <a:pt x="15757" y="6673"/>
                  </a:cubicBezTo>
                  <a:cubicBezTo>
                    <a:pt x="15489" y="5654"/>
                    <a:pt x="16146" y="4159"/>
                    <a:pt x="15519" y="3333"/>
                  </a:cubicBezTo>
                  <a:cubicBezTo>
                    <a:pt x="14893" y="2510"/>
                    <a:pt x="13277" y="2736"/>
                    <a:pt x="12368" y="2205"/>
                  </a:cubicBezTo>
                  <a:cubicBezTo>
                    <a:pt x="11488" y="1691"/>
                    <a:pt x="10908" y="159"/>
                    <a:pt x="9840" y="12"/>
                  </a:cubicBezTo>
                  <a:cubicBezTo>
                    <a:pt x="9783" y="4"/>
                    <a:pt x="9727" y="0"/>
                    <a:pt x="96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4933033" y="1537794"/>
              <a:ext cx="1077505" cy="1068077"/>
            </a:xfrm>
            <a:custGeom>
              <a:avLst/>
              <a:gdLst/>
              <a:ahLst/>
              <a:cxnLst/>
              <a:rect l="l" t="t" r="r" b="b"/>
              <a:pathLst>
                <a:path w="13545" h="13451" extrusionOk="0">
                  <a:moveTo>
                    <a:pt x="7010" y="554"/>
                  </a:moveTo>
                  <a:cubicBezTo>
                    <a:pt x="7014" y="554"/>
                    <a:pt x="7019" y="554"/>
                    <a:pt x="7023" y="554"/>
                  </a:cubicBezTo>
                  <a:cubicBezTo>
                    <a:pt x="7760" y="565"/>
                    <a:pt x="8280" y="1557"/>
                    <a:pt x="8918" y="1836"/>
                  </a:cubicBezTo>
                  <a:cubicBezTo>
                    <a:pt x="9578" y="2124"/>
                    <a:pt x="10658" y="1836"/>
                    <a:pt x="11153" y="2346"/>
                  </a:cubicBezTo>
                  <a:cubicBezTo>
                    <a:pt x="11646" y="2855"/>
                    <a:pt x="11318" y="3923"/>
                    <a:pt x="11587" y="4595"/>
                  </a:cubicBezTo>
                  <a:cubicBezTo>
                    <a:pt x="11839" y="5241"/>
                    <a:pt x="12817" y="5796"/>
                    <a:pt x="12806" y="6536"/>
                  </a:cubicBezTo>
                  <a:cubicBezTo>
                    <a:pt x="12790" y="7271"/>
                    <a:pt x="11798" y="7792"/>
                    <a:pt x="11519" y="8429"/>
                  </a:cubicBezTo>
                  <a:cubicBezTo>
                    <a:pt x="11231" y="9091"/>
                    <a:pt x="11519" y="10169"/>
                    <a:pt x="11009" y="10660"/>
                  </a:cubicBezTo>
                  <a:cubicBezTo>
                    <a:pt x="10500" y="11155"/>
                    <a:pt x="9432" y="10830"/>
                    <a:pt x="8763" y="11094"/>
                  </a:cubicBezTo>
                  <a:cubicBezTo>
                    <a:pt x="8117" y="11346"/>
                    <a:pt x="7566" y="12313"/>
                    <a:pt x="6835" y="12313"/>
                  </a:cubicBezTo>
                  <a:cubicBezTo>
                    <a:pt x="6831" y="12313"/>
                    <a:pt x="6827" y="12313"/>
                    <a:pt x="6823" y="12313"/>
                  </a:cubicBezTo>
                  <a:cubicBezTo>
                    <a:pt x="6084" y="12298"/>
                    <a:pt x="5563" y="11305"/>
                    <a:pt x="4926" y="11030"/>
                  </a:cubicBezTo>
                  <a:cubicBezTo>
                    <a:pt x="4264" y="10739"/>
                    <a:pt x="3189" y="11030"/>
                    <a:pt x="2695" y="10517"/>
                  </a:cubicBezTo>
                  <a:cubicBezTo>
                    <a:pt x="2200" y="10011"/>
                    <a:pt x="2525" y="8939"/>
                    <a:pt x="2261" y="8271"/>
                  </a:cubicBezTo>
                  <a:cubicBezTo>
                    <a:pt x="2008" y="7626"/>
                    <a:pt x="1031" y="7071"/>
                    <a:pt x="1045" y="6332"/>
                  </a:cubicBezTo>
                  <a:cubicBezTo>
                    <a:pt x="1057" y="5595"/>
                    <a:pt x="2050" y="5075"/>
                    <a:pt x="2329" y="4437"/>
                  </a:cubicBezTo>
                  <a:cubicBezTo>
                    <a:pt x="2616" y="3777"/>
                    <a:pt x="2325" y="2697"/>
                    <a:pt x="2838" y="2202"/>
                  </a:cubicBezTo>
                  <a:cubicBezTo>
                    <a:pt x="3348" y="1712"/>
                    <a:pt x="4416" y="2037"/>
                    <a:pt x="5084" y="1772"/>
                  </a:cubicBezTo>
                  <a:cubicBezTo>
                    <a:pt x="5729" y="1517"/>
                    <a:pt x="6281" y="554"/>
                    <a:pt x="7010" y="554"/>
                  </a:cubicBezTo>
                  <a:close/>
                  <a:moveTo>
                    <a:pt x="7100" y="1"/>
                  </a:moveTo>
                  <a:cubicBezTo>
                    <a:pt x="6281" y="1"/>
                    <a:pt x="5615" y="1050"/>
                    <a:pt x="4880" y="1308"/>
                  </a:cubicBezTo>
                  <a:cubicBezTo>
                    <a:pt x="4638" y="1393"/>
                    <a:pt x="4353" y="1410"/>
                    <a:pt x="4058" y="1410"/>
                  </a:cubicBezTo>
                  <a:cubicBezTo>
                    <a:pt x="3857" y="1410"/>
                    <a:pt x="3651" y="1402"/>
                    <a:pt x="3450" y="1402"/>
                  </a:cubicBezTo>
                  <a:cubicBezTo>
                    <a:pt x="3000" y="1402"/>
                    <a:pt x="2576" y="1442"/>
                    <a:pt x="2287" y="1701"/>
                  </a:cubicBezTo>
                  <a:cubicBezTo>
                    <a:pt x="1679" y="2240"/>
                    <a:pt x="1963" y="3489"/>
                    <a:pt x="1604" y="4233"/>
                  </a:cubicBezTo>
                  <a:cubicBezTo>
                    <a:pt x="1257" y="4950"/>
                    <a:pt x="94" y="5498"/>
                    <a:pt x="49" y="6343"/>
                  </a:cubicBezTo>
                  <a:cubicBezTo>
                    <a:pt x="0" y="7189"/>
                    <a:pt x="1091" y="7863"/>
                    <a:pt x="1355" y="8619"/>
                  </a:cubicBezTo>
                  <a:cubicBezTo>
                    <a:pt x="1627" y="9396"/>
                    <a:pt x="1207" y="10603"/>
                    <a:pt x="1747" y="11211"/>
                  </a:cubicBezTo>
                  <a:cubicBezTo>
                    <a:pt x="2287" y="11815"/>
                    <a:pt x="3536" y="11536"/>
                    <a:pt x="4276" y="11894"/>
                  </a:cubicBezTo>
                  <a:cubicBezTo>
                    <a:pt x="4997" y="12242"/>
                    <a:pt x="5544" y="13404"/>
                    <a:pt x="6389" y="13449"/>
                  </a:cubicBezTo>
                  <a:cubicBezTo>
                    <a:pt x="6408" y="13450"/>
                    <a:pt x="6426" y="13451"/>
                    <a:pt x="6445" y="13451"/>
                  </a:cubicBezTo>
                  <a:cubicBezTo>
                    <a:pt x="7265" y="13451"/>
                    <a:pt x="7926" y="12402"/>
                    <a:pt x="8662" y="12148"/>
                  </a:cubicBezTo>
                  <a:cubicBezTo>
                    <a:pt x="8910" y="12060"/>
                    <a:pt x="9201" y="12043"/>
                    <a:pt x="9503" y="12043"/>
                  </a:cubicBezTo>
                  <a:cubicBezTo>
                    <a:pt x="9696" y="12043"/>
                    <a:pt x="9893" y="12050"/>
                    <a:pt x="10086" y="12050"/>
                  </a:cubicBezTo>
                  <a:cubicBezTo>
                    <a:pt x="10539" y="12050"/>
                    <a:pt x="10967" y="12011"/>
                    <a:pt x="11258" y="11751"/>
                  </a:cubicBezTo>
                  <a:cubicBezTo>
                    <a:pt x="11862" y="11211"/>
                    <a:pt x="11583" y="9962"/>
                    <a:pt x="11941" y="9218"/>
                  </a:cubicBezTo>
                  <a:cubicBezTo>
                    <a:pt x="12288" y="8506"/>
                    <a:pt x="13451" y="7954"/>
                    <a:pt x="13499" y="7109"/>
                  </a:cubicBezTo>
                  <a:cubicBezTo>
                    <a:pt x="13545" y="6264"/>
                    <a:pt x="12454" y="5588"/>
                    <a:pt x="12194" y="4834"/>
                  </a:cubicBezTo>
                  <a:cubicBezTo>
                    <a:pt x="11918" y="4056"/>
                    <a:pt x="12341" y="2848"/>
                    <a:pt x="11798" y="2240"/>
                  </a:cubicBezTo>
                  <a:cubicBezTo>
                    <a:pt x="11258" y="1636"/>
                    <a:pt x="10009" y="1916"/>
                    <a:pt x="9265" y="1557"/>
                  </a:cubicBezTo>
                  <a:cubicBezTo>
                    <a:pt x="8552" y="1211"/>
                    <a:pt x="8001" y="48"/>
                    <a:pt x="7156" y="2"/>
                  </a:cubicBezTo>
                  <a:cubicBezTo>
                    <a:pt x="7137" y="1"/>
                    <a:pt x="7119" y="1"/>
                    <a:pt x="7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090941" y="1622124"/>
              <a:ext cx="809739" cy="806199"/>
            </a:xfrm>
            <a:custGeom>
              <a:avLst/>
              <a:gdLst/>
              <a:ahLst/>
              <a:cxnLst/>
              <a:rect l="l" t="t" r="r" b="b"/>
              <a:pathLst>
                <a:path w="10179" h="10153" extrusionOk="0">
                  <a:moveTo>
                    <a:pt x="5009" y="468"/>
                  </a:moveTo>
                  <a:cubicBezTo>
                    <a:pt x="5531" y="468"/>
                    <a:pt x="5959" y="1137"/>
                    <a:pt x="6435" y="1299"/>
                  </a:cubicBezTo>
                  <a:cubicBezTo>
                    <a:pt x="6585" y="1350"/>
                    <a:pt x="6760" y="1361"/>
                    <a:pt x="6941" y="1361"/>
                  </a:cubicBezTo>
                  <a:cubicBezTo>
                    <a:pt x="7083" y="1361"/>
                    <a:pt x="7229" y="1354"/>
                    <a:pt x="7371" y="1354"/>
                  </a:cubicBezTo>
                  <a:cubicBezTo>
                    <a:pt x="7652" y="1354"/>
                    <a:pt x="7917" y="1381"/>
                    <a:pt x="8099" y="1541"/>
                  </a:cubicBezTo>
                  <a:cubicBezTo>
                    <a:pt x="8492" y="1888"/>
                    <a:pt x="8314" y="2688"/>
                    <a:pt x="8548" y="3164"/>
                  </a:cubicBezTo>
                  <a:cubicBezTo>
                    <a:pt x="8771" y="3624"/>
                    <a:pt x="9522" y="3971"/>
                    <a:pt x="9553" y="4514"/>
                  </a:cubicBezTo>
                  <a:cubicBezTo>
                    <a:pt x="9586" y="5054"/>
                    <a:pt x="8891" y="5493"/>
                    <a:pt x="8726" y="5975"/>
                  </a:cubicBezTo>
                  <a:cubicBezTo>
                    <a:pt x="8552" y="6477"/>
                    <a:pt x="8828" y="7251"/>
                    <a:pt x="8480" y="7644"/>
                  </a:cubicBezTo>
                  <a:cubicBezTo>
                    <a:pt x="8137" y="8036"/>
                    <a:pt x="7333" y="7858"/>
                    <a:pt x="6858" y="8092"/>
                  </a:cubicBezTo>
                  <a:cubicBezTo>
                    <a:pt x="6401" y="8315"/>
                    <a:pt x="6054" y="9062"/>
                    <a:pt x="5510" y="9097"/>
                  </a:cubicBezTo>
                  <a:cubicBezTo>
                    <a:pt x="5498" y="9097"/>
                    <a:pt x="5485" y="9098"/>
                    <a:pt x="5473" y="9098"/>
                  </a:cubicBezTo>
                  <a:cubicBezTo>
                    <a:pt x="4950" y="9098"/>
                    <a:pt x="4518" y="8428"/>
                    <a:pt x="4046" y="8266"/>
                  </a:cubicBezTo>
                  <a:cubicBezTo>
                    <a:pt x="3895" y="8215"/>
                    <a:pt x="3721" y="8204"/>
                    <a:pt x="3539" y="8204"/>
                  </a:cubicBezTo>
                  <a:cubicBezTo>
                    <a:pt x="3397" y="8204"/>
                    <a:pt x="3250" y="8211"/>
                    <a:pt x="3107" y="8211"/>
                  </a:cubicBezTo>
                  <a:cubicBezTo>
                    <a:pt x="2826" y="8211"/>
                    <a:pt x="2562" y="8184"/>
                    <a:pt x="2382" y="8024"/>
                  </a:cubicBezTo>
                  <a:cubicBezTo>
                    <a:pt x="1990" y="7681"/>
                    <a:pt x="2163" y="6877"/>
                    <a:pt x="1932" y="6402"/>
                  </a:cubicBezTo>
                  <a:cubicBezTo>
                    <a:pt x="1706" y="5945"/>
                    <a:pt x="959" y="5594"/>
                    <a:pt x="925" y="5054"/>
                  </a:cubicBezTo>
                  <a:cubicBezTo>
                    <a:pt x="891" y="4514"/>
                    <a:pt x="1589" y="4073"/>
                    <a:pt x="1755" y="3590"/>
                  </a:cubicBezTo>
                  <a:cubicBezTo>
                    <a:pt x="1929" y="3088"/>
                    <a:pt x="1653" y="2314"/>
                    <a:pt x="1997" y="1926"/>
                  </a:cubicBezTo>
                  <a:cubicBezTo>
                    <a:pt x="2344" y="1533"/>
                    <a:pt x="3144" y="1706"/>
                    <a:pt x="3620" y="1476"/>
                  </a:cubicBezTo>
                  <a:cubicBezTo>
                    <a:pt x="4080" y="1250"/>
                    <a:pt x="4427" y="503"/>
                    <a:pt x="4970" y="469"/>
                  </a:cubicBezTo>
                  <a:cubicBezTo>
                    <a:pt x="4983" y="468"/>
                    <a:pt x="4996" y="468"/>
                    <a:pt x="5009" y="468"/>
                  </a:cubicBezTo>
                  <a:close/>
                  <a:moveTo>
                    <a:pt x="4991" y="1"/>
                  </a:moveTo>
                  <a:cubicBezTo>
                    <a:pt x="4986" y="1"/>
                    <a:pt x="4980" y="1"/>
                    <a:pt x="4974" y="1"/>
                  </a:cubicBezTo>
                  <a:cubicBezTo>
                    <a:pt x="4336" y="16"/>
                    <a:pt x="3892" y="877"/>
                    <a:pt x="3344" y="1118"/>
                  </a:cubicBezTo>
                  <a:cubicBezTo>
                    <a:pt x="2774" y="1371"/>
                    <a:pt x="1842" y="1129"/>
                    <a:pt x="1419" y="1571"/>
                  </a:cubicBezTo>
                  <a:cubicBezTo>
                    <a:pt x="997" y="2013"/>
                    <a:pt x="1279" y="2934"/>
                    <a:pt x="1057" y="3511"/>
                  </a:cubicBezTo>
                  <a:cubicBezTo>
                    <a:pt x="838" y="4073"/>
                    <a:pt x="0" y="4556"/>
                    <a:pt x="15" y="5194"/>
                  </a:cubicBezTo>
                  <a:cubicBezTo>
                    <a:pt x="30" y="5828"/>
                    <a:pt x="891" y="6273"/>
                    <a:pt x="1133" y="6824"/>
                  </a:cubicBezTo>
                  <a:cubicBezTo>
                    <a:pt x="1382" y="7390"/>
                    <a:pt x="1140" y="8323"/>
                    <a:pt x="1582" y="8745"/>
                  </a:cubicBezTo>
                  <a:cubicBezTo>
                    <a:pt x="2023" y="9172"/>
                    <a:pt x="2944" y="8885"/>
                    <a:pt x="3525" y="9107"/>
                  </a:cubicBezTo>
                  <a:cubicBezTo>
                    <a:pt x="4079" y="9325"/>
                    <a:pt x="4558" y="10153"/>
                    <a:pt x="5188" y="10153"/>
                  </a:cubicBezTo>
                  <a:cubicBezTo>
                    <a:pt x="5193" y="10153"/>
                    <a:pt x="5199" y="10153"/>
                    <a:pt x="5205" y="10153"/>
                  </a:cubicBezTo>
                  <a:cubicBezTo>
                    <a:pt x="5843" y="10138"/>
                    <a:pt x="6284" y="9278"/>
                    <a:pt x="6835" y="9036"/>
                  </a:cubicBezTo>
                  <a:cubicBezTo>
                    <a:pt x="7405" y="8783"/>
                    <a:pt x="8337" y="9025"/>
                    <a:pt x="8760" y="8583"/>
                  </a:cubicBezTo>
                  <a:cubicBezTo>
                    <a:pt x="9182" y="8142"/>
                    <a:pt x="8896" y="7221"/>
                    <a:pt x="9122" y="6639"/>
                  </a:cubicBezTo>
                  <a:cubicBezTo>
                    <a:pt x="9341" y="6081"/>
                    <a:pt x="10178" y="5598"/>
                    <a:pt x="10164" y="4960"/>
                  </a:cubicBezTo>
                  <a:cubicBezTo>
                    <a:pt x="10149" y="4322"/>
                    <a:pt x="9288" y="3880"/>
                    <a:pt x="9046" y="3330"/>
                  </a:cubicBezTo>
                  <a:cubicBezTo>
                    <a:pt x="8794" y="2763"/>
                    <a:pt x="9039" y="1831"/>
                    <a:pt x="8593" y="1405"/>
                  </a:cubicBezTo>
                  <a:cubicBezTo>
                    <a:pt x="8152" y="982"/>
                    <a:pt x="7231" y="1269"/>
                    <a:pt x="6654" y="1046"/>
                  </a:cubicBezTo>
                  <a:cubicBezTo>
                    <a:pt x="6100" y="830"/>
                    <a:pt x="5621" y="1"/>
                    <a:pt x="4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229678" y="1692399"/>
              <a:ext cx="580397" cy="572510"/>
            </a:xfrm>
            <a:custGeom>
              <a:avLst/>
              <a:gdLst/>
              <a:ahLst/>
              <a:cxnLst/>
              <a:rect l="l" t="t" r="r" b="b"/>
              <a:pathLst>
                <a:path w="7296" h="7210" extrusionOk="0">
                  <a:moveTo>
                    <a:pt x="3442" y="372"/>
                  </a:moveTo>
                  <a:cubicBezTo>
                    <a:pt x="3787" y="372"/>
                    <a:pt x="4103" y="781"/>
                    <a:pt x="4423" y="863"/>
                  </a:cubicBezTo>
                  <a:cubicBezTo>
                    <a:pt x="4487" y="879"/>
                    <a:pt x="4556" y="885"/>
                    <a:pt x="4628" y="885"/>
                  </a:cubicBezTo>
                  <a:cubicBezTo>
                    <a:pt x="4818" y="885"/>
                    <a:pt x="5029" y="844"/>
                    <a:pt x="5218" y="844"/>
                  </a:cubicBezTo>
                  <a:cubicBezTo>
                    <a:pt x="5354" y="844"/>
                    <a:pt x="5479" y="865"/>
                    <a:pt x="5578" y="939"/>
                  </a:cubicBezTo>
                  <a:cubicBezTo>
                    <a:pt x="5865" y="1154"/>
                    <a:pt x="5789" y="1709"/>
                    <a:pt x="5974" y="2022"/>
                  </a:cubicBezTo>
                  <a:cubicBezTo>
                    <a:pt x="6151" y="2324"/>
                    <a:pt x="6680" y="2520"/>
                    <a:pt x="6736" y="2890"/>
                  </a:cubicBezTo>
                  <a:cubicBezTo>
                    <a:pt x="6790" y="3260"/>
                    <a:pt x="6332" y="3599"/>
                    <a:pt x="6246" y="3939"/>
                  </a:cubicBezTo>
                  <a:cubicBezTo>
                    <a:pt x="6156" y="4291"/>
                    <a:pt x="6386" y="4803"/>
                    <a:pt x="6174" y="5090"/>
                  </a:cubicBezTo>
                  <a:cubicBezTo>
                    <a:pt x="5959" y="5377"/>
                    <a:pt x="5400" y="5301"/>
                    <a:pt x="5087" y="5486"/>
                  </a:cubicBezTo>
                  <a:cubicBezTo>
                    <a:pt x="4785" y="5664"/>
                    <a:pt x="4585" y="6196"/>
                    <a:pt x="4219" y="6249"/>
                  </a:cubicBezTo>
                  <a:cubicBezTo>
                    <a:pt x="4199" y="6252"/>
                    <a:pt x="4179" y="6253"/>
                    <a:pt x="4159" y="6253"/>
                  </a:cubicBezTo>
                  <a:cubicBezTo>
                    <a:pt x="3812" y="6253"/>
                    <a:pt x="3491" y="5844"/>
                    <a:pt x="3170" y="5762"/>
                  </a:cubicBezTo>
                  <a:cubicBezTo>
                    <a:pt x="3107" y="5746"/>
                    <a:pt x="3039" y="5740"/>
                    <a:pt x="2967" y="5740"/>
                  </a:cubicBezTo>
                  <a:cubicBezTo>
                    <a:pt x="2778" y="5740"/>
                    <a:pt x="2568" y="5782"/>
                    <a:pt x="2378" y="5782"/>
                  </a:cubicBezTo>
                  <a:cubicBezTo>
                    <a:pt x="2243" y="5782"/>
                    <a:pt x="2117" y="5760"/>
                    <a:pt x="2019" y="5686"/>
                  </a:cubicBezTo>
                  <a:cubicBezTo>
                    <a:pt x="1732" y="5472"/>
                    <a:pt x="1808" y="4913"/>
                    <a:pt x="1622" y="4599"/>
                  </a:cubicBezTo>
                  <a:cubicBezTo>
                    <a:pt x="1446" y="4298"/>
                    <a:pt x="913" y="4101"/>
                    <a:pt x="861" y="3732"/>
                  </a:cubicBezTo>
                  <a:cubicBezTo>
                    <a:pt x="807" y="3362"/>
                    <a:pt x="1260" y="3026"/>
                    <a:pt x="1347" y="2686"/>
                  </a:cubicBezTo>
                  <a:cubicBezTo>
                    <a:pt x="1437" y="2331"/>
                    <a:pt x="1207" y="1818"/>
                    <a:pt x="1423" y="1532"/>
                  </a:cubicBezTo>
                  <a:cubicBezTo>
                    <a:pt x="1638" y="1244"/>
                    <a:pt x="2197" y="1320"/>
                    <a:pt x="2510" y="1135"/>
                  </a:cubicBezTo>
                  <a:cubicBezTo>
                    <a:pt x="2812" y="957"/>
                    <a:pt x="3008" y="426"/>
                    <a:pt x="3378" y="377"/>
                  </a:cubicBezTo>
                  <a:cubicBezTo>
                    <a:pt x="3399" y="373"/>
                    <a:pt x="3421" y="372"/>
                    <a:pt x="3442" y="372"/>
                  </a:cubicBezTo>
                  <a:close/>
                  <a:moveTo>
                    <a:pt x="3327" y="0"/>
                  </a:moveTo>
                  <a:cubicBezTo>
                    <a:pt x="3310" y="0"/>
                    <a:pt x="3293" y="1"/>
                    <a:pt x="3275" y="3"/>
                  </a:cubicBezTo>
                  <a:cubicBezTo>
                    <a:pt x="2827" y="52"/>
                    <a:pt x="2559" y="690"/>
                    <a:pt x="2181" y="894"/>
                  </a:cubicBezTo>
                  <a:cubicBezTo>
                    <a:pt x="1793" y="1101"/>
                    <a:pt x="1113" y="985"/>
                    <a:pt x="838" y="1320"/>
                  </a:cubicBezTo>
                  <a:cubicBezTo>
                    <a:pt x="566" y="1659"/>
                    <a:pt x="819" y="2298"/>
                    <a:pt x="690" y="2724"/>
                  </a:cubicBezTo>
                  <a:cubicBezTo>
                    <a:pt x="570" y="3131"/>
                    <a:pt x="0" y="3524"/>
                    <a:pt x="45" y="3977"/>
                  </a:cubicBezTo>
                  <a:cubicBezTo>
                    <a:pt x="94" y="4426"/>
                    <a:pt x="728" y="4694"/>
                    <a:pt x="932" y="5071"/>
                  </a:cubicBezTo>
                  <a:cubicBezTo>
                    <a:pt x="1143" y="5460"/>
                    <a:pt x="1023" y="6136"/>
                    <a:pt x="1362" y="6415"/>
                  </a:cubicBezTo>
                  <a:cubicBezTo>
                    <a:pt x="1495" y="6520"/>
                    <a:pt x="1672" y="6547"/>
                    <a:pt x="1865" y="6547"/>
                  </a:cubicBezTo>
                  <a:cubicBezTo>
                    <a:pt x="2054" y="6547"/>
                    <a:pt x="2258" y="6521"/>
                    <a:pt x="2447" y="6521"/>
                  </a:cubicBezTo>
                  <a:cubicBezTo>
                    <a:pt x="2560" y="6521"/>
                    <a:pt x="2667" y="6530"/>
                    <a:pt x="2763" y="6559"/>
                  </a:cubicBezTo>
                  <a:cubicBezTo>
                    <a:pt x="3158" y="6678"/>
                    <a:pt x="3536" y="7210"/>
                    <a:pt x="3964" y="7210"/>
                  </a:cubicBezTo>
                  <a:cubicBezTo>
                    <a:pt x="3981" y="7210"/>
                    <a:pt x="3998" y="7209"/>
                    <a:pt x="4015" y="7207"/>
                  </a:cubicBezTo>
                  <a:cubicBezTo>
                    <a:pt x="4468" y="7158"/>
                    <a:pt x="4736" y="6521"/>
                    <a:pt x="5109" y="6317"/>
                  </a:cubicBezTo>
                  <a:cubicBezTo>
                    <a:pt x="5503" y="6109"/>
                    <a:pt x="6178" y="6226"/>
                    <a:pt x="6454" y="5890"/>
                  </a:cubicBezTo>
                  <a:cubicBezTo>
                    <a:pt x="6729" y="5550"/>
                    <a:pt x="6476" y="4913"/>
                    <a:pt x="6600" y="4486"/>
                  </a:cubicBezTo>
                  <a:cubicBezTo>
                    <a:pt x="6725" y="4079"/>
                    <a:pt x="7295" y="3686"/>
                    <a:pt x="7250" y="3234"/>
                  </a:cubicBezTo>
                  <a:cubicBezTo>
                    <a:pt x="7201" y="2784"/>
                    <a:pt x="6563" y="2516"/>
                    <a:pt x="6359" y="2139"/>
                  </a:cubicBezTo>
                  <a:cubicBezTo>
                    <a:pt x="6147" y="1750"/>
                    <a:pt x="6269" y="1075"/>
                    <a:pt x="5933" y="795"/>
                  </a:cubicBezTo>
                  <a:cubicBezTo>
                    <a:pt x="5800" y="688"/>
                    <a:pt x="5623" y="661"/>
                    <a:pt x="5430" y="661"/>
                  </a:cubicBezTo>
                  <a:cubicBezTo>
                    <a:pt x="5241" y="661"/>
                    <a:pt x="5038" y="687"/>
                    <a:pt x="4848" y="687"/>
                  </a:cubicBezTo>
                  <a:cubicBezTo>
                    <a:pt x="4735" y="687"/>
                    <a:pt x="4626" y="678"/>
                    <a:pt x="4529" y="648"/>
                  </a:cubicBezTo>
                  <a:cubicBezTo>
                    <a:pt x="4133" y="532"/>
                    <a:pt x="3758" y="0"/>
                    <a:pt x="3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354493" y="1746714"/>
              <a:ext cx="378658" cy="370504"/>
            </a:xfrm>
            <a:custGeom>
              <a:avLst/>
              <a:gdLst/>
              <a:ahLst/>
              <a:cxnLst/>
              <a:rect l="l" t="t" r="r" b="b"/>
              <a:pathLst>
                <a:path w="4760" h="4666" extrusionOk="0">
                  <a:moveTo>
                    <a:pt x="2186" y="264"/>
                  </a:moveTo>
                  <a:cubicBezTo>
                    <a:pt x="2391" y="264"/>
                    <a:pt x="2600" y="485"/>
                    <a:pt x="2793" y="515"/>
                  </a:cubicBezTo>
                  <a:cubicBezTo>
                    <a:pt x="2817" y="519"/>
                    <a:pt x="2842" y="521"/>
                    <a:pt x="2868" y="521"/>
                  </a:cubicBezTo>
                  <a:cubicBezTo>
                    <a:pt x="3014" y="521"/>
                    <a:pt x="3184" y="463"/>
                    <a:pt x="3330" y="463"/>
                  </a:cubicBezTo>
                  <a:cubicBezTo>
                    <a:pt x="3392" y="463"/>
                    <a:pt x="3450" y="474"/>
                    <a:pt x="3500" y="504"/>
                  </a:cubicBezTo>
                  <a:cubicBezTo>
                    <a:pt x="3684" y="621"/>
                    <a:pt x="3665" y="968"/>
                    <a:pt x="3794" y="1149"/>
                  </a:cubicBezTo>
                  <a:cubicBezTo>
                    <a:pt x="3918" y="1323"/>
                    <a:pt x="4251" y="1417"/>
                    <a:pt x="4299" y="1640"/>
                  </a:cubicBezTo>
                  <a:cubicBezTo>
                    <a:pt x="4352" y="1863"/>
                    <a:pt x="4092" y="2093"/>
                    <a:pt x="4054" y="2304"/>
                  </a:cubicBezTo>
                  <a:cubicBezTo>
                    <a:pt x="4016" y="2523"/>
                    <a:pt x="4183" y="2825"/>
                    <a:pt x="4066" y="3010"/>
                  </a:cubicBezTo>
                  <a:cubicBezTo>
                    <a:pt x="3948" y="3194"/>
                    <a:pt x="3605" y="3176"/>
                    <a:pt x="3424" y="3304"/>
                  </a:cubicBezTo>
                  <a:cubicBezTo>
                    <a:pt x="3246" y="3429"/>
                    <a:pt x="3152" y="3761"/>
                    <a:pt x="2929" y="3810"/>
                  </a:cubicBezTo>
                  <a:cubicBezTo>
                    <a:pt x="2909" y="3815"/>
                    <a:pt x="2889" y="3817"/>
                    <a:pt x="2868" y="3817"/>
                  </a:cubicBezTo>
                  <a:cubicBezTo>
                    <a:pt x="2666" y="3817"/>
                    <a:pt x="2461" y="3599"/>
                    <a:pt x="2269" y="3565"/>
                  </a:cubicBezTo>
                  <a:cubicBezTo>
                    <a:pt x="2245" y="3561"/>
                    <a:pt x="2221" y="3559"/>
                    <a:pt x="2196" y="3559"/>
                  </a:cubicBezTo>
                  <a:cubicBezTo>
                    <a:pt x="2049" y="3559"/>
                    <a:pt x="1878" y="3618"/>
                    <a:pt x="1731" y="3618"/>
                  </a:cubicBezTo>
                  <a:cubicBezTo>
                    <a:pt x="1668" y="3618"/>
                    <a:pt x="1609" y="3607"/>
                    <a:pt x="1560" y="3576"/>
                  </a:cubicBezTo>
                  <a:cubicBezTo>
                    <a:pt x="1375" y="3459"/>
                    <a:pt x="1394" y="3112"/>
                    <a:pt x="1265" y="2931"/>
                  </a:cubicBezTo>
                  <a:cubicBezTo>
                    <a:pt x="1145" y="2757"/>
                    <a:pt x="809" y="2663"/>
                    <a:pt x="760" y="2440"/>
                  </a:cubicBezTo>
                  <a:cubicBezTo>
                    <a:pt x="710" y="2217"/>
                    <a:pt x="971" y="1991"/>
                    <a:pt x="1004" y="1780"/>
                  </a:cubicBezTo>
                  <a:cubicBezTo>
                    <a:pt x="1046" y="1560"/>
                    <a:pt x="880" y="1255"/>
                    <a:pt x="997" y="1070"/>
                  </a:cubicBezTo>
                  <a:cubicBezTo>
                    <a:pt x="1114" y="885"/>
                    <a:pt x="1457" y="904"/>
                    <a:pt x="1638" y="776"/>
                  </a:cubicBezTo>
                  <a:cubicBezTo>
                    <a:pt x="1816" y="655"/>
                    <a:pt x="1910" y="319"/>
                    <a:pt x="2129" y="270"/>
                  </a:cubicBezTo>
                  <a:cubicBezTo>
                    <a:pt x="2148" y="266"/>
                    <a:pt x="2167" y="264"/>
                    <a:pt x="2186" y="264"/>
                  </a:cubicBezTo>
                  <a:close/>
                  <a:moveTo>
                    <a:pt x="2013" y="1"/>
                  </a:moveTo>
                  <a:cubicBezTo>
                    <a:pt x="1993" y="1"/>
                    <a:pt x="1972" y="2"/>
                    <a:pt x="1952" y="6"/>
                  </a:cubicBezTo>
                  <a:cubicBezTo>
                    <a:pt x="1657" y="62"/>
                    <a:pt x="1518" y="489"/>
                    <a:pt x="1284" y="644"/>
                  </a:cubicBezTo>
                  <a:cubicBezTo>
                    <a:pt x="1042" y="799"/>
                    <a:pt x="593" y="757"/>
                    <a:pt x="431" y="991"/>
                  </a:cubicBezTo>
                  <a:cubicBezTo>
                    <a:pt x="269" y="1229"/>
                    <a:pt x="469" y="1628"/>
                    <a:pt x="408" y="1912"/>
                  </a:cubicBezTo>
                  <a:cubicBezTo>
                    <a:pt x="348" y="2187"/>
                    <a:pt x="1" y="2470"/>
                    <a:pt x="53" y="2761"/>
                  </a:cubicBezTo>
                  <a:cubicBezTo>
                    <a:pt x="107" y="3055"/>
                    <a:pt x="537" y="3194"/>
                    <a:pt x="687" y="3429"/>
                  </a:cubicBezTo>
                  <a:cubicBezTo>
                    <a:pt x="846" y="3674"/>
                    <a:pt x="801" y="4119"/>
                    <a:pt x="1039" y="4281"/>
                  </a:cubicBezTo>
                  <a:cubicBezTo>
                    <a:pt x="1110" y="4331"/>
                    <a:pt x="1196" y="4347"/>
                    <a:pt x="1290" y="4347"/>
                  </a:cubicBezTo>
                  <a:cubicBezTo>
                    <a:pt x="1462" y="4347"/>
                    <a:pt x="1661" y="4292"/>
                    <a:pt x="1836" y="4292"/>
                  </a:cubicBezTo>
                  <a:cubicBezTo>
                    <a:pt x="1879" y="4292"/>
                    <a:pt x="1920" y="4296"/>
                    <a:pt x="1960" y="4304"/>
                  </a:cubicBezTo>
                  <a:cubicBezTo>
                    <a:pt x="2211" y="4360"/>
                    <a:pt x="2475" y="4665"/>
                    <a:pt x="2744" y="4665"/>
                  </a:cubicBezTo>
                  <a:cubicBezTo>
                    <a:pt x="2765" y="4665"/>
                    <a:pt x="2787" y="4663"/>
                    <a:pt x="2809" y="4659"/>
                  </a:cubicBezTo>
                  <a:cubicBezTo>
                    <a:pt x="3099" y="4606"/>
                    <a:pt x="3239" y="4180"/>
                    <a:pt x="3477" y="4025"/>
                  </a:cubicBezTo>
                  <a:cubicBezTo>
                    <a:pt x="3718" y="3866"/>
                    <a:pt x="4167" y="3912"/>
                    <a:pt x="4326" y="3674"/>
                  </a:cubicBezTo>
                  <a:cubicBezTo>
                    <a:pt x="4488" y="3440"/>
                    <a:pt x="4292" y="3040"/>
                    <a:pt x="4352" y="2753"/>
                  </a:cubicBezTo>
                  <a:cubicBezTo>
                    <a:pt x="4409" y="2482"/>
                    <a:pt x="4760" y="2198"/>
                    <a:pt x="4707" y="1904"/>
                  </a:cubicBezTo>
                  <a:cubicBezTo>
                    <a:pt x="4655" y="1614"/>
                    <a:pt x="4224" y="1473"/>
                    <a:pt x="4069" y="1236"/>
                  </a:cubicBezTo>
                  <a:cubicBezTo>
                    <a:pt x="3915" y="994"/>
                    <a:pt x="3956" y="545"/>
                    <a:pt x="3722" y="387"/>
                  </a:cubicBezTo>
                  <a:cubicBezTo>
                    <a:pt x="3650" y="337"/>
                    <a:pt x="3563" y="321"/>
                    <a:pt x="3468" y="321"/>
                  </a:cubicBezTo>
                  <a:cubicBezTo>
                    <a:pt x="3294" y="321"/>
                    <a:pt x="3095" y="375"/>
                    <a:pt x="2921" y="375"/>
                  </a:cubicBezTo>
                  <a:cubicBezTo>
                    <a:pt x="2879" y="375"/>
                    <a:pt x="2839" y="372"/>
                    <a:pt x="2801" y="364"/>
                  </a:cubicBezTo>
                  <a:cubicBezTo>
                    <a:pt x="2545" y="308"/>
                    <a:pt x="2282" y="1"/>
                    <a:pt x="2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463160" y="1784114"/>
              <a:ext cx="209057" cy="202721"/>
            </a:xfrm>
            <a:custGeom>
              <a:avLst/>
              <a:gdLst/>
              <a:ahLst/>
              <a:cxnLst/>
              <a:rect l="l" t="t" r="r" b="b"/>
              <a:pathLst>
                <a:path w="2628" h="2553" extrusionOk="0">
                  <a:moveTo>
                    <a:pt x="1109" y="236"/>
                  </a:moveTo>
                  <a:cubicBezTo>
                    <a:pt x="1212" y="236"/>
                    <a:pt x="1318" y="340"/>
                    <a:pt x="1416" y="354"/>
                  </a:cubicBezTo>
                  <a:cubicBezTo>
                    <a:pt x="1425" y="355"/>
                    <a:pt x="1434" y="356"/>
                    <a:pt x="1443" y="356"/>
                  </a:cubicBezTo>
                  <a:cubicBezTo>
                    <a:pt x="1525" y="356"/>
                    <a:pt x="1624" y="314"/>
                    <a:pt x="1704" y="314"/>
                  </a:cubicBezTo>
                  <a:cubicBezTo>
                    <a:pt x="1732" y="314"/>
                    <a:pt x="1757" y="319"/>
                    <a:pt x="1779" y="331"/>
                  </a:cubicBezTo>
                  <a:cubicBezTo>
                    <a:pt x="1876" y="391"/>
                    <a:pt x="1873" y="565"/>
                    <a:pt x="1944" y="656"/>
                  </a:cubicBezTo>
                  <a:cubicBezTo>
                    <a:pt x="2012" y="743"/>
                    <a:pt x="2186" y="788"/>
                    <a:pt x="2212" y="897"/>
                  </a:cubicBezTo>
                  <a:cubicBezTo>
                    <a:pt x="2242" y="1011"/>
                    <a:pt x="2115" y="1135"/>
                    <a:pt x="2103" y="1244"/>
                  </a:cubicBezTo>
                  <a:cubicBezTo>
                    <a:pt x="2084" y="1358"/>
                    <a:pt x="2174" y="1509"/>
                    <a:pt x="2122" y="1607"/>
                  </a:cubicBezTo>
                  <a:cubicBezTo>
                    <a:pt x="2066" y="1704"/>
                    <a:pt x="1888" y="1701"/>
                    <a:pt x="1798" y="1769"/>
                  </a:cubicBezTo>
                  <a:cubicBezTo>
                    <a:pt x="1711" y="1837"/>
                    <a:pt x="1669" y="2011"/>
                    <a:pt x="1556" y="2040"/>
                  </a:cubicBezTo>
                  <a:cubicBezTo>
                    <a:pt x="1544" y="2044"/>
                    <a:pt x="1532" y="2045"/>
                    <a:pt x="1520" y="2045"/>
                  </a:cubicBezTo>
                  <a:cubicBezTo>
                    <a:pt x="1418" y="2045"/>
                    <a:pt x="1311" y="1938"/>
                    <a:pt x="1213" y="1927"/>
                  </a:cubicBezTo>
                  <a:cubicBezTo>
                    <a:pt x="1204" y="1926"/>
                    <a:pt x="1195" y="1926"/>
                    <a:pt x="1185" y="1926"/>
                  </a:cubicBezTo>
                  <a:cubicBezTo>
                    <a:pt x="1103" y="1926"/>
                    <a:pt x="1007" y="1965"/>
                    <a:pt x="928" y="1965"/>
                  </a:cubicBezTo>
                  <a:cubicBezTo>
                    <a:pt x="900" y="1965"/>
                    <a:pt x="873" y="1960"/>
                    <a:pt x="850" y="1946"/>
                  </a:cubicBezTo>
                  <a:cubicBezTo>
                    <a:pt x="752" y="1890"/>
                    <a:pt x="756" y="1713"/>
                    <a:pt x="684" y="1622"/>
                  </a:cubicBezTo>
                  <a:cubicBezTo>
                    <a:pt x="617" y="1535"/>
                    <a:pt x="443" y="1493"/>
                    <a:pt x="416" y="1380"/>
                  </a:cubicBezTo>
                  <a:cubicBezTo>
                    <a:pt x="386" y="1267"/>
                    <a:pt x="514" y="1146"/>
                    <a:pt x="526" y="1037"/>
                  </a:cubicBezTo>
                  <a:cubicBezTo>
                    <a:pt x="544" y="924"/>
                    <a:pt x="453" y="772"/>
                    <a:pt x="507" y="675"/>
                  </a:cubicBezTo>
                  <a:cubicBezTo>
                    <a:pt x="563" y="577"/>
                    <a:pt x="741" y="580"/>
                    <a:pt x="831" y="509"/>
                  </a:cubicBezTo>
                  <a:cubicBezTo>
                    <a:pt x="918" y="445"/>
                    <a:pt x="960" y="271"/>
                    <a:pt x="1073" y="241"/>
                  </a:cubicBezTo>
                  <a:cubicBezTo>
                    <a:pt x="1085" y="237"/>
                    <a:pt x="1097" y="236"/>
                    <a:pt x="1109" y="236"/>
                  </a:cubicBezTo>
                  <a:close/>
                  <a:moveTo>
                    <a:pt x="1023" y="0"/>
                  </a:moveTo>
                  <a:cubicBezTo>
                    <a:pt x="1006" y="0"/>
                    <a:pt x="990" y="2"/>
                    <a:pt x="974" y="6"/>
                  </a:cubicBezTo>
                  <a:cubicBezTo>
                    <a:pt x="816" y="48"/>
                    <a:pt x="756" y="293"/>
                    <a:pt x="635" y="387"/>
                  </a:cubicBezTo>
                  <a:cubicBezTo>
                    <a:pt x="507" y="486"/>
                    <a:pt x="254" y="482"/>
                    <a:pt x="175" y="618"/>
                  </a:cubicBezTo>
                  <a:cubicBezTo>
                    <a:pt x="96" y="758"/>
                    <a:pt x="223" y="969"/>
                    <a:pt x="204" y="1131"/>
                  </a:cubicBezTo>
                  <a:cubicBezTo>
                    <a:pt x="182" y="1282"/>
                    <a:pt x="1" y="1455"/>
                    <a:pt x="46" y="1618"/>
                  </a:cubicBezTo>
                  <a:cubicBezTo>
                    <a:pt x="88" y="1777"/>
                    <a:pt x="333" y="1833"/>
                    <a:pt x="427" y="1958"/>
                  </a:cubicBezTo>
                  <a:cubicBezTo>
                    <a:pt x="526" y="2086"/>
                    <a:pt x="521" y="2335"/>
                    <a:pt x="657" y="2415"/>
                  </a:cubicBezTo>
                  <a:cubicBezTo>
                    <a:pt x="691" y="2434"/>
                    <a:pt x="729" y="2441"/>
                    <a:pt x="769" y="2441"/>
                  </a:cubicBezTo>
                  <a:cubicBezTo>
                    <a:pt x="882" y="2441"/>
                    <a:pt x="1014" y="2386"/>
                    <a:pt x="1126" y="2386"/>
                  </a:cubicBezTo>
                  <a:cubicBezTo>
                    <a:pt x="1140" y="2386"/>
                    <a:pt x="1154" y="2386"/>
                    <a:pt x="1167" y="2388"/>
                  </a:cubicBezTo>
                  <a:cubicBezTo>
                    <a:pt x="1307" y="2405"/>
                    <a:pt x="1460" y="2553"/>
                    <a:pt x="1605" y="2553"/>
                  </a:cubicBezTo>
                  <a:cubicBezTo>
                    <a:pt x="1622" y="2553"/>
                    <a:pt x="1638" y="2551"/>
                    <a:pt x="1654" y="2547"/>
                  </a:cubicBezTo>
                  <a:cubicBezTo>
                    <a:pt x="1817" y="2502"/>
                    <a:pt x="1873" y="2260"/>
                    <a:pt x="1998" y="2165"/>
                  </a:cubicBezTo>
                  <a:cubicBezTo>
                    <a:pt x="2126" y="2067"/>
                    <a:pt x="2375" y="2071"/>
                    <a:pt x="2454" y="1931"/>
                  </a:cubicBezTo>
                  <a:cubicBezTo>
                    <a:pt x="2533" y="1795"/>
                    <a:pt x="2405" y="1580"/>
                    <a:pt x="2428" y="1422"/>
                  </a:cubicBezTo>
                  <a:cubicBezTo>
                    <a:pt x="2446" y="1267"/>
                    <a:pt x="2627" y="1093"/>
                    <a:pt x="2587" y="935"/>
                  </a:cubicBezTo>
                  <a:cubicBezTo>
                    <a:pt x="2541" y="776"/>
                    <a:pt x="2299" y="716"/>
                    <a:pt x="2205" y="595"/>
                  </a:cubicBezTo>
                  <a:cubicBezTo>
                    <a:pt x="2107" y="467"/>
                    <a:pt x="2111" y="218"/>
                    <a:pt x="1975" y="138"/>
                  </a:cubicBezTo>
                  <a:cubicBezTo>
                    <a:pt x="1941" y="119"/>
                    <a:pt x="1903" y="112"/>
                    <a:pt x="1863" y="112"/>
                  </a:cubicBezTo>
                  <a:cubicBezTo>
                    <a:pt x="1749" y="112"/>
                    <a:pt x="1615" y="167"/>
                    <a:pt x="1502" y="167"/>
                  </a:cubicBezTo>
                  <a:cubicBezTo>
                    <a:pt x="1489" y="167"/>
                    <a:pt x="1475" y="167"/>
                    <a:pt x="1462" y="165"/>
                  </a:cubicBezTo>
                  <a:cubicBezTo>
                    <a:pt x="1322" y="148"/>
                    <a:pt x="1168" y="0"/>
                    <a:pt x="10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520198" y="1818100"/>
              <a:ext cx="95301" cy="92427"/>
            </a:xfrm>
            <a:custGeom>
              <a:avLst/>
              <a:gdLst/>
              <a:ahLst/>
              <a:cxnLst/>
              <a:rect l="l" t="t" r="r" b="b"/>
              <a:pathLst>
                <a:path w="1198" h="1164" extrusionOk="0">
                  <a:moveTo>
                    <a:pt x="542" y="203"/>
                  </a:moveTo>
                  <a:cubicBezTo>
                    <a:pt x="580" y="203"/>
                    <a:pt x="620" y="240"/>
                    <a:pt x="654" y="243"/>
                  </a:cubicBezTo>
                  <a:cubicBezTo>
                    <a:pt x="658" y="244"/>
                    <a:pt x="663" y="244"/>
                    <a:pt x="667" y="244"/>
                  </a:cubicBezTo>
                  <a:cubicBezTo>
                    <a:pt x="697" y="244"/>
                    <a:pt x="730" y="229"/>
                    <a:pt x="758" y="229"/>
                  </a:cubicBezTo>
                  <a:cubicBezTo>
                    <a:pt x="767" y="229"/>
                    <a:pt x="775" y="231"/>
                    <a:pt x="783" y="235"/>
                  </a:cubicBezTo>
                  <a:cubicBezTo>
                    <a:pt x="816" y="257"/>
                    <a:pt x="816" y="318"/>
                    <a:pt x="839" y="353"/>
                  </a:cubicBezTo>
                  <a:cubicBezTo>
                    <a:pt x="865" y="382"/>
                    <a:pt x="926" y="398"/>
                    <a:pt x="937" y="439"/>
                  </a:cubicBezTo>
                  <a:cubicBezTo>
                    <a:pt x="948" y="477"/>
                    <a:pt x="899" y="518"/>
                    <a:pt x="896" y="560"/>
                  </a:cubicBezTo>
                  <a:cubicBezTo>
                    <a:pt x="891" y="597"/>
                    <a:pt x="922" y="654"/>
                    <a:pt x="903" y="688"/>
                  </a:cubicBezTo>
                  <a:cubicBezTo>
                    <a:pt x="884" y="722"/>
                    <a:pt x="820" y="722"/>
                    <a:pt x="790" y="745"/>
                  </a:cubicBezTo>
                  <a:cubicBezTo>
                    <a:pt x="755" y="771"/>
                    <a:pt x="745" y="832"/>
                    <a:pt x="703" y="843"/>
                  </a:cubicBezTo>
                  <a:cubicBezTo>
                    <a:pt x="700" y="843"/>
                    <a:pt x="696" y="844"/>
                    <a:pt x="693" y="844"/>
                  </a:cubicBezTo>
                  <a:cubicBezTo>
                    <a:pt x="654" y="844"/>
                    <a:pt x="616" y="805"/>
                    <a:pt x="579" y="801"/>
                  </a:cubicBezTo>
                  <a:cubicBezTo>
                    <a:pt x="577" y="801"/>
                    <a:pt x="575" y="801"/>
                    <a:pt x="572" y="801"/>
                  </a:cubicBezTo>
                  <a:cubicBezTo>
                    <a:pt x="544" y="801"/>
                    <a:pt x="510" y="815"/>
                    <a:pt x="480" y="815"/>
                  </a:cubicBezTo>
                  <a:cubicBezTo>
                    <a:pt x="469" y="815"/>
                    <a:pt x="459" y="814"/>
                    <a:pt x="450" y="809"/>
                  </a:cubicBezTo>
                  <a:cubicBezTo>
                    <a:pt x="416" y="790"/>
                    <a:pt x="416" y="726"/>
                    <a:pt x="393" y="692"/>
                  </a:cubicBezTo>
                  <a:cubicBezTo>
                    <a:pt x="371" y="661"/>
                    <a:pt x="307" y="647"/>
                    <a:pt x="299" y="609"/>
                  </a:cubicBezTo>
                  <a:cubicBezTo>
                    <a:pt x="288" y="567"/>
                    <a:pt x="333" y="526"/>
                    <a:pt x="337" y="488"/>
                  </a:cubicBezTo>
                  <a:cubicBezTo>
                    <a:pt x="344" y="447"/>
                    <a:pt x="311" y="390"/>
                    <a:pt x="330" y="360"/>
                  </a:cubicBezTo>
                  <a:cubicBezTo>
                    <a:pt x="352" y="322"/>
                    <a:pt x="412" y="325"/>
                    <a:pt x="447" y="299"/>
                  </a:cubicBezTo>
                  <a:cubicBezTo>
                    <a:pt x="477" y="276"/>
                    <a:pt x="492" y="212"/>
                    <a:pt x="529" y="205"/>
                  </a:cubicBezTo>
                  <a:cubicBezTo>
                    <a:pt x="533" y="204"/>
                    <a:pt x="538" y="203"/>
                    <a:pt x="542" y="203"/>
                  </a:cubicBezTo>
                  <a:close/>
                  <a:moveTo>
                    <a:pt x="470" y="1"/>
                  </a:moveTo>
                  <a:cubicBezTo>
                    <a:pt x="461" y="1"/>
                    <a:pt x="452" y="2"/>
                    <a:pt x="443" y="5"/>
                  </a:cubicBezTo>
                  <a:cubicBezTo>
                    <a:pt x="371" y="20"/>
                    <a:pt x="344" y="133"/>
                    <a:pt x="288" y="179"/>
                  </a:cubicBezTo>
                  <a:cubicBezTo>
                    <a:pt x="227" y="220"/>
                    <a:pt x="114" y="217"/>
                    <a:pt x="81" y="280"/>
                  </a:cubicBezTo>
                  <a:cubicBezTo>
                    <a:pt x="43" y="344"/>
                    <a:pt x="99" y="443"/>
                    <a:pt x="92" y="515"/>
                  </a:cubicBezTo>
                  <a:cubicBezTo>
                    <a:pt x="81" y="586"/>
                    <a:pt x="1" y="665"/>
                    <a:pt x="16" y="738"/>
                  </a:cubicBezTo>
                  <a:cubicBezTo>
                    <a:pt x="39" y="809"/>
                    <a:pt x="149" y="835"/>
                    <a:pt x="194" y="891"/>
                  </a:cubicBezTo>
                  <a:cubicBezTo>
                    <a:pt x="235" y="952"/>
                    <a:pt x="235" y="1065"/>
                    <a:pt x="299" y="1103"/>
                  </a:cubicBezTo>
                  <a:cubicBezTo>
                    <a:pt x="313" y="1111"/>
                    <a:pt x="329" y="1114"/>
                    <a:pt x="347" y="1114"/>
                  </a:cubicBezTo>
                  <a:cubicBezTo>
                    <a:pt x="400" y="1114"/>
                    <a:pt x="464" y="1087"/>
                    <a:pt x="519" y="1087"/>
                  </a:cubicBezTo>
                  <a:cubicBezTo>
                    <a:pt x="524" y="1087"/>
                    <a:pt x="529" y="1088"/>
                    <a:pt x="534" y="1088"/>
                  </a:cubicBezTo>
                  <a:cubicBezTo>
                    <a:pt x="593" y="1098"/>
                    <a:pt x="662" y="1164"/>
                    <a:pt x="726" y="1164"/>
                  </a:cubicBezTo>
                  <a:cubicBezTo>
                    <a:pt x="735" y="1164"/>
                    <a:pt x="743" y="1162"/>
                    <a:pt x="752" y="1160"/>
                  </a:cubicBezTo>
                  <a:cubicBezTo>
                    <a:pt x="828" y="1141"/>
                    <a:pt x="854" y="1032"/>
                    <a:pt x="910" y="987"/>
                  </a:cubicBezTo>
                  <a:cubicBezTo>
                    <a:pt x="967" y="941"/>
                    <a:pt x="1081" y="945"/>
                    <a:pt x="1118" y="881"/>
                  </a:cubicBezTo>
                  <a:cubicBezTo>
                    <a:pt x="1152" y="820"/>
                    <a:pt x="1095" y="722"/>
                    <a:pt x="1103" y="647"/>
                  </a:cubicBezTo>
                  <a:cubicBezTo>
                    <a:pt x="1114" y="579"/>
                    <a:pt x="1197" y="499"/>
                    <a:pt x="1178" y="428"/>
                  </a:cubicBezTo>
                  <a:cubicBezTo>
                    <a:pt x="1159" y="356"/>
                    <a:pt x="1046" y="325"/>
                    <a:pt x="1005" y="269"/>
                  </a:cubicBezTo>
                  <a:cubicBezTo>
                    <a:pt x="959" y="212"/>
                    <a:pt x="959" y="99"/>
                    <a:pt x="899" y="62"/>
                  </a:cubicBezTo>
                  <a:cubicBezTo>
                    <a:pt x="884" y="54"/>
                    <a:pt x="867" y="51"/>
                    <a:pt x="849" y="51"/>
                  </a:cubicBezTo>
                  <a:cubicBezTo>
                    <a:pt x="796" y="51"/>
                    <a:pt x="733" y="77"/>
                    <a:pt x="680" y="77"/>
                  </a:cubicBezTo>
                  <a:cubicBezTo>
                    <a:pt x="675" y="77"/>
                    <a:pt x="670" y="77"/>
                    <a:pt x="665" y="76"/>
                  </a:cubicBezTo>
                  <a:cubicBezTo>
                    <a:pt x="602" y="67"/>
                    <a:pt x="536" y="1"/>
                    <a:pt x="4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558382" y="1843034"/>
              <a:ext cx="21956" cy="21439"/>
            </a:xfrm>
            <a:custGeom>
              <a:avLst/>
              <a:gdLst/>
              <a:ahLst/>
              <a:cxnLst/>
              <a:rect l="l" t="t" r="r" b="b"/>
              <a:pathLst>
                <a:path w="276" h="270" extrusionOk="0">
                  <a:moveTo>
                    <a:pt x="106" y="0"/>
                  </a:moveTo>
                  <a:cubicBezTo>
                    <a:pt x="105" y="0"/>
                    <a:pt x="104" y="0"/>
                    <a:pt x="102" y="1"/>
                  </a:cubicBezTo>
                  <a:cubicBezTo>
                    <a:pt x="83" y="4"/>
                    <a:pt x="80" y="30"/>
                    <a:pt x="64" y="42"/>
                  </a:cubicBezTo>
                  <a:cubicBezTo>
                    <a:pt x="54" y="49"/>
                    <a:pt x="26" y="49"/>
                    <a:pt x="16" y="65"/>
                  </a:cubicBezTo>
                  <a:cubicBezTo>
                    <a:pt x="8" y="79"/>
                    <a:pt x="23" y="102"/>
                    <a:pt x="19" y="117"/>
                  </a:cubicBezTo>
                  <a:cubicBezTo>
                    <a:pt x="19" y="136"/>
                    <a:pt x="0" y="152"/>
                    <a:pt x="4" y="170"/>
                  </a:cubicBezTo>
                  <a:cubicBezTo>
                    <a:pt x="8" y="185"/>
                    <a:pt x="35" y="193"/>
                    <a:pt x="42" y="204"/>
                  </a:cubicBezTo>
                  <a:cubicBezTo>
                    <a:pt x="54" y="220"/>
                    <a:pt x="54" y="246"/>
                    <a:pt x="68" y="253"/>
                  </a:cubicBezTo>
                  <a:cubicBezTo>
                    <a:pt x="72" y="255"/>
                    <a:pt x="76" y="256"/>
                    <a:pt x="81" y="256"/>
                  </a:cubicBezTo>
                  <a:cubicBezTo>
                    <a:pt x="94" y="256"/>
                    <a:pt x="110" y="250"/>
                    <a:pt x="122" y="250"/>
                  </a:cubicBezTo>
                  <a:cubicBezTo>
                    <a:pt x="135" y="253"/>
                    <a:pt x="152" y="269"/>
                    <a:pt x="169" y="269"/>
                  </a:cubicBezTo>
                  <a:cubicBezTo>
                    <a:pt x="171" y="269"/>
                    <a:pt x="172" y="269"/>
                    <a:pt x="174" y="269"/>
                  </a:cubicBezTo>
                  <a:cubicBezTo>
                    <a:pt x="189" y="265"/>
                    <a:pt x="197" y="238"/>
                    <a:pt x="208" y="227"/>
                  </a:cubicBezTo>
                  <a:cubicBezTo>
                    <a:pt x="223" y="215"/>
                    <a:pt x="249" y="220"/>
                    <a:pt x="257" y="204"/>
                  </a:cubicBezTo>
                  <a:cubicBezTo>
                    <a:pt x="265" y="189"/>
                    <a:pt x="253" y="166"/>
                    <a:pt x="253" y="147"/>
                  </a:cubicBezTo>
                  <a:cubicBezTo>
                    <a:pt x="257" y="133"/>
                    <a:pt x="275" y="114"/>
                    <a:pt x="272" y="98"/>
                  </a:cubicBezTo>
                  <a:cubicBezTo>
                    <a:pt x="265" y="79"/>
                    <a:pt x="242" y="76"/>
                    <a:pt x="230" y="61"/>
                  </a:cubicBezTo>
                  <a:cubicBezTo>
                    <a:pt x="219" y="49"/>
                    <a:pt x="219" y="23"/>
                    <a:pt x="204" y="16"/>
                  </a:cubicBezTo>
                  <a:cubicBezTo>
                    <a:pt x="201" y="13"/>
                    <a:pt x="197" y="11"/>
                    <a:pt x="192" y="11"/>
                  </a:cubicBezTo>
                  <a:cubicBezTo>
                    <a:pt x="182" y="11"/>
                    <a:pt x="170" y="16"/>
                    <a:pt x="158" y="16"/>
                  </a:cubicBezTo>
                  <a:cubicBezTo>
                    <a:pt x="156" y="16"/>
                    <a:pt x="153" y="16"/>
                    <a:pt x="151" y="16"/>
                  </a:cubicBezTo>
                  <a:cubicBezTo>
                    <a:pt x="137" y="16"/>
                    <a:pt x="120"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 name="Google Shape;143;p3"/>
          <p:cNvSpPr/>
          <p:nvPr/>
        </p:nvSpPr>
        <p:spPr>
          <a:xfrm>
            <a:off x="1499000" y="556867"/>
            <a:ext cx="10692800" cy="5744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3"/>
          <p:cNvSpPr txBox="1">
            <a:spLocks noGrp="1"/>
          </p:cNvSpPr>
          <p:nvPr>
            <p:ph type="title"/>
          </p:nvPr>
        </p:nvSpPr>
        <p:spPr>
          <a:xfrm flipH="1">
            <a:off x="5325500" y="1131267"/>
            <a:ext cx="4266000" cy="398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1294A"/>
              </a:buClr>
              <a:buSzPts val="4200"/>
              <a:buNone/>
              <a:defRPr sz="8000">
                <a:solidFill>
                  <a:srgbClr val="F3F3F3"/>
                </a:solidFill>
              </a:defRPr>
            </a:lvl1pPr>
            <a:lvl2pPr lvl="1" algn="ctr" rtl="0">
              <a:spcBef>
                <a:spcPts val="0"/>
              </a:spcBef>
              <a:spcAft>
                <a:spcPts val="0"/>
              </a:spcAft>
              <a:buClr>
                <a:srgbClr val="41294A"/>
              </a:buClr>
              <a:buSzPts val="4200"/>
              <a:buNone/>
              <a:defRPr sz="5600">
                <a:solidFill>
                  <a:srgbClr val="41294A"/>
                </a:solidFill>
              </a:defRPr>
            </a:lvl2pPr>
            <a:lvl3pPr lvl="2" algn="ctr" rtl="0">
              <a:spcBef>
                <a:spcPts val="0"/>
              </a:spcBef>
              <a:spcAft>
                <a:spcPts val="0"/>
              </a:spcAft>
              <a:buClr>
                <a:srgbClr val="41294A"/>
              </a:buClr>
              <a:buSzPts val="4200"/>
              <a:buNone/>
              <a:defRPr sz="5600">
                <a:solidFill>
                  <a:srgbClr val="41294A"/>
                </a:solidFill>
              </a:defRPr>
            </a:lvl3pPr>
            <a:lvl4pPr lvl="3" algn="ctr" rtl="0">
              <a:spcBef>
                <a:spcPts val="0"/>
              </a:spcBef>
              <a:spcAft>
                <a:spcPts val="0"/>
              </a:spcAft>
              <a:buClr>
                <a:srgbClr val="41294A"/>
              </a:buClr>
              <a:buSzPts val="4200"/>
              <a:buNone/>
              <a:defRPr sz="5600">
                <a:solidFill>
                  <a:srgbClr val="41294A"/>
                </a:solidFill>
              </a:defRPr>
            </a:lvl4pPr>
            <a:lvl5pPr lvl="4" algn="ctr" rtl="0">
              <a:spcBef>
                <a:spcPts val="0"/>
              </a:spcBef>
              <a:spcAft>
                <a:spcPts val="0"/>
              </a:spcAft>
              <a:buClr>
                <a:srgbClr val="41294A"/>
              </a:buClr>
              <a:buSzPts val="4200"/>
              <a:buNone/>
              <a:defRPr sz="5600">
                <a:solidFill>
                  <a:srgbClr val="41294A"/>
                </a:solidFill>
              </a:defRPr>
            </a:lvl5pPr>
            <a:lvl6pPr lvl="5" algn="ctr" rtl="0">
              <a:spcBef>
                <a:spcPts val="0"/>
              </a:spcBef>
              <a:spcAft>
                <a:spcPts val="0"/>
              </a:spcAft>
              <a:buClr>
                <a:srgbClr val="41294A"/>
              </a:buClr>
              <a:buSzPts val="4200"/>
              <a:buNone/>
              <a:defRPr sz="5600">
                <a:solidFill>
                  <a:srgbClr val="41294A"/>
                </a:solidFill>
              </a:defRPr>
            </a:lvl6pPr>
            <a:lvl7pPr lvl="6" algn="ctr" rtl="0">
              <a:spcBef>
                <a:spcPts val="0"/>
              </a:spcBef>
              <a:spcAft>
                <a:spcPts val="0"/>
              </a:spcAft>
              <a:buClr>
                <a:srgbClr val="41294A"/>
              </a:buClr>
              <a:buSzPts val="4200"/>
              <a:buNone/>
              <a:defRPr sz="5600">
                <a:solidFill>
                  <a:srgbClr val="41294A"/>
                </a:solidFill>
              </a:defRPr>
            </a:lvl7pPr>
            <a:lvl8pPr lvl="7" algn="ctr" rtl="0">
              <a:spcBef>
                <a:spcPts val="0"/>
              </a:spcBef>
              <a:spcAft>
                <a:spcPts val="0"/>
              </a:spcAft>
              <a:buClr>
                <a:srgbClr val="41294A"/>
              </a:buClr>
              <a:buSzPts val="4200"/>
              <a:buNone/>
              <a:defRPr sz="5600">
                <a:solidFill>
                  <a:srgbClr val="41294A"/>
                </a:solidFill>
              </a:defRPr>
            </a:lvl8pPr>
            <a:lvl9pPr lvl="8" algn="ctr" rtl="0">
              <a:spcBef>
                <a:spcPts val="0"/>
              </a:spcBef>
              <a:spcAft>
                <a:spcPts val="0"/>
              </a:spcAft>
              <a:buClr>
                <a:srgbClr val="41294A"/>
              </a:buClr>
              <a:buSzPts val="4200"/>
              <a:buNone/>
              <a:defRPr sz="5600">
                <a:solidFill>
                  <a:srgbClr val="41294A"/>
                </a:solidFill>
              </a:defRPr>
            </a:lvl9pPr>
          </a:lstStyle>
          <a:p>
            <a:endParaRPr/>
          </a:p>
        </p:txBody>
      </p:sp>
      <p:sp>
        <p:nvSpPr>
          <p:cNvPr id="145" name="Google Shape;145;p3"/>
          <p:cNvSpPr txBox="1">
            <a:spLocks noGrp="1"/>
          </p:cNvSpPr>
          <p:nvPr>
            <p:ph type="subTitle" idx="1"/>
          </p:nvPr>
        </p:nvSpPr>
        <p:spPr>
          <a:xfrm flipH="1">
            <a:off x="5325499" y="5037400"/>
            <a:ext cx="3485200"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1294A"/>
              </a:buClr>
              <a:buSzPts val="2100"/>
              <a:buNone/>
              <a:defRPr sz="1867">
                <a:solidFill>
                  <a:srgbClr val="F3F3F3"/>
                </a:solidFill>
              </a:defRPr>
            </a:lvl1pPr>
            <a:lvl2pPr lvl="1" algn="ctr" rtl="0">
              <a:lnSpc>
                <a:spcPct val="100000"/>
              </a:lnSpc>
              <a:spcBef>
                <a:spcPts val="0"/>
              </a:spcBef>
              <a:spcAft>
                <a:spcPts val="0"/>
              </a:spcAft>
              <a:buClr>
                <a:srgbClr val="41294A"/>
              </a:buClr>
              <a:buSzPts val="2100"/>
              <a:buNone/>
              <a:defRPr sz="2800">
                <a:solidFill>
                  <a:srgbClr val="41294A"/>
                </a:solidFill>
              </a:defRPr>
            </a:lvl2pPr>
            <a:lvl3pPr lvl="2" algn="ctr" rtl="0">
              <a:lnSpc>
                <a:spcPct val="100000"/>
              </a:lnSpc>
              <a:spcBef>
                <a:spcPts val="0"/>
              </a:spcBef>
              <a:spcAft>
                <a:spcPts val="0"/>
              </a:spcAft>
              <a:buClr>
                <a:srgbClr val="41294A"/>
              </a:buClr>
              <a:buSzPts val="2100"/>
              <a:buNone/>
              <a:defRPr sz="2800">
                <a:solidFill>
                  <a:srgbClr val="41294A"/>
                </a:solidFill>
              </a:defRPr>
            </a:lvl3pPr>
            <a:lvl4pPr lvl="3" algn="ctr" rtl="0">
              <a:lnSpc>
                <a:spcPct val="100000"/>
              </a:lnSpc>
              <a:spcBef>
                <a:spcPts val="0"/>
              </a:spcBef>
              <a:spcAft>
                <a:spcPts val="0"/>
              </a:spcAft>
              <a:buClr>
                <a:srgbClr val="41294A"/>
              </a:buClr>
              <a:buSzPts val="2100"/>
              <a:buNone/>
              <a:defRPr sz="2800">
                <a:solidFill>
                  <a:srgbClr val="41294A"/>
                </a:solidFill>
              </a:defRPr>
            </a:lvl4pPr>
            <a:lvl5pPr lvl="4" algn="ctr" rtl="0">
              <a:lnSpc>
                <a:spcPct val="100000"/>
              </a:lnSpc>
              <a:spcBef>
                <a:spcPts val="0"/>
              </a:spcBef>
              <a:spcAft>
                <a:spcPts val="0"/>
              </a:spcAft>
              <a:buClr>
                <a:srgbClr val="41294A"/>
              </a:buClr>
              <a:buSzPts val="2100"/>
              <a:buNone/>
              <a:defRPr sz="2800">
                <a:solidFill>
                  <a:srgbClr val="41294A"/>
                </a:solidFill>
              </a:defRPr>
            </a:lvl5pPr>
            <a:lvl6pPr lvl="5" algn="ctr" rtl="0">
              <a:lnSpc>
                <a:spcPct val="100000"/>
              </a:lnSpc>
              <a:spcBef>
                <a:spcPts val="0"/>
              </a:spcBef>
              <a:spcAft>
                <a:spcPts val="0"/>
              </a:spcAft>
              <a:buClr>
                <a:srgbClr val="41294A"/>
              </a:buClr>
              <a:buSzPts val="2100"/>
              <a:buNone/>
              <a:defRPr sz="2800">
                <a:solidFill>
                  <a:srgbClr val="41294A"/>
                </a:solidFill>
              </a:defRPr>
            </a:lvl6pPr>
            <a:lvl7pPr lvl="6" algn="ctr" rtl="0">
              <a:lnSpc>
                <a:spcPct val="100000"/>
              </a:lnSpc>
              <a:spcBef>
                <a:spcPts val="0"/>
              </a:spcBef>
              <a:spcAft>
                <a:spcPts val="0"/>
              </a:spcAft>
              <a:buClr>
                <a:srgbClr val="41294A"/>
              </a:buClr>
              <a:buSzPts val="2100"/>
              <a:buNone/>
              <a:defRPr sz="2800">
                <a:solidFill>
                  <a:srgbClr val="41294A"/>
                </a:solidFill>
              </a:defRPr>
            </a:lvl7pPr>
            <a:lvl8pPr lvl="7" algn="ctr" rtl="0">
              <a:lnSpc>
                <a:spcPct val="100000"/>
              </a:lnSpc>
              <a:spcBef>
                <a:spcPts val="0"/>
              </a:spcBef>
              <a:spcAft>
                <a:spcPts val="0"/>
              </a:spcAft>
              <a:buClr>
                <a:srgbClr val="41294A"/>
              </a:buClr>
              <a:buSzPts val="2100"/>
              <a:buNone/>
              <a:defRPr sz="2800">
                <a:solidFill>
                  <a:srgbClr val="41294A"/>
                </a:solidFill>
              </a:defRPr>
            </a:lvl8pPr>
            <a:lvl9pPr lvl="8" algn="ctr" rtl="0">
              <a:lnSpc>
                <a:spcPct val="100000"/>
              </a:lnSpc>
              <a:spcBef>
                <a:spcPts val="0"/>
              </a:spcBef>
              <a:spcAft>
                <a:spcPts val="0"/>
              </a:spcAft>
              <a:buClr>
                <a:srgbClr val="41294A"/>
              </a:buClr>
              <a:buSzPts val="2100"/>
              <a:buNone/>
              <a:defRPr sz="2800">
                <a:solidFill>
                  <a:srgbClr val="41294A"/>
                </a:solidFill>
              </a:defRPr>
            </a:lvl9pPr>
          </a:lstStyle>
          <a:p>
            <a:endParaRPr/>
          </a:p>
        </p:txBody>
      </p:sp>
      <p:sp>
        <p:nvSpPr>
          <p:cNvPr id="146" name="Google Shape;146;p3"/>
          <p:cNvSpPr txBox="1">
            <a:spLocks noGrp="1"/>
          </p:cNvSpPr>
          <p:nvPr>
            <p:ph type="title" idx="2" hasCustomPrompt="1"/>
          </p:nvPr>
        </p:nvSpPr>
        <p:spPr>
          <a:xfrm flipH="1">
            <a:off x="9591533" y="1131267"/>
            <a:ext cx="1640400" cy="1643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999999"/>
              </a:buClr>
              <a:buSzPts val="3600"/>
              <a:buNone/>
              <a:defRPr sz="8000" b="0">
                <a:solidFill>
                  <a:schemeClr val="accent1"/>
                </a:solidFill>
              </a:defRPr>
            </a:lvl1pPr>
            <a:lvl2pPr lvl="1"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8333425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gradFill>
          <a:gsLst>
            <a:gs pos="0">
              <a:schemeClr val="accent2"/>
            </a:gs>
            <a:gs pos="100000">
              <a:srgbClr val="D20F30"/>
            </a:gs>
          </a:gsLst>
          <a:path path="circle">
            <a:fillToRect l="50000" t="50000" r="50000" b="50000"/>
          </a:path>
          <a:tileRect/>
        </a:gradFill>
        <a:effectLst/>
      </p:bgPr>
    </p:bg>
    <p:spTree>
      <p:nvGrpSpPr>
        <p:cNvPr id="1" name="Shape 147"/>
        <p:cNvGrpSpPr/>
        <p:nvPr/>
      </p:nvGrpSpPr>
      <p:grpSpPr>
        <a:xfrm>
          <a:off x="0" y="0"/>
          <a:ext cx="0" cy="0"/>
          <a:chOff x="0" y="0"/>
          <a:chExt cx="0" cy="0"/>
        </a:xfrm>
      </p:grpSpPr>
      <p:grpSp>
        <p:nvGrpSpPr>
          <p:cNvPr id="148" name="Google Shape;148;p4"/>
          <p:cNvGrpSpPr/>
          <p:nvPr/>
        </p:nvGrpSpPr>
        <p:grpSpPr>
          <a:xfrm flipH="1">
            <a:off x="-918148" y="-776033"/>
            <a:ext cx="13128888" cy="8409921"/>
            <a:chOff x="3835575" y="2023600"/>
            <a:chExt cx="2573350" cy="1652850"/>
          </a:xfrm>
        </p:grpSpPr>
        <p:sp>
          <p:nvSpPr>
            <p:cNvPr id="149" name="Google Shape;149;p4"/>
            <p:cNvSpPr/>
            <p:nvPr/>
          </p:nvSpPr>
          <p:spPr>
            <a:xfrm>
              <a:off x="3835575" y="3596050"/>
              <a:ext cx="116475" cy="80400"/>
            </a:xfrm>
            <a:custGeom>
              <a:avLst/>
              <a:gdLst/>
              <a:ahLst/>
              <a:cxnLst/>
              <a:rect l="l" t="t" r="r" b="b"/>
              <a:pathLst>
                <a:path w="4659" h="3216" extrusionOk="0">
                  <a:moveTo>
                    <a:pt x="1" y="0"/>
                  </a:moveTo>
                  <a:lnTo>
                    <a:pt x="1" y="906"/>
                  </a:lnTo>
                  <a:cubicBezTo>
                    <a:pt x="1035" y="1676"/>
                    <a:pt x="2069" y="2446"/>
                    <a:pt x="3103" y="3216"/>
                  </a:cubicBezTo>
                  <a:lnTo>
                    <a:pt x="4658" y="3216"/>
                  </a:lnTo>
                  <a:cubicBezTo>
                    <a:pt x="3103" y="2143"/>
                    <a:pt x="1556" y="1072"/>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3835575" y="3642550"/>
              <a:ext cx="41750" cy="33900"/>
            </a:xfrm>
            <a:custGeom>
              <a:avLst/>
              <a:gdLst/>
              <a:ahLst/>
              <a:cxnLst/>
              <a:rect l="l" t="t" r="r" b="b"/>
              <a:pathLst>
                <a:path w="1670" h="1356" extrusionOk="0">
                  <a:moveTo>
                    <a:pt x="1" y="1"/>
                  </a:moveTo>
                  <a:lnTo>
                    <a:pt x="1" y="1080"/>
                  </a:lnTo>
                  <a:cubicBezTo>
                    <a:pt x="107" y="1171"/>
                    <a:pt x="212" y="1265"/>
                    <a:pt x="318" y="1356"/>
                  </a:cubicBezTo>
                  <a:lnTo>
                    <a:pt x="1669" y="1356"/>
                  </a:lnTo>
                  <a:cubicBezTo>
                    <a:pt x="1114" y="903"/>
                    <a:pt x="560" y="45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4"/>
            <p:cNvSpPr/>
            <p:nvPr/>
          </p:nvSpPr>
          <p:spPr>
            <a:xfrm>
              <a:off x="3835575" y="3472625"/>
              <a:ext cx="664250" cy="203825"/>
            </a:xfrm>
            <a:custGeom>
              <a:avLst/>
              <a:gdLst/>
              <a:ahLst/>
              <a:cxnLst/>
              <a:rect l="l" t="t" r="r" b="b"/>
              <a:pathLst>
                <a:path w="26570" h="8153" extrusionOk="0">
                  <a:moveTo>
                    <a:pt x="1" y="1"/>
                  </a:moveTo>
                  <a:lnTo>
                    <a:pt x="1" y="476"/>
                  </a:lnTo>
                  <a:cubicBezTo>
                    <a:pt x="7322" y="3035"/>
                    <a:pt x="14648" y="5594"/>
                    <a:pt x="21969" y="8153"/>
                  </a:cubicBezTo>
                  <a:lnTo>
                    <a:pt x="26570" y="8153"/>
                  </a:lnTo>
                  <a:cubicBezTo>
                    <a:pt x="17799" y="5439"/>
                    <a:pt x="9013" y="2778"/>
                    <a:pt x="238" y="76"/>
                  </a:cubicBezTo>
                  <a:cubicBezTo>
                    <a:pt x="159" y="50"/>
                    <a:pt x="80" y="2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4"/>
            <p:cNvSpPr/>
            <p:nvPr/>
          </p:nvSpPr>
          <p:spPr>
            <a:xfrm>
              <a:off x="3835575" y="3496600"/>
              <a:ext cx="456575" cy="179850"/>
            </a:xfrm>
            <a:custGeom>
              <a:avLst/>
              <a:gdLst/>
              <a:ahLst/>
              <a:cxnLst/>
              <a:rect l="l" t="t" r="r" b="b"/>
              <a:pathLst>
                <a:path w="18263" h="7194" extrusionOk="0">
                  <a:moveTo>
                    <a:pt x="1" y="0"/>
                  </a:moveTo>
                  <a:lnTo>
                    <a:pt x="1" y="555"/>
                  </a:lnTo>
                  <a:cubicBezTo>
                    <a:pt x="5073" y="2770"/>
                    <a:pt x="10142" y="4982"/>
                    <a:pt x="15210" y="7194"/>
                  </a:cubicBezTo>
                  <a:lnTo>
                    <a:pt x="18263" y="7194"/>
                  </a:lnTo>
                  <a:cubicBezTo>
                    <a:pt x="12172" y="4804"/>
                    <a:pt x="6092" y="239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3835575" y="2023600"/>
              <a:ext cx="826450" cy="721975"/>
            </a:xfrm>
            <a:custGeom>
              <a:avLst/>
              <a:gdLst/>
              <a:ahLst/>
              <a:cxnLst/>
              <a:rect l="l" t="t" r="r" b="b"/>
              <a:pathLst>
                <a:path w="33058" h="28879" extrusionOk="0">
                  <a:moveTo>
                    <a:pt x="30125" y="0"/>
                  </a:moveTo>
                  <a:cubicBezTo>
                    <a:pt x="20158" y="8035"/>
                    <a:pt x="10153" y="16100"/>
                    <a:pt x="1" y="24282"/>
                  </a:cubicBezTo>
                  <a:lnTo>
                    <a:pt x="1" y="28879"/>
                  </a:lnTo>
                  <a:cubicBezTo>
                    <a:pt x="442" y="28426"/>
                    <a:pt x="1031" y="27910"/>
                    <a:pt x="1828" y="27215"/>
                  </a:cubicBezTo>
                  <a:cubicBezTo>
                    <a:pt x="12232" y="18138"/>
                    <a:pt x="22638" y="9062"/>
                    <a:pt x="330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3835575" y="2023600"/>
              <a:ext cx="951350" cy="969000"/>
            </a:xfrm>
            <a:custGeom>
              <a:avLst/>
              <a:gdLst/>
              <a:ahLst/>
              <a:cxnLst/>
              <a:rect l="l" t="t" r="r" b="b"/>
              <a:pathLst>
                <a:path w="38054" h="38760" extrusionOk="0">
                  <a:moveTo>
                    <a:pt x="35654" y="0"/>
                  </a:moveTo>
                  <a:cubicBezTo>
                    <a:pt x="23819" y="11149"/>
                    <a:pt x="11964" y="22320"/>
                    <a:pt x="1" y="33589"/>
                  </a:cubicBezTo>
                  <a:lnTo>
                    <a:pt x="1" y="38760"/>
                  </a:lnTo>
                  <a:cubicBezTo>
                    <a:pt x="12248" y="26268"/>
                    <a:pt x="24509" y="13794"/>
                    <a:pt x="36768" y="1314"/>
                  </a:cubicBezTo>
                  <a:cubicBezTo>
                    <a:pt x="37198" y="876"/>
                    <a:pt x="37624" y="438"/>
                    <a:pt x="38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3835575" y="2023600"/>
              <a:ext cx="672475" cy="500850"/>
            </a:xfrm>
            <a:custGeom>
              <a:avLst/>
              <a:gdLst/>
              <a:ahLst/>
              <a:cxnLst/>
              <a:rect l="l" t="t" r="r" b="b"/>
              <a:pathLst>
                <a:path w="26899" h="20034" extrusionOk="0">
                  <a:moveTo>
                    <a:pt x="23188" y="0"/>
                  </a:moveTo>
                  <a:cubicBezTo>
                    <a:pt x="15414" y="5337"/>
                    <a:pt x="7704" y="10632"/>
                    <a:pt x="1" y="15916"/>
                  </a:cubicBezTo>
                  <a:lnTo>
                    <a:pt x="1" y="20033"/>
                  </a:lnTo>
                  <a:cubicBezTo>
                    <a:pt x="8961" y="13345"/>
                    <a:pt x="17920" y="6661"/>
                    <a:pt x="268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3926250" y="2023600"/>
              <a:ext cx="2193075" cy="1644600"/>
            </a:xfrm>
            <a:custGeom>
              <a:avLst/>
              <a:gdLst/>
              <a:ahLst/>
              <a:cxnLst/>
              <a:rect l="l" t="t" r="r" b="b"/>
              <a:pathLst>
                <a:path w="87723" h="65784" extrusionOk="0">
                  <a:moveTo>
                    <a:pt x="40523" y="0"/>
                  </a:moveTo>
                  <a:cubicBezTo>
                    <a:pt x="27407" y="16919"/>
                    <a:pt x="14285" y="33831"/>
                    <a:pt x="1208" y="50780"/>
                  </a:cubicBezTo>
                  <a:cubicBezTo>
                    <a:pt x="578" y="51599"/>
                    <a:pt x="140" y="52742"/>
                    <a:pt x="88" y="53754"/>
                  </a:cubicBezTo>
                  <a:cubicBezTo>
                    <a:pt x="1" y="55459"/>
                    <a:pt x="1491" y="56708"/>
                    <a:pt x="3462" y="56931"/>
                  </a:cubicBezTo>
                  <a:cubicBezTo>
                    <a:pt x="15165" y="58248"/>
                    <a:pt x="67510" y="64106"/>
                    <a:pt x="81979" y="65729"/>
                  </a:cubicBezTo>
                  <a:cubicBezTo>
                    <a:pt x="82301" y="65765"/>
                    <a:pt x="82609" y="65783"/>
                    <a:pt x="82903" y="65783"/>
                  </a:cubicBezTo>
                  <a:cubicBezTo>
                    <a:pt x="86237" y="65783"/>
                    <a:pt x="87723" y="63492"/>
                    <a:pt x="86508" y="60082"/>
                  </a:cubicBezTo>
                  <a:cubicBezTo>
                    <a:pt x="84980" y="55780"/>
                    <a:pt x="83632" y="51418"/>
                    <a:pt x="82108" y="47115"/>
                  </a:cubicBezTo>
                  <a:cubicBezTo>
                    <a:pt x="76541" y="31404"/>
                    <a:pt x="70944" y="15705"/>
                    <a:pt x="65351" y="0"/>
                  </a:cubicBezTo>
                  <a:lnTo>
                    <a:pt x="62265" y="0"/>
                  </a:lnTo>
                  <a:cubicBezTo>
                    <a:pt x="65499" y="8028"/>
                    <a:pt x="68722" y="16059"/>
                    <a:pt x="71948" y="24086"/>
                  </a:cubicBezTo>
                  <a:cubicBezTo>
                    <a:pt x="76137" y="34503"/>
                    <a:pt x="80334" y="44915"/>
                    <a:pt x="84512" y="55335"/>
                  </a:cubicBezTo>
                  <a:cubicBezTo>
                    <a:pt x="84663" y="55708"/>
                    <a:pt x="84678" y="56135"/>
                    <a:pt x="84735" y="56546"/>
                  </a:cubicBezTo>
                  <a:cubicBezTo>
                    <a:pt x="84923" y="56973"/>
                    <a:pt x="85112" y="57388"/>
                    <a:pt x="85294" y="57795"/>
                  </a:cubicBezTo>
                  <a:cubicBezTo>
                    <a:pt x="85448" y="58143"/>
                    <a:pt x="85475" y="58547"/>
                    <a:pt x="85557" y="58924"/>
                  </a:cubicBezTo>
                  <a:cubicBezTo>
                    <a:pt x="85380" y="58645"/>
                    <a:pt x="85180" y="58377"/>
                    <a:pt x="85029" y="58090"/>
                  </a:cubicBezTo>
                  <a:lnTo>
                    <a:pt x="85029" y="58090"/>
                  </a:lnTo>
                  <a:cubicBezTo>
                    <a:pt x="85082" y="58396"/>
                    <a:pt x="85120" y="58706"/>
                    <a:pt x="85123" y="59014"/>
                  </a:cubicBezTo>
                  <a:cubicBezTo>
                    <a:pt x="85152" y="60905"/>
                    <a:pt x="83659" y="62184"/>
                    <a:pt x="81526" y="62184"/>
                  </a:cubicBezTo>
                  <a:cubicBezTo>
                    <a:pt x="81398" y="62184"/>
                    <a:pt x="81267" y="62180"/>
                    <a:pt x="81134" y="62170"/>
                  </a:cubicBezTo>
                  <a:cubicBezTo>
                    <a:pt x="76259" y="61830"/>
                    <a:pt x="71386" y="61456"/>
                    <a:pt x="66513" y="61090"/>
                  </a:cubicBezTo>
                  <a:cubicBezTo>
                    <a:pt x="57407" y="60411"/>
                    <a:pt x="18429" y="57494"/>
                    <a:pt x="8046" y="56694"/>
                  </a:cubicBezTo>
                  <a:cubicBezTo>
                    <a:pt x="5182" y="56471"/>
                    <a:pt x="3960" y="53719"/>
                    <a:pt x="5658" y="51327"/>
                  </a:cubicBezTo>
                  <a:cubicBezTo>
                    <a:pt x="10553" y="44443"/>
                    <a:pt x="15474" y="37579"/>
                    <a:pt x="20380" y="30702"/>
                  </a:cubicBezTo>
                  <a:cubicBezTo>
                    <a:pt x="27691" y="20467"/>
                    <a:pt x="34989" y="10225"/>
                    <a:pt x="42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835575" y="2023600"/>
              <a:ext cx="476225" cy="302400"/>
            </a:xfrm>
            <a:custGeom>
              <a:avLst/>
              <a:gdLst/>
              <a:ahLst/>
              <a:cxnLst/>
              <a:rect l="l" t="t" r="r" b="b"/>
              <a:pathLst>
                <a:path w="19049" h="12096" extrusionOk="0">
                  <a:moveTo>
                    <a:pt x="14146" y="0"/>
                  </a:moveTo>
                  <a:cubicBezTo>
                    <a:pt x="9470" y="2714"/>
                    <a:pt x="4763" y="5439"/>
                    <a:pt x="1" y="8201"/>
                  </a:cubicBezTo>
                  <a:lnTo>
                    <a:pt x="1" y="12096"/>
                  </a:lnTo>
                  <a:cubicBezTo>
                    <a:pt x="447" y="11669"/>
                    <a:pt x="997" y="11270"/>
                    <a:pt x="1642" y="10877"/>
                  </a:cubicBezTo>
                  <a:cubicBezTo>
                    <a:pt x="7481" y="7307"/>
                    <a:pt x="13274" y="3669"/>
                    <a:pt x="19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3835575" y="2023600"/>
              <a:ext cx="1056550" cy="1258275"/>
            </a:xfrm>
            <a:custGeom>
              <a:avLst/>
              <a:gdLst/>
              <a:ahLst/>
              <a:cxnLst/>
              <a:rect l="l" t="t" r="r" b="b"/>
              <a:pathLst>
                <a:path w="42262" h="50331" extrusionOk="0">
                  <a:moveTo>
                    <a:pt x="40224" y="0"/>
                  </a:moveTo>
                  <a:cubicBezTo>
                    <a:pt x="26815" y="14761"/>
                    <a:pt x="13410" y="29517"/>
                    <a:pt x="1" y="44273"/>
                  </a:cubicBezTo>
                  <a:lnTo>
                    <a:pt x="1" y="50331"/>
                  </a:lnTo>
                  <a:cubicBezTo>
                    <a:pt x="7964" y="40817"/>
                    <a:pt x="15953" y="31324"/>
                    <a:pt x="23932" y="21822"/>
                  </a:cubicBezTo>
                  <a:cubicBezTo>
                    <a:pt x="30042" y="14550"/>
                    <a:pt x="36148" y="7269"/>
                    <a:pt x="42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3835575" y="2023600"/>
              <a:ext cx="212225" cy="113150"/>
            </a:xfrm>
            <a:custGeom>
              <a:avLst/>
              <a:gdLst/>
              <a:ahLst/>
              <a:cxnLst/>
              <a:rect l="l" t="t" r="r" b="b"/>
              <a:pathLst>
                <a:path w="8489" h="4526" extrusionOk="0">
                  <a:moveTo>
                    <a:pt x="1820" y="0"/>
                  </a:moveTo>
                  <a:cubicBezTo>
                    <a:pt x="1216" y="295"/>
                    <a:pt x="609" y="586"/>
                    <a:pt x="1" y="880"/>
                  </a:cubicBezTo>
                  <a:lnTo>
                    <a:pt x="1" y="4526"/>
                  </a:lnTo>
                  <a:cubicBezTo>
                    <a:pt x="2831" y="3019"/>
                    <a:pt x="5658" y="1507"/>
                    <a:pt x="84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6279150" y="2023600"/>
              <a:ext cx="129775" cy="1652850"/>
            </a:xfrm>
            <a:custGeom>
              <a:avLst/>
              <a:gdLst/>
              <a:ahLst/>
              <a:cxnLst/>
              <a:rect l="l" t="t" r="r" b="b"/>
              <a:pathLst>
                <a:path w="5191" h="66114" extrusionOk="0">
                  <a:moveTo>
                    <a:pt x="1329" y="0"/>
                  </a:moveTo>
                  <a:cubicBezTo>
                    <a:pt x="911" y="22052"/>
                    <a:pt x="439" y="44085"/>
                    <a:pt x="1" y="66114"/>
                  </a:cubicBezTo>
                  <a:lnTo>
                    <a:pt x="1186" y="66114"/>
                  </a:lnTo>
                  <a:cubicBezTo>
                    <a:pt x="2519" y="44092"/>
                    <a:pt x="3855" y="22063"/>
                    <a:pt x="5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5330925" y="2023600"/>
              <a:ext cx="721075" cy="1452250"/>
            </a:xfrm>
            <a:custGeom>
              <a:avLst/>
              <a:gdLst/>
              <a:ahLst/>
              <a:cxnLst/>
              <a:rect l="l" t="t" r="r" b="b"/>
              <a:pathLst>
                <a:path w="28843" h="58090" extrusionOk="0">
                  <a:moveTo>
                    <a:pt x="1" y="0"/>
                  </a:moveTo>
                  <a:cubicBezTo>
                    <a:pt x="2579" y="5182"/>
                    <a:pt x="5160" y="10364"/>
                    <a:pt x="7738" y="15550"/>
                  </a:cubicBezTo>
                  <a:cubicBezTo>
                    <a:pt x="14150" y="28441"/>
                    <a:pt x="22392" y="45134"/>
                    <a:pt x="28809" y="58030"/>
                  </a:cubicBezTo>
                  <a:cubicBezTo>
                    <a:pt x="28819" y="58049"/>
                    <a:pt x="28831" y="58067"/>
                    <a:pt x="28842" y="58090"/>
                  </a:cubicBezTo>
                  <a:cubicBezTo>
                    <a:pt x="28759" y="57626"/>
                    <a:pt x="28645" y="57161"/>
                    <a:pt x="28570" y="56698"/>
                  </a:cubicBezTo>
                  <a:cubicBezTo>
                    <a:pt x="28559" y="56649"/>
                    <a:pt x="28555" y="56595"/>
                    <a:pt x="28548" y="56546"/>
                  </a:cubicBezTo>
                  <a:cubicBezTo>
                    <a:pt x="25095" y="48866"/>
                    <a:pt x="20154" y="38140"/>
                    <a:pt x="16871" y="30823"/>
                  </a:cubicBezTo>
                  <a:cubicBezTo>
                    <a:pt x="12263" y="20550"/>
                    <a:pt x="7654" y="10277"/>
                    <a:pt x="3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6044600" y="3437250"/>
              <a:ext cx="20600" cy="59450"/>
            </a:xfrm>
            <a:custGeom>
              <a:avLst/>
              <a:gdLst/>
              <a:ahLst/>
              <a:cxnLst/>
              <a:rect l="l" t="t" r="r" b="b"/>
              <a:pathLst>
                <a:path w="824" h="2378" extrusionOk="0">
                  <a:moveTo>
                    <a:pt x="1" y="0"/>
                  </a:moveTo>
                  <a:lnTo>
                    <a:pt x="1" y="0"/>
                  </a:lnTo>
                  <a:cubicBezTo>
                    <a:pt x="8" y="49"/>
                    <a:pt x="12" y="103"/>
                    <a:pt x="23" y="152"/>
                  </a:cubicBezTo>
                  <a:cubicBezTo>
                    <a:pt x="98" y="615"/>
                    <a:pt x="212" y="1080"/>
                    <a:pt x="295" y="1544"/>
                  </a:cubicBezTo>
                  <a:cubicBezTo>
                    <a:pt x="446" y="1831"/>
                    <a:pt x="646" y="2099"/>
                    <a:pt x="823" y="2378"/>
                  </a:cubicBezTo>
                  <a:cubicBezTo>
                    <a:pt x="741" y="2001"/>
                    <a:pt x="714" y="1597"/>
                    <a:pt x="560" y="1249"/>
                  </a:cubicBezTo>
                  <a:cubicBezTo>
                    <a:pt x="378" y="842"/>
                    <a:pt x="189" y="42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6130000" y="2023600"/>
              <a:ext cx="123425" cy="1652850"/>
            </a:xfrm>
            <a:custGeom>
              <a:avLst/>
              <a:gdLst/>
              <a:ahLst/>
              <a:cxnLst/>
              <a:rect l="l" t="t" r="r" b="b"/>
              <a:pathLst>
                <a:path w="4937" h="66114" extrusionOk="0">
                  <a:moveTo>
                    <a:pt x="0" y="0"/>
                  </a:moveTo>
                  <a:cubicBezTo>
                    <a:pt x="1336" y="22048"/>
                    <a:pt x="2676" y="44085"/>
                    <a:pt x="4012" y="66114"/>
                  </a:cubicBezTo>
                  <a:lnTo>
                    <a:pt x="4937" y="66114"/>
                  </a:lnTo>
                  <a:cubicBezTo>
                    <a:pt x="4491" y="44107"/>
                    <a:pt x="4050" y="22090"/>
                    <a:pt x="3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5958075" y="2023600"/>
              <a:ext cx="252500" cy="1652850"/>
            </a:xfrm>
            <a:custGeom>
              <a:avLst/>
              <a:gdLst/>
              <a:ahLst/>
              <a:cxnLst/>
              <a:rect l="l" t="t" r="r" b="b"/>
              <a:pathLst>
                <a:path w="10100" h="66114" extrusionOk="0">
                  <a:moveTo>
                    <a:pt x="1" y="0"/>
                  </a:moveTo>
                  <a:cubicBezTo>
                    <a:pt x="2178" y="15282"/>
                    <a:pt x="7088" y="49776"/>
                    <a:pt x="9406" y="66114"/>
                  </a:cubicBezTo>
                  <a:lnTo>
                    <a:pt x="10100" y="66114"/>
                  </a:lnTo>
                  <a:cubicBezTo>
                    <a:pt x="7870" y="44111"/>
                    <a:pt x="5639" y="22097"/>
                    <a:pt x="3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5794375" y="2023600"/>
              <a:ext cx="382900" cy="1652850"/>
            </a:xfrm>
            <a:custGeom>
              <a:avLst/>
              <a:gdLst/>
              <a:ahLst/>
              <a:cxnLst/>
              <a:rect l="l" t="t" r="r" b="b"/>
              <a:pathLst>
                <a:path w="15316" h="66114" extrusionOk="0">
                  <a:moveTo>
                    <a:pt x="1" y="0"/>
                  </a:moveTo>
                  <a:cubicBezTo>
                    <a:pt x="964" y="4296"/>
                    <a:pt x="1941" y="8590"/>
                    <a:pt x="2911" y="12881"/>
                  </a:cubicBezTo>
                  <a:cubicBezTo>
                    <a:pt x="6897" y="30532"/>
                    <a:pt x="10877" y="48180"/>
                    <a:pt x="14867" y="65827"/>
                  </a:cubicBezTo>
                  <a:cubicBezTo>
                    <a:pt x="14882" y="65891"/>
                    <a:pt x="14904" y="65989"/>
                    <a:pt x="14935" y="66114"/>
                  </a:cubicBezTo>
                  <a:lnTo>
                    <a:pt x="15316" y="66114"/>
                  </a:lnTo>
                  <a:cubicBezTo>
                    <a:pt x="14731" y="62751"/>
                    <a:pt x="14143" y="59389"/>
                    <a:pt x="13535" y="56025"/>
                  </a:cubicBezTo>
                  <a:cubicBezTo>
                    <a:pt x="12032" y="47738"/>
                    <a:pt x="10489" y="39454"/>
                    <a:pt x="8968" y="31170"/>
                  </a:cubicBezTo>
                  <a:cubicBezTo>
                    <a:pt x="7062" y="20780"/>
                    <a:pt x="5157" y="10390"/>
                    <a:pt x="3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5637300" y="2023600"/>
              <a:ext cx="519975" cy="1652850"/>
            </a:xfrm>
            <a:custGeom>
              <a:avLst/>
              <a:gdLst/>
              <a:ahLst/>
              <a:cxnLst/>
              <a:rect l="l" t="t" r="r" b="b"/>
              <a:pathLst>
                <a:path w="20799" h="66114" extrusionOk="0">
                  <a:moveTo>
                    <a:pt x="1" y="0"/>
                  </a:moveTo>
                  <a:cubicBezTo>
                    <a:pt x="2948" y="9436"/>
                    <a:pt x="5903" y="18867"/>
                    <a:pt x="8836" y="28305"/>
                  </a:cubicBezTo>
                  <a:cubicBezTo>
                    <a:pt x="12549" y="40273"/>
                    <a:pt x="16247" y="52244"/>
                    <a:pt x="19916" y="64226"/>
                  </a:cubicBezTo>
                  <a:cubicBezTo>
                    <a:pt x="20119" y="64895"/>
                    <a:pt x="20187" y="65529"/>
                    <a:pt x="20135" y="66114"/>
                  </a:cubicBezTo>
                  <a:lnTo>
                    <a:pt x="20799" y="66114"/>
                  </a:lnTo>
                  <a:cubicBezTo>
                    <a:pt x="18055" y="55882"/>
                    <a:pt x="15342" y="45644"/>
                    <a:pt x="12605" y="35408"/>
                  </a:cubicBezTo>
                  <a:cubicBezTo>
                    <a:pt x="9454" y="23607"/>
                    <a:pt x="6291" y="11805"/>
                    <a:pt x="3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835575" y="3417725"/>
              <a:ext cx="1609650" cy="258725"/>
            </a:xfrm>
            <a:custGeom>
              <a:avLst/>
              <a:gdLst/>
              <a:ahLst/>
              <a:cxnLst/>
              <a:rect l="l" t="t" r="r" b="b"/>
              <a:pathLst>
                <a:path w="64386" h="10349" extrusionOk="0">
                  <a:moveTo>
                    <a:pt x="1" y="0"/>
                  </a:moveTo>
                  <a:lnTo>
                    <a:pt x="1" y="1016"/>
                  </a:lnTo>
                  <a:cubicBezTo>
                    <a:pt x="16493" y="4125"/>
                    <a:pt x="32986" y="7238"/>
                    <a:pt x="49478" y="10349"/>
                  </a:cubicBezTo>
                  <a:lnTo>
                    <a:pt x="64385" y="10349"/>
                  </a:lnTo>
                  <a:cubicBezTo>
                    <a:pt x="48376" y="7937"/>
                    <a:pt x="32367" y="5526"/>
                    <a:pt x="16354" y="3114"/>
                  </a:cubicBezTo>
                  <a:cubicBezTo>
                    <a:pt x="11666" y="2408"/>
                    <a:pt x="6968" y="1736"/>
                    <a:pt x="2288" y="978"/>
                  </a:cubicBezTo>
                  <a:cubicBezTo>
                    <a:pt x="1344" y="823"/>
                    <a:pt x="578" y="47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3835575" y="3452050"/>
              <a:ext cx="988450" cy="224400"/>
            </a:xfrm>
            <a:custGeom>
              <a:avLst/>
              <a:gdLst/>
              <a:ahLst/>
              <a:cxnLst/>
              <a:rect l="l" t="t" r="r" b="b"/>
              <a:pathLst>
                <a:path w="39538" h="8976" extrusionOk="0">
                  <a:moveTo>
                    <a:pt x="1" y="1"/>
                  </a:moveTo>
                  <a:lnTo>
                    <a:pt x="1" y="408"/>
                  </a:lnTo>
                  <a:lnTo>
                    <a:pt x="32053" y="8976"/>
                  </a:lnTo>
                  <a:lnTo>
                    <a:pt x="39537" y="8976"/>
                  </a:lnTo>
                  <a:cubicBezTo>
                    <a:pt x="26483" y="5971"/>
                    <a:pt x="13406" y="3062"/>
                    <a:pt x="344" y="84"/>
                  </a:cubicBezTo>
                  <a:cubicBezTo>
                    <a:pt x="231" y="58"/>
                    <a:pt x="118" y="2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3835575" y="3524725"/>
              <a:ext cx="315275" cy="151725"/>
            </a:xfrm>
            <a:custGeom>
              <a:avLst/>
              <a:gdLst/>
              <a:ahLst/>
              <a:cxnLst/>
              <a:rect l="l" t="t" r="r" b="b"/>
              <a:pathLst>
                <a:path w="12611" h="6069" extrusionOk="0">
                  <a:moveTo>
                    <a:pt x="1" y="0"/>
                  </a:moveTo>
                  <a:lnTo>
                    <a:pt x="1" y="641"/>
                  </a:lnTo>
                  <a:cubicBezTo>
                    <a:pt x="3417" y="2453"/>
                    <a:pt x="6832" y="4261"/>
                    <a:pt x="10243" y="6069"/>
                  </a:cubicBezTo>
                  <a:lnTo>
                    <a:pt x="12610" y="6069"/>
                  </a:lnTo>
                  <a:cubicBezTo>
                    <a:pt x="8409" y="4042"/>
                    <a:pt x="4201" y="202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3835575" y="3557450"/>
              <a:ext cx="204875" cy="119000"/>
            </a:xfrm>
            <a:custGeom>
              <a:avLst/>
              <a:gdLst/>
              <a:ahLst/>
              <a:cxnLst/>
              <a:rect l="l" t="t" r="r" b="b"/>
              <a:pathLst>
                <a:path w="8195" h="4760" extrusionOk="0">
                  <a:moveTo>
                    <a:pt x="1" y="1"/>
                  </a:moveTo>
                  <a:lnTo>
                    <a:pt x="1" y="759"/>
                  </a:lnTo>
                  <a:cubicBezTo>
                    <a:pt x="2114" y="2091"/>
                    <a:pt x="4224" y="3427"/>
                    <a:pt x="6334" y="4760"/>
                  </a:cubicBezTo>
                  <a:lnTo>
                    <a:pt x="8194" y="4760"/>
                  </a:lnTo>
                  <a:cubicBezTo>
                    <a:pt x="5462" y="3175"/>
                    <a:pt x="2734" y="1586"/>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4145425" y="2023600"/>
              <a:ext cx="1867875" cy="1467450"/>
            </a:xfrm>
            <a:custGeom>
              <a:avLst/>
              <a:gdLst/>
              <a:ahLst/>
              <a:cxnLst/>
              <a:rect l="l" t="t" r="r" b="b"/>
              <a:pathLst>
                <a:path w="74715" h="58698" extrusionOk="0">
                  <a:moveTo>
                    <a:pt x="35224" y="0"/>
                  </a:moveTo>
                  <a:cubicBezTo>
                    <a:pt x="26823" y="12806"/>
                    <a:pt x="5741" y="44923"/>
                    <a:pt x="1673" y="51157"/>
                  </a:cubicBezTo>
                  <a:cubicBezTo>
                    <a:pt x="0" y="53716"/>
                    <a:pt x="1288" y="56082"/>
                    <a:pt x="4393" y="56199"/>
                  </a:cubicBezTo>
                  <a:cubicBezTo>
                    <a:pt x="15531" y="56618"/>
                    <a:pt x="61211" y="58324"/>
                    <a:pt x="70933" y="58694"/>
                  </a:cubicBezTo>
                  <a:cubicBezTo>
                    <a:pt x="71003" y="58696"/>
                    <a:pt x="71071" y="58698"/>
                    <a:pt x="71139" y="58698"/>
                  </a:cubicBezTo>
                  <a:cubicBezTo>
                    <a:pt x="72446" y="58698"/>
                    <a:pt x="73479" y="58211"/>
                    <a:pt x="74107" y="57053"/>
                  </a:cubicBezTo>
                  <a:cubicBezTo>
                    <a:pt x="74715" y="55938"/>
                    <a:pt x="74458" y="54874"/>
                    <a:pt x="73865" y="53803"/>
                  </a:cubicBezTo>
                  <a:cubicBezTo>
                    <a:pt x="69065" y="45092"/>
                    <a:pt x="64280" y="36374"/>
                    <a:pt x="59502" y="27652"/>
                  </a:cubicBezTo>
                  <a:cubicBezTo>
                    <a:pt x="54456" y="18444"/>
                    <a:pt x="49331" y="9269"/>
                    <a:pt x="44402" y="0"/>
                  </a:cubicBezTo>
                  <a:lnTo>
                    <a:pt x="41085" y="0"/>
                  </a:lnTo>
                  <a:cubicBezTo>
                    <a:pt x="41368" y="279"/>
                    <a:pt x="41636" y="615"/>
                    <a:pt x="41877" y="1019"/>
                  </a:cubicBezTo>
                  <a:cubicBezTo>
                    <a:pt x="47135" y="9745"/>
                    <a:pt x="52384" y="18474"/>
                    <a:pt x="57630" y="27203"/>
                  </a:cubicBezTo>
                  <a:cubicBezTo>
                    <a:pt x="62325" y="35015"/>
                    <a:pt x="67030" y="42820"/>
                    <a:pt x="71673" y="50662"/>
                  </a:cubicBezTo>
                  <a:cubicBezTo>
                    <a:pt x="72111" y="51399"/>
                    <a:pt x="72364" y="52414"/>
                    <a:pt x="72247" y="53240"/>
                  </a:cubicBezTo>
                  <a:cubicBezTo>
                    <a:pt x="72047" y="54670"/>
                    <a:pt x="70801" y="55342"/>
                    <a:pt x="68937" y="55346"/>
                  </a:cubicBezTo>
                  <a:cubicBezTo>
                    <a:pt x="66258" y="55347"/>
                    <a:pt x="63578" y="55348"/>
                    <a:pt x="60899" y="55348"/>
                  </a:cubicBezTo>
                  <a:cubicBezTo>
                    <a:pt x="55541" y="55348"/>
                    <a:pt x="50184" y="55346"/>
                    <a:pt x="44825" y="55346"/>
                  </a:cubicBezTo>
                  <a:lnTo>
                    <a:pt x="38934" y="55346"/>
                  </a:lnTo>
                  <a:cubicBezTo>
                    <a:pt x="34126" y="55346"/>
                    <a:pt x="29317" y="55344"/>
                    <a:pt x="24508" y="55344"/>
                  </a:cubicBezTo>
                  <a:cubicBezTo>
                    <a:pt x="19498" y="55344"/>
                    <a:pt x="14489" y="55346"/>
                    <a:pt x="9481" y="55358"/>
                  </a:cubicBezTo>
                  <a:cubicBezTo>
                    <a:pt x="9467" y="55358"/>
                    <a:pt x="9453" y="55358"/>
                    <a:pt x="9439" y="55358"/>
                  </a:cubicBezTo>
                  <a:cubicBezTo>
                    <a:pt x="8104" y="55358"/>
                    <a:pt x="6896" y="55183"/>
                    <a:pt x="6156" y="53980"/>
                  </a:cubicBezTo>
                  <a:cubicBezTo>
                    <a:pt x="5375" y="52712"/>
                    <a:pt x="5839" y="51576"/>
                    <a:pt x="6548" y="50406"/>
                  </a:cubicBezTo>
                  <a:cubicBezTo>
                    <a:pt x="10081" y="44571"/>
                    <a:pt x="29861" y="11617"/>
                    <a:pt x="36257" y="997"/>
                  </a:cubicBezTo>
                  <a:cubicBezTo>
                    <a:pt x="36495" y="605"/>
                    <a:pt x="36752" y="272"/>
                    <a:pt x="37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4388875" y="2092725"/>
              <a:ext cx="1519700" cy="1284275"/>
            </a:xfrm>
            <a:custGeom>
              <a:avLst/>
              <a:gdLst/>
              <a:ahLst/>
              <a:cxnLst/>
              <a:rect l="l" t="t" r="r" b="b"/>
              <a:pathLst>
                <a:path w="60788" h="51371" extrusionOk="0">
                  <a:moveTo>
                    <a:pt x="28497" y="3662"/>
                  </a:moveTo>
                  <a:cubicBezTo>
                    <a:pt x="29334" y="3662"/>
                    <a:pt x="30210" y="4220"/>
                    <a:pt x="31011" y="5346"/>
                  </a:cubicBezTo>
                  <a:cubicBezTo>
                    <a:pt x="35906" y="12226"/>
                    <a:pt x="40778" y="19117"/>
                    <a:pt x="45681" y="25986"/>
                  </a:cubicBezTo>
                  <a:cubicBezTo>
                    <a:pt x="49499" y="31337"/>
                    <a:pt x="53352" y="36662"/>
                    <a:pt x="57187" y="41999"/>
                  </a:cubicBezTo>
                  <a:cubicBezTo>
                    <a:pt x="58919" y="44410"/>
                    <a:pt x="58104" y="46158"/>
                    <a:pt x="55096" y="46388"/>
                  </a:cubicBezTo>
                  <a:cubicBezTo>
                    <a:pt x="42483" y="47343"/>
                    <a:pt x="29875" y="48271"/>
                    <a:pt x="17262" y="49215"/>
                  </a:cubicBezTo>
                  <a:cubicBezTo>
                    <a:pt x="14258" y="49437"/>
                    <a:pt x="11254" y="49672"/>
                    <a:pt x="7865" y="49932"/>
                  </a:cubicBezTo>
                  <a:cubicBezTo>
                    <a:pt x="7828" y="49933"/>
                    <a:pt x="7792" y="49934"/>
                    <a:pt x="7755" y="49934"/>
                  </a:cubicBezTo>
                  <a:cubicBezTo>
                    <a:pt x="5976" y="49934"/>
                    <a:pt x="4846" y="48228"/>
                    <a:pt x="5804" y="46294"/>
                  </a:cubicBezTo>
                  <a:cubicBezTo>
                    <a:pt x="8548" y="40754"/>
                    <a:pt x="11330" y="35229"/>
                    <a:pt x="14084" y="29696"/>
                  </a:cubicBezTo>
                  <a:cubicBezTo>
                    <a:pt x="18062" y="21710"/>
                    <a:pt x="22025" y="13717"/>
                    <a:pt x="25995" y="5731"/>
                  </a:cubicBezTo>
                  <a:cubicBezTo>
                    <a:pt x="26677" y="4356"/>
                    <a:pt x="27563" y="3662"/>
                    <a:pt x="28497" y="3662"/>
                  </a:cubicBezTo>
                  <a:close/>
                  <a:moveTo>
                    <a:pt x="28758" y="1"/>
                  </a:moveTo>
                  <a:cubicBezTo>
                    <a:pt x="27781" y="1"/>
                    <a:pt x="26818" y="641"/>
                    <a:pt x="26123" y="1907"/>
                  </a:cubicBezTo>
                  <a:cubicBezTo>
                    <a:pt x="17847" y="16988"/>
                    <a:pt x="9574" y="32074"/>
                    <a:pt x="1306" y="47158"/>
                  </a:cubicBezTo>
                  <a:cubicBezTo>
                    <a:pt x="1" y="49540"/>
                    <a:pt x="1119" y="51370"/>
                    <a:pt x="3853" y="51370"/>
                  </a:cubicBezTo>
                  <a:cubicBezTo>
                    <a:pt x="3926" y="51370"/>
                    <a:pt x="4000" y="51369"/>
                    <a:pt x="4075" y="51366"/>
                  </a:cubicBezTo>
                  <a:cubicBezTo>
                    <a:pt x="12839" y="51064"/>
                    <a:pt x="21605" y="50736"/>
                    <a:pt x="30373" y="50419"/>
                  </a:cubicBezTo>
                  <a:cubicBezTo>
                    <a:pt x="30373" y="50411"/>
                    <a:pt x="30373" y="50404"/>
                    <a:pt x="30369" y="50396"/>
                  </a:cubicBezTo>
                  <a:cubicBezTo>
                    <a:pt x="39272" y="50071"/>
                    <a:pt x="48175" y="49743"/>
                    <a:pt x="57078" y="49434"/>
                  </a:cubicBezTo>
                  <a:cubicBezTo>
                    <a:pt x="58327" y="49388"/>
                    <a:pt x="59455" y="49181"/>
                    <a:pt x="60119" y="48030"/>
                  </a:cubicBezTo>
                  <a:cubicBezTo>
                    <a:pt x="60788" y="46864"/>
                    <a:pt x="60335" y="45859"/>
                    <a:pt x="59659" y="44840"/>
                  </a:cubicBezTo>
                  <a:cubicBezTo>
                    <a:pt x="56066" y="39402"/>
                    <a:pt x="52496" y="33941"/>
                    <a:pt x="48919" y="28491"/>
                  </a:cubicBezTo>
                  <a:cubicBezTo>
                    <a:pt x="43054" y="19547"/>
                    <a:pt x="37189" y="10599"/>
                    <a:pt x="31316" y="1663"/>
                  </a:cubicBezTo>
                  <a:cubicBezTo>
                    <a:pt x="30584" y="551"/>
                    <a:pt x="29665" y="1"/>
                    <a:pt x="287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4628125" y="2274025"/>
              <a:ext cx="1170075" cy="1021925"/>
            </a:xfrm>
            <a:custGeom>
              <a:avLst/>
              <a:gdLst/>
              <a:ahLst/>
              <a:cxnLst/>
              <a:rect l="l" t="t" r="r" b="b"/>
              <a:pathLst>
                <a:path w="46803" h="40877" extrusionOk="0">
                  <a:moveTo>
                    <a:pt x="19480" y="3606"/>
                  </a:moveTo>
                  <a:cubicBezTo>
                    <a:pt x="20073" y="3606"/>
                    <a:pt x="20697" y="3910"/>
                    <a:pt x="21237" y="4540"/>
                  </a:cubicBezTo>
                  <a:cubicBezTo>
                    <a:pt x="23298" y="6944"/>
                    <a:pt x="25309" y="9382"/>
                    <a:pt x="27343" y="11805"/>
                  </a:cubicBezTo>
                  <a:cubicBezTo>
                    <a:pt x="32465" y="17907"/>
                    <a:pt x="37593" y="24007"/>
                    <a:pt x="42707" y="30116"/>
                  </a:cubicBezTo>
                  <a:cubicBezTo>
                    <a:pt x="44118" y="31796"/>
                    <a:pt x="43587" y="33268"/>
                    <a:pt x="41382" y="33603"/>
                  </a:cubicBezTo>
                  <a:cubicBezTo>
                    <a:pt x="30076" y="35336"/>
                    <a:pt x="18765" y="37027"/>
                    <a:pt x="7454" y="38729"/>
                  </a:cubicBezTo>
                  <a:cubicBezTo>
                    <a:pt x="7318" y="38751"/>
                    <a:pt x="7182" y="38759"/>
                    <a:pt x="7047" y="38770"/>
                  </a:cubicBezTo>
                  <a:cubicBezTo>
                    <a:pt x="7040" y="38771"/>
                    <a:pt x="7033" y="38771"/>
                    <a:pt x="7026" y="38771"/>
                  </a:cubicBezTo>
                  <a:cubicBezTo>
                    <a:pt x="5428" y="38771"/>
                    <a:pt x="4574" y="37507"/>
                    <a:pt x="5193" y="35935"/>
                  </a:cubicBezTo>
                  <a:cubicBezTo>
                    <a:pt x="6643" y="32249"/>
                    <a:pt x="8133" y="28576"/>
                    <a:pt x="9613" y="24897"/>
                  </a:cubicBezTo>
                  <a:cubicBezTo>
                    <a:pt x="12206" y="18447"/>
                    <a:pt x="14803" y="11997"/>
                    <a:pt x="17398" y="5547"/>
                  </a:cubicBezTo>
                  <a:cubicBezTo>
                    <a:pt x="17463" y="5385"/>
                    <a:pt x="17512" y="5212"/>
                    <a:pt x="17583" y="5053"/>
                  </a:cubicBezTo>
                  <a:cubicBezTo>
                    <a:pt x="18011" y="4103"/>
                    <a:pt x="18721" y="3606"/>
                    <a:pt x="19480" y="3606"/>
                  </a:cubicBezTo>
                  <a:close/>
                  <a:moveTo>
                    <a:pt x="18992" y="0"/>
                  </a:moveTo>
                  <a:cubicBezTo>
                    <a:pt x="18121" y="0"/>
                    <a:pt x="17333" y="711"/>
                    <a:pt x="16697" y="2124"/>
                  </a:cubicBezTo>
                  <a:cubicBezTo>
                    <a:pt x="13515" y="9201"/>
                    <a:pt x="10334" y="16277"/>
                    <a:pt x="7156" y="23357"/>
                  </a:cubicBezTo>
                  <a:cubicBezTo>
                    <a:pt x="5024" y="28105"/>
                    <a:pt x="2880" y="32852"/>
                    <a:pt x="778" y="37616"/>
                  </a:cubicBezTo>
                  <a:cubicBezTo>
                    <a:pt x="1" y="39370"/>
                    <a:pt x="936" y="40854"/>
                    <a:pt x="2748" y="40876"/>
                  </a:cubicBezTo>
                  <a:cubicBezTo>
                    <a:pt x="2933" y="40861"/>
                    <a:pt x="3114" y="40854"/>
                    <a:pt x="3295" y="40831"/>
                  </a:cubicBezTo>
                  <a:cubicBezTo>
                    <a:pt x="16674" y="39328"/>
                    <a:pt x="30049" y="37834"/>
                    <a:pt x="43428" y="36317"/>
                  </a:cubicBezTo>
                  <a:cubicBezTo>
                    <a:pt x="46111" y="36012"/>
                    <a:pt x="46802" y="34388"/>
                    <a:pt x="45186" y="32298"/>
                  </a:cubicBezTo>
                  <a:cubicBezTo>
                    <a:pt x="41953" y="28120"/>
                    <a:pt x="38710" y="23946"/>
                    <a:pt x="35472" y="19772"/>
                  </a:cubicBezTo>
                  <a:cubicBezTo>
                    <a:pt x="30781" y="13722"/>
                    <a:pt x="26097" y="7668"/>
                    <a:pt x="21406" y="1619"/>
                  </a:cubicBezTo>
                  <a:cubicBezTo>
                    <a:pt x="20570" y="538"/>
                    <a:pt x="19750" y="0"/>
                    <a:pt x="18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4860375" y="2450825"/>
              <a:ext cx="801750" cy="731850"/>
            </a:xfrm>
            <a:custGeom>
              <a:avLst/>
              <a:gdLst/>
              <a:ahLst/>
              <a:cxnLst/>
              <a:rect l="l" t="t" r="r" b="b"/>
              <a:pathLst>
                <a:path w="32070" h="29274" extrusionOk="0">
                  <a:moveTo>
                    <a:pt x="11942" y="3393"/>
                  </a:moveTo>
                  <a:cubicBezTo>
                    <a:pt x="12450" y="3393"/>
                    <a:pt x="13050" y="3752"/>
                    <a:pt x="13755" y="4469"/>
                  </a:cubicBezTo>
                  <a:cubicBezTo>
                    <a:pt x="18544" y="9333"/>
                    <a:pt x="23329" y="14198"/>
                    <a:pt x="28119" y="19063"/>
                  </a:cubicBezTo>
                  <a:cubicBezTo>
                    <a:pt x="29153" y="20116"/>
                    <a:pt x="28892" y="21368"/>
                    <a:pt x="27469" y="21701"/>
                  </a:cubicBezTo>
                  <a:cubicBezTo>
                    <a:pt x="20378" y="23350"/>
                    <a:pt x="13275" y="24946"/>
                    <a:pt x="6173" y="26562"/>
                  </a:cubicBezTo>
                  <a:cubicBezTo>
                    <a:pt x="6041" y="26592"/>
                    <a:pt x="5908" y="26614"/>
                    <a:pt x="5821" y="26630"/>
                  </a:cubicBezTo>
                  <a:cubicBezTo>
                    <a:pt x="4689" y="26611"/>
                    <a:pt x="4055" y="25739"/>
                    <a:pt x="4376" y="24573"/>
                  </a:cubicBezTo>
                  <a:cubicBezTo>
                    <a:pt x="4792" y="23048"/>
                    <a:pt x="5278" y="21542"/>
                    <a:pt x="5750" y="20032"/>
                  </a:cubicBezTo>
                  <a:cubicBezTo>
                    <a:pt x="7297" y="15089"/>
                    <a:pt x="8852" y="10145"/>
                    <a:pt x="10404" y="5197"/>
                  </a:cubicBezTo>
                  <a:cubicBezTo>
                    <a:pt x="10782" y="3993"/>
                    <a:pt x="11285" y="3393"/>
                    <a:pt x="11942" y="3393"/>
                  </a:cubicBezTo>
                  <a:close/>
                  <a:moveTo>
                    <a:pt x="10907" y="1"/>
                  </a:moveTo>
                  <a:cubicBezTo>
                    <a:pt x="10178" y="1"/>
                    <a:pt x="9550" y="579"/>
                    <a:pt x="9146" y="1710"/>
                  </a:cubicBezTo>
                  <a:cubicBezTo>
                    <a:pt x="6173" y="10039"/>
                    <a:pt x="3214" y="18376"/>
                    <a:pt x="251" y="26709"/>
                  </a:cubicBezTo>
                  <a:cubicBezTo>
                    <a:pt x="150" y="26996"/>
                    <a:pt x="73" y="27294"/>
                    <a:pt x="17" y="27482"/>
                  </a:cubicBezTo>
                  <a:cubicBezTo>
                    <a:pt x="1" y="28583"/>
                    <a:pt x="773" y="29274"/>
                    <a:pt x="1873" y="29274"/>
                  </a:cubicBezTo>
                  <a:cubicBezTo>
                    <a:pt x="2045" y="29274"/>
                    <a:pt x="2224" y="29257"/>
                    <a:pt x="2410" y="29222"/>
                  </a:cubicBezTo>
                  <a:cubicBezTo>
                    <a:pt x="11501" y="27513"/>
                    <a:pt x="20594" y="25796"/>
                    <a:pt x="29681" y="24067"/>
                  </a:cubicBezTo>
                  <a:cubicBezTo>
                    <a:pt x="31617" y="23701"/>
                    <a:pt x="32070" y="22380"/>
                    <a:pt x="30768" y="20920"/>
                  </a:cubicBezTo>
                  <a:cubicBezTo>
                    <a:pt x="29077" y="19025"/>
                    <a:pt x="27352" y="17156"/>
                    <a:pt x="25647" y="15277"/>
                  </a:cubicBezTo>
                  <a:cubicBezTo>
                    <a:pt x="21325" y="10518"/>
                    <a:pt x="17011" y="5752"/>
                    <a:pt x="12679" y="1004"/>
                  </a:cubicBezTo>
                  <a:cubicBezTo>
                    <a:pt x="12066" y="331"/>
                    <a:pt x="11458" y="1"/>
                    <a:pt x="109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064100" y="2617775"/>
              <a:ext cx="453500" cy="423425"/>
            </a:xfrm>
            <a:custGeom>
              <a:avLst/>
              <a:gdLst/>
              <a:ahLst/>
              <a:cxnLst/>
              <a:rect l="l" t="t" r="r" b="b"/>
              <a:pathLst>
                <a:path w="18140" h="16937" extrusionOk="0">
                  <a:moveTo>
                    <a:pt x="6909" y="3142"/>
                  </a:moveTo>
                  <a:cubicBezTo>
                    <a:pt x="7194" y="3142"/>
                    <a:pt x="7515" y="3277"/>
                    <a:pt x="7829" y="3546"/>
                  </a:cubicBezTo>
                  <a:cubicBezTo>
                    <a:pt x="9972" y="5380"/>
                    <a:pt x="12116" y="7210"/>
                    <a:pt x="14188" y="9116"/>
                  </a:cubicBezTo>
                  <a:cubicBezTo>
                    <a:pt x="15192" y="10041"/>
                    <a:pt x="14992" y="10713"/>
                    <a:pt x="13708" y="11121"/>
                  </a:cubicBezTo>
                  <a:cubicBezTo>
                    <a:pt x="11063" y="11962"/>
                    <a:pt x="8414" y="12777"/>
                    <a:pt x="5756" y="13573"/>
                  </a:cubicBezTo>
                  <a:cubicBezTo>
                    <a:pt x="5483" y="13655"/>
                    <a:pt x="5244" y="13695"/>
                    <a:pt x="5038" y="13695"/>
                  </a:cubicBezTo>
                  <a:cubicBezTo>
                    <a:pt x="4396" y="13695"/>
                    <a:pt x="4084" y="13298"/>
                    <a:pt x="4096" y="12506"/>
                  </a:cubicBezTo>
                  <a:cubicBezTo>
                    <a:pt x="4718" y="9701"/>
                    <a:pt x="5307" y="6822"/>
                    <a:pt x="6028" y="3972"/>
                  </a:cubicBezTo>
                  <a:cubicBezTo>
                    <a:pt x="6168" y="3417"/>
                    <a:pt x="6503" y="3142"/>
                    <a:pt x="6909" y="3142"/>
                  </a:cubicBezTo>
                  <a:close/>
                  <a:moveTo>
                    <a:pt x="5218" y="1"/>
                  </a:moveTo>
                  <a:cubicBezTo>
                    <a:pt x="4649" y="1"/>
                    <a:pt x="4210" y="489"/>
                    <a:pt x="3941" y="1443"/>
                  </a:cubicBezTo>
                  <a:cubicBezTo>
                    <a:pt x="3432" y="3260"/>
                    <a:pt x="2926" y="5075"/>
                    <a:pt x="2443" y="6893"/>
                  </a:cubicBezTo>
                  <a:cubicBezTo>
                    <a:pt x="1699" y="9686"/>
                    <a:pt x="964" y="12479"/>
                    <a:pt x="262" y="15279"/>
                  </a:cubicBezTo>
                  <a:cubicBezTo>
                    <a:pt x="1" y="16320"/>
                    <a:pt x="499" y="16937"/>
                    <a:pt x="1553" y="16937"/>
                  </a:cubicBezTo>
                  <a:cubicBezTo>
                    <a:pt x="1565" y="16937"/>
                    <a:pt x="1577" y="16937"/>
                    <a:pt x="1590" y="16937"/>
                  </a:cubicBezTo>
                  <a:cubicBezTo>
                    <a:pt x="1711" y="16918"/>
                    <a:pt x="1896" y="16902"/>
                    <a:pt x="2069" y="16857"/>
                  </a:cubicBezTo>
                  <a:cubicBezTo>
                    <a:pt x="6897" y="15566"/>
                    <a:pt x="11731" y="14291"/>
                    <a:pt x="16547" y="12966"/>
                  </a:cubicBezTo>
                  <a:cubicBezTo>
                    <a:pt x="17935" y="12584"/>
                    <a:pt x="18139" y="11649"/>
                    <a:pt x="17064" y="10622"/>
                  </a:cubicBezTo>
                  <a:cubicBezTo>
                    <a:pt x="13580" y="7301"/>
                    <a:pt x="10078" y="3995"/>
                    <a:pt x="6564" y="701"/>
                  </a:cubicBezTo>
                  <a:cubicBezTo>
                    <a:pt x="6063" y="232"/>
                    <a:pt x="5610" y="1"/>
                    <a:pt x="52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5243600" y="2802525"/>
              <a:ext cx="95275" cy="84975"/>
            </a:xfrm>
            <a:custGeom>
              <a:avLst/>
              <a:gdLst/>
              <a:ahLst/>
              <a:cxnLst/>
              <a:rect l="l" t="t" r="r" b="b"/>
              <a:pathLst>
                <a:path w="3811" h="3399" extrusionOk="0">
                  <a:moveTo>
                    <a:pt x="952" y="356"/>
                  </a:moveTo>
                  <a:cubicBezTo>
                    <a:pt x="971" y="356"/>
                    <a:pt x="991" y="358"/>
                    <a:pt x="1011" y="360"/>
                  </a:cubicBezTo>
                  <a:cubicBezTo>
                    <a:pt x="1596" y="444"/>
                    <a:pt x="2180" y="519"/>
                    <a:pt x="2758" y="620"/>
                  </a:cubicBezTo>
                  <a:cubicBezTo>
                    <a:pt x="3041" y="670"/>
                    <a:pt x="3086" y="806"/>
                    <a:pt x="2917" y="1017"/>
                  </a:cubicBezTo>
                  <a:cubicBezTo>
                    <a:pt x="2562" y="1447"/>
                    <a:pt x="2208" y="1877"/>
                    <a:pt x="1845" y="2304"/>
                  </a:cubicBezTo>
                  <a:cubicBezTo>
                    <a:pt x="1770" y="2394"/>
                    <a:pt x="1699" y="2439"/>
                    <a:pt x="1630" y="2439"/>
                  </a:cubicBezTo>
                  <a:cubicBezTo>
                    <a:pt x="1562" y="2439"/>
                    <a:pt x="1496" y="2393"/>
                    <a:pt x="1433" y="2304"/>
                  </a:cubicBezTo>
                  <a:cubicBezTo>
                    <a:pt x="1211" y="1757"/>
                    <a:pt x="969" y="1198"/>
                    <a:pt x="754" y="632"/>
                  </a:cubicBezTo>
                  <a:cubicBezTo>
                    <a:pt x="689" y="462"/>
                    <a:pt x="782" y="356"/>
                    <a:pt x="952" y="356"/>
                  </a:cubicBezTo>
                  <a:close/>
                  <a:moveTo>
                    <a:pt x="322" y="0"/>
                  </a:moveTo>
                  <a:cubicBezTo>
                    <a:pt x="80" y="0"/>
                    <a:pt x="0" y="151"/>
                    <a:pt x="97" y="428"/>
                  </a:cubicBezTo>
                  <a:cubicBezTo>
                    <a:pt x="226" y="794"/>
                    <a:pt x="354" y="1160"/>
                    <a:pt x="487" y="1522"/>
                  </a:cubicBezTo>
                  <a:cubicBezTo>
                    <a:pt x="690" y="2081"/>
                    <a:pt x="894" y="2640"/>
                    <a:pt x="1109" y="3194"/>
                  </a:cubicBezTo>
                  <a:cubicBezTo>
                    <a:pt x="1160" y="3330"/>
                    <a:pt x="1244" y="3399"/>
                    <a:pt x="1346" y="3399"/>
                  </a:cubicBezTo>
                  <a:cubicBezTo>
                    <a:pt x="1403" y="3399"/>
                    <a:pt x="1466" y="3377"/>
                    <a:pt x="1532" y="3334"/>
                  </a:cubicBezTo>
                  <a:cubicBezTo>
                    <a:pt x="1551" y="3319"/>
                    <a:pt x="1581" y="3297"/>
                    <a:pt x="1603" y="3270"/>
                  </a:cubicBezTo>
                  <a:cubicBezTo>
                    <a:pt x="2275" y="2519"/>
                    <a:pt x="2950" y="1771"/>
                    <a:pt x="3619" y="1021"/>
                  </a:cubicBezTo>
                  <a:cubicBezTo>
                    <a:pt x="3811" y="801"/>
                    <a:pt x="3736" y="620"/>
                    <a:pt x="3430" y="564"/>
                  </a:cubicBezTo>
                  <a:cubicBezTo>
                    <a:pt x="2441" y="376"/>
                    <a:pt x="1449" y="195"/>
                    <a:pt x="459" y="13"/>
                  </a:cubicBezTo>
                  <a:cubicBezTo>
                    <a:pt x="409" y="5"/>
                    <a:pt x="363"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4"/>
          <p:cNvSpPr/>
          <p:nvPr/>
        </p:nvSpPr>
        <p:spPr>
          <a:xfrm>
            <a:off x="1499000" y="556867"/>
            <a:ext cx="10692800" cy="5744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4"/>
          <p:cNvSpPr txBox="1">
            <a:spLocks noGrp="1"/>
          </p:cNvSpPr>
          <p:nvPr>
            <p:ph type="subTitle" idx="1"/>
          </p:nvPr>
        </p:nvSpPr>
        <p:spPr>
          <a:xfrm flipH="1">
            <a:off x="2141267" y="3145067"/>
            <a:ext cx="9090800" cy="277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rgbClr val="F3F3F3"/>
                </a:solidFill>
              </a:defRPr>
            </a:lvl1pPr>
            <a:lvl2pPr lvl="1" rtl="0">
              <a:lnSpc>
                <a:spcPct val="100000"/>
              </a:lnSpc>
              <a:spcBef>
                <a:spcPts val="0"/>
              </a:spcBef>
              <a:spcAft>
                <a:spcPts val="0"/>
              </a:spcAft>
              <a:buNone/>
              <a:defRPr sz="1867">
                <a:solidFill>
                  <a:srgbClr val="F3F3F3"/>
                </a:solidFill>
              </a:defRPr>
            </a:lvl2pPr>
            <a:lvl3pPr lvl="2" rtl="0">
              <a:lnSpc>
                <a:spcPct val="100000"/>
              </a:lnSpc>
              <a:spcBef>
                <a:spcPts val="0"/>
              </a:spcBef>
              <a:spcAft>
                <a:spcPts val="0"/>
              </a:spcAft>
              <a:buNone/>
              <a:defRPr sz="1867">
                <a:solidFill>
                  <a:srgbClr val="F3F3F3"/>
                </a:solidFill>
              </a:defRPr>
            </a:lvl3pPr>
            <a:lvl4pPr lvl="3" rtl="0">
              <a:lnSpc>
                <a:spcPct val="100000"/>
              </a:lnSpc>
              <a:spcBef>
                <a:spcPts val="0"/>
              </a:spcBef>
              <a:spcAft>
                <a:spcPts val="0"/>
              </a:spcAft>
              <a:buNone/>
              <a:defRPr sz="1867">
                <a:solidFill>
                  <a:srgbClr val="F3F3F3"/>
                </a:solidFill>
              </a:defRPr>
            </a:lvl4pPr>
            <a:lvl5pPr lvl="4" rtl="0">
              <a:lnSpc>
                <a:spcPct val="100000"/>
              </a:lnSpc>
              <a:spcBef>
                <a:spcPts val="0"/>
              </a:spcBef>
              <a:spcAft>
                <a:spcPts val="0"/>
              </a:spcAft>
              <a:buNone/>
              <a:defRPr sz="1867">
                <a:solidFill>
                  <a:srgbClr val="F3F3F3"/>
                </a:solidFill>
              </a:defRPr>
            </a:lvl5pPr>
            <a:lvl6pPr lvl="5" rtl="0">
              <a:lnSpc>
                <a:spcPct val="100000"/>
              </a:lnSpc>
              <a:spcBef>
                <a:spcPts val="0"/>
              </a:spcBef>
              <a:spcAft>
                <a:spcPts val="0"/>
              </a:spcAft>
              <a:buNone/>
              <a:defRPr sz="1867">
                <a:solidFill>
                  <a:srgbClr val="F3F3F3"/>
                </a:solidFill>
              </a:defRPr>
            </a:lvl6pPr>
            <a:lvl7pPr lvl="6" rtl="0">
              <a:lnSpc>
                <a:spcPct val="100000"/>
              </a:lnSpc>
              <a:spcBef>
                <a:spcPts val="0"/>
              </a:spcBef>
              <a:spcAft>
                <a:spcPts val="0"/>
              </a:spcAft>
              <a:buNone/>
              <a:defRPr sz="1867">
                <a:solidFill>
                  <a:srgbClr val="F3F3F3"/>
                </a:solidFill>
              </a:defRPr>
            </a:lvl7pPr>
            <a:lvl8pPr lvl="7" rtl="0">
              <a:lnSpc>
                <a:spcPct val="100000"/>
              </a:lnSpc>
              <a:spcBef>
                <a:spcPts val="0"/>
              </a:spcBef>
              <a:spcAft>
                <a:spcPts val="0"/>
              </a:spcAft>
              <a:buNone/>
              <a:defRPr sz="1867">
                <a:solidFill>
                  <a:srgbClr val="F3F3F3"/>
                </a:solidFill>
              </a:defRPr>
            </a:lvl8pPr>
            <a:lvl9pPr lvl="8" rtl="0">
              <a:lnSpc>
                <a:spcPct val="100000"/>
              </a:lnSpc>
              <a:spcBef>
                <a:spcPts val="0"/>
              </a:spcBef>
              <a:spcAft>
                <a:spcPts val="0"/>
              </a:spcAft>
              <a:buNone/>
              <a:defRPr sz="1867">
                <a:solidFill>
                  <a:srgbClr val="F3F3F3"/>
                </a:solidFill>
              </a:defRPr>
            </a:lvl9pPr>
          </a:lstStyle>
          <a:p>
            <a:endParaRPr/>
          </a:p>
        </p:txBody>
      </p:sp>
      <p:sp>
        <p:nvSpPr>
          <p:cNvPr id="179" name="Google Shape;179;p4"/>
          <p:cNvSpPr txBox="1">
            <a:spLocks noGrp="1"/>
          </p:cNvSpPr>
          <p:nvPr>
            <p:ph type="title"/>
          </p:nvPr>
        </p:nvSpPr>
        <p:spPr>
          <a:xfrm>
            <a:off x="5197733" y="720000"/>
            <a:ext cx="6034400" cy="22284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6667" b="0">
                <a:solidFill>
                  <a:srgbClr val="F3F3F3"/>
                </a:solidFill>
              </a:defRPr>
            </a:lvl1pPr>
            <a:lvl2pPr lvl="1" algn="r" rtl="0">
              <a:spcBef>
                <a:spcPts val="0"/>
              </a:spcBef>
              <a:spcAft>
                <a:spcPts val="0"/>
              </a:spcAft>
              <a:buNone/>
              <a:defRPr sz="6667" b="0">
                <a:solidFill>
                  <a:srgbClr val="F3F3F3"/>
                </a:solidFill>
                <a:latin typeface="Roboto Slab Regular"/>
                <a:ea typeface="Roboto Slab Regular"/>
                <a:cs typeface="Roboto Slab Regular"/>
                <a:sym typeface="Roboto Slab Regular"/>
              </a:defRPr>
            </a:lvl2pPr>
            <a:lvl3pPr lvl="2" algn="r" rtl="0">
              <a:spcBef>
                <a:spcPts val="0"/>
              </a:spcBef>
              <a:spcAft>
                <a:spcPts val="0"/>
              </a:spcAft>
              <a:buNone/>
              <a:defRPr sz="6667" b="0">
                <a:solidFill>
                  <a:srgbClr val="F3F3F3"/>
                </a:solidFill>
                <a:latin typeface="Roboto Slab Regular"/>
                <a:ea typeface="Roboto Slab Regular"/>
                <a:cs typeface="Roboto Slab Regular"/>
                <a:sym typeface="Roboto Slab Regular"/>
              </a:defRPr>
            </a:lvl3pPr>
            <a:lvl4pPr lvl="3" algn="r" rtl="0">
              <a:spcBef>
                <a:spcPts val="0"/>
              </a:spcBef>
              <a:spcAft>
                <a:spcPts val="0"/>
              </a:spcAft>
              <a:buNone/>
              <a:defRPr sz="6667" b="0">
                <a:solidFill>
                  <a:srgbClr val="F3F3F3"/>
                </a:solidFill>
                <a:latin typeface="Roboto Slab Regular"/>
                <a:ea typeface="Roboto Slab Regular"/>
                <a:cs typeface="Roboto Slab Regular"/>
                <a:sym typeface="Roboto Slab Regular"/>
              </a:defRPr>
            </a:lvl4pPr>
            <a:lvl5pPr lvl="4" algn="r" rtl="0">
              <a:spcBef>
                <a:spcPts val="0"/>
              </a:spcBef>
              <a:spcAft>
                <a:spcPts val="0"/>
              </a:spcAft>
              <a:buNone/>
              <a:defRPr sz="6667" b="0">
                <a:solidFill>
                  <a:srgbClr val="F3F3F3"/>
                </a:solidFill>
                <a:latin typeface="Roboto Slab Regular"/>
                <a:ea typeface="Roboto Slab Regular"/>
                <a:cs typeface="Roboto Slab Regular"/>
                <a:sym typeface="Roboto Slab Regular"/>
              </a:defRPr>
            </a:lvl5pPr>
            <a:lvl6pPr lvl="5" algn="r" rtl="0">
              <a:spcBef>
                <a:spcPts val="0"/>
              </a:spcBef>
              <a:spcAft>
                <a:spcPts val="0"/>
              </a:spcAft>
              <a:buNone/>
              <a:defRPr sz="6667" b="0">
                <a:solidFill>
                  <a:srgbClr val="F3F3F3"/>
                </a:solidFill>
                <a:latin typeface="Roboto Slab Regular"/>
                <a:ea typeface="Roboto Slab Regular"/>
                <a:cs typeface="Roboto Slab Regular"/>
                <a:sym typeface="Roboto Slab Regular"/>
              </a:defRPr>
            </a:lvl6pPr>
            <a:lvl7pPr lvl="6" algn="r" rtl="0">
              <a:spcBef>
                <a:spcPts val="0"/>
              </a:spcBef>
              <a:spcAft>
                <a:spcPts val="0"/>
              </a:spcAft>
              <a:buNone/>
              <a:defRPr sz="6667" b="0">
                <a:solidFill>
                  <a:srgbClr val="F3F3F3"/>
                </a:solidFill>
                <a:latin typeface="Roboto Slab Regular"/>
                <a:ea typeface="Roboto Slab Regular"/>
                <a:cs typeface="Roboto Slab Regular"/>
                <a:sym typeface="Roboto Slab Regular"/>
              </a:defRPr>
            </a:lvl7pPr>
            <a:lvl8pPr lvl="7" algn="r" rtl="0">
              <a:spcBef>
                <a:spcPts val="0"/>
              </a:spcBef>
              <a:spcAft>
                <a:spcPts val="0"/>
              </a:spcAft>
              <a:buNone/>
              <a:defRPr sz="6667" b="0">
                <a:solidFill>
                  <a:srgbClr val="F3F3F3"/>
                </a:solidFill>
                <a:latin typeface="Roboto Slab Regular"/>
                <a:ea typeface="Roboto Slab Regular"/>
                <a:cs typeface="Roboto Slab Regular"/>
                <a:sym typeface="Roboto Slab Regular"/>
              </a:defRPr>
            </a:lvl8pPr>
            <a:lvl9pPr lvl="8" algn="r" rtl="0">
              <a:spcBef>
                <a:spcPts val="0"/>
              </a:spcBef>
              <a:spcAft>
                <a:spcPts val="0"/>
              </a:spcAft>
              <a:buNone/>
              <a:defRPr sz="6667" b="0">
                <a:solidFill>
                  <a:srgbClr val="F3F3F3"/>
                </a:solidFill>
                <a:latin typeface="Roboto Slab Regular"/>
                <a:ea typeface="Roboto Slab Regular"/>
                <a:cs typeface="Roboto Slab Regular"/>
                <a:sym typeface="Roboto Slab Regular"/>
              </a:defRPr>
            </a:lvl9pPr>
          </a:lstStyle>
          <a:p>
            <a:endParaRPr/>
          </a:p>
        </p:txBody>
      </p:sp>
    </p:spTree>
    <p:extLst>
      <p:ext uri="{BB962C8B-B14F-4D97-AF65-F5344CB8AC3E}">
        <p14:creationId xmlns:p14="http://schemas.microsoft.com/office/powerpoint/2010/main" val="30061935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accent2"/>
            </a:gs>
            <a:gs pos="100000">
              <a:srgbClr val="D20F30"/>
            </a:gs>
          </a:gsLst>
          <a:path path="circle">
            <a:fillToRect l="50000" t="50000" r="50000" b="50000"/>
          </a:path>
          <a:tileRect/>
        </a:gradFill>
        <a:effectLst/>
      </p:bgPr>
    </p:bg>
    <p:spTree>
      <p:nvGrpSpPr>
        <p:cNvPr id="1" name="Shape 180"/>
        <p:cNvGrpSpPr/>
        <p:nvPr/>
      </p:nvGrpSpPr>
      <p:grpSpPr>
        <a:xfrm>
          <a:off x="0" y="0"/>
          <a:ext cx="0" cy="0"/>
          <a:chOff x="0" y="0"/>
          <a:chExt cx="0" cy="0"/>
        </a:xfrm>
      </p:grpSpPr>
      <p:grpSp>
        <p:nvGrpSpPr>
          <p:cNvPr id="181" name="Google Shape;181;p5"/>
          <p:cNvGrpSpPr/>
          <p:nvPr/>
        </p:nvGrpSpPr>
        <p:grpSpPr>
          <a:xfrm flipH="1">
            <a:off x="-248999" y="0"/>
            <a:ext cx="12440996" cy="6858000"/>
            <a:chOff x="0" y="0"/>
            <a:chExt cx="9330747" cy="5143500"/>
          </a:xfrm>
        </p:grpSpPr>
        <p:sp>
          <p:nvSpPr>
            <p:cNvPr id="182" name="Google Shape;182;p5"/>
            <p:cNvSpPr/>
            <p:nvPr/>
          </p:nvSpPr>
          <p:spPr>
            <a:xfrm>
              <a:off x="0" y="4430508"/>
              <a:ext cx="515564" cy="712977"/>
            </a:xfrm>
            <a:custGeom>
              <a:avLst/>
              <a:gdLst/>
              <a:ahLst/>
              <a:cxnLst/>
              <a:rect l="l" t="t" r="r" b="b"/>
              <a:pathLst>
                <a:path w="6481" h="8979" extrusionOk="0">
                  <a:moveTo>
                    <a:pt x="1" y="0"/>
                  </a:moveTo>
                  <a:lnTo>
                    <a:pt x="1" y="2200"/>
                  </a:lnTo>
                  <a:cubicBezTo>
                    <a:pt x="1065" y="3604"/>
                    <a:pt x="1963" y="5031"/>
                    <a:pt x="2570" y="6499"/>
                  </a:cubicBezTo>
                  <a:cubicBezTo>
                    <a:pt x="2899" y="7288"/>
                    <a:pt x="3163" y="8114"/>
                    <a:pt x="3378" y="8978"/>
                  </a:cubicBezTo>
                  <a:lnTo>
                    <a:pt x="6481" y="8978"/>
                  </a:lnTo>
                  <a:cubicBezTo>
                    <a:pt x="6310" y="8507"/>
                    <a:pt x="6125" y="8046"/>
                    <a:pt x="5922" y="7601"/>
                  </a:cubicBezTo>
                  <a:cubicBezTo>
                    <a:pt x="4692" y="4937"/>
                    <a:pt x="2450" y="246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5"/>
            <p:cNvSpPr/>
            <p:nvPr/>
          </p:nvSpPr>
          <p:spPr>
            <a:xfrm>
              <a:off x="0" y="0"/>
              <a:ext cx="444685" cy="1717530"/>
            </a:xfrm>
            <a:custGeom>
              <a:avLst/>
              <a:gdLst/>
              <a:ahLst/>
              <a:cxnLst/>
              <a:rect l="l" t="t" r="r" b="b"/>
              <a:pathLst>
                <a:path w="5590" h="21630" extrusionOk="0">
                  <a:moveTo>
                    <a:pt x="4412" y="0"/>
                  </a:moveTo>
                  <a:cubicBezTo>
                    <a:pt x="4239" y="4371"/>
                    <a:pt x="4016" y="8715"/>
                    <a:pt x="2570" y="12198"/>
                  </a:cubicBezTo>
                  <a:cubicBezTo>
                    <a:pt x="1963" y="13666"/>
                    <a:pt x="1065" y="15092"/>
                    <a:pt x="1" y="16501"/>
                  </a:cubicBezTo>
                  <a:lnTo>
                    <a:pt x="1" y="21629"/>
                  </a:lnTo>
                  <a:cubicBezTo>
                    <a:pt x="1710" y="19501"/>
                    <a:pt x="3185" y="17361"/>
                    <a:pt x="3997" y="15153"/>
                  </a:cubicBezTo>
                  <a:cubicBezTo>
                    <a:pt x="5589" y="10840"/>
                    <a:pt x="5246" y="5284"/>
                    <a:pt x="5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5"/>
            <p:cNvSpPr/>
            <p:nvPr/>
          </p:nvSpPr>
          <p:spPr>
            <a:xfrm>
              <a:off x="0" y="0"/>
              <a:ext cx="706245" cy="2572166"/>
            </a:xfrm>
            <a:custGeom>
              <a:avLst/>
              <a:gdLst/>
              <a:ahLst/>
              <a:cxnLst/>
              <a:rect l="l" t="t" r="r" b="b"/>
              <a:pathLst>
                <a:path w="8878" h="32393" extrusionOk="0">
                  <a:moveTo>
                    <a:pt x="6212" y="0"/>
                  </a:moveTo>
                  <a:cubicBezTo>
                    <a:pt x="6031" y="5997"/>
                    <a:pt x="7209" y="12810"/>
                    <a:pt x="5544" y="17953"/>
                  </a:cubicBezTo>
                  <a:cubicBezTo>
                    <a:pt x="4567" y="20965"/>
                    <a:pt x="2351" y="23893"/>
                    <a:pt x="1" y="26853"/>
                  </a:cubicBezTo>
                  <a:lnTo>
                    <a:pt x="1" y="32392"/>
                  </a:lnTo>
                  <a:cubicBezTo>
                    <a:pt x="2831" y="28411"/>
                    <a:pt x="6092" y="24527"/>
                    <a:pt x="7197" y="20591"/>
                  </a:cubicBezTo>
                  <a:cubicBezTo>
                    <a:pt x="8877" y="14602"/>
                    <a:pt x="6552" y="6461"/>
                    <a:pt x="7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5"/>
            <p:cNvSpPr/>
            <p:nvPr/>
          </p:nvSpPr>
          <p:spPr>
            <a:xfrm>
              <a:off x="8913125" y="0"/>
              <a:ext cx="248037" cy="697732"/>
            </a:xfrm>
            <a:custGeom>
              <a:avLst/>
              <a:gdLst/>
              <a:ahLst/>
              <a:cxnLst/>
              <a:rect l="l" t="t" r="r" b="b"/>
              <a:pathLst>
                <a:path w="3118" h="8787" extrusionOk="0">
                  <a:moveTo>
                    <a:pt x="1" y="0"/>
                  </a:moveTo>
                  <a:cubicBezTo>
                    <a:pt x="521" y="2827"/>
                    <a:pt x="1201" y="5514"/>
                    <a:pt x="2434" y="7707"/>
                  </a:cubicBezTo>
                  <a:cubicBezTo>
                    <a:pt x="2642" y="8073"/>
                    <a:pt x="2868" y="8431"/>
                    <a:pt x="3117" y="8786"/>
                  </a:cubicBezTo>
                  <a:lnTo>
                    <a:pt x="3117" y="238"/>
                  </a:lnTo>
                  <a:lnTo>
                    <a:pt x="30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5"/>
            <p:cNvSpPr/>
            <p:nvPr/>
          </p:nvSpPr>
          <p:spPr>
            <a:xfrm>
              <a:off x="0" y="4186491"/>
              <a:ext cx="985465" cy="956989"/>
            </a:xfrm>
            <a:custGeom>
              <a:avLst/>
              <a:gdLst/>
              <a:ahLst/>
              <a:cxnLst/>
              <a:rect l="l" t="t" r="r" b="b"/>
              <a:pathLst>
                <a:path w="12388" h="12052" extrusionOk="0">
                  <a:moveTo>
                    <a:pt x="1" y="1"/>
                  </a:moveTo>
                  <a:lnTo>
                    <a:pt x="1" y="1518"/>
                  </a:lnTo>
                  <a:cubicBezTo>
                    <a:pt x="3563" y="4813"/>
                    <a:pt x="7397" y="7972"/>
                    <a:pt x="9243" y="11584"/>
                  </a:cubicBezTo>
                  <a:cubicBezTo>
                    <a:pt x="9322" y="11739"/>
                    <a:pt x="9398" y="11893"/>
                    <a:pt x="9473" y="12051"/>
                  </a:cubicBezTo>
                  <a:lnTo>
                    <a:pt x="12387" y="12051"/>
                  </a:lnTo>
                  <a:cubicBezTo>
                    <a:pt x="9790" y="7681"/>
                    <a:pt x="4103" y="414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5"/>
            <p:cNvSpPr/>
            <p:nvPr/>
          </p:nvSpPr>
          <p:spPr>
            <a:xfrm>
              <a:off x="0" y="0"/>
              <a:ext cx="1438423" cy="5143379"/>
            </a:xfrm>
            <a:custGeom>
              <a:avLst/>
              <a:gdLst/>
              <a:ahLst/>
              <a:cxnLst/>
              <a:rect l="l" t="t" r="r" b="b"/>
              <a:pathLst>
                <a:path w="18082" h="64774" extrusionOk="0">
                  <a:moveTo>
                    <a:pt x="8869" y="0"/>
                  </a:moveTo>
                  <a:cubicBezTo>
                    <a:pt x="6711" y="6601"/>
                    <a:pt x="10583" y="16175"/>
                    <a:pt x="8945" y="23071"/>
                  </a:cubicBezTo>
                  <a:cubicBezTo>
                    <a:pt x="7707" y="28267"/>
                    <a:pt x="2646" y="33521"/>
                    <a:pt x="1" y="38945"/>
                  </a:cubicBezTo>
                  <a:lnTo>
                    <a:pt x="1" y="50421"/>
                  </a:lnTo>
                  <a:cubicBezTo>
                    <a:pt x="3461" y="55950"/>
                    <a:pt x="11545" y="59683"/>
                    <a:pt x="15244" y="64773"/>
                  </a:cubicBezTo>
                  <a:lnTo>
                    <a:pt x="18082" y="64773"/>
                  </a:lnTo>
                  <a:cubicBezTo>
                    <a:pt x="13353" y="59237"/>
                    <a:pt x="3117" y="55637"/>
                    <a:pt x="1642" y="48326"/>
                  </a:cubicBezTo>
                  <a:cubicBezTo>
                    <a:pt x="69" y="40521"/>
                    <a:pt x="9334" y="32744"/>
                    <a:pt x="10775" y="25388"/>
                  </a:cubicBezTo>
                  <a:cubicBezTo>
                    <a:pt x="12274" y="17764"/>
                    <a:pt x="6744" y="7069"/>
                    <a:pt x="10979" y="695"/>
                  </a:cubicBezTo>
                  <a:cubicBezTo>
                    <a:pt x="11137" y="453"/>
                    <a:pt x="11315" y="223"/>
                    <a:pt x="114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5"/>
            <p:cNvSpPr/>
            <p:nvPr/>
          </p:nvSpPr>
          <p:spPr>
            <a:xfrm>
              <a:off x="8448627" y="0"/>
              <a:ext cx="712529" cy="920383"/>
            </a:xfrm>
            <a:custGeom>
              <a:avLst/>
              <a:gdLst/>
              <a:ahLst/>
              <a:cxnLst/>
              <a:rect l="l" t="t" r="r" b="b"/>
              <a:pathLst>
                <a:path w="8957" h="11591" extrusionOk="0">
                  <a:moveTo>
                    <a:pt x="1" y="0"/>
                  </a:moveTo>
                  <a:cubicBezTo>
                    <a:pt x="620" y="2084"/>
                    <a:pt x="1370" y="4027"/>
                    <a:pt x="2450" y="5631"/>
                  </a:cubicBezTo>
                  <a:cubicBezTo>
                    <a:pt x="3941" y="7851"/>
                    <a:pt x="6375" y="9734"/>
                    <a:pt x="8956" y="11590"/>
                  </a:cubicBezTo>
                  <a:lnTo>
                    <a:pt x="8956" y="10666"/>
                  </a:lnTo>
                  <a:cubicBezTo>
                    <a:pt x="7503" y="9375"/>
                    <a:pt x="6232" y="8039"/>
                    <a:pt x="5333" y="6583"/>
                  </a:cubicBezTo>
                  <a:cubicBezTo>
                    <a:pt x="4182" y="4710"/>
                    <a:pt x="3450" y="2427"/>
                    <a:pt x="2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5"/>
            <p:cNvSpPr/>
            <p:nvPr/>
          </p:nvSpPr>
          <p:spPr>
            <a:xfrm>
              <a:off x="9094421" y="5047817"/>
              <a:ext cx="66742" cy="95683"/>
            </a:xfrm>
            <a:custGeom>
              <a:avLst/>
              <a:gdLst/>
              <a:ahLst/>
              <a:cxnLst/>
              <a:rect l="l" t="t" r="r" b="b"/>
              <a:pathLst>
                <a:path w="839" h="1205" extrusionOk="0">
                  <a:moveTo>
                    <a:pt x="838" y="0"/>
                  </a:moveTo>
                  <a:cubicBezTo>
                    <a:pt x="593" y="431"/>
                    <a:pt x="314" y="831"/>
                    <a:pt x="0" y="1204"/>
                  </a:cubicBezTo>
                  <a:lnTo>
                    <a:pt x="838" y="1204"/>
                  </a:lnTo>
                  <a:lnTo>
                    <a:pt x="8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5"/>
            <p:cNvSpPr/>
            <p:nvPr/>
          </p:nvSpPr>
          <p:spPr>
            <a:xfrm>
              <a:off x="9003176" y="2833238"/>
              <a:ext cx="157986" cy="1276674"/>
            </a:xfrm>
            <a:custGeom>
              <a:avLst/>
              <a:gdLst/>
              <a:ahLst/>
              <a:cxnLst/>
              <a:rect l="l" t="t" r="r" b="b"/>
              <a:pathLst>
                <a:path w="1986" h="16078" extrusionOk="0">
                  <a:moveTo>
                    <a:pt x="1985" y="0"/>
                  </a:moveTo>
                  <a:cubicBezTo>
                    <a:pt x="1189" y="1762"/>
                    <a:pt x="574" y="3491"/>
                    <a:pt x="381" y="5163"/>
                  </a:cubicBezTo>
                  <a:cubicBezTo>
                    <a:pt x="1" y="8484"/>
                    <a:pt x="1076" y="12314"/>
                    <a:pt x="1985" y="16077"/>
                  </a:cubicBezTo>
                  <a:lnTo>
                    <a:pt x="1985" y="11707"/>
                  </a:lnTo>
                  <a:cubicBezTo>
                    <a:pt x="1880" y="10521"/>
                    <a:pt x="1861" y="9367"/>
                    <a:pt x="1985" y="8269"/>
                  </a:cubicBezTo>
                  <a:lnTo>
                    <a:pt x="19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5"/>
            <p:cNvSpPr/>
            <p:nvPr/>
          </p:nvSpPr>
          <p:spPr>
            <a:xfrm>
              <a:off x="8012051" y="0"/>
              <a:ext cx="1149100" cy="1015987"/>
            </a:xfrm>
            <a:custGeom>
              <a:avLst/>
              <a:gdLst/>
              <a:ahLst/>
              <a:cxnLst/>
              <a:rect l="l" t="t" r="r" b="b"/>
              <a:pathLst>
                <a:path w="14445" h="12795" extrusionOk="0">
                  <a:moveTo>
                    <a:pt x="1" y="0"/>
                  </a:moveTo>
                  <a:cubicBezTo>
                    <a:pt x="650" y="1574"/>
                    <a:pt x="1401" y="3027"/>
                    <a:pt x="2356" y="4228"/>
                  </a:cubicBezTo>
                  <a:cubicBezTo>
                    <a:pt x="5062" y="7628"/>
                    <a:pt x="10376" y="9854"/>
                    <a:pt x="14444" y="12794"/>
                  </a:cubicBezTo>
                  <a:lnTo>
                    <a:pt x="14444" y="12198"/>
                  </a:lnTo>
                  <a:cubicBezTo>
                    <a:pt x="10943" y="9854"/>
                    <a:pt x="7195" y="7688"/>
                    <a:pt x="5111" y="4850"/>
                  </a:cubicBezTo>
                  <a:cubicBezTo>
                    <a:pt x="4104" y="3469"/>
                    <a:pt x="3349" y="1800"/>
                    <a:pt x="2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5"/>
            <p:cNvSpPr/>
            <p:nvPr/>
          </p:nvSpPr>
          <p:spPr>
            <a:xfrm>
              <a:off x="237778" y="0"/>
              <a:ext cx="1750339" cy="5143379"/>
            </a:xfrm>
            <a:custGeom>
              <a:avLst/>
              <a:gdLst/>
              <a:ahLst/>
              <a:cxnLst/>
              <a:rect l="l" t="t" r="r" b="b"/>
              <a:pathLst>
                <a:path w="22003" h="64774" extrusionOk="0">
                  <a:moveTo>
                    <a:pt x="13488" y="0"/>
                  </a:moveTo>
                  <a:cubicBezTo>
                    <a:pt x="11583" y="940"/>
                    <a:pt x="9979" y="2148"/>
                    <a:pt x="8945" y="3850"/>
                  </a:cubicBezTo>
                  <a:cubicBezTo>
                    <a:pt x="5129" y="10122"/>
                    <a:pt x="10839" y="20176"/>
                    <a:pt x="9696" y="27546"/>
                  </a:cubicBezTo>
                  <a:cubicBezTo>
                    <a:pt x="8594" y="34657"/>
                    <a:pt x="1" y="42473"/>
                    <a:pt x="1812" y="49901"/>
                  </a:cubicBezTo>
                  <a:cubicBezTo>
                    <a:pt x="3476" y="56731"/>
                    <a:pt x="13103" y="59807"/>
                    <a:pt x="17946" y="64773"/>
                  </a:cubicBezTo>
                  <a:lnTo>
                    <a:pt x="20856" y="64773"/>
                  </a:lnTo>
                  <a:cubicBezTo>
                    <a:pt x="15983" y="60282"/>
                    <a:pt x="6805" y="57690"/>
                    <a:pt x="4967" y="51270"/>
                  </a:cubicBezTo>
                  <a:cubicBezTo>
                    <a:pt x="2948" y="44221"/>
                    <a:pt x="10884" y="36397"/>
                    <a:pt x="11670" y="29539"/>
                  </a:cubicBezTo>
                  <a:cubicBezTo>
                    <a:pt x="12485" y="22433"/>
                    <a:pt x="6627" y="13017"/>
                    <a:pt x="10043" y="6854"/>
                  </a:cubicBezTo>
                  <a:cubicBezTo>
                    <a:pt x="12149" y="3065"/>
                    <a:pt x="17157" y="1601"/>
                    <a:pt x="2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707606" y="0"/>
              <a:ext cx="2025104" cy="5143379"/>
            </a:xfrm>
            <a:custGeom>
              <a:avLst/>
              <a:gdLst/>
              <a:ahLst/>
              <a:cxnLst/>
              <a:rect l="l" t="t" r="r" b="b"/>
              <a:pathLst>
                <a:path w="25457" h="64774" extrusionOk="0">
                  <a:moveTo>
                    <a:pt x="22513" y="0"/>
                  </a:moveTo>
                  <a:cubicBezTo>
                    <a:pt x="16976" y="3390"/>
                    <a:pt x="8103" y="4284"/>
                    <a:pt x="5367" y="9711"/>
                  </a:cubicBezTo>
                  <a:cubicBezTo>
                    <a:pt x="2329" y="15742"/>
                    <a:pt x="8303" y="24535"/>
                    <a:pt x="7794" y="31373"/>
                  </a:cubicBezTo>
                  <a:cubicBezTo>
                    <a:pt x="7300" y="37971"/>
                    <a:pt x="0" y="45764"/>
                    <a:pt x="2201" y="52440"/>
                  </a:cubicBezTo>
                  <a:cubicBezTo>
                    <a:pt x="4208" y="58520"/>
                    <a:pt x="13108" y="60652"/>
                    <a:pt x="17943" y="64773"/>
                  </a:cubicBezTo>
                  <a:lnTo>
                    <a:pt x="21048" y="64773"/>
                  </a:lnTo>
                  <a:cubicBezTo>
                    <a:pt x="16309" y="60906"/>
                    <a:pt x="7500" y="59237"/>
                    <a:pt x="5318" y="53414"/>
                  </a:cubicBezTo>
                  <a:cubicBezTo>
                    <a:pt x="2959" y="47115"/>
                    <a:pt x="9647" y="39378"/>
                    <a:pt x="9866" y="33045"/>
                  </a:cubicBezTo>
                  <a:cubicBezTo>
                    <a:pt x="10092" y="26482"/>
                    <a:pt x="4043" y="18297"/>
                    <a:pt x="6718" y="12413"/>
                  </a:cubicBezTo>
                  <a:cubicBezTo>
                    <a:pt x="9398" y="6525"/>
                    <a:pt x="19542" y="5707"/>
                    <a:pt x="24339" y="1220"/>
                  </a:cubicBezTo>
                  <a:cubicBezTo>
                    <a:pt x="24732" y="854"/>
                    <a:pt x="25102" y="441"/>
                    <a:pt x="25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7594170" y="0"/>
              <a:ext cx="1736577" cy="5143379"/>
            </a:xfrm>
            <a:custGeom>
              <a:avLst/>
              <a:gdLst/>
              <a:ahLst/>
              <a:cxnLst/>
              <a:rect l="l" t="t" r="r" b="b"/>
              <a:pathLst>
                <a:path w="21830" h="64774" extrusionOk="0">
                  <a:moveTo>
                    <a:pt x="1" y="0"/>
                  </a:moveTo>
                  <a:cubicBezTo>
                    <a:pt x="676" y="1287"/>
                    <a:pt x="1432" y="2469"/>
                    <a:pt x="2329" y="3430"/>
                  </a:cubicBezTo>
                  <a:cubicBezTo>
                    <a:pt x="6654" y="8058"/>
                    <a:pt x="16780" y="9492"/>
                    <a:pt x="19143" y="15794"/>
                  </a:cubicBezTo>
                  <a:cubicBezTo>
                    <a:pt x="21505" y="22097"/>
                    <a:pt x="14814" y="29830"/>
                    <a:pt x="14595" y="36163"/>
                  </a:cubicBezTo>
                  <a:cubicBezTo>
                    <a:pt x="14369" y="42726"/>
                    <a:pt x="20418" y="50911"/>
                    <a:pt x="17743" y="56795"/>
                  </a:cubicBezTo>
                  <a:cubicBezTo>
                    <a:pt x="15848" y="60962"/>
                    <a:pt x="10218" y="62589"/>
                    <a:pt x="5383" y="64773"/>
                  </a:cubicBezTo>
                  <a:lnTo>
                    <a:pt x="13369" y="64773"/>
                  </a:lnTo>
                  <a:cubicBezTo>
                    <a:pt x="15735" y="63623"/>
                    <a:pt x="17727" y="62196"/>
                    <a:pt x="18791" y="60086"/>
                  </a:cubicBezTo>
                  <a:cubicBezTo>
                    <a:pt x="21829" y="54055"/>
                    <a:pt x="15856" y="45262"/>
                    <a:pt x="16369" y="38424"/>
                  </a:cubicBezTo>
                  <a:cubicBezTo>
                    <a:pt x="16588" y="35442"/>
                    <a:pt x="18199" y="32219"/>
                    <a:pt x="19697" y="28966"/>
                  </a:cubicBezTo>
                  <a:lnTo>
                    <a:pt x="19697" y="13798"/>
                  </a:lnTo>
                  <a:cubicBezTo>
                    <a:pt x="15727" y="9771"/>
                    <a:pt x="8368" y="7745"/>
                    <a:pt x="4930" y="3756"/>
                  </a:cubicBezTo>
                  <a:cubicBezTo>
                    <a:pt x="4013" y="2691"/>
                    <a:pt x="3266" y="1404"/>
                    <a:pt x="26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1172740" y="0"/>
              <a:ext cx="1779772" cy="5143379"/>
            </a:xfrm>
            <a:custGeom>
              <a:avLst/>
              <a:gdLst/>
              <a:ahLst/>
              <a:cxnLst/>
              <a:rect l="l" t="t" r="r" b="b"/>
              <a:pathLst>
                <a:path w="22373" h="64774" extrusionOk="0">
                  <a:moveTo>
                    <a:pt x="21221" y="0"/>
                  </a:moveTo>
                  <a:cubicBezTo>
                    <a:pt x="20500" y="1374"/>
                    <a:pt x="19708" y="2620"/>
                    <a:pt x="18749" y="3589"/>
                  </a:cubicBezTo>
                  <a:cubicBezTo>
                    <a:pt x="14334" y="8058"/>
                    <a:pt x="4668" y="9232"/>
                    <a:pt x="2332" y="14956"/>
                  </a:cubicBezTo>
                  <a:cubicBezTo>
                    <a:pt x="0" y="20685"/>
                    <a:pt x="6091" y="28279"/>
                    <a:pt x="6125" y="34562"/>
                  </a:cubicBezTo>
                  <a:cubicBezTo>
                    <a:pt x="6159" y="40624"/>
                    <a:pt x="60" y="48270"/>
                    <a:pt x="2554" y="54203"/>
                  </a:cubicBezTo>
                  <a:cubicBezTo>
                    <a:pt x="4932" y="59845"/>
                    <a:pt x="13846" y="61014"/>
                    <a:pt x="18420" y="64773"/>
                  </a:cubicBezTo>
                  <a:lnTo>
                    <a:pt x="21727" y="64773"/>
                  </a:lnTo>
                  <a:cubicBezTo>
                    <a:pt x="17409" y="60943"/>
                    <a:pt x="8189" y="60343"/>
                    <a:pt x="5597" y="54810"/>
                  </a:cubicBezTo>
                  <a:cubicBezTo>
                    <a:pt x="2989" y="49239"/>
                    <a:pt x="8518" y="41707"/>
                    <a:pt x="8257" y="35917"/>
                  </a:cubicBezTo>
                  <a:cubicBezTo>
                    <a:pt x="7985" y="29920"/>
                    <a:pt x="1879" y="22904"/>
                    <a:pt x="3890" y="17346"/>
                  </a:cubicBezTo>
                  <a:cubicBezTo>
                    <a:pt x="5902" y="11786"/>
                    <a:pt x="15088" y="10300"/>
                    <a:pt x="19134" y="5865"/>
                  </a:cubicBezTo>
                  <a:cubicBezTo>
                    <a:pt x="20504" y="4363"/>
                    <a:pt x="21462" y="2238"/>
                    <a:pt x="22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7187745" y="0"/>
              <a:ext cx="1911268" cy="5143379"/>
            </a:xfrm>
            <a:custGeom>
              <a:avLst/>
              <a:gdLst/>
              <a:ahLst/>
              <a:cxnLst/>
              <a:rect l="l" t="t" r="r" b="b"/>
              <a:pathLst>
                <a:path w="24026" h="64774" extrusionOk="0">
                  <a:moveTo>
                    <a:pt x="0" y="0"/>
                  </a:moveTo>
                  <a:cubicBezTo>
                    <a:pt x="747" y="1216"/>
                    <a:pt x="1563" y="2314"/>
                    <a:pt x="2510" y="3181"/>
                  </a:cubicBezTo>
                  <a:cubicBezTo>
                    <a:pt x="6790" y="7084"/>
                    <a:pt x="16119" y="7654"/>
                    <a:pt x="18730" y="13224"/>
                  </a:cubicBezTo>
                  <a:cubicBezTo>
                    <a:pt x="21342" y="18795"/>
                    <a:pt x="15806" y="26332"/>
                    <a:pt x="16069" y="32117"/>
                  </a:cubicBezTo>
                  <a:cubicBezTo>
                    <a:pt x="16341" y="38114"/>
                    <a:pt x="22448" y="45130"/>
                    <a:pt x="20436" y="50689"/>
                  </a:cubicBezTo>
                  <a:cubicBezTo>
                    <a:pt x="18424" y="56248"/>
                    <a:pt x="9239" y="57735"/>
                    <a:pt x="5193" y="62169"/>
                  </a:cubicBezTo>
                  <a:cubicBezTo>
                    <a:pt x="4521" y="62909"/>
                    <a:pt x="3947" y="63796"/>
                    <a:pt x="3430" y="64773"/>
                  </a:cubicBezTo>
                  <a:lnTo>
                    <a:pt x="5540" y="64773"/>
                  </a:lnTo>
                  <a:cubicBezTo>
                    <a:pt x="10069" y="60516"/>
                    <a:pt x="19402" y="59279"/>
                    <a:pt x="21693" y="53663"/>
                  </a:cubicBezTo>
                  <a:cubicBezTo>
                    <a:pt x="24025" y="47938"/>
                    <a:pt x="17934" y="40340"/>
                    <a:pt x="17900" y="34061"/>
                  </a:cubicBezTo>
                  <a:cubicBezTo>
                    <a:pt x="17866" y="27999"/>
                    <a:pt x="23965" y="20354"/>
                    <a:pt x="21470" y="14417"/>
                  </a:cubicBezTo>
                  <a:cubicBezTo>
                    <a:pt x="18972" y="8485"/>
                    <a:pt x="9239" y="7499"/>
                    <a:pt x="4928" y="3242"/>
                  </a:cubicBezTo>
                  <a:cubicBezTo>
                    <a:pt x="4019" y="2344"/>
                    <a:pt x="3245" y="1227"/>
                    <a:pt x="2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1477102" y="0"/>
              <a:ext cx="1951839" cy="5143379"/>
            </a:xfrm>
            <a:custGeom>
              <a:avLst/>
              <a:gdLst/>
              <a:ahLst/>
              <a:cxnLst/>
              <a:rect l="l" t="t" r="r" b="b"/>
              <a:pathLst>
                <a:path w="24536" h="64774" extrusionOk="0">
                  <a:moveTo>
                    <a:pt x="19505" y="0"/>
                  </a:moveTo>
                  <a:cubicBezTo>
                    <a:pt x="18433" y="2959"/>
                    <a:pt x="17505" y="6031"/>
                    <a:pt x="15810" y="8043"/>
                  </a:cubicBezTo>
                  <a:cubicBezTo>
                    <a:pt x="12119" y="12428"/>
                    <a:pt x="3416" y="14195"/>
                    <a:pt x="1710" y="19572"/>
                  </a:cubicBezTo>
                  <a:cubicBezTo>
                    <a:pt x="1" y="24950"/>
                    <a:pt x="6096" y="31415"/>
                    <a:pt x="6582" y="37125"/>
                  </a:cubicBezTo>
                  <a:cubicBezTo>
                    <a:pt x="7050" y="42632"/>
                    <a:pt x="2061" y="50028"/>
                    <a:pt x="4760" y="55245"/>
                  </a:cubicBezTo>
                  <a:cubicBezTo>
                    <a:pt x="7462" y="60460"/>
                    <a:pt x="16383" y="60648"/>
                    <a:pt x="20614" y="64207"/>
                  </a:cubicBezTo>
                  <a:cubicBezTo>
                    <a:pt x="20825" y="64385"/>
                    <a:pt x="21029" y="64574"/>
                    <a:pt x="21229" y="64773"/>
                  </a:cubicBezTo>
                  <a:lnTo>
                    <a:pt x="24535" y="64773"/>
                  </a:lnTo>
                  <a:cubicBezTo>
                    <a:pt x="24094" y="64280"/>
                    <a:pt x="23629" y="63834"/>
                    <a:pt x="23135" y="63449"/>
                  </a:cubicBezTo>
                  <a:cubicBezTo>
                    <a:pt x="18968" y="60218"/>
                    <a:pt x="10462" y="60377"/>
                    <a:pt x="7692" y="55512"/>
                  </a:cubicBezTo>
                  <a:cubicBezTo>
                    <a:pt x="4918" y="50648"/>
                    <a:pt x="9394" y="43409"/>
                    <a:pt x="8737" y="38178"/>
                  </a:cubicBezTo>
                  <a:cubicBezTo>
                    <a:pt x="8058" y="32755"/>
                    <a:pt x="2008" y="26830"/>
                    <a:pt x="3427" y="21641"/>
                  </a:cubicBezTo>
                  <a:cubicBezTo>
                    <a:pt x="4850" y="16451"/>
                    <a:pt x="13077" y="14440"/>
                    <a:pt x="16425" y="10122"/>
                  </a:cubicBezTo>
                  <a:cubicBezTo>
                    <a:pt x="18383" y="7593"/>
                    <a:pt x="19097" y="3472"/>
                    <a:pt x="204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6786887" y="0"/>
              <a:ext cx="2055413" cy="5143379"/>
            </a:xfrm>
            <a:custGeom>
              <a:avLst/>
              <a:gdLst/>
              <a:ahLst/>
              <a:cxnLst/>
              <a:rect l="l" t="t" r="r" b="b"/>
              <a:pathLst>
                <a:path w="25838" h="64774" extrusionOk="0">
                  <a:moveTo>
                    <a:pt x="0" y="0"/>
                  </a:moveTo>
                  <a:cubicBezTo>
                    <a:pt x="910" y="1329"/>
                    <a:pt x="1880" y="2536"/>
                    <a:pt x="3008" y="3412"/>
                  </a:cubicBezTo>
                  <a:cubicBezTo>
                    <a:pt x="7171" y="6642"/>
                    <a:pt x="15678" y="6484"/>
                    <a:pt x="18452" y="11349"/>
                  </a:cubicBezTo>
                  <a:cubicBezTo>
                    <a:pt x="21226" y="16213"/>
                    <a:pt x="16750" y="23452"/>
                    <a:pt x="17406" y="28683"/>
                  </a:cubicBezTo>
                  <a:cubicBezTo>
                    <a:pt x="18086" y="34106"/>
                    <a:pt x="24135" y="40031"/>
                    <a:pt x="22716" y="45221"/>
                  </a:cubicBezTo>
                  <a:cubicBezTo>
                    <a:pt x="21294" y="50410"/>
                    <a:pt x="13066" y="52421"/>
                    <a:pt x="9718" y="56739"/>
                  </a:cubicBezTo>
                  <a:cubicBezTo>
                    <a:pt x="8141" y="58773"/>
                    <a:pt x="7371" y="61845"/>
                    <a:pt x="6428" y="64773"/>
                  </a:cubicBezTo>
                  <a:lnTo>
                    <a:pt x="7292" y="64773"/>
                  </a:lnTo>
                  <a:cubicBezTo>
                    <a:pt x="8035" y="62732"/>
                    <a:pt x="8847" y="60811"/>
                    <a:pt x="10032" y="59403"/>
                  </a:cubicBezTo>
                  <a:cubicBezTo>
                    <a:pt x="13723" y="55018"/>
                    <a:pt x="22426" y="53252"/>
                    <a:pt x="24132" y="47874"/>
                  </a:cubicBezTo>
                  <a:cubicBezTo>
                    <a:pt x="25837" y="42496"/>
                    <a:pt x="19746" y="36034"/>
                    <a:pt x="19260" y="30324"/>
                  </a:cubicBezTo>
                  <a:cubicBezTo>
                    <a:pt x="18791" y="24815"/>
                    <a:pt x="23780" y="17417"/>
                    <a:pt x="21082" y="12202"/>
                  </a:cubicBezTo>
                  <a:cubicBezTo>
                    <a:pt x="18380" y="6990"/>
                    <a:pt x="9458" y="6801"/>
                    <a:pt x="5228" y="3242"/>
                  </a:cubicBezTo>
                  <a:cubicBezTo>
                    <a:pt x="4205" y="2382"/>
                    <a:pt x="3329" y="1249"/>
                    <a:pt x="25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1799840" y="0"/>
              <a:ext cx="2146975" cy="5143379"/>
            </a:xfrm>
            <a:custGeom>
              <a:avLst/>
              <a:gdLst/>
              <a:ahLst/>
              <a:cxnLst/>
              <a:rect l="l" t="t" r="r" b="b"/>
              <a:pathLst>
                <a:path w="26989" h="64774" extrusionOk="0">
                  <a:moveTo>
                    <a:pt x="17496" y="0"/>
                  </a:moveTo>
                  <a:cubicBezTo>
                    <a:pt x="15561" y="3657"/>
                    <a:pt x="15285" y="9013"/>
                    <a:pt x="13089" y="12092"/>
                  </a:cubicBezTo>
                  <a:cubicBezTo>
                    <a:pt x="10066" y="16330"/>
                    <a:pt x="2310" y="18557"/>
                    <a:pt x="1156" y="23550"/>
                  </a:cubicBezTo>
                  <a:cubicBezTo>
                    <a:pt x="1" y="28539"/>
                    <a:pt x="5982" y="33951"/>
                    <a:pt x="6836" y="39084"/>
                  </a:cubicBezTo>
                  <a:cubicBezTo>
                    <a:pt x="7658" y="44039"/>
                    <a:pt x="3673" y="51096"/>
                    <a:pt x="6496" y="55621"/>
                  </a:cubicBezTo>
                  <a:cubicBezTo>
                    <a:pt x="9318" y="60147"/>
                    <a:pt x="17410" y="59671"/>
                    <a:pt x="21497" y="62589"/>
                  </a:cubicBezTo>
                  <a:cubicBezTo>
                    <a:pt x="22309" y="63170"/>
                    <a:pt x="23049" y="63925"/>
                    <a:pt x="23751" y="64773"/>
                  </a:cubicBezTo>
                  <a:lnTo>
                    <a:pt x="26989" y="64773"/>
                  </a:lnTo>
                  <a:cubicBezTo>
                    <a:pt x="26003" y="63528"/>
                    <a:pt x="24974" y="62400"/>
                    <a:pt x="23803" y="61634"/>
                  </a:cubicBezTo>
                  <a:cubicBezTo>
                    <a:pt x="19811" y="59014"/>
                    <a:pt x="12138" y="59773"/>
                    <a:pt x="9285" y="55580"/>
                  </a:cubicBezTo>
                  <a:cubicBezTo>
                    <a:pt x="6432" y="51383"/>
                    <a:pt x="9949" y="44526"/>
                    <a:pt x="8979" y="39850"/>
                  </a:cubicBezTo>
                  <a:cubicBezTo>
                    <a:pt x="7975" y="35001"/>
                    <a:pt x="2084" y="30087"/>
                    <a:pt x="2993" y="25297"/>
                  </a:cubicBezTo>
                  <a:cubicBezTo>
                    <a:pt x="3903" y="20512"/>
                    <a:pt x="11187" y="18100"/>
                    <a:pt x="13901" y="13960"/>
                  </a:cubicBezTo>
                  <a:cubicBezTo>
                    <a:pt x="16361" y="10201"/>
                    <a:pt x="15840" y="3193"/>
                    <a:pt x="19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6389053" y="0"/>
              <a:ext cx="2178875" cy="5143379"/>
            </a:xfrm>
            <a:custGeom>
              <a:avLst/>
              <a:gdLst/>
              <a:ahLst/>
              <a:cxnLst/>
              <a:rect l="l" t="t" r="r" b="b"/>
              <a:pathLst>
                <a:path w="27390" h="64774" extrusionOk="0">
                  <a:moveTo>
                    <a:pt x="1" y="0"/>
                  </a:moveTo>
                  <a:cubicBezTo>
                    <a:pt x="1201" y="1596"/>
                    <a:pt x="2439" y="3106"/>
                    <a:pt x="3885" y="4054"/>
                  </a:cubicBezTo>
                  <a:cubicBezTo>
                    <a:pt x="7881" y="6673"/>
                    <a:pt x="15550" y="5914"/>
                    <a:pt x="18407" y="10107"/>
                  </a:cubicBezTo>
                  <a:cubicBezTo>
                    <a:pt x="21260" y="14304"/>
                    <a:pt x="17743" y="21161"/>
                    <a:pt x="18713" y="25837"/>
                  </a:cubicBezTo>
                  <a:cubicBezTo>
                    <a:pt x="19716" y="30683"/>
                    <a:pt x="25607" y="35600"/>
                    <a:pt x="24698" y="40386"/>
                  </a:cubicBezTo>
                  <a:cubicBezTo>
                    <a:pt x="23789" y="45175"/>
                    <a:pt x="16505" y="47586"/>
                    <a:pt x="13791" y="51727"/>
                  </a:cubicBezTo>
                  <a:cubicBezTo>
                    <a:pt x="11542" y="55158"/>
                    <a:pt x="11784" y="61301"/>
                    <a:pt x="9239" y="64773"/>
                  </a:cubicBezTo>
                  <a:lnTo>
                    <a:pt x="10568" y="64773"/>
                  </a:lnTo>
                  <a:cubicBezTo>
                    <a:pt x="11934" y="61263"/>
                    <a:pt x="12387" y="56860"/>
                    <a:pt x="14301" y="54180"/>
                  </a:cubicBezTo>
                  <a:cubicBezTo>
                    <a:pt x="17323" y="49946"/>
                    <a:pt x="25079" y="47715"/>
                    <a:pt x="26234" y="42726"/>
                  </a:cubicBezTo>
                  <a:cubicBezTo>
                    <a:pt x="27389" y="37733"/>
                    <a:pt x="21407" y="32324"/>
                    <a:pt x="20554" y="27189"/>
                  </a:cubicBezTo>
                  <a:cubicBezTo>
                    <a:pt x="19732" y="22237"/>
                    <a:pt x="23714" y="15179"/>
                    <a:pt x="20890" y="10654"/>
                  </a:cubicBezTo>
                  <a:cubicBezTo>
                    <a:pt x="18067" y="6130"/>
                    <a:pt x="9979" y="6601"/>
                    <a:pt x="5893" y="3684"/>
                  </a:cubicBezTo>
                  <a:cubicBezTo>
                    <a:pt x="4625" y="2778"/>
                    <a:pt x="3533" y="1450"/>
                    <a:pt x="2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5533165" y="0"/>
              <a:ext cx="2749168" cy="5143379"/>
            </a:xfrm>
            <a:custGeom>
              <a:avLst/>
              <a:gdLst/>
              <a:ahLst/>
              <a:cxnLst/>
              <a:rect l="l" t="t" r="r" b="b"/>
              <a:pathLst>
                <a:path w="34559" h="64774" extrusionOk="0">
                  <a:moveTo>
                    <a:pt x="5715" y="0"/>
                  </a:moveTo>
                  <a:cubicBezTo>
                    <a:pt x="7397" y="1899"/>
                    <a:pt x="9028" y="3982"/>
                    <a:pt x="10960" y="5038"/>
                  </a:cubicBezTo>
                  <a:cubicBezTo>
                    <a:pt x="14738" y="7107"/>
                    <a:pt x="21573" y="5872"/>
                    <a:pt x="24437" y="9439"/>
                  </a:cubicBezTo>
                  <a:cubicBezTo>
                    <a:pt x="27302" y="13002"/>
                    <a:pt x="24633" y="19414"/>
                    <a:pt x="25841" y="23543"/>
                  </a:cubicBezTo>
                  <a:cubicBezTo>
                    <a:pt x="27091" y="27826"/>
                    <a:pt x="32736" y="31819"/>
                    <a:pt x="32261" y="36186"/>
                  </a:cubicBezTo>
                  <a:cubicBezTo>
                    <a:pt x="31789" y="40552"/>
                    <a:pt x="25419" y="43243"/>
                    <a:pt x="23278" y="47156"/>
                  </a:cubicBezTo>
                  <a:cubicBezTo>
                    <a:pt x="21214" y="50930"/>
                    <a:pt x="22444" y="57769"/>
                    <a:pt x="18882" y="60634"/>
                  </a:cubicBezTo>
                  <a:cubicBezTo>
                    <a:pt x="17511" y="61736"/>
                    <a:pt x="15719" y="62019"/>
                    <a:pt x="13796" y="62019"/>
                  </a:cubicBezTo>
                  <a:cubicBezTo>
                    <a:pt x="11764" y="62019"/>
                    <a:pt x="9587" y="61702"/>
                    <a:pt x="7611" y="61702"/>
                  </a:cubicBezTo>
                  <a:cubicBezTo>
                    <a:pt x="6597" y="61702"/>
                    <a:pt x="5636" y="61786"/>
                    <a:pt x="4774" y="62038"/>
                  </a:cubicBezTo>
                  <a:cubicBezTo>
                    <a:pt x="3151" y="62509"/>
                    <a:pt x="1574" y="63611"/>
                    <a:pt x="0" y="64773"/>
                  </a:cubicBezTo>
                  <a:lnTo>
                    <a:pt x="2419" y="64773"/>
                  </a:lnTo>
                  <a:cubicBezTo>
                    <a:pt x="2891" y="64569"/>
                    <a:pt x="3363" y="64400"/>
                    <a:pt x="3839" y="64283"/>
                  </a:cubicBezTo>
                  <a:cubicBezTo>
                    <a:pt x="4561" y="64103"/>
                    <a:pt x="5343" y="64035"/>
                    <a:pt x="6164" y="64035"/>
                  </a:cubicBezTo>
                  <a:cubicBezTo>
                    <a:pt x="8650" y="64035"/>
                    <a:pt x="11487" y="64657"/>
                    <a:pt x="14058" y="64657"/>
                  </a:cubicBezTo>
                  <a:cubicBezTo>
                    <a:pt x="15811" y="64657"/>
                    <a:pt x="17441" y="64368"/>
                    <a:pt x="18753" y="63396"/>
                  </a:cubicBezTo>
                  <a:cubicBezTo>
                    <a:pt x="22630" y="60528"/>
                    <a:pt x="21618" y="53278"/>
                    <a:pt x="23950" y="49387"/>
                  </a:cubicBezTo>
                  <a:cubicBezTo>
                    <a:pt x="26373" y="45353"/>
                    <a:pt x="33193" y="42786"/>
                    <a:pt x="33876" y="38208"/>
                  </a:cubicBezTo>
                  <a:cubicBezTo>
                    <a:pt x="34559" y="33630"/>
                    <a:pt x="28781" y="29185"/>
                    <a:pt x="27645" y="24622"/>
                  </a:cubicBezTo>
                  <a:cubicBezTo>
                    <a:pt x="26547" y="20221"/>
                    <a:pt x="29627" y="13580"/>
                    <a:pt x="26758" y="9707"/>
                  </a:cubicBezTo>
                  <a:cubicBezTo>
                    <a:pt x="23890" y="5835"/>
                    <a:pt x="16636" y="6842"/>
                    <a:pt x="12745" y="4507"/>
                  </a:cubicBezTo>
                  <a:cubicBezTo>
                    <a:pt x="11081" y="3510"/>
                    <a:pt x="9665" y="1759"/>
                    <a:pt x="8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2133397" y="0"/>
              <a:ext cx="2745032" cy="5143379"/>
            </a:xfrm>
            <a:custGeom>
              <a:avLst/>
              <a:gdLst/>
              <a:ahLst/>
              <a:cxnLst/>
              <a:rect l="l" t="t" r="r" b="b"/>
              <a:pathLst>
                <a:path w="34507" h="64774" extrusionOk="0">
                  <a:moveTo>
                    <a:pt x="32827" y="0"/>
                  </a:moveTo>
                  <a:cubicBezTo>
                    <a:pt x="32129" y="355"/>
                    <a:pt x="31427" y="642"/>
                    <a:pt x="30721" y="816"/>
                  </a:cubicBezTo>
                  <a:cubicBezTo>
                    <a:pt x="30000" y="996"/>
                    <a:pt x="29217" y="1063"/>
                    <a:pt x="28397" y="1063"/>
                  </a:cubicBezTo>
                  <a:cubicBezTo>
                    <a:pt x="25910" y="1063"/>
                    <a:pt x="23072" y="441"/>
                    <a:pt x="20499" y="441"/>
                  </a:cubicBezTo>
                  <a:cubicBezTo>
                    <a:pt x="18745" y="441"/>
                    <a:pt x="17115" y="730"/>
                    <a:pt x="15802" y="1702"/>
                  </a:cubicBezTo>
                  <a:cubicBezTo>
                    <a:pt x="11930" y="4571"/>
                    <a:pt x="12938" y="11824"/>
                    <a:pt x="10605" y="15715"/>
                  </a:cubicBezTo>
                  <a:cubicBezTo>
                    <a:pt x="8186" y="19746"/>
                    <a:pt x="1366" y="22312"/>
                    <a:pt x="683" y="26890"/>
                  </a:cubicBezTo>
                  <a:cubicBezTo>
                    <a:pt x="1" y="31472"/>
                    <a:pt x="5778" y="35914"/>
                    <a:pt x="6914" y="40476"/>
                  </a:cubicBezTo>
                  <a:cubicBezTo>
                    <a:pt x="8013" y="44877"/>
                    <a:pt x="4933" y="51523"/>
                    <a:pt x="7801" y="55395"/>
                  </a:cubicBezTo>
                  <a:cubicBezTo>
                    <a:pt x="10670" y="59267"/>
                    <a:pt x="17919" y="58260"/>
                    <a:pt x="21810" y="60592"/>
                  </a:cubicBezTo>
                  <a:cubicBezTo>
                    <a:pt x="23373" y="61528"/>
                    <a:pt x="24716" y="63128"/>
                    <a:pt x="26041" y="64773"/>
                  </a:cubicBezTo>
                  <a:lnTo>
                    <a:pt x="29381" y="64773"/>
                  </a:lnTo>
                  <a:cubicBezTo>
                    <a:pt x="27611" y="62808"/>
                    <a:pt x="25921" y="60577"/>
                    <a:pt x="23897" y="59475"/>
                  </a:cubicBezTo>
                  <a:cubicBezTo>
                    <a:pt x="20124" y="57407"/>
                    <a:pt x="13285" y="58637"/>
                    <a:pt x="10420" y="55074"/>
                  </a:cubicBezTo>
                  <a:cubicBezTo>
                    <a:pt x="7556" y="51512"/>
                    <a:pt x="10224" y="45100"/>
                    <a:pt x="9020" y="40967"/>
                  </a:cubicBezTo>
                  <a:cubicBezTo>
                    <a:pt x="7767" y="36687"/>
                    <a:pt x="2122" y="32695"/>
                    <a:pt x="2597" y="28324"/>
                  </a:cubicBezTo>
                  <a:cubicBezTo>
                    <a:pt x="3073" y="23961"/>
                    <a:pt x="9443" y="21270"/>
                    <a:pt x="11583" y="17357"/>
                  </a:cubicBezTo>
                  <a:cubicBezTo>
                    <a:pt x="13648" y="13583"/>
                    <a:pt x="12417" y="6745"/>
                    <a:pt x="15980" y="3880"/>
                  </a:cubicBezTo>
                  <a:cubicBezTo>
                    <a:pt x="17350" y="2778"/>
                    <a:pt x="19142" y="2495"/>
                    <a:pt x="21064" y="2495"/>
                  </a:cubicBezTo>
                  <a:cubicBezTo>
                    <a:pt x="23095" y="2495"/>
                    <a:pt x="25272" y="2811"/>
                    <a:pt x="27248" y="2811"/>
                  </a:cubicBezTo>
                  <a:cubicBezTo>
                    <a:pt x="28263" y="2811"/>
                    <a:pt x="29225" y="2728"/>
                    <a:pt x="30087" y="2476"/>
                  </a:cubicBezTo>
                  <a:cubicBezTo>
                    <a:pt x="31585" y="2038"/>
                    <a:pt x="33049" y="1061"/>
                    <a:pt x="34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471727" y="0"/>
              <a:ext cx="5520293" cy="5143379"/>
            </a:xfrm>
            <a:custGeom>
              <a:avLst/>
              <a:gdLst/>
              <a:ahLst/>
              <a:cxnLst/>
              <a:rect l="l" t="t" r="r" b="b"/>
              <a:pathLst>
                <a:path w="69394" h="64774" extrusionOk="0">
                  <a:moveTo>
                    <a:pt x="31412" y="0"/>
                  </a:moveTo>
                  <a:cubicBezTo>
                    <a:pt x="29407" y="1556"/>
                    <a:pt x="27427" y="3401"/>
                    <a:pt x="25324" y="4106"/>
                  </a:cubicBezTo>
                  <a:cubicBezTo>
                    <a:pt x="24285" y="4456"/>
                    <a:pt x="23077" y="4546"/>
                    <a:pt x="21804" y="4546"/>
                  </a:cubicBezTo>
                  <a:cubicBezTo>
                    <a:pt x="20463" y="4546"/>
                    <a:pt x="19049" y="4446"/>
                    <a:pt x="17681" y="4446"/>
                  </a:cubicBezTo>
                  <a:cubicBezTo>
                    <a:pt x="15526" y="4446"/>
                    <a:pt x="13486" y="4693"/>
                    <a:pt x="12029" y="5967"/>
                  </a:cubicBezTo>
                  <a:cubicBezTo>
                    <a:pt x="8764" y="8809"/>
                    <a:pt x="10187" y="15236"/>
                    <a:pt x="8371" y="18885"/>
                  </a:cubicBezTo>
                  <a:cubicBezTo>
                    <a:pt x="6496" y="22671"/>
                    <a:pt x="567" y="25456"/>
                    <a:pt x="284" y="29607"/>
                  </a:cubicBezTo>
                  <a:cubicBezTo>
                    <a:pt x="1" y="33759"/>
                    <a:pt x="5492" y="37325"/>
                    <a:pt x="6839" y="41333"/>
                  </a:cubicBezTo>
                  <a:cubicBezTo>
                    <a:pt x="8137" y="45198"/>
                    <a:pt x="5850" y="51368"/>
                    <a:pt x="8700" y="54633"/>
                  </a:cubicBezTo>
                  <a:cubicBezTo>
                    <a:pt x="11546" y="57894"/>
                    <a:pt x="17969" y="56475"/>
                    <a:pt x="21622" y="58286"/>
                  </a:cubicBezTo>
                  <a:cubicBezTo>
                    <a:pt x="24234" y="59581"/>
                    <a:pt x="26370" y="62808"/>
                    <a:pt x="28808" y="64773"/>
                  </a:cubicBezTo>
                  <a:lnTo>
                    <a:pt x="36827" y="64773"/>
                  </a:lnTo>
                  <a:cubicBezTo>
                    <a:pt x="39235" y="63117"/>
                    <a:pt x="41564" y="60660"/>
                    <a:pt x="44066" y="59822"/>
                  </a:cubicBezTo>
                  <a:cubicBezTo>
                    <a:pt x="45109" y="59472"/>
                    <a:pt x="46319" y="59382"/>
                    <a:pt x="47595" y="59382"/>
                  </a:cubicBezTo>
                  <a:cubicBezTo>
                    <a:pt x="48933" y="59382"/>
                    <a:pt x="50343" y="59481"/>
                    <a:pt x="51708" y="59481"/>
                  </a:cubicBezTo>
                  <a:cubicBezTo>
                    <a:pt x="53864" y="59481"/>
                    <a:pt x="55906" y="59234"/>
                    <a:pt x="57366" y="57962"/>
                  </a:cubicBezTo>
                  <a:cubicBezTo>
                    <a:pt x="60630" y="55116"/>
                    <a:pt x="59207" y="48689"/>
                    <a:pt x="61019" y="45039"/>
                  </a:cubicBezTo>
                  <a:cubicBezTo>
                    <a:pt x="62898" y="41254"/>
                    <a:pt x="68824" y="38469"/>
                    <a:pt x="69111" y="34317"/>
                  </a:cubicBezTo>
                  <a:cubicBezTo>
                    <a:pt x="69393" y="30166"/>
                    <a:pt x="63899" y="26600"/>
                    <a:pt x="62555" y="22592"/>
                  </a:cubicBezTo>
                  <a:cubicBezTo>
                    <a:pt x="61257" y="18727"/>
                    <a:pt x="63540" y="12556"/>
                    <a:pt x="60694" y="9292"/>
                  </a:cubicBezTo>
                  <a:cubicBezTo>
                    <a:pt x="57848" y="6031"/>
                    <a:pt x="51422" y="7454"/>
                    <a:pt x="47772" y="5639"/>
                  </a:cubicBezTo>
                  <a:cubicBezTo>
                    <a:pt x="45507" y="4517"/>
                    <a:pt x="43602" y="1944"/>
                    <a:pt x="41545" y="0"/>
                  </a:cubicBezTo>
                  <a:lnTo>
                    <a:pt x="38538" y="0"/>
                  </a:lnTo>
                  <a:cubicBezTo>
                    <a:pt x="41175" y="1664"/>
                    <a:pt x="43469" y="5073"/>
                    <a:pt x="46214" y="6299"/>
                  </a:cubicBezTo>
                  <a:cubicBezTo>
                    <a:pt x="49731" y="7877"/>
                    <a:pt x="55751" y="6288"/>
                    <a:pt x="58562" y="9265"/>
                  </a:cubicBezTo>
                  <a:cubicBezTo>
                    <a:pt x="61374" y="12244"/>
                    <a:pt x="59449" y="18161"/>
                    <a:pt x="60823" y="21765"/>
                  </a:cubicBezTo>
                  <a:cubicBezTo>
                    <a:pt x="62246" y="25501"/>
                    <a:pt x="67571" y="28664"/>
                    <a:pt x="67458" y="32596"/>
                  </a:cubicBezTo>
                  <a:cubicBezTo>
                    <a:pt x="67344" y="36529"/>
                    <a:pt x="61849" y="39386"/>
                    <a:pt x="60215" y="43035"/>
                  </a:cubicBezTo>
                  <a:cubicBezTo>
                    <a:pt x="58641" y="46553"/>
                    <a:pt x="60226" y="52573"/>
                    <a:pt x="57249" y="55384"/>
                  </a:cubicBezTo>
                  <a:cubicBezTo>
                    <a:pt x="54271" y="58196"/>
                    <a:pt x="48353" y="56271"/>
                    <a:pt x="44753" y="57645"/>
                  </a:cubicBezTo>
                  <a:cubicBezTo>
                    <a:pt x="41056" y="59048"/>
                    <a:pt x="37917" y="64281"/>
                    <a:pt x="34042" y="64281"/>
                  </a:cubicBezTo>
                  <a:cubicBezTo>
                    <a:pt x="34001" y="64281"/>
                    <a:pt x="33959" y="64281"/>
                    <a:pt x="33918" y="64280"/>
                  </a:cubicBezTo>
                  <a:cubicBezTo>
                    <a:pt x="29985" y="64166"/>
                    <a:pt x="27129" y="58671"/>
                    <a:pt x="23483" y="57037"/>
                  </a:cubicBezTo>
                  <a:cubicBezTo>
                    <a:pt x="19961" y="55463"/>
                    <a:pt x="13942" y="57048"/>
                    <a:pt x="11130" y="54071"/>
                  </a:cubicBezTo>
                  <a:cubicBezTo>
                    <a:pt x="8319" y="51096"/>
                    <a:pt x="10243" y="45175"/>
                    <a:pt x="8874" y="41575"/>
                  </a:cubicBezTo>
                  <a:cubicBezTo>
                    <a:pt x="7451" y="37839"/>
                    <a:pt x="2126" y="34676"/>
                    <a:pt x="2239" y="30739"/>
                  </a:cubicBezTo>
                  <a:cubicBezTo>
                    <a:pt x="2348" y="26807"/>
                    <a:pt x="7847" y="23954"/>
                    <a:pt x="9477" y="20305"/>
                  </a:cubicBezTo>
                  <a:cubicBezTo>
                    <a:pt x="11055" y="16783"/>
                    <a:pt x="9466" y="10767"/>
                    <a:pt x="12443" y="7952"/>
                  </a:cubicBezTo>
                  <a:cubicBezTo>
                    <a:pt x="15422" y="5141"/>
                    <a:pt x="21339" y="7069"/>
                    <a:pt x="24943" y="5695"/>
                  </a:cubicBezTo>
                  <a:cubicBezTo>
                    <a:pt x="27657" y="4661"/>
                    <a:pt x="30069" y="1570"/>
                    <a:pt x="32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2802022" y="45500"/>
              <a:ext cx="4907440" cy="4891745"/>
            </a:xfrm>
            <a:custGeom>
              <a:avLst/>
              <a:gdLst/>
              <a:ahLst/>
              <a:cxnLst/>
              <a:rect l="l" t="t" r="r" b="b"/>
              <a:pathLst>
                <a:path w="61690" h="61605" extrusionOk="0">
                  <a:moveTo>
                    <a:pt x="29704" y="1506"/>
                  </a:moveTo>
                  <a:cubicBezTo>
                    <a:pt x="33117" y="1506"/>
                    <a:pt x="35991" y="6027"/>
                    <a:pt x="39284" y="7198"/>
                  </a:cubicBezTo>
                  <a:cubicBezTo>
                    <a:pt x="40279" y="7551"/>
                    <a:pt x="41462" y="7622"/>
                    <a:pt x="42702" y="7622"/>
                  </a:cubicBezTo>
                  <a:cubicBezTo>
                    <a:pt x="43535" y="7622"/>
                    <a:pt x="44394" y="7590"/>
                    <a:pt x="45239" y="7590"/>
                  </a:cubicBezTo>
                  <a:cubicBezTo>
                    <a:pt x="47227" y="7590"/>
                    <a:pt x="49136" y="7767"/>
                    <a:pt x="50451" y="8953"/>
                  </a:cubicBezTo>
                  <a:cubicBezTo>
                    <a:pt x="53157" y="11394"/>
                    <a:pt x="51867" y="16784"/>
                    <a:pt x="53339" y="19882"/>
                  </a:cubicBezTo>
                  <a:cubicBezTo>
                    <a:pt x="54867" y="23094"/>
                    <a:pt x="59815" y="25524"/>
                    <a:pt x="59996" y="29023"/>
                  </a:cubicBezTo>
                  <a:cubicBezTo>
                    <a:pt x="60173" y="32521"/>
                    <a:pt x="55501" y="35442"/>
                    <a:pt x="54308" y="38794"/>
                  </a:cubicBezTo>
                  <a:cubicBezTo>
                    <a:pt x="53161" y="42028"/>
                    <a:pt x="54995" y="47255"/>
                    <a:pt x="52553" y="49962"/>
                  </a:cubicBezTo>
                  <a:cubicBezTo>
                    <a:pt x="50111" y="52667"/>
                    <a:pt x="44722" y="51380"/>
                    <a:pt x="41623" y="52852"/>
                  </a:cubicBezTo>
                  <a:cubicBezTo>
                    <a:pt x="38408" y="54381"/>
                    <a:pt x="35982" y="59328"/>
                    <a:pt x="32483" y="59506"/>
                  </a:cubicBezTo>
                  <a:cubicBezTo>
                    <a:pt x="32417" y="59509"/>
                    <a:pt x="32351" y="59511"/>
                    <a:pt x="32285" y="59511"/>
                  </a:cubicBezTo>
                  <a:cubicBezTo>
                    <a:pt x="28874" y="59511"/>
                    <a:pt x="26000" y="54989"/>
                    <a:pt x="22712" y="53822"/>
                  </a:cubicBezTo>
                  <a:cubicBezTo>
                    <a:pt x="21715" y="53469"/>
                    <a:pt x="20531" y="53398"/>
                    <a:pt x="19289" y="53398"/>
                  </a:cubicBezTo>
                  <a:cubicBezTo>
                    <a:pt x="18460" y="53398"/>
                    <a:pt x="17605" y="53430"/>
                    <a:pt x="16763" y="53430"/>
                  </a:cubicBezTo>
                  <a:cubicBezTo>
                    <a:pt x="14774" y="53430"/>
                    <a:pt x="12861" y="53253"/>
                    <a:pt x="11545" y="52063"/>
                  </a:cubicBezTo>
                  <a:cubicBezTo>
                    <a:pt x="8835" y="49622"/>
                    <a:pt x="10126" y="44236"/>
                    <a:pt x="8654" y="41138"/>
                  </a:cubicBezTo>
                  <a:cubicBezTo>
                    <a:pt x="7126" y="37922"/>
                    <a:pt x="2178" y="35496"/>
                    <a:pt x="2000" y="31997"/>
                  </a:cubicBezTo>
                  <a:cubicBezTo>
                    <a:pt x="1819" y="28499"/>
                    <a:pt x="6495" y="25574"/>
                    <a:pt x="7684" y="22223"/>
                  </a:cubicBezTo>
                  <a:cubicBezTo>
                    <a:pt x="8831" y="18988"/>
                    <a:pt x="6997" y="13761"/>
                    <a:pt x="9439" y="11055"/>
                  </a:cubicBezTo>
                  <a:cubicBezTo>
                    <a:pt x="11885" y="8349"/>
                    <a:pt x="17270" y="9640"/>
                    <a:pt x="20369" y="8164"/>
                  </a:cubicBezTo>
                  <a:cubicBezTo>
                    <a:pt x="23584" y="6639"/>
                    <a:pt x="26014" y="1692"/>
                    <a:pt x="29509" y="1511"/>
                  </a:cubicBezTo>
                  <a:cubicBezTo>
                    <a:pt x="29574" y="1507"/>
                    <a:pt x="29639" y="1506"/>
                    <a:pt x="29704" y="1506"/>
                  </a:cubicBezTo>
                  <a:close/>
                  <a:moveTo>
                    <a:pt x="30540" y="0"/>
                  </a:moveTo>
                  <a:cubicBezTo>
                    <a:pt x="30525" y="0"/>
                    <a:pt x="30510" y="1"/>
                    <a:pt x="30494" y="1"/>
                  </a:cubicBezTo>
                  <a:cubicBezTo>
                    <a:pt x="26781" y="42"/>
                    <a:pt x="23996" y="5186"/>
                    <a:pt x="20527" y="6670"/>
                  </a:cubicBezTo>
                  <a:cubicBezTo>
                    <a:pt x="17176" y="8100"/>
                    <a:pt x="11522" y="6503"/>
                    <a:pt x="8816" y="9270"/>
                  </a:cubicBezTo>
                  <a:cubicBezTo>
                    <a:pt x="6114" y="12036"/>
                    <a:pt x="7835" y="17656"/>
                    <a:pt x="6484" y="21033"/>
                  </a:cubicBezTo>
                  <a:cubicBezTo>
                    <a:pt x="5080" y="24536"/>
                    <a:pt x="0" y="27438"/>
                    <a:pt x="45" y="31155"/>
                  </a:cubicBezTo>
                  <a:cubicBezTo>
                    <a:pt x="87" y="34869"/>
                    <a:pt x="5231" y="37654"/>
                    <a:pt x="6710" y="41122"/>
                  </a:cubicBezTo>
                  <a:cubicBezTo>
                    <a:pt x="8141" y="44470"/>
                    <a:pt x="6548" y="50127"/>
                    <a:pt x="9314" y="52829"/>
                  </a:cubicBezTo>
                  <a:cubicBezTo>
                    <a:pt x="12077" y="55536"/>
                    <a:pt x="17697" y="53811"/>
                    <a:pt x="21078" y="55165"/>
                  </a:cubicBezTo>
                  <a:cubicBezTo>
                    <a:pt x="24566" y="56563"/>
                    <a:pt x="27459" y="61605"/>
                    <a:pt x="31151" y="61605"/>
                  </a:cubicBezTo>
                  <a:cubicBezTo>
                    <a:pt x="31166" y="61605"/>
                    <a:pt x="31181" y="61604"/>
                    <a:pt x="31196" y="61604"/>
                  </a:cubicBezTo>
                  <a:cubicBezTo>
                    <a:pt x="34914" y="61563"/>
                    <a:pt x="37695" y="56419"/>
                    <a:pt x="41167" y="54935"/>
                  </a:cubicBezTo>
                  <a:cubicBezTo>
                    <a:pt x="44515" y="53509"/>
                    <a:pt x="50172" y="55102"/>
                    <a:pt x="52874" y="52335"/>
                  </a:cubicBezTo>
                  <a:cubicBezTo>
                    <a:pt x="55576" y="49569"/>
                    <a:pt x="53855" y="43949"/>
                    <a:pt x="55206" y="40572"/>
                  </a:cubicBezTo>
                  <a:cubicBezTo>
                    <a:pt x="56610" y="37069"/>
                    <a:pt x="61690" y="34167"/>
                    <a:pt x="61649" y="30453"/>
                  </a:cubicBezTo>
                  <a:cubicBezTo>
                    <a:pt x="61604" y="26736"/>
                    <a:pt x="56464" y="23951"/>
                    <a:pt x="54980" y="20483"/>
                  </a:cubicBezTo>
                  <a:cubicBezTo>
                    <a:pt x="53550" y="17135"/>
                    <a:pt x="55146" y="11478"/>
                    <a:pt x="52379" y="8776"/>
                  </a:cubicBezTo>
                  <a:cubicBezTo>
                    <a:pt x="49613" y="6069"/>
                    <a:pt x="43994" y="7794"/>
                    <a:pt x="40616" y="6440"/>
                  </a:cubicBezTo>
                  <a:cubicBezTo>
                    <a:pt x="37124" y="5042"/>
                    <a:pt x="34235" y="0"/>
                    <a:pt x="30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3091747" y="283483"/>
              <a:ext cx="4376046" cy="4322888"/>
            </a:xfrm>
            <a:custGeom>
              <a:avLst/>
              <a:gdLst/>
              <a:ahLst/>
              <a:cxnLst/>
              <a:rect l="l" t="t" r="r" b="b"/>
              <a:pathLst>
                <a:path w="55010" h="54441" extrusionOk="0">
                  <a:moveTo>
                    <a:pt x="24757" y="1466"/>
                  </a:moveTo>
                  <a:cubicBezTo>
                    <a:pt x="27661" y="1466"/>
                    <a:pt x="30427" y="5040"/>
                    <a:pt x="33313" y="5812"/>
                  </a:cubicBezTo>
                  <a:cubicBezTo>
                    <a:pt x="33846" y="5955"/>
                    <a:pt x="34431" y="6006"/>
                    <a:pt x="35046" y="6006"/>
                  </a:cubicBezTo>
                  <a:cubicBezTo>
                    <a:pt x="36602" y="6006"/>
                    <a:pt x="38353" y="5678"/>
                    <a:pt x="39959" y="5678"/>
                  </a:cubicBezTo>
                  <a:cubicBezTo>
                    <a:pt x="41203" y="5678"/>
                    <a:pt x="42361" y="5875"/>
                    <a:pt x="43273" y="6575"/>
                  </a:cubicBezTo>
                  <a:cubicBezTo>
                    <a:pt x="45828" y="8533"/>
                    <a:pt x="45069" y="13368"/>
                    <a:pt x="46583" y="15995"/>
                  </a:cubicBezTo>
                  <a:cubicBezTo>
                    <a:pt x="48157" y="18716"/>
                    <a:pt x="52686" y="20508"/>
                    <a:pt x="53089" y="23577"/>
                  </a:cubicBezTo>
                  <a:cubicBezTo>
                    <a:pt x="53493" y="26645"/>
                    <a:pt x="49579" y="29547"/>
                    <a:pt x="48768" y="32586"/>
                  </a:cubicBezTo>
                  <a:cubicBezTo>
                    <a:pt x="47987" y="35510"/>
                    <a:pt x="49968" y="39986"/>
                    <a:pt x="48006" y="42541"/>
                  </a:cubicBezTo>
                  <a:cubicBezTo>
                    <a:pt x="46046" y="45096"/>
                    <a:pt x="41212" y="44338"/>
                    <a:pt x="38586" y="45855"/>
                  </a:cubicBezTo>
                  <a:cubicBezTo>
                    <a:pt x="35865" y="47425"/>
                    <a:pt x="34072" y="51954"/>
                    <a:pt x="31004" y="52358"/>
                  </a:cubicBezTo>
                  <a:cubicBezTo>
                    <a:pt x="30854" y="52377"/>
                    <a:pt x="30704" y="52387"/>
                    <a:pt x="30555" y="52387"/>
                  </a:cubicBezTo>
                  <a:cubicBezTo>
                    <a:pt x="27652" y="52387"/>
                    <a:pt x="24885" y="48808"/>
                    <a:pt x="21998" y="48040"/>
                  </a:cubicBezTo>
                  <a:cubicBezTo>
                    <a:pt x="21465" y="47897"/>
                    <a:pt x="20881" y="47846"/>
                    <a:pt x="20266" y="47846"/>
                  </a:cubicBezTo>
                  <a:cubicBezTo>
                    <a:pt x="18710" y="47846"/>
                    <a:pt x="16959" y="48174"/>
                    <a:pt x="15353" y="48174"/>
                  </a:cubicBezTo>
                  <a:cubicBezTo>
                    <a:pt x="14109" y="48174"/>
                    <a:pt x="12952" y="47977"/>
                    <a:pt x="12040" y="47277"/>
                  </a:cubicBezTo>
                  <a:cubicBezTo>
                    <a:pt x="9484" y="45315"/>
                    <a:pt x="10243" y="40480"/>
                    <a:pt x="8729" y="37854"/>
                  </a:cubicBezTo>
                  <a:cubicBezTo>
                    <a:pt x="7159" y="35133"/>
                    <a:pt x="2627" y="33340"/>
                    <a:pt x="2223" y="30276"/>
                  </a:cubicBezTo>
                  <a:cubicBezTo>
                    <a:pt x="1819" y="27207"/>
                    <a:pt x="5733" y="24302"/>
                    <a:pt x="6544" y="21267"/>
                  </a:cubicBezTo>
                  <a:cubicBezTo>
                    <a:pt x="7330" y="18338"/>
                    <a:pt x="5344" y="13866"/>
                    <a:pt x="7307" y="11311"/>
                  </a:cubicBezTo>
                  <a:cubicBezTo>
                    <a:pt x="9265" y="8756"/>
                    <a:pt x="14100" y="9511"/>
                    <a:pt x="16727" y="7998"/>
                  </a:cubicBezTo>
                  <a:cubicBezTo>
                    <a:pt x="19451" y="6424"/>
                    <a:pt x="21240" y="1895"/>
                    <a:pt x="24308" y="1495"/>
                  </a:cubicBezTo>
                  <a:cubicBezTo>
                    <a:pt x="24458" y="1476"/>
                    <a:pt x="24608" y="1466"/>
                    <a:pt x="24757" y="1466"/>
                  </a:cubicBezTo>
                  <a:close/>
                  <a:moveTo>
                    <a:pt x="25354" y="0"/>
                  </a:moveTo>
                  <a:cubicBezTo>
                    <a:pt x="25243" y="0"/>
                    <a:pt x="25133" y="5"/>
                    <a:pt x="25022" y="15"/>
                  </a:cubicBezTo>
                  <a:cubicBezTo>
                    <a:pt x="21738" y="313"/>
                    <a:pt x="19640" y="5058"/>
                    <a:pt x="16677" y="6613"/>
                  </a:cubicBezTo>
                  <a:cubicBezTo>
                    <a:pt x="13820" y="8111"/>
                    <a:pt x="8706" y="7103"/>
                    <a:pt x="6514" y="9738"/>
                  </a:cubicBezTo>
                  <a:cubicBezTo>
                    <a:pt x="4318" y="12372"/>
                    <a:pt x="6235" y="17218"/>
                    <a:pt x="5280" y="20301"/>
                  </a:cubicBezTo>
                  <a:cubicBezTo>
                    <a:pt x="4284" y="23497"/>
                    <a:pt x="0" y="26422"/>
                    <a:pt x="302" y="29702"/>
                  </a:cubicBezTo>
                  <a:cubicBezTo>
                    <a:pt x="600" y="32985"/>
                    <a:pt x="5344" y="35084"/>
                    <a:pt x="6899" y="38047"/>
                  </a:cubicBezTo>
                  <a:cubicBezTo>
                    <a:pt x="8401" y="40903"/>
                    <a:pt x="7389" y="46017"/>
                    <a:pt x="10024" y="48214"/>
                  </a:cubicBezTo>
                  <a:cubicBezTo>
                    <a:pt x="11102" y="49109"/>
                    <a:pt x="12547" y="49319"/>
                    <a:pt x="14091" y="49319"/>
                  </a:cubicBezTo>
                  <a:cubicBezTo>
                    <a:pt x="15452" y="49319"/>
                    <a:pt x="16890" y="49156"/>
                    <a:pt x="18218" y="49156"/>
                  </a:cubicBezTo>
                  <a:cubicBezTo>
                    <a:pt x="19069" y="49156"/>
                    <a:pt x="19875" y="49223"/>
                    <a:pt x="20587" y="49444"/>
                  </a:cubicBezTo>
                  <a:cubicBezTo>
                    <a:pt x="23677" y="50407"/>
                    <a:pt x="26512" y="54440"/>
                    <a:pt x="29660" y="54440"/>
                  </a:cubicBezTo>
                  <a:cubicBezTo>
                    <a:pt x="29769" y="54440"/>
                    <a:pt x="29878" y="54435"/>
                    <a:pt x="29988" y="54425"/>
                  </a:cubicBezTo>
                  <a:cubicBezTo>
                    <a:pt x="33272" y="54124"/>
                    <a:pt x="35370" y="49379"/>
                    <a:pt x="38333" y="47825"/>
                  </a:cubicBezTo>
                  <a:cubicBezTo>
                    <a:pt x="41190" y="46322"/>
                    <a:pt x="46304" y="47334"/>
                    <a:pt x="48500" y="44700"/>
                  </a:cubicBezTo>
                  <a:cubicBezTo>
                    <a:pt x="50693" y="42062"/>
                    <a:pt x="48775" y="37216"/>
                    <a:pt x="49730" y="34133"/>
                  </a:cubicBezTo>
                  <a:cubicBezTo>
                    <a:pt x="50726" y="30940"/>
                    <a:pt x="55010" y="28015"/>
                    <a:pt x="54712" y="24735"/>
                  </a:cubicBezTo>
                  <a:cubicBezTo>
                    <a:pt x="54410" y="21452"/>
                    <a:pt x="49666" y="19353"/>
                    <a:pt x="48112" y="16391"/>
                  </a:cubicBezTo>
                  <a:cubicBezTo>
                    <a:pt x="46609" y="13534"/>
                    <a:pt x="47621" y="8420"/>
                    <a:pt x="44987" y="6223"/>
                  </a:cubicBezTo>
                  <a:cubicBezTo>
                    <a:pt x="43910" y="5328"/>
                    <a:pt x="42465" y="5118"/>
                    <a:pt x="40922" y="5118"/>
                  </a:cubicBezTo>
                  <a:cubicBezTo>
                    <a:pt x="39561" y="5118"/>
                    <a:pt x="38123" y="5281"/>
                    <a:pt x="36795" y="5281"/>
                  </a:cubicBezTo>
                  <a:cubicBezTo>
                    <a:pt x="35943" y="5281"/>
                    <a:pt x="35136" y="5214"/>
                    <a:pt x="34423" y="4993"/>
                  </a:cubicBezTo>
                  <a:cubicBezTo>
                    <a:pt x="31335" y="4034"/>
                    <a:pt x="28500" y="0"/>
                    <a:pt x="25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380198" y="513604"/>
              <a:ext cx="3847197" cy="3768958"/>
            </a:xfrm>
            <a:custGeom>
              <a:avLst/>
              <a:gdLst/>
              <a:ahLst/>
              <a:cxnLst/>
              <a:rect l="l" t="t" r="r" b="b"/>
              <a:pathLst>
                <a:path w="48362" h="47465" extrusionOk="0">
                  <a:moveTo>
                    <a:pt x="20276" y="1398"/>
                  </a:moveTo>
                  <a:cubicBezTo>
                    <a:pt x="22737" y="1398"/>
                    <a:pt x="25312" y="4154"/>
                    <a:pt x="27800" y="4609"/>
                  </a:cubicBezTo>
                  <a:cubicBezTo>
                    <a:pt x="28087" y="4661"/>
                    <a:pt x="28387" y="4684"/>
                    <a:pt x="28697" y="4684"/>
                  </a:cubicBezTo>
                  <a:cubicBezTo>
                    <a:pt x="30419" y="4684"/>
                    <a:pt x="32466" y="4000"/>
                    <a:pt x="34261" y="4000"/>
                  </a:cubicBezTo>
                  <a:cubicBezTo>
                    <a:pt x="35097" y="4000"/>
                    <a:pt x="35879" y="4148"/>
                    <a:pt x="36548" y="4583"/>
                  </a:cubicBezTo>
                  <a:cubicBezTo>
                    <a:pt x="38915" y="6115"/>
                    <a:pt x="38594" y="10387"/>
                    <a:pt x="40100" y="12576"/>
                  </a:cubicBezTo>
                  <a:cubicBezTo>
                    <a:pt x="41659" y="14844"/>
                    <a:pt x="45738" y="16093"/>
                    <a:pt x="46304" y="18742"/>
                  </a:cubicBezTo>
                  <a:cubicBezTo>
                    <a:pt x="46874" y="21392"/>
                    <a:pt x="43659" y="24200"/>
                    <a:pt x="43160" y="26910"/>
                  </a:cubicBezTo>
                  <a:cubicBezTo>
                    <a:pt x="42681" y="29521"/>
                    <a:pt x="44723" y="33288"/>
                    <a:pt x="43190" y="35658"/>
                  </a:cubicBezTo>
                  <a:cubicBezTo>
                    <a:pt x="41655" y="38024"/>
                    <a:pt x="37383" y="37699"/>
                    <a:pt x="35197" y="39205"/>
                  </a:cubicBezTo>
                  <a:cubicBezTo>
                    <a:pt x="32925" y="40768"/>
                    <a:pt x="31680" y="44847"/>
                    <a:pt x="29031" y="45414"/>
                  </a:cubicBezTo>
                  <a:cubicBezTo>
                    <a:pt x="28817" y="45459"/>
                    <a:pt x="28602" y="45480"/>
                    <a:pt x="28387" y="45480"/>
                  </a:cubicBezTo>
                  <a:cubicBezTo>
                    <a:pt x="25926" y="45480"/>
                    <a:pt x="23352" y="42728"/>
                    <a:pt x="20863" y="42270"/>
                  </a:cubicBezTo>
                  <a:cubicBezTo>
                    <a:pt x="20577" y="42217"/>
                    <a:pt x="20277" y="42195"/>
                    <a:pt x="19967" y="42195"/>
                  </a:cubicBezTo>
                  <a:cubicBezTo>
                    <a:pt x="18243" y="42195"/>
                    <a:pt x="16194" y="42880"/>
                    <a:pt x="14397" y="42880"/>
                  </a:cubicBezTo>
                  <a:cubicBezTo>
                    <a:pt x="13563" y="42880"/>
                    <a:pt x="12783" y="42733"/>
                    <a:pt x="12115" y="42300"/>
                  </a:cubicBezTo>
                  <a:cubicBezTo>
                    <a:pt x="9750" y="40764"/>
                    <a:pt x="10070" y="36492"/>
                    <a:pt x="8568" y="34303"/>
                  </a:cubicBezTo>
                  <a:cubicBezTo>
                    <a:pt x="7005" y="32035"/>
                    <a:pt x="2926" y="30785"/>
                    <a:pt x="2359" y="28136"/>
                  </a:cubicBezTo>
                  <a:cubicBezTo>
                    <a:pt x="1793" y="25487"/>
                    <a:pt x="5005" y="22679"/>
                    <a:pt x="5503" y="19973"/>
                  </a:cubicBezTo>
                  <a:cubicBezTo>
                    <a:pt x="5982" y="17361"/>
                    <a:pt x="3941" y="13591"/>
                    <a:pt x="5473" y="11225"/>
                  </a:cubicBezTo>
                  <a:cubicBezTo>
                    <a:pt x="7010" y="8855"/>
                    <a:pt x="11281" y="9179"/>
                    <a:pt x="13467" y="7673"/>
                  </a:cubicBezTo>
                  <a:cubicBezTo>
                    <a:pt x="15738" y="6111"/>
                    <a:pt x="16984" y="2031"/>
                    <a:pt x="19633" y="1465"/>
                  </a:cubicBezTo>
                  <a:cubicBezTo>
                    <a:pt x="19847" y="1419"/>
                    <a:pt x="20061" y="1398"/>
                    <a:pt x="20276" y="1398"/>
                  </a:cubicBezTo>
                  <a:close/>
                  <a:moveTo>
                    <a:pt x="20648" y="0"/>
                  </a:moveTo>
                  <a:cubicBezTo>
                    <a:pt x="20465" y="0"/>
                    <a:pt x="20281" y="15"/>
                    <a:pt x="20098" y="47"/>
                  </a:cubicBezTo>
                  <a:cubicBezTo>
                    <a:pt x="17240" y="540"/>
                    <a:pt x="15731" y="4847"/>
                    <a:pt x="13240" y="6420"/>
                  </a:cubicBezTo>
                  <a:cubicBezTo>
                    <a:pt x="10840" y="7938"/>
                    <a:pt x="6285" y="7410"/>
                    <a:pt x="4545" y="9874"/>
                  </a:cubicBezTo>
                  <a:cubicBezTo>
                    <a:pt x="2805" y="12338"/>
                    <a:pt x="4828" y="16452"/>
                    <a:pt x="4205" y="19226"/>
                  </a:cubicBezTo>
                  <a:cubicBezTo>
                    <a:pt x="3556" y="22097"/>
                    <a:pt x="1" y="24962"/>
                    <a:pt x="495" y="27819"/>
                  </a:cubicBezTo>
                  <a:cubicBezTo>
                    <a:pt x="990" y="30672"/>
                    <a:pt x="5296" y="32182"/>
                    <a:pt x="6866" y="34673"/>
                  </a:cubicBezTo>
                  <a:cubicBezTo>
                    <a:pt x="8383" y="37077"/>
                    <a:pt x="7855" y="41628"/>
                    <a:pt x="10319" y="43368"/>
                  </a:cubicBezTo>
                  <a:cubicBezTo>
                    <a:pt x="11101" y="43920"/>
                    <a:pt x="12047" y="44094"/>
                    <a:pt x="13063" y="44094"/>
                  </a:cubicBezTo>
                  <a:cubicBezTo>
                    <a:pt x="14799" y="44094"/>
                    <a:pt x="16739" y="43587"/>
                    <a:pt x="18411" y="43587"/>
                  </a:cubicBezTo>
                  <a:cubicBezTo>
                    <a:pt x="18853" y="43587"/>
                    <a:pt x="19276" y="43622"/>
                    <a:pt x="19671" y="43712"/>
                  </a:cubicBezTo>
                  <a:cubicBezTo>
                    <a:pt x="22358" y="44319"/>
                    <a:pt x="25037" y="47465"/>
                    <a:pt x="27710" y="47465"/>
                  </a:cubicBezTo>
                  <a:cubicBezTo>
                    <a:pt x="27895" y="47465"/>
                    <a:pt x="28080" y="47450"/>
                    <a:pt x="28264" y="47418"/>
                  </a:cubicBezTo>
                  <a:cubicBezTo>
                    <a:pt x="31121" y="46927"/>
                    <a:pt x="32631" y="42621"/>
                    <a:pt x="35122" y="41047"/>
                  </a:cubicBezTo>
                  <a:cubicBezTo>
                    <a:pt x="37522" y="39530"/>
                    <a:pt x="42077" y="40059"/>
                    <a:pt x="43817" y="37594"/>
                  </a:cubicBezTo>
                  <a:cubicBezTo>
                    <a:pt x="45557" y="35129"/>
                    <a:pt x="43534" y="31012"/>
                    <a:pt x="44157" y="28242"/>
                  </a:cubicBezTo>
                  <a:cubicBezTo>
                    <a:pt x="44806" y="25370"/>
                    <a:pt x="48361" y="22505"/>
                    <a:pt x="47867" y="19648"/>
                  </a:cubicBezTo>
                  <a:cubicBezTo>
                    <a:pt x="47372" y="16791"/>
                    <a:pt x="43066" y="15286"/>
                    <a:pt x="41497" y="12795"/>
                  </a:cubicBezTo>
                  <a:cubicBezTo>
                    <a:pt x="39979" y="10390"/>
                    <a:pt x="40507" y="5839"/>
                    <a:pt x="38043" y="4100"/>
                  </a:cubicBezTo>
                  <a:cubicBezTo>
                    <a:pt x="37260" y="3547"/>
                    <a:pt x="36312" y="3373"/>
                    <a:pt x="35294" y="3373"/>
                  </a:cubicBezTo>
                  <a:cubicBezTo>
                    <a:pt x="33558" y="3373"/>
                    <a:pt x="31618" y="3879"/>
                    <a:pt x="29946" y="3879"/>
                  </a:cubicBezTo>
                  <a:cubicBezTo>
                    <a:pt x="29506" y="3879"/>
                    <a:pt x="29085" y="3844"/>
                    <a:pt x="28691" y="3756"/>
                  </a:cubicBezTo>
                  <a:cubicBezTo>
                    <a:pt x="26003" y="3152"/>
                    <a:pt x="23323" y="0"/>
                    <a:pt x="20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663002" y="732529"/>
              <a:ext cx="3329565" cy="3238056"/>
            </a:xfrm>
            <a:custGeom>
              <a:avLst/>
              <a:gdLst/>
              <a:ahLst/>
              <a:cxnLst/>
              <a:rect l="l" t="t" r="r" b="b"/>
              <a:pathLst>
                <a:path w="41855" h="40779" extrusionOk="0">
                  <a:moveTo>
                    <a:pt x="16289" y="1307"/>
                  </a:moveTo>
                  <a:cubicBezTo>
                    <a:pt x="18357" y="1307"/>
                    <a:pt x="20675" y="3359"/>
                    <a:pt x="22777" y="3576"/>
                  </a:cubicBezTo>
                  <a:cubicBezTo>
                    <a:pt x="22905" y="3590"/>
                    <a:pt x="23034" y="3596"/>
                    <a:pt x="23167" y="3596"/>
                  </a:cubicBezTo>
                  <a:cubicBezTo>
                    <a:pt x="24875" y="3596"/>
                    <a:pt x="26959" y="2584"/>
                    <a:pt x="28754" y="2584"/>
                  </a:cubicBezTo>
                  <a:cubicBezTo>
                    <a:pt x="29318" y="2584"/>
                    <a:pt x="29854" y="2684"/>
                    <a:pt x="30340" y="2946"/>
                  </a:cubicBezTo>
                  <a:cubicBezTo>
                    <a:pt x="32492" y="4109"/>
                    <a:pt x="32511" y="7826"/>
                    <a:pt x="33960" y="9615"/>
                  </a:cubicBezTo>
                  <a:cubicBezTo>
                    <a:pt x="35469" y="11468"/>
                    <a:pt x="39081" y="12265"/>
                    <a:pt x="39757" y="14517"/>
                  </a:cubicBezTo>
                  <a:cubicBezTo>
                    <a:pt x="40428" y="16771"/>
                    <a:pt x="37843" y="19420"/>
                    <a:pt x="37602" y="21794"/>
                  </a:cubicBezTo>
                  <a:cubicBezTo>
                    <a:pt x="37364" y="24085"/>
                    <a:pt x="39391" y="27206"/>
                    <a:pt x="38228" y="29357"/>
                  </a:cubicBezTo>
                  <a:cubicBezTo>
                    <a:pt x="37066" y="31512"/>
                    <a:pt x="33348" y="31527"/>
                    <a:pt x="31560" y="32980"/>
                  </a:cubicBezTo>
                  <a:cubicBezTo>
                    <a:pt x="29706" y="34486"/>
                    <a:pt x="28910" y="38098"/>
                    <a:pt x="26657" y="38774"/>
                  </a:cubicBezTo>
                  <a:cubicBezTo>
                    <a:pt x="26399" y="38850"/>
                    <a:pt x="26137" y="38884"/>
                    <a:pt x="25870" y="38884"/>
                  </a:cubicBezTo>
                  <a:cubicBezTo>
                    <a:pt x="23802" y="38884"/>
                    <a:pt x="21483" y="36832"/>
                    <a:pt x="19381" y="36618"/>
                  </a:cubicBezTo>
                  <a:cubicBezTo>
                    <a:pt x="19252" y="36604"/>
                    <a:pt x="19120" y="36598"/>
                    <a:pt x="18987" y="36598"/>
                  </a:cubicBezTo>
                  <a:cubicBezTo>
                    <a:pt x="17279" y="36598"/>
                    <a:pt x="15196" y="37607"/>
                    <a:pt x="13403" y="37607"/>
                  </a:cubicBezTo>
                  <a:cubicBezTo>
                    <a:pt x="12839" y="37607"/>
                    <a:pt x="12303" y="37507"/>
                    <a:pt x="11818" y="37245"/>
                  </a:cubicBezTo>
                  <a:cubicBezTo>
                    <a:pt x="9666" y="36082"/>
                    <a:pt x="9647" y="32365"/>
                    <a:pt x="8194" y="30580"/>
                  </a:cubicBezTo>
                  <a:cubicBezTo>
                    <a:pt x="6688" y="28723"/>
                    <a:pt x="3077" y="27927"/>
                    <a:pt x="2401" y="25673"/>
                  </a:cubicBezTo>
                  <a:cubicBezTo>
                    <a:pt x="1729" y="23421"/>
                    <a:pt x="4315" y="20771"/>
                    <a:pt x="4556" y="18397"/>
                  </a:cubicBezTo>
                  <a:cubicBezTo>
                    <a:pt x="4791" y="16107"/>
                    <a:pt x="2767" y="12989"/>
                    <a:pt x="3930" y="10834"/>
                  </a:cubicBezTo>
                  <a:cubicBezTo>
                    <a:pt x="5092" y="8683"/>
                    <a:pt x="8809" y="8664"/>
                    <a:pt x="10595" y="7215"/>
                  </a:cubicBezTo>
                  <a:cubicBezTo>
                    <a:pt x="12452" y="5705"/>
                    <a:pt x="13248" y="2094"/>
                    <a:pt x="15501" y="1418"/>
                  </a:cubicBezTo>
                  <a:cubicBezTo>
                    <a:pt x="15759" y="1341"/>
                    <a:pt x="16022" y="1307"/>
                    <a:pt x="16289" y="1307"/>
                  </a:cubicBezTo>
                  <a:close/>
                  <a:moveTo>
                    <a:pt x="16457" y="1"/>
                  </a:moveTo>
                  <a:cubicBezTo>
                    <a:pt x="16214" y="1"/>
                    <a:pt x="15973" y="28"/>
                    <a:pt x="15735" y="89"/>
                  </a:cubicBezTo>
                  <a:cubicBezTo>
                    <a:pt x="13286" y="716"/>
                    <a:pt x="12274" y="4562"/>
                    <a:pt x="10217" y="6102"/>
                  </a:cubicBezTo>
                  <a:cubicBezTo>
                    <a:pt x="8236" y="7584"/>
                    <a:pt x="4243" y="7441"/>
                    <a:pt x="2899" y="9706"/>
                  </a:cubicBezTo>
                  <a:cubicBezTo>
                    <a:pt x="1560" y="11970"/>
                    <a:pt x="3601" y="15405"/>
                    <a:pt x="3254" y="17858"/>
                  </a:cubicBezTo>
                  <a:cubicBezTo>
                    <a:pt x="2889" y="20397"/>
                    <a:pt x="1" y="23134"/>
                    <a:pt x="628" y="25583"/>
                  </a:cubicBezTo>
                  <a:cubicBezTo>
                    <a:pt x="1254" y="28032"/>
                    <a:pt x="5099" y="29044"/>
                    <a:pt x="6639" y="31097"/>
                  </a:cubicBezTo>
                  <a:cubicBezTo>
                    <a:pt x="8123" y="33078"/>
                    <a:pt x="7979" y="37075"/>
                    <a:pt x="10243" y="38415"/>
                  </a:cubicBezTo>
                  <a:cubicBezTo>
                    <a:pt x="10816" y="38754"/>
                    <a:pt x="11463" y="38877"/>
                    <a:pt x="12150" y="38877"/>
                  </a:cubicBezTo>
                  <a:cubicBezTo>
                    <a:pt x="13961" y="38877"/>
                    <a:pt x="16050" y="38022"/>
                    <a:pt x="17780" y="38022"/>
                  </a:cubicBezTo>
                  <a:cubicBezTo>
                    <a:pt x="17991" y="38022"/>
                    <a:pt x="18196" y="38035"/>
                    <a:pt x="18395" y="38063"/>
                  </a:cubicBezTo>
                  <a:cubicBezTo>
                    <a:pt x="20689" y="38394"/>
                    <a:pt x="23141" y="40779"/>
                    <a:pt x="25398" y="40779"/>
                  </a:cubicBezTo>
                  <a:cubicBezTo>
                    <a:pt x="25642" y="40779"/>
                    <a:pt x="25883" y="40751"/>
                    <a:pt x="26121" y="40690"/>
                  </a:cubicBezTo>
                  <a:cubicBezTo>
                    <a:pt x="28571" y="40064"/>
                    <a:pt x="29581" y="36218"/>
                    <a:pt x="31638" y="34679"/>
                  </a:cubicBezTo>
                  <a:cubicBezTo>
                    <a:pt x="33620" y="33195"/>
                    <a:pt x="37613" y="33334"/>
                    <a:pt x="38956" y="31075"/>
                  </a:cubicBezTo>
                  <a:cubicBezTo>
                    <a:pt x="40297" y="28810"/>
                    <a:pt x="38254" y="25375"/>
                    <a:pt x="38602" y="22923"/>
                  </a:cubicBezTo>
                  <a:cubicBezTo>
                    <a:pt x="38964" y="20382"/>
                    <a:pt x="41854" y="17647"/>
                    <a:pt x="41229" y="15197"/>
                  </a:cubicBezTo>
                  <a:cubicBezTo>
                    <a:pt x="40602" y="12747"/>
                    <a:pt x="36752" y="11737"/>
                    <a:pt x="35216" y="9683"/>
                  </a:cubicBezTo>
                  <a:cubicBezTo>
                    <a:pt x="33733" y="7698"/>
                    <a:pt x="33873" y="3705"/>
                    <a:pt x="31612" y="2362"/>
                  </a:cubicBezTo>
                  <a:cubicBezTo>
                    <a:pt x="31040" y="2023"/>
                    <a:pt x="30393" y="1900"/>
                    <a:pt x="29707" y="1900"/>
                  </a:cubicBezTo>
                  <a:cubicBezTo>
                    <a:pt x="27896" y="1900"/>
                    <a:pt x="25808" y="2754"/>
                    <a:pt x="24077" y="2754"/>
                  </a:cubicBezTo>
                  <a:cubicBezTo>
                    <a:pt x="23866" y="2754"/>
                    <a:pt x="23660" y="2741"/>
                    <a:pt x="23460" y="2712"/>
                  </a:cubicBezTo>
                  <a:cubicBezTo>
                    <a:pt x="21167" y="2385"/>
                    <a:pt x="18714" y="1"/>
                    <a:pt x="16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3935066" y="936287"/>
              <a:ext cx="2833571" cy="2737408"/>
            </a:xfrm>
            <a:custGeom>
              <a:avLst/>
              <a:gdLst/>
              <a:ahLst/>
              <a:cxnLst/>
              <a:rect l="l" t="t" r="r" b="b"/>
              <a:pathLst>
                <a:path w="35620" h="34474" extrusionOk="0">
                  <a:moveTo>
                    <a:pt x="12809" y="1200"/>
                  </a:moveTo>
                  <a:cubicBezTo>
                    <a:pt x="14531" y="1200"/>
                    <a:pt x="16548" y="2664"/>
                    <a:pt x="18286" y="2705"/>
                  </a:cubicBezTo>
                  <a:cubicBezTo>
                    <a:pt x="18307" y="2706"/>
                    <a:pt x="18328" y="2706"/>
                    <a:pt x="18349" y="2706"/>
                  </a:cubicBezTo>
                  <a:cubicBezTo>
                    <a:pt x="19958" y="2706"/>
                    <a:pt x="21923" y="1435"/>
                    <a:pt x="23626" y="1435"/>
                  </a:cubicBezTo>
                  <a:cubicBezTo>
                    <a:pt x="24002" y="1435"/>
                    <a:pt x="24365" y="1497"/>
                    <a:pt x="24708" y="1648"/>
                  </a:cubicBezTo>
                  <a:cubicBezTo>
                    <a:pt x="26626" y="2498"/>
                    <a:pt x="26894" y="5675"/>
                    <a:pt x="28260" y="7102"/>
                  </a:cubicBezTo>
                  <a:cubicBezTo>
                    <a:pt x="29671" y="8585"/>
                    <a:pt x="32815" y="9019"/>
                    <a:pt x="33543" y="10899"/>
                  </a:cubicBezTo>
                  <a:cubicBezTo>
                    <a:pt x="34272" y="12778"/>
                    <a:pt x="32245" y="15220"/>
                    <a:pt x="32200" y="17269"/>
                  </a:cubicBezTo>
                  <a:cubicBezTo>
                    <a:pt x="32155" y="19243"/>
                    <a:pt x="34102" y="21768"/>
                    <a:pt x="33253" y="23689"/>
                  </a:cubicBezTo>
                  <a:cubicBezTo>
                    <a:pt x="32407" y="25610"/>
                    <a:pt x="29230" y="25877"/>
                    <a:pt x="27800" y="27240"/>
                  </a:cubicBezTo>
                  <a:cubicBezTo>
                    <a:pt x="26320" y="28655"/>
                    <a:pt x="25882" y="31799"/>
                    <a:pt x="24003" y="32527"/>
                  </a:cubicBezTo>
                  <a:cubicBezTo>
                    <a:pt x="23717" y="32638"/>
                    <a:pt x="23418" y="32685"/>
                    <a:pt x="23110" y="32685"/>
                  </a:cubicBezTo>
                  <a:cubicBezTo>
                    <a:pt x="21390" y="32685"/>
                    <a:pt x="19370" y="31223"/>
                    <a:pt x="17636" y="31184"/>
                  </a:cubicBezTo>
                  <a:cubicBezTo>
                    <a:pt x="17614" y="31184"/>
                    <a:pt x="17591" y="31183"/>
                    <a:pt x="17568" y="31183"/>
                  </a:cubicBezTo>
                  <a:cubicBezTo>
                    <a:pt x="15960" y="31183"/>
                    <a:pt x="13998" y="32450"/>
                    <a:pt x="12297" y="32450"/>
                  </a:cubicBezTo>
                  <a:cubicBezTo>
                    <a:pt x="11920" y="32450"/>
                    <a:pt x="11557" y="32388"/>
                    <a:pt x="11213" y="32237"/>
                  </a:cubicBezTo>
                  <a:cubicBezTo>
                    <a:pt x="9292" y="31392"/>
                    <a:pt x="9028" y="28210"/>
                    <a:pt x="7661" y="26783"/>
                  </a:cubicBezTo>
                  <a:cubicBezTo>
                    <a:pt x="6250" y="25300"/>
                    <a:pt x="3102" y="24866"/>
                    <a:pt x="2374" y="22987"/>
                  </a:cubicBezTo>
                  <a:cubicBezTo>
                    <a:pt x="1646" y="21108"/>
                    <a:pt x="3676" y="18666"/>
                    <a:pt x="3721" y="16616"/>
                  </a:cubicBezTo>
                  <a:cubicBezTo>
                    <a:pt x="3766" y="14642"/>
                    <a:pt x="1819" y="12118"/>
                    <a:pt x="2665" y="10197"/>
                  </a:cubicBezTo>
                  <a:cubicBezTo>
                    <a:pt x="3514" y="8276"/>
                    <a:pt x="6692" y="8008"/>
                    <a:pt x="8122" y="6645"/>
                  </a:cubicBezTo>
                  <a:cubicBezTo>
                    <a:pt x="9601" y="5230"/>
                    <a:pt x="10035" y="2087"/>
                    <a:pt x="11915" y="1358"/>
                  </a:cubicBezTo>
                  <a:cubicBezTo>
                    <a:pt x="12201" y="1247"/>
                    <a:pt x="12500" y="1200"/>
                    <a:pt x="12809" y="1200"/>
                  </a:cubicBezTo>
                  <a:close/>
                  <a:moveTo>
                    <a:pt x="12796" y="1"/>
                  </a:moveTo>
                  <a:cubicBezTo>
                    <a:pt x="12506" y="1"/>
                    <a:pt x="12223" y="42"/>
                    <a:pt x="11949" y="136"/>
                  </a:cubicBezTo>
                  <a:cubicBezTo>
                    <a:pt x="9888" y="841"/>
                    <a:pt x="9281" y="4219"/>
                    <a:pt x="7620" y="5687"/>
                  </a:cubicBezTo>
                  <a:cubicBezTo>
                    <a:pt x="6016" y="7098"/>
                    <a:pt x="2571" y="7249"/>
                    <a:pt x="1574" y="9287"/>
                  </a:cubicBezTo>
                  <a:cubicBezTo>
                    <a:pt x="574" y="11325"/>
                    <a:pt x="2566" y="14140"/>
                    <a:pt x="2435" y="16273"/>
                  </a:cubicBezTo>
                  <a:cubicBezTo>
                    <a:pt x="2299" y="18481"/>
                    <a:pt x="0" y="21031"/>
                    <a:pt x="706" y="23097"/>
                  </a:cubicBezTo>
                  <a:cubicBezTo>
                    <a:pt x="1411" y="25161"/>
                    <a:pt x="4794" y="25764"/>
                    <a:pt x="6257" y="27425"/>
                  </a:cubicBezTo>
                  <a:cubicBezTo>
                    <a:pt x="7669" y="29029"/>
                    <a:pt x="7820" y="32475"/>
                    <a:pt x="9862" y="33471"/>
                  </a:cubicBezTo>
                  <a:cubicBezTo>
                    <a:pt x="10274" y="33673"/>
                    <a:pt x="10717" y="33753"/>
                    <a:pt x="11179" y="33753"/>
                  </a:cubicBezTo>
                  <a:cubicBezTo>
                    <a:pt x="12934" y="33753"/>
                    <a:pt x="14969" y="32604"/>
                    <a:pt x="16635" y="32604"/>
                  </a:cubicBezTo>
                  <a:cubicBezTo>
                    <a:pt x="16705" y="32604"/>
                    <a:pt x="16775" y="32606"/>
                    <a:pt x="16844" y="32611"/>
                  </a:cubicBezTo>
                  <a:cubicBezTo>
                    <a:pt x="18762" y="32729"/>
                    <a:pt x="20936" y="34473"/>
                    <a:pt x="22826" y="34473"/>
                  </a:cubicBezTo>
                  <a:cubicBezTo>
                    <a:pt x="23115" y="34473"/>
                    <a:pt x="23397" y="34432"/>
                    <a:pt x="23670" y="34339"/>
                  </a:cubicBezTo>
                  <a:cubicBezTo>
                    <a:pt x="25731" y="33633"/>
                    <a:pt x="26339" y="30252"/>
                    <a:pt x="28000" y="28788"/>
                  </a:cubicBezTo>
                  <a:cubicBezTo>
                    <a:pt x="29603" y="27376"/>
                    <a:pt x="33050" y="27225"/>
                    <a:pt x="34046" y="25187"/>
                  </a:cubicBezTo>
                  <a:cubicBezTo>
                    <a:pt x="35042" y="23149"/>
                    <a:pt x="33050" y="20334"/>
                    <a:pt x="33181" y="18201"/>
                  </a:cubicBezTo>
                  <a:cubicBezTo>
                    <a:pt x="33321" y="15990"/>
                    <a:pt x="35619" y="13438"/>
                    <a:pt x="34910" y="11378"/>
                  </a:cubicBezTo>
                  <a:cubicBezTo>
                    <a:pt x="34205" y="9314"/>
                    <a:pt x="30826" y="8706"/>
                    <a:pt x="29362" y="7046"/>
                  </a:cubicBezTo>
                  <a:cubicBezTo>
                    <a:pt x="27947" y="5445"/>
                    <a:pt x="27796" y="2000"/>
                    <a:pt x="25758" y="1000"/>
                  </a:cubicBezTo>
                  <a:cubicBezTo>
                    <a:pt x="25348" y="799"/>
                    <a:pt x="24906" y="720"/>
                    <a:pt x="24445" y="720"/>
                  </a:cubicBezTo>
                  <a:cubicBezTo>
                    <a:pt x="22688" y="720"/>
                    <a:pt x="20648" y="1870"/>
                    <a:pt x="18981" y="1870"/>
                  </a:cubicBezTo>
                  <a:cubicBezTo>
                    <a:pt x="18911" y="1870"/>
                    <a:pt x="18841" y="1868"/>
                    <a:pt x="18772" y="1864"/>
                  </a:cubicBezTo>
                  <a:cubicBezTo>
                    <a:pt x="16858" y="1743"/>
                    <a:pt x="14685" y="1"/>
                    <a:pt x="12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4179447" y="1107806"/>
              <a:ext cx="2392864" cy="2301157"/>
            </a:xfrm>
            <a:custGeom>
              <a:avLst/>
              <a:gdLst/>
              <a:ahLst/>
              <a:cxnLst/>
              <a:rect l="l" t="t" r="r" b="b"/>
              <a:pathLst>
                <a:path w="30080" h="28980" extrusionOk="0">
                  <a:moveTo>
                    <a:pt x="19137" y="727"/>
                  </a:moveTo>
                  <a:cubicBezTo>
                    <a:pt x="19380" y="727"/>
                    <a:pt x="19619" y="762"/>
                    <a:pt x="19851" y="843"/>
                  </a:cubicBezTo>
                  <a:cubicBezTo>
                    <a:pt x="21527" y="1428"/>
                    <a:pt x="21965" y="4089"/>
                    <a:pt x="23211" y="5203"/>
                  </a:cubicBezTo>
                  <a:cubicBezTo>
                    <a:pt x="24505" y="6357"/>
                    <a:pt x="27184" y="6512"/>
                    <a:pt x="27928" y="8048"/>
                  </a:cubicBezTo>
                  <a:cubicBezTo>
                    <a:pt x="28668" y="9584"/>
                    <a:pt x="27120" y="11780"/>
                    <a:pt x="27222" y="13513"/>
                  </a:cubicBezTo>
                  <a:cubicBezTo>
                    <a:pt x="27317" y="15180"/>
                    <a:pt x="29128" y="17181"/>
                    <a:pt x="28543" y="18857"/>
                  </a:cubicBezTo>
                  <a:cubicBezTo>
                    <a:pt x="27958" y="20533"/>
                    <a:pt x="25294" y="20970"/>
                    <a:pt x="24181" y="22219"/>
                  </a:cubicBezTo>
                  <a:cubicBezTo>
                    <a:pt x="23030" y="23510"/>
                    <a:pt x="22871" y="26194"/>
                    <a:pt x="21335" y="26933"/>
                  </a:cubicBezTo>
                  <a:cubicBezTo>
                    <a:pt x="21036" y="27077"/>
                    <a:pt x="20712" y="27134"/>
                    <a:pt x="20372" y="27134"/>
                  </a:cubicBezTo>
                  <a:cubicBezTo>
                    <a:pt x="19017" y="27134"/>
                    <a:pt x="17399" y="26223"/>
                    <a:pt x="16036" y="26223"/>
                  </a:cubicBezTo>
                  <a:cubicBezTo>
                    <a:pt x="15982" y="26223"/>
                    <a:pt x="15928" y="26224"/>
                    <a:pt x="15874" y="26227"/>
                  </a:cubicBezTo>
                  <a:cubicBezTo>
                    <a:pt x="14436" y="26308"/>
                    <a:pt x="12753" y="27664"/>
                    <a:pt x="11242" y="27664"/>
                  </a:cubicBezTo>
                  <a:cubicBezTo>
                    <a:pt x="11000" y="27664"/>
                    <a:pt x="10762" y="27630"/>
                    <a:pt x="10530" y="27549"/>
                  </a:cubicBezTo>
                  <a:cubicBezTo>
                    <a:pt x="8854" y="26964"/>
                    <a:pt x="8412" y="24302"/>
                    <a:pt x="7167" y="23189"/>
                  </a:cubicBezTo>
                  <a:cubicBezTo>
                    <a:pt x="5876" y="22034"/>
                    <a:pt x="3193" y="21880"/>
                    <a:pt x="2453" y="20343"/>
                  </a:cubicBezTo>
                  <a:cubicBezTo>
                    <a:pt x="1710" y="18804"/>
                    <a:pt x="3258" y="16612"/>
                    <a:pt x="3159" y="14879"/>
                  </a:cubicBezTo>
                  <a:cubicBezTo>
                    <a:pt x="3061" y="13210"/>
                    <a:pt x="1250" y="11211"/>
                    <a:pt x="1838" y="9535"/>
                  </a:cubicBezTo>
                  <a:cubicBezTo>
                    <a:pt x="2423" y="7859"/>
                    <a:pt x="5084" y="7422"/>
                    <a:pt x="6197" y="6173"/>
                  </a:cubicBezTo>
                  <a:cubicBezTo>
                    <a:pt x="7352" y="4882"/>
                    <a:pt x="7507" y="2198"/>
                    <a:pt x="9043" y="1458"/>
                  </a:cubicBezTo>
                  <a:cubicBezTo>
                    <a:pt x="9341" y="1315"/>
                    <a:pt x="9665" y="1257"/>
                    <a:pt x="10005" y="1257"/>
                  </a:cubicBezTo>
                  <a:cubicBezTo>
                    <a:pt x="11361" y="1257"/>
                    <a:pt x="12981" y="2169"/>
                    <a:pt x="14342" y="2169"/>
                  </a:cubicBezTo>
                  <a:cubicBezTo>
                    <a:pt x="14396" y="2169"/>
                    <a:pt x="14450" y="2168"/>
                    <a:pt x="14504" y="2165"/>
                  </a:cubicBezTo>
                  <a:cubicBezTo>
                    <a:pt x="15941" y="2083"/>
                    <a:pt x="17624" y="727"/>
                    <a:pt x="19137" y="727"/>
                  </a:cubicBezTo>
                  <a:close/>
                  <a:moveTo>
                    <a:pt x="19805" y="1"/>
                  </a:moveTo>
                  <a:cubicBezTo>
                    <a:pt x="18189" y="1"/>
                    <a:pt x="16348" y="1339"/>
                    <a:pt x="14817" y="1364"/>
                  </a:cubicBezTo>
                  <a:cubicBezTo>
                    <a:pt x="14799" y="1364"/>
                    <a:pt x="14781" y="1364"/>
                    <a:pt x="14762" y="1364"/>
                  </a:cubicBezTo>
                  <a:cubicBezTo>
                    <a:pt x="13210" y="1364"/>
                    <a:pt x="11375" y="180"/>
                    <a:pt x="9834" y="180"/>
                  </a:cubicBezTo>
                  <a:cubicBezTo>
                    <a:pt x="9509" y="180"/>
                    <a:pt x="9197" y="233"/>
                    <a:pt x="8903" y="360"/>
                  </a:cubicBezTo>
                  <a:cubicBezTo>
                    <a:pt x="7198" y="1100"/>
                    <a:pt x="6914" y="4013"/>
                    <a:pt x="5601" y="5368"/>
                  </a:cubicBezTo>
                  <a:cubicBezTo>
                    <a:pt x="4333" y="6678"/>
                    <a:pt x="1419" y="7040"/>
                    <a:pt x="710" y="8837"/>
                  </a:cubicBezTo>
                  <a:cubicBezTo>
                    <a:pt x="1" y="10637"/>
                    <a:pt x="1884" y="12893"/>
                    <a:pt x="1917" y="14713"/>
                  </a:cubicBezTo>
                  <a:cubicBezTo>
                    <a:pt x="1948" y="16600"/>
                    <a:pt x="170" y="18921"/>
                    <a:pt x="910" y="20627"/>
                  </a:cubicBezTo>
                  <a:cubicBezTo>
                    <a:pt x="1650" y="22329"/>
                    <a:pt x="4563" y="22616"/>
                    <a:pt x="5918" y="23929"/>
                  </a:cubicBezTo>
                  <a:cubicBezTo>
                    <a:pt x="7228" y="25194"/>
                    <a:pt x="7590" y="28110"/>
                    <a:pt x="9390" y="28820"/>
                  </a:cubicBezTo>
                  <a:cubicBezTo>
                    <a:pt x="9674" y="28933"/>
                    <a:pt x="9970" y="28980"/>
                    <a:pt x="10274" y="28980"/>
                  </a:cubicBezTo>
                  <a:cubicBezTo>
                    <a:pt x="11890" y="28980"/>
                    <a:pt x="13731" y="27641"/>
                    <a:pt x="15263" y="27612"/>
                  </a:cubicBezTo>
                  <a:cubicBezTo>
                    <a:pt x="15278" y="27612"/>
                    <a:pt x="15294" y="27612"/>
                    <a:pt x="15310" y="27612"/>
                  </a:cubicBezTo>
                  <a:cubicBezTo>
                    <a:pt x="16861" y="27612"/>
                    <a:pt x="18698" y="28797"/>
                    <a:pt x="20243" y="28797"/>
                  </a:cubicBezTo>
                  <a:cubicBezTo>
                    <a:pt x="20569" y="28797"/>
                    <a:pt x="20882" y="28744"/>
                    <a:pt x="21176" y="28617"/>
                  </a:cubicBezTo>
                  <a:cubicBezTo>
                    <a:pt x="22878" y="27877"/>
                    <a:pt x="23165" y="24967"/>
                    <a:pt x="24479" y="23609"/>
                  </a:cubicBezTo>
                  <a:cubicBezTo>
                    <a:pt x="25743" y="22302"/>
                    <a:pt x="28660" y="21940"/>
                    <a:pt x="29370" y="20140"/>
                  </a:cubicBezTo>
                  <a:cubicBezTo>
                    <a:pt x="30079" y="18340"/>
                    <a:pt x="28196" y="16086"/>
                    <a:pt x="28162" y="14267"/>
                  </a:cubicBezTo>
                  <a:cubicBezTo>
                    <a:pt x="28128" y="12381"/>
                    <a:pt x="29905" y="10056"/>
                    <a:pt x="29166" y="8354"/>
                  </a:cubicBezTo>
                  <a:cubicBezTo>
                    <a:pt x="28426" y="6648"/>
                    <a:pt x="25517" y="6361"/>
                    <a:pt x="24162" y="5051"/>
                  </a:cubicBezTo>
                  <a:cubicBezTo>
                    <a:pt x="22852" y="3787"/>
                    <a:pt x="22490" y="869"/>
                    <a:pt x="20689" y="160"/>
                  </a:cubicBezTo>
                  <a:cubicBezTo>
                    <a:pt x="20405" y="48"/>
                    <a:pt x="20109" y="1"/>
                    <a:pt x="198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4377926" y="1223025"/>
              <a:ext cx="2043639" cy="1977423"/>
            </a:xfrm>
            <a:custGeom>
              <a:avLst/>
              <a:gdLst/>
              <a:ahLst/>
              <a:cxnLst/>
              <a:rect l="l" t="t" r="r" b="b"/>
              <a:pathLst>
                <a:path w="25690" h="24903" extrusionOk="0">
                  <a:moveTo>
                    <a:pt x="15539" y="715"/>
                  </a:moveTo>
                  <a:cubicBezTo>
                    <a:pt x="15687" y="715"/>
                    <a:pt x="15834" y="732"/>
                    <a:pt x="15979" y="770"/>
                  </a:cubicBezTo>
                  <a:cubicBezTo>
                    <a:pt x="17410" y="1144"/>
                    <a:pt x="17950" y="3321"/>
                    <a:pt x="19059" y="4166"/>
                  </a:cubicBezTo>
                  <a:cubicBezTo>
                    <a:pt x="20206" y="5039"/>
                    <a:pt x="22440" y="4989"/>
                    <a:pt x="23158" y="6212"/>
                  </a:cubicBezTo>
                  <a:cubicBezTo>
                    <a:pt x="23874" y="7439"/>
                    <a:pt x="22738" y="9364"/>
                    <a:pt x="22935" y="10790"/>
                  </a:cubicBezTo>
                  <a:cubicBezTo>
                    <a:pt x="23123" y="12172"/>
                    <a:pt x="24757" y="13711"/>
                    <a:pt x="24384" y="15138"/>
                  </a:cubicBezTo>
                  <a:cubicBezTo>
                    <a:pt x="24010" y="16568"/>
                    <a:pt x="21833" y="17112"/>
                    <a:pt x="20991" y="18218"/>
                  </a:cubicBezTo>
                  <a:cubicBezTo>
                    <a:pt x="20119" y="19368"/>
                    <a:pt x="20164" y="21602"/>
                    <a:pt x="18941" y="22320"/>
                  </a:cubicBezTo>
                  <a:cubicBezTo>
                    <a:pt x="18641" y="22495"/>
                    <a:pt x="18298" y="22560"/>
                    <a:pt x="17932" y="22560"/>
                  </a:cubicBezTo>
                  <a:cubicBezTo>
                    <a:pt x="16924" y="22560"/>
                    <a:pt x="15733" y="22074"/>
                    <a:pt x="14723" y="22074"/>
                  </a:cubicBezTo>
                  <a:cubicBezTo>
                    <a:pt x="14600" y="22074"/>
                    <a:pt x="14480" y="22081"/>
                    <a:pt x="14364" y="22097"/>
                  </a:cubicBezTo>
                  <a:cubicBezTo>
                    <a:pt x="13123" y="22266"/>
                    <a:pt x="11755" y="23601"/>
                    <a:pt x="10455" y="23601"/>
                  </a:cubicBezTo>
                  <a:cubicBezTo>
                    <a:pt x="10308" y="23601"/>
                    <a:pt x="10161" y="23584"/>
                    <a:pt x="10016" y="23546"/>
                  </a:cubicBezTo>
                  <a:cubicBezTo>
                    <a:pt x="8586" y="23172"/>
                    <a:pt x="8042" y="20991"/>
                    <a:pt x="6936" y="20150"/>
                  </a:cubicBezTo>
                  <a:cubicBezTo>
                    <a:pt x="5785" y="19277"/>
                    <a:pt x="3552" y="19327"/>
                    <a:pt x="2834" y="18104"/>
                  </a:cubicBezTo>
                  <a:cubicBezTo>
                    <a:pt x="2117" y="16877"/>
                    <a:pt x="3257" y="14952"/>
                    <a:pt x="3061" y="13522"/>
                  </a:cubicBezTo>
                  <a:cubicBezTo>
                    <a:pt x="2869" y="12144"/>
                    <a:pt x="1234" y="10605"/>
                    <a:pt x="1608" y="9174"/>
                  </a:cubicBezTo>
                  <a:cubicBezTo>
                    <a:pt x="1981" y="7744"/>
                    <a:pt x="4163" y="7204"/>
                    <a:pt x="5004" y="6095"/>
                  </a:cubicBezTo>
                  <a:cubicBezTo>
                    <a:pt x="5876" y="4948"/>
                    <a:pt x="5827" y="2714"/>
                    <a:pt x="7050" y="1996"/>
                  </a:cubicBezTo>
                  <a:cubicBezTo>
                    <a:pt x="7350" y="1821"/>
                    <a:pt x="7692" y="1756"/>
                    <a:pt x="8059" y="1756"/>
                  </a:cubicBezTo>
                  <a:cubicBezTo>
                    <a:pt x="9067" y="1756"/>
                    <a:pt x="10259" y="2242"/>
                    <a:pt x="11272" y="2242"/>
                  </a:cubicBezTo>
                  <a:cubicBezTo>
                    <a:pt x="11395" y="2242"/>
                    <a:pt x="11515" y="2235"/>
                    <a:pt x="11632" y="2219"/>
                  </a:cubicBezTo>
                  <a:cubicBezTo>
                    <a:pt x="12868" y="2050"/>
                    <a:pt x="14236" y="715"/>
                    <a:pt x="15539" y="715"/>
                  </a:cubicBezTo>
                  <a:close/>
                  <a:moveTo>
                    <a:pt x="16049" y="1"/>
                  </a:moveTo>
                  <a:cubicBezTo>
                    <a:pt x="14645" y="1"/>
                    <a:pt x="13120" y="1354"/>
                    <a:pt x="11782" y="1484"/>
                  </a:cubicBezTo>
                  <a:cubicBezTo>
                    <a:pt x="11695" y="1492"/>
                    <a:pt x="11606" y="1496"/>
                    <a:pt x="11515" y="1496"/>
                  </a:cubicBezTo>
                  <a:cubicBezTo>
                    <a:pt x="10334" y="1496"/>
                    <a:pt x="8931" y="817"/>
                    <a:pt x="7755" y="817"/>
                  </a:cubicBezTo>
                  <a:cubicBezTo>
                    <a:pt x="7401" y="817"/>
                    <a:pt x="7068" y="878"/>
                    <a:pt x="6767" y="1038"/>
                  </a:cubicBezTo>
                  <a:cubicBezTo>
                    <a:pt x="5389" y="1770"/>
                    <a:pt x="5344" y="4227"/>
                    <a:pt x="4336" y="5450"/>
                  </a:cubicBezTo>
                  <a:cubicBezTo>
                    <a:pt x="3367" y="6631"/>
                    <a:pt x="947" y="7126"/>
                    <a:pt x="476" y="8680"/>
                  </a:cubicBezTo>
                  <a:cubicBezTo>
                    <a:pt x="0" y="10231"/>
                    <a:pt x="1728" y="11994"/>
                    <a:pt x="1876" y="13515"/>
                  </a:cubicBezTo>
                  <a:cubicBezTo>
                    <a:pt x="2031" y="15093"/>
                    <a:pt x="698" y="17153"/>
                    <a:pt x="1430" y="18530"/>
                  </a:cubicBezTo>
                  <a:cubicBezTo>
                    <a:pt x="2167" y="19908"/>
                    <a:pt x="4619" y="19953"/>
                    <a:pt x="5842" y="20961"/>
                  </a:cubicBezTo>
                  <a:cubicBezTo>
                    <a:pt x="7023" y="21931"/>
                    <a:pt x="7521" y="24350"/>
                    <a:pt x="9073" y="24821"/>
                  </a:cubicBezTo>
                  <a:cubicBezTo>
                    <a:pt x="9259" y="24878"/>
                    <a:pt x="9448" y="24903"/>
                    <a:pt x="9639" y="24903"/>
                  </a:cubicBezTo>
                  <a:cubicBezTo>
                    <a:pt x="11045" y="24903"/>
                    <a:pt x="12569" y="23551"/>
                    <a:pt x="13911" y="23418"/>
                  </a:cubicBezTo>
                  <a:cubicBezTo>
                    <a:pt x="13996" y="23409"/>
                    <a:pt x="14083" y="23406"/>
                    <a:pt x="14172" y="23406"/>
                  </a:cubicBezTo>
                  <a:cubicBezTo>
                    <a:pt x="15354" y="23406"/>
                    <a:pt x="16757" y="24086"/>
                    <a:pt x="17935" y="24086"/>
                  </a:cubicBezTo>
                  <a:cubicBezTo>
                    <a:pt x="18290" y="24086"/>
                    <a:pt x="18625" y="24024"/>
                    <a:pt x="18927" y="23863"/>
                  </a:cubicBezTo>
                  <a:cubicBezTo>
                    <a:pt x="20304" y="23131"/>
                    <a:pt x="20345" y="20678"/>
                    <a:pt x="21353" y="19455"/>
                  </a:cubicBezTo>
                  <a:cubicBezTo>
                    <a:pt x="22327" y="18274"/>
                    <a:pt x="24743" y="17776"/>
                    <a:pt x="25218" y="16220"/>
                  </a:cubicBezTo>
                  <a:cubicBezTo>
                    <a:pt x="25689" y="14670"/>
                    <a:pt x="23961" y="12907"/>
                    <a:pt x="23814" y="11386"/>
                  </a:cubicBezTo>
                  <a:cubicBezTo>
                    <a:pt x="23659" y="9812"/>
                    <a:pt x="24995" y="7748"/>
                    <a:pt x="24259" y="6370"/>
                  </a:cubicBezTo>
                  <a:cubicBezTo>
                    <a:pt x="23527" y="4993"/>
                    <a:pt x="21070" y="4952"/>
                    <a:pt x="19847" y="3944"/>
                  </a:cubicBezTo>
                  <a:cubicBezTo>
                    <a:pt x="18670" y="2970"/>
                    <a:pt x="18168" y="555"/>
                    <a:pt x="16617" y="83"/>
                  </a:cubicBezTo>
                  <a:cubicBezTo>
                    <a:pt x="16430" y="26"/>
                    <a:pt x="16241" y="1"/>
                    <a:pt x="16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4572428" y="1335227"/>
              <a:ext cx="1702609" cy="1659723"/>
            </a:xfrm>
            <a:custGeom>
              <a:avLst/>
              <a:gdLst/>
              <a:ahLst/>
              <a:cxnLst/>
              <a:rect l="l" t="t" r="r" b="b"/>
              <a:pathLst>
                <a:path w="21403" h="20902" extrusionOk="0">
                  <a:moveTo>
                    <a:pt x="12296" y="679"/>
                  </a:moveTo>
                  <a:cubicBezTo>
                    <a:pt x="12376" y="679"/>
                    <a:pt x="12457" y="686"/>
                    <a:pt x="12538" y="700"/>
                  </a:cubicBezTo>
                  <a:cubicBezTo>
                    <a:pt x="13727" y="912"/>
                    <a:pt x="14308" y="2652"/>
                    <a:pt x="15263" y="3263"/>
                  </a:cubicBezTo>
                  <a:cubicBezTo>
                    <a:pt x="16255" y="3897"/>
                    <a:pt x="18071" y="3712"/>
                    <a:pt x="18731" y="4663"/>
                  </a:cubicBezTo>
                  <a:cubicBezTo>
                    <a:pt x="19395" y="5614"/>
                    <a:pt x="18595" y="7252"/>
                    <a:pt x="18848" y="8404"/>
                  </a:cubicBezTo>
                  <a:cubicBezTo>
                    <a:pt x="19093" y="9509"/>
                    <a:pt x="20520" y="10656"/>
                    <a:pt x="20309" y="11845"/>
                  </a:cubicBezTo>
                  <a:cubicBezTo>
                    <a:pt x="20097" y="13030"/>
                    <a:pt x="18361" y="13612"/>
                    <a:pt x="17750" y="14570"/>
                  </a:cubicBezTo>
                  <a:cubicBezTo>
                    <a:pt x="17112" y="15559"/>
                    <a:pt x="17297" y="17374"/>
                    <a:pt x="16350" y="18038"/>
                  </a:cubicBezTo>
                  <a:cubicBezTo>
                    <a:pt x="16057" y="18241"/>
                    <a:pt x="15699" y="18306"/>
                    <a:pt x="15311" y="18306"/>
                  </a:cubicBezTo>
                  <a:cubicBezTo>
                    <a:pt x="14619" y="18306"/>
                    <a:pt x="13830" y="18100"/>
                    <a:pt x="13137" y="18100"/>
                  </a:cubicBezTo>
                  <a:cubicBezTo>
                    <a:pt x="12953" y="18100"/>
                    <a:pt x="12776" y="18115"/>
                    <a:pt x="12610" y="18151"/>
                  </a:cubicBezTo>
                  <a:cubicBezTo>
                    <a:pt x="11576" y="18380"/>
                    <a:pt x="10512" y="19637"/>
                    <a:pt x="9411" y="19637"/>
                  </a:cubicBezTo>
                  <a:cubicBezTo>
                    <a:pt x="9330" y="19637"/>
                    <a:pt x="9249" y="19630"/>
                    <a:pt x="9168" y="19616"/>
                  </a:cubicBezTo>
                  <a:cubicBezTo>
                    <a:pt x="7979" y="19400"/>
                    <a:pt x="7398" y="17665"/>
                    <a:pt x="6442" y="17054"/>
                  </a:cubicBezTo>
                  <a:cubicBezTo>
                    <a:pt x="5451" y="16420"/>
                    <a:pt x="3635" y="16604"/>
                    <a:pt x="2974" y="15653"/>
                  </a:cubicBezTo>
                  <a:cubicBezTo>
                    <a:pt x="2310" y="14702"/>
                    <a:pt x="3110" y="13064"/>
                    <a:pt x="2857" y="11913"/>
                  </a:cubicBezTo>
                  <a:cubicBezTo>
                    <a:pt x="2616" y="10804"/>
                    <a:pt x="1185" y="9660"/>
                    <a:pt x="1397" y="8472"/>
                  </a:cubicBezTo>
                  <a:cubicBezTo>
                    <a:pt x="1608" y="7286"/>
                    <a:pt x="3345" y="6705"/>
                    <a:pt x="3960" y="5746"/>
                  </a:cubicBezTo>
                  <a:cubicBezTo>
                    <a:pt x="4594" y="4758"/>
                    <a:pt x="4409" y="2942"/>
                    <a:pt x="5360" y="2278"/>
                  </a:cubicBezTo>
                  <a:cubicBezTo>
                    <a:pt x="5652" y="2075"/>
                    <a:pt x="6010" y="2010"/>
                    <a:pt x="6398" y="2010"/>
                  </a:cubicBezTo>
                  <a:cubicBezTo>
                    <a:pt x="7088" y="2010"/>
                    <a:pt x="7876" y="2216"/>
                    <a:pt x="8569" y="2216"/>
                  </a:cubicBezTo>
                  <a:cubicBezTo>
                    <a:pt x="8753" y="2216"/>
                    <a:pt x="8930" y="2201"/>
                    <a:pt x="9096" y="2165"/>
                  </a:cubicBezTo>
                  <a:cubicBezTo>
                    <a:pt x="10130" y="1936"/>
                    <a:pt x="11196" y="679"/>
                    <a:pt x="12296" y="679"/>
                  </a:cubicBezTo>
                  <a:close/>
                  <a:moveTo>
                    <a:pt x="12657" y="1"/>
                  </a:moveTo>
                  <a:cubicBezTo>
                    <a:pt x="11456" y="1"/>
                    <a:pt x="10243" y="1304"/>
                    <a:pt x="9107" y="1504"/>
                  </a:cubicBezTo>
                  <a:cubicBezTo>
                    <a:pt x="8963" y="1530"/>
                    <a:pt x="8813" y="1541"/>
                    <a:pt x="8659" y="1541"/>
                  </a:cubicBezTo>
                  <a:cubicBezTo>
                    <a:pt x="7810" y="1541"/>
                    <a:pt x="6824" y="1212"/>
                    <a:pt x="5979" y="1212"/>
                  </a:cubicBezTo>
                  <a:cubicBezTo>
                    <a:pt x="5602" y="1212"/>
                    <a:pt x="5253" y="1277"/>
                    <a:pt x="4956" y="1466"/>
                  </a:cubicBezTo>
                  <a:cubicBezTo>
                    <a:pt x="3873" y="2161"/>
                    <a:pt x="3997" y="4184"/>
                    <a:pt x="3250" y="5252"/>
                  </a:cubicBezTo>
                  <a:cubicBezTo>
                    <a:pt x="2529" y="6286"/>
                    <a:pt x="574" y="6856"/>
                    <a:pt x="288" y="8162"/>
                  </a:cubicBezTo>
                  <a:cubicBezTo>
                    <a:pt x="1" y="9471"/>
                    <a:pt x="1537" y="10804"/>
                    <a:pt x="1755" y="12045"/>
                  </a:cubicBezTo>
                  <a:cubicBezTo>
                    <a:pt x="1986" y="13332"/>
                    <a:pt x="1027" y="15113"/>
                    <a:pt x="1718" y="16197"/>
                  </a:cubicBezTo>
                  <a:cubicBezTo>
                    <a:pt x="2412" y="17280"/>
                    <a:pt x="4432" y="17155"/>
                    <a:pt x="5503" y="17906"/>
                  </a:cubicBezTo>
                  <a:cubicBezTo>
                    <a:pt x="6537" y="18627"/>
                    <a:pt x="7107" y="20578"/>
                    <a:pt x="8412" y="20865"/>
                  </a:cubicBezTo>
                  <a:cubicBezTo>
                    <a:pt x="8525" y="20890"/>
                    <a:pt x="8638" y="20902"/>
                    <a:pt x="8750" y="20902"/>
                  </a:cubicBezTo>
                  <a:cubicBezTo>
                    <a:pt x="9950" y="20902"/>
                    <a:pt x="11161" y="19601"/>
                    <a:pt x="12296" y="19397"/>
                  </a:cubicBezTo>
                  <a:cubicBezTo>
                    <a:pt x="12440" y="19371"/>
                    <a:pt x="12589" y="19360"/>
                    <a:pt x="12743" y="19360"/>
                  </a:cubicBezTo>
                  <a:cubicBezTo>
                    <a:pt x="13592" y="19360"/>
                    <a:pt x="14578" y="19691"/>
                    <a:pt x="15424" y="19691"/>
                  </a:cubicBezTo>
                  <a:cubicBezTo>
                    <a:pt x="15801" y="19691"/>
                    <a:pt x="16150" y="19625"/>
                    <a:pt x="16447" y="19435"/>
                  </a:cubicBezTo>
                  <a:cubicBezTo>
                    <a:pt x="17531" y="18740"/>
                    <a:pt x="17407" y="16721"/>
                    <a:pt x="18154" y="15650"/>
                  </a:cubicBezTo>
                  <a:cubicBezTo>
                    <a:pt x="18878" y="14615"/>
                    <a:pt x="20829" y="14049"/>
                    <a:pt x="21120" y="12739"/>
                  </a:cubicBezTo>
                  <a:cubicBezTo>
                    <a:pt x="21403" y="11433"/>
                    <a:pt x="19870" y="10097"/>
                    <a:pt x="19648" y="8856"/>
                  </a:cubicBezTo>
                  <a:cubicBezTo>
                    <a:pt x="19417" y="7569"/>
                    <a:pt x="20380" y="5788"/>
                    <a:pt x="19686" y="4704"/>
                  </a:cubicBezTo>
                  <a:cubicBezTo>
                    <a:pt x="18992" y="3621"/>
                    <a:pt x="16972" y="3746"/>
                    <a:pt x="15900" y="2999"/>
                  </a:cubicBezTo>
                  <a:cubicBezTo>
                    <a:pt x="14866" y="2278"/>
                    <a:pt x="14300" y="323"/>
                    <a:pt x="12991" y="36"/>
                  </a:cubicBezTo>
                  <a:cubicBezTo>
                    <a:pt x="12880" y="12"/>
                    <a:pt x="12768" y="1"/>
                    <a:pt x="126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4758259" y="1441156"/>
              <a:ext cx="1379079" cy="1354570"/>
            </a:xfrm>
            <a:custGeom>
              <a:avLst/>
              <a:gdLst/>
              <a:ahLst/>
              <a:cxnLst/>
              <a:rect l="l" t="t" r="r" b="b"/>
              <a:pathLst>
                <a:path w="17336" h="17059" extrusionOk="0">
                  <a:moveTo>
                    <a:pt x="9453" y="626"/>
                  </a:moveTo>
                  <a:cubicBezTo>
                    <a:pt x="9488" y="626"/>
                    <a:pt x="9522" y="627"/>
                    <a:pt x="9556" y="631"/>
                  </a:cubicBezTo>
                  <a:cubicBezTo>
                    <a:pt x="10511" y="725"/>
                    <a:pt x="11081" y="2065"/>
                    <a:pt x="11881" y="2487"/>
                  </a:cubicBezTo>
                  <a:cubicBezTo>
                    <a:pt x="12707" y="2929"/>
                    <a:pt x="14134" y="2668"/>
                    <a:pt x="14719" y="3382"/>
                  </a:cubicBezTo>
                  <a:cubicBezTo>
                    <a:pt x="15304" y="4091"/>
                    <a:pt x="14772" y="5443"/>
                    <a:pt x="15048" y="6337"/>
                  </a:cubicBezTo>
                  <a:cubicBezTo>
                    <a:pt x="15312" y="7201"/>
                    <a:pt x="16520" y="8021"/>
                    <a:pt x="16425" y="8975"/>
                  </a:cubicBezTo>
                  <a:cubicBezTo>
                    <a:pt x="16331" y="9930"/>
                    <a:pt x="14991" y="10500"/>
                    <a:pt x="14564" y="11296"/>
                  </a:cubicBezTo>
                  <a:cubicBezTo>
                    <a:pt x="14123" y="12123"/>
                    <a:pt x="14387" y="13549"/>
                    <a:pt x="13674" y="14138"/>
                  </a:cubicBezTo>
                  <a:cubicBezTo>
                    <a:pt x="13391" y="14371"/>
                    <a:pt x="13006" y="14427"/>
                    <a:pt x="12589" y="14427"/>
                  </a:cubicBezTo>
                  <a:cubicBezTo>
                    <a:pt x="12209" y="14427"/>
                    <a:pt x="11801" y="14381"/>
                    <a:pt x="11419" y="14381"/>
                  </a:cubicBezTo>
                  <a:cubicBezTo>
                    <a:pt x="11170" y="14381"/>
                    <a:pt x="10931" y="14401"/>
                    <a:pt x="10718" y="14466"/>
                  </a:cubicBezTo>
                  <a:cubicBezTo>
                    <a:pt x="9885" y="14718"/>
                    <a:pt x="9095" y="15849"/>
                    <a:pt x="8183" y="15849"/>
                  </a:cubicBezTo>
                  <a:cubicBezTo>
                    <a:pt x="8149" y="15849"/>
                    <a:pt x="8115" y="15847"/>
                    <a:pt x="8081" y="15844"/>
                  </a:cubicBezTo>
                  <a:cubicBezTo>
                    <a:pt x="7126" y="15750"/>
                    <a:pt x="6556" y="14410"/>
                    <a:pt x="5759" y="13983"/>
                  </a:cubicBezTo>
                  <a:cubicBezTo>
                    <a:pt x="4933" y="13541"/>
                    <a:pt x="3503" y="13806"/>
                    <a:pt x="2918" y="13093"/>
                  </a:cubicBezTo>
                  <a:cubicBezTo>
                    <a:pt x="2333" y="12379"/>
                    <a:pt x="2865" y="11032"/>
                    <a:pt x="2589" y="10137"/>
                  </a:cubicBezTo>
                  <a:cubicBezTo>
                    <a:pt x="2326" y="9273"/>
                    <a:pt x="1122" y="8454"/>
                    <a:pt x="1212" y="7500"/>
                  </a:cubicBezTo>
                  <a:cubicBezTo>
                    <a:pt x="1307" y="6544"/>
                    <a:pt x="2646" y="5975"/>
                    <a:pt x="3073" y="5175"/>
                  </a:cubicBezTo>
                  <a:cubicBezTo>
                    <a:pt x="3510" y="4348"/>
                    <a:pt x="3250" y="2921"/>
                    <a:pt x="3963" y="2337"/>
                  </a:cubicBezTo>
                  <a:cubicBezTo>
                    <a:pt x="4246" y="2103"/>
                    <a:pt x="4632" y="2048"/>
                    <a:pt x="5050" y="2048"/>
                  </a:cubicBezTo>
                  <a:cubicBezTo>
                    <a:pt x="5430" y="2048"/>
                    <a:pt x="5836" y="2094"/>
                    <a:pt x="6218" y="2094"/>
                  </a:cubicBezTo>
                  <a:cubicBezTo>
                    <a:pt x="6469" y="2094"/>
                    <a:pt x="6708" y="2074"/>
                    <a:pt x="6922" y="2008"/>
                  </a:cubicBezTo>
                  <a:cubicBezTo>
                    <a:pt x="7752" y="1753"/>
                    <a:pt x="8542" y="626"/>
                    <a:pt x="9453" y="626"/>
                  </a:cubicBezTo>
                  <a:close/>
                  <a:moveTo>
                    <a:pt x="9671" y="0"/>
                  </a:moveTo>
                  <a:cubicBezTo>
                    <a:pt x="8665" y="0"/>
                    <a:pt x="7742" y="1199"/>
                    <a:pt x="6813" y="1442"/>
                  </a:cubicBezTo>
                  <a:cubicBezTo>
                    <a:pt x="6623" y="1492"/>
                    <a:pt x="6416" y="1510"/>
                    <a:pt x="6201" y="1510"/>
                  </a:cubicBezTo>
                  <a:cubicBezTo>
                    <a:pt x="5663" y="1510"/>
                    <a:pt x="5069" y="1399"/>
                    <a:pt x="4533" y="1399"/>
                  </a:cubicBezTo>
                  <a:cubicBezTo>
                    <a:pt x="4131" y="1399"/>
                    <a:pt x="3761" y="1462"/>
                    <a:pt x="3472" y="1680"/>
                  </a:cubicBezTo>
                  <a:cubicBezTo>
                    <a:pt x="2646" y="2306"/>
                    <a:pt x="2876" y="3922"/>
                    <a:pt x="2345" y="4831"/>
                  </a:cubicBezTo>
                  <a:cubicBezTo>
                    <a:pt x="1831" y="5706"/>
                    <a:pt x="295" y="6292"/>
                    <a:pt x="152" y="7359"/>
                  </a:cubicBezTo>
                  <a:cubicBezTo>
                    <a:pt x="1" y="8428"/>
                    <a:pt x="1321" y="9402"/>
                    <a:pt x="1582" y="10386"/>
                  </a:cubicBezTo>
                  <a:cubicBezTo>
                    <a:pt x="1846" y="11405"/>
                    <a:pt x="1190" y="12900"/>
                    <a:pt x="1816" y="13727"/>
                  </a:cubicBezTo>
                  <a:cubicBezTo>
                    <a:pt x="2442" y="14553"/>
                    <a:pt x="4061" y="14323"/>
                    <a:pt x="4971" y="14855"/>
                  </a:cubicBezTo>
                  <a:cubicBezTo>
                    <a:pt x="5846" y="15368"/>
                    <a:pt x="6428" y="16901"/>
                    <a:pt x="7496" y="17047"/>
                  </a:cubicBezTo>
                  <a:cubicBezTo>
                    <a:pt x="7552" y="17055"/>
                    <a:pt x="7609" y="17059"/>
                    <a:pt x="7665" y="17059"/>
                  </a:cubicBezTo>
                  <a:cubicBezTo>
                    <a:pt x="8670" y="17059"/>
                    <a:pt x="9593" y="15864"/>
                    <a:pt x="10523" y="15617"/>
                  </a:cubicBezTo>
                  <a:cubicBezTo>
                    <a:pt x="10712" y="15568"/>
                    <a:pt x="10917" y="15550"/>
                    <a:pt x="11132" y="15550"/>
                  </a:cubicBezTo>
                  <a:cubicBezTo>
                    <a:pt x="11670" y="15550"/>
                    <a:pt x="12266" y="15662"/>
                    <a:pt x="12804" y="15662"/>
                  </a:cubicBezTo>
                  <a:cubicBezTo>
                    <a:pt x="13206" y="15662"/>
                    <a:pt x="13575" y="15599"/>
                    <a:pt x="13862" y="15380"/>
                  </a:cubicBezTo>
                  <a:cubicBezTo>
                    <a:pt x="14689" y="14753"/>
                    <a:pt x="14459" y="13138"/>
                    <a:pt x="14991" y="12228"/>
                  </a:cubicBezTo>
                  <a:cubicBezTo>
                    <a:pt x="15504" y="11353"/>
                    <a:pt x="17041" y="10771"/>
                    <a:pt x="17187" y="9704"/>
                  </a:cubicBezTo>
                  <a:cubicBezTo>
                    <a:pt x="17335" y="8632"/>
                    <a:pt x="16014" y="7658"/>
                    <a:pt x="15757" y="6673"/>
                  </a:cubicBezTo>
                  <a:cubicBezTo>
                    <a:pt x="15489" y="5654"/>
                    <a:pt x="16146" y="4159"/>
                    <a:pt x="15519" y="3333"/>
                  </a:cubicBezTo>
                  <a:cubicBezTo>
                    <a:pt x="14893" y="2510"/>
                    <a:pt x="13277" y="2736"/>
                    <a:pt x="12368" y="2205"/>
                  </a:cubicBezTo>
                  <a:cubicBezTo>
                    <a:pt x="11488" y="1691"/>
                    <a:pt x="10908" y="159"/>
                    <a:pt x="9840" y="12"/>
                  </a:cubicBezTo>
                  <a:cubicBezTo>
                    <a:pt x="9783" y="4"/>
                    <a:pt x="9727" y="0"/>
                    <a:pt x="96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4933033" y="1537794"/>
              <a:ext cx="1077505" cy="1068077"/>
            </a:xfrm>
            <a:custGeom>
              <a:avLst/>
              <a:gdLst/>
              <a:ahLst/>
              <a:cxnLst/>
              <a:rect l="l" t="t" r="r" b="b"/>
              <a:pathLst>
                <a:path w="13545" h="13451" extrusionOk="0">
                  <a:moveTo>
                    <a:pt x="7010" y="554"/>
                  </a:moveTo>
                  <a:cubicBezTo>
                    <a:pt x="7014" y="554"/>
                    <a:pt x="7019" y="554"/>
                    <a:pt x="7023" y="554"/>
                  </a:cubicBezTo>
                  <a:cubicBezTo>
                    <a:pt x="7760" y="565"/>
                    <a:pt x="8280" y="1557"/>
                    <a:pt x="8918" y="1836"/>
                  </a:cubicBezTo>
                  <a:cubicBezTo>
                    <a:pt x="9578" y="2124"/>
                    <a:pt x="10658" y="1836"/>
                    <a:pt x="11153" y="2346"/>
                  </a:cubicBezTo>
                  <a:cubicBezTo>
                    <a:pt x="11646" y="2855"/>
                    <a:pt x="11318" y="3923"/>
                    <a:pt x="11587" y="4595"/>
                  </a:cubicBezTo>
                  <a:cubicBezTo>
                    <a:pt x="11839" y="5241"/>
                    <a:pt x="12817" y="5796"/>
                    <a:pt x="12806" y="6536"/>
                  </a:cubicBezTo>
                  <a:cubicBezTo>
                    <a:pt x="12790" y="7271"/>
                    <a:pt x="11798" y="7792"/>
                    <a:pt x="11519" y="8429"/>
                  </a:cubicBezTo>
                  <a:cubicBezTo>
                    <a:pt x="11231" y="9091"/>
                    <a:pt x="11519" y="10169"/>
                    <a:pt x="11009" y="10660"/>
                  </a:cubicBezTo>
                  <a:cubicBezTo>
                    <a:pt x="10500" y="11155"/>
                    <a:pt x="9432" y="10830"/>
                    <a:pt x="8763" y="11094"/>
                  </a:cubicBezTo>
                  <a:cubicBezTo>
                    <a:pt x="8117" y="11346"/>
                    <a:pt x="7566" y="12313"/>
                    <a:pt x="6835" y="12313"/>
                  </a:cubicBezTo>
                  <a:cubicBezTo>
                    <a:pt x="6831" y="12313"/>
                    <a:pt x="6827" y="12313"/>
                    <a:pt x="6823" y="12313"/>
                  </a:cubicBezTo>
                  <a:cubicBezTo>
                    <a:pt x="6084" y="12298"/>
                    <a:pt x="5563" y="11305"/>
                    <a:pt x="4926" y="11030"/>
                  </a:cubicBezTo>
                  <a:cubicBezTo>
                    <a:pt x="4264" y="10739"/>
                    <a:pt x="3189" y="11030"/>
                    <a:pt x="2695" y="10517"/>
                  </a:cubicBezTo>
                  <a:cubicBezTo>
                    <a:pt x="2200" y="10011"/>
                    <a:pt x="2525" y="8939"/>
                    <a:pt x="2261" y="8271"/>
                  </a:cubicBezTo>
                  <a:cubicBezTo>
                    <a:pt x="2008" y="7626"/>
                    <a:pt x="1031" y="7071"/>
                    <a:pt x="1045" y="6332"/>
                  </a:cubicBezTo>
                  <a:cubicBezTo>
                    <a:pt x="1057" y="5595"/>
                    <a:pt x="2050" y="5075"/>
                    <a:pt x="2329" y="4437"/>
                  </a:cubicBezTo>
                  <a:cubicBezTo>
                    <a:pt x="2616" y="3777"/>
                    <a:pt x="2325" y="2697"/>
                    <a:pt x="2838" y="2202"/>
                  </a:cubicBezTo>
                  <a:cubicBezTo>
                    <a:pt x="3348" y="1712"/>
                    <a:pt x="4416" y="2037"/>
                    <a:pt x="5084" y="1772"/>
                  </a:cubicBezTo>
                  <a:cubicBezTo>
                    <a:pt x="5729" y="1517"/>
                    <a:pt x="6281" y="554"/>
                    <a:pt x="7010" y="554"/>
                  </a:cubicBezTo>
                  <a:close/>
                  <a:moveTo>
                    <a:pt x="7100" y="1"/>
                  </a:moveTo>
                  <a:cubicBezTo>
                    <a:pt x="6281" y="1"/>
                    <a:pt x="5615" y="1050"/>
                    <a:pt x="4880" y="1308"/>
                  </a:cubicBezTo>
                  <a:cubicBezTo>
                    <a:pt x="4638" y="1393"/>
                    <a:pt x="4353" y="1410"/>
                    <a:pt x="4058" y="1410"/>
                  </a:cubicBezTo>
                  <a:cubicBezTo>
                    <a:pt x="3857" y="1410"/>
                    <a:pt x="3651" y="1402"/>
                    <a:pt x="3450" y="1402"/>
                  </a:cubicBezTo>
                  <a:cubicBezTo>
                    <a:pt x="3000" y="1402"/>
                    <a:pt x="2576" y="1442"/>
                    <a:pt x="2287" y="1701"/>
                  </a:cubicBezTo>
                  <a:cubicBezTo>
                    <a:pt x="1679" y="2240"/>
                    <a:pt x="1963" y="3489"/>
                    <a:pt x="1604" y="4233"/>
                  </a:cubicBezTo>
                  <a:cubicBezTo>
                    <a:pt x="1257" y="4950"/>
                    <a:pt x="94" y="5498"/>
                    <a:pt x="49" y="6343"/>
                  </a:cubicBezTo>
                  <a:cubicBezTo>
                    <a:pt x="0" y="7189"/>
                    <a:pt x="1091" y="7863"/>
                    <a:pt x="1355" y="8619"/>
                  </a:cubicBezTo>
                  <a:cubicBezTo>
                    <a:pt x="1627" y="9396"/>
                    <a:pt x="1207" y="10603"/>
                    <a:pt x="1747" y="11211"/>
                  </a:cubicBezTo>
                  <a:cubicBezTo>
                    <a:pt x="2287" y="11815"/>
                    <a:pt x="3536" y="11536"/>
                    <a:pt x="4276" y="11894"/>
                  </a:cubicBezTo>
                  <a:cubicBezTo>
                    <a:pt x="4997" y="12242"/>
                    <a:pt x="5544" y="13404"/>
                    <a:pt x="6389" y="13449"/>
                  </a:cubicBezTo>
                  <a:cubicBezTo>
                    <a:pt x="6408" y="13450"/>
                    <a:pt x="6426" y="13451"/>
                    <a:pt x="6445" y="13451"/>
                  </a:cubicBezTo>
                  <a:cubicBezTo>
                    <a:pt x="7265" y="13451"/>
                    <a:pt x="7926" y="12402"/>
                    <a:pt x="8662" y="12148"/>
                  </a:cubicBezTo>
                  <a:cubicBezTo>
                    <a:pt x="8910" y="12060"/>
                    <a:pt x="9201" y="12043"/>
                    <a:pt x="9503" y="12043"/>
                  </a:cubicBezTo>
                  <a:cubicBezTo>
                    <a:pt x="9696" y="12043"/>
                    <a:pt x="9893" y="12050"/>
                    <a:pt x="10086" y="12050"/>
                  </a:cubicBezTo>
                  <a:cubicBezTo>
                    <a:pt x="10539" y="12050"/>
                    <a:pt x="10967" y="12011"/>
                    <a:pt x="11258" y="11751"/>
                  </a:cubicBezTo>
                  <a:cubicBezTo>
                    <a:pt x="11862" y="11211"/>
                    <a:pt x="11583" y="9962"/>
                    <a:pt x="11941" y="9218"/>
                  </a:cubicBezTo>
                  <a:cubicBezTo>
                    <a:pt x="12288" y="8506"/>
                    <a:pt x="13451" y="7954"/>
                    <a:pt x="13499" y="7109"/>
                  </a:cubicBezTo>
                  <a:cubicBezTo>
                    <a:pt x="13545" y="6264"/>
                    <a:pt x="12454" y="5588"/>
                    <a:pt x="12194" y="4834"/>
                  </a:cubicBezTo>
                  <a:cubicBezTo>
                    <a:pt x="11918" y="4056"/>
                    <a:pt x="12341" y="2848"/>
                    <a:pt x="11798" y="2240"/>
                  </a:cubicBezTo>
                  <a:cubicBezTo>
                    <a:pt x="11258" y="1636"/>
                    <a:pt x="10009" y="1916"/>
                    <a:pt x="9265" y="1557"/>
                  </a:cubicBezTo>
                  <a:cubicBezTo>
                    <a:pt x="8552" y="1211"/>
                    <a:pt x="8001" y="48"/>
                    <a:pt x="7156" y="2"/>
                  </a:cubicBezTo>
                  <a:cubicBezTo>
                    <a:pt x="7137" y="1"/>
                    <a:pt x="7119" y="1"/>
                    <a:pt x="7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090941" y="1622124"/>
              <a:ext cx="809739" cy="806199"/>
            </a:xfrm>
            <a:custGeom>
              <a:avLst/>
              <a:gdLst/>
              <a:ahLst/>
              <a:cxnLst/>
              <a:rect l="l" t="t" r="r" b="b"/>
              <a:pathLst>
                <a:path w="10179" h="10153" extrusionOk="0">
                  <a:moveTo>
                    <a:pt x="5009" y="468"/>
                  </a:moveTo>
                  <a:cubicBezTo>
                    <a:pt x="5531" y="468"/>
                    <a:pt x="5959" y="1137"/>
                    <a:pt x="6435" y="1299"/>
                  </a:cubicBezTo>
                  <a:cubicBezTo>
                    <a:pt x="6585" y="1350"/>
                    <a:pt x="6760" y="1361"/>
                    <a:pt x="6941" y="1361"/>
                  </a:cubicBezTo>
                  <a:cubicBezTo>
                    <a:pt x="7083" y="1361"/>
                    <a:pt x="7229" y="1354"/>
                    <a:pt x="7371" y="1354"/>
                  </a:cubicBezTo>
                  <a:cubicBezTo>
                    <a:pt x="7652" y="1354"/>
                    <a:pt x="7917" y="1381"/>
                    <a:pt x="8099" y="1541"/>
                  </a:cubicBezTo>
                  <a:cubicBezTo>
                    <a:pt x="8492" y="1888"/>
                    <a:pt x="8314" y="2688"/>
                    <a:pt x="8548" y="3164"/>
                  </a:cubicBezTo>
                  <a:cubicBezTo>
                    <a:pt x="8771" y="3624"/>
                    <a:pt x="9522" y="3971"/>
                    <a:pt x="9553" y="4514"/>
                  </a:cubicBezTo>
                  <a:cubicBezTo>
                    <a:pt x="9586" y="5054"/>
                    <a:pt x="8891" y="5493"/>
                    <a:pt x="8726" y="5975"/>
                  </a:cubicBezTo>
                  <a:cubicBezTo>
                    <a:pt x="8552" y="6477"/>
                    <a:pt x="8828" y="7251"/>
                    <a:pt x="8480" y="7644"/>
                  </a:cubicBezTo>
                  <a:cubicBezTo>
                    <a:pt x="8137" y="8036"/>
                    <a:pt x="7333" y="7858"/>
                    <a:pt x="6858" y="8092"/>
                  </a:cubicBezTo>
                  <a:cubicBezTo>
                    <a:pt x="6401" y="8315"/>
                    <a:pt x="6054" y="9062"/>
                    <a:pt x="5510" y="9097"/>
                  </a:cubicBezTo>
                  <a:cubicBezTo>
                    <a:pt x="5498" y="9097"/>
                    <a:pt x="5485" y="9098"/>
                    <a:pt x="5473" y="9098"/>
                  </a:cubicBezTo>
                  <a:cubicBezTo>
                    <a:pt x="4950" y="9098"/>
                    <a:pt x="4518" y="8428"/>
                    <a:pt x="4046" y="8266"/>
                  </a:cubicBezTo>
                  <a:cubicBezTo>
                    <a:pt x="3895" y="8215"/>
                    <a:pt x="3721" y="8204"/>
                    <a:pt x="3539" y="8204"/>
                  </a:cubicBezTo>
                  <a:cubicBezTo>
                    <a:pt x="3397" y="8204"/>
                    <a:pt x="3250" y="8211"/>
                    <a:pt x="3107" y="8211"/>
                  </a:cubicBezTo>
                  <a:cubicBezTo>
                    <a:pt x="2826" y="8211"/>
                    <a:pt x="2562" y="8184"/>
                    <a:pt x="2382" y="8024"/>
                  </a:cubicBezTo>
                  <a:cubicBezTo>
                    <a:pt x="1990" y="7681"/>
                    <a:pt x="2163" y="6877"/>
                    <a:pt x="1932" y="6402"/>
                  </a:cubicBezTo>
                  <a:cubicBezTo>
                    <a:pt x="1706" y="5945"/>
                    <a:pt x="959" y="5594"/>
                    <a:pt x="925" y="5054"/>
                  </a:cubicBezTo>
                  <a:cubicBezTo>
                    <a:pt x="891" y="4514"/>
                    <a:pt x="1589" y="4073"/>
                    <a:pt x="1755" y="3590"/>
                  </a:cubicBezTo>
                  <a:cubicBezTo>
                    <a:pt x="1929" y="3088"/>
                    <a:pt x="1653" y="2314"/>
                    <a:pt x="1997" y="1926"/>
                  </a:cubicBezTo>
                  <a:cubicBezTo>
                    <a:pt x="2344" y="1533"/>
                    <a:pt x="3144" y="1706"/>
                    <a:pt x="3620" y="1476"/>
                  </a:cubicBezTo>
                  <a:cubicBezTo>
                    <a:pt x="4080" y="1250"/>
                    <a:pt x="4427" y="503"/>
                    <a:pt x="4970" y="469"/>
                  </a:cubicBezTo>
                  <a:cubicBezTo>
                    <a:pt x="4983" y="468"/>
                    <a:pt x="4996" y="468"/>
                    <a:pt x="5009" y="468"/>
                  </a:cubicBezTo>
                  <a:close/>
                  <a:moveTo>
                    <a:pt x="4991" y="1"/>
                  </a:moveTo>
                  <a:cubicBezTo>
                    <a:pt x="4986" y="1"/>
                    <a:pt x="4980" y="1"/>
                    <a:pt x="4974" y="1"/>
                  </a:cubicBezTo>
                  <a:cubicBezTo>
                    <a:pt x="4336" y="16"/>
                    <a:pt x="3892" y="877"/>
                    <a:pt x="3344" y="1118"/>
                  </a:cubicBezTo>
                  <a:cubicBezTo>
                    <a:pt x="2774" y="1371"/>
                    <a:pt x="1842" y="1129"/>
                    <a:pt x="1419" y="1571"/>
                  </a:cubicBezTo>
                  <a:cubicBezTo>
                    <a:pt x="997" y="2013"/>
                    <a:pt x="1279" y="2934"/>
                    <a:pt x="1057" y="3511"/>
                  </a:cubicBezTo>
                  <a:cubicBezTo>
                    <a:pt x="838" y="4073"/>
                    <a:pt x="0" y="4556"/>
                    <a:pt x="15" y="5194"/>
                  </a:cubicBezTo>
                  <a:cubicBezTo>
                    <a:pt x="30" y="5828"/>
                    <a:pt x="891" y="6273"/>
                    <a:pt x="1133" y="6824"/>
                  </a:cubicBezTo>
                  <a:cubicBezTo>
                    <a:pt x="1382" y="7390"/>
                    <a:pt x="1140" y="8323"/>
                    <a:pt x="1582" y="8745"/>
                  </a:cubicBezTo>
                  <a:cubicBezTo>
                    <a:pt x="2023" y="9172"/>
                    <a:pt x="2944" y="8885"/>
                    <a:pt x="3525" y="9107"/>
                  </a:cubicBezTo>
                  <a:cubicBezTo>
                    <a:pt x="4079" y="9325"/>
                    <a:pt x="4558" y="10153"/>
                    <a:pt x="5188" y="10153"/>
                  </a:cubicBezTo>
                  <a:cubicBezTo>
                    <a:pt x="5193" y="10153"/>
                    <a:pt x="5199" y="10153"/>
                    <a:pt x="5205" y="10153"/>
                  </a:cubicBezTo>
                  <a:cubicBezTo>
                    <a:pt x="5843" y="10138"/>
                    <a:pt x="6284" y="9278"/>
                    <a:pt x="6835" y="9036"/>
                  </a:cubicBezTo>
                  <a:cubicBezTo>
                    <a:pt x="7405" y="8783"/>
                    <a:pt x="8337" y="9025"/>
                    <a:pt x="8760" y="8583"/>
                  </a:cubicBezTo>
                  <a:cubicBezTo>
                    <a:pt x="9182" y="8142"/>
                    <a:pt x="8896" y="7221"/>
                    <a:pt x="9122" y="6639"/>
                  </a:cubicBezTo>
                  <a:cubicBezTo>
                    <a:pt x="9341" y="6081"/>
                    <a:pt x="10178" y="5598"/>
                    <a:pt x="10164" y="4960"/>
                  </a:cubicBezTo>
                  <a:cubicBezTo>
                    <a:pt x="10149" y="4322"/>
                    <a:pt x="9288" y="3880"/>
                    <a:pt x="9046" y="3330"/>
                  </a:cubicBezTo>
                  <a:cubicBezTo>
                    <a:pt x="8794" y="2763"/>
                    <a:pt x="9039" y="1831"/>
                    <a:pt x="8593" y="1405"/>
                  </a:cubicBezTo>
                  <a:cubicBezTo>
                    <a:pt x="8152" y="982"/>
                    <a:pt x="7231" y="1269"/>
                    <a:pt x="6654" y="1046"/>
                  </a:cubicBezTo>
                  <a:cubicBezTo>
                    <a:pt x="6100" y="830"/>
                    <a:pt x="5621" y="1"/>
                    <a:pt x="4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229678" y="1692399"/>
              <a:ext cx="580397" cy="572510"/>
            </a:xfrm>
            <a:custGeom>
              <a:avLst/>
              <a:gdLst/>
              <a:ahLst/>
              <a:cxnLst/>
              <a:rect l="l" t="t" r="r" b="b"/>
              <a:pathLst>
                <a:path w="7296" h="7210" extrusionOk="0">
                  <a:moveTo>
                    <a:pt x="3442" y="372"/>
                  </a:moveTo>
                  <a:cubicBezTo>
                    <a:pt x="3787" y="372"/>
                    <a:pt x="4103" y="781"/>
                    <a:pt x="4423" y="863"/>
                  </a:cubicBezTo>
                  <a:cubicBezTo>
                    <a:pt x="4487" y="879"/>
                    <a:pt x="4556" y="885"/>
                    <a:pt x="4628" y="885"/>
                  </a:cubicBezTo>
                  <a:cubicBezTo>
                    <a:pt x="4818" y="885"/>
                    <a:pt x="5029" y="844"/>
                    <a:pt x="5218" y="844"/>
                  </a:cubicBezTo>
                  <a:cubicBezTo>
                    <a:pt x="5354" y="844"/>
                    <a:pt x="5479" y="865"/>
                    <a:pt x="5578" y="939"/>
                  </a:cubicBezTo>
                  <a:cubicBezTo>
                    <a:pt x="5865" y="1154"/>
                    <a:pt x="5789" y="1709"/>
                    <a:pt x="5974" y="2022"/>
                  </a:cubicBezTo>
                  <a:cubicBezTo>
                    <a:pt x="6151" y="2324"/>
                    <a:pt x="6680" y="2520"/>
                    <a:pt x="6736" y="2890"/>
                  </a:cubicBezTo>
                  <a:cubicBezTo>
                    <a:pt x="6790" y="3260"/>
                    <a:pt x="6332" y="3599"/>
                    <a:pt x="6246" y="3939"/>
                  </a:cubicBezTo>
                  <a:cubicBezTo>
                    <a:pt x="6156" y="4291"/>
                    <a:pt x="6386" y="4803"/>
                    <a:pt x="6174" y="5090"/>
                  </a:cubicBezTo>
                  <a:cubicBezTo>
                    <a:pt x="5959" y="5377"/>
                    <a:pt x="5400" y="5301"/>
                    <a:pt x="5087" y="5486"/>
                  </a:cubicBezTo>
                  <a:cubicBezTo>
                    <a:pt x="4785" y="5664"/>
                    <a:pt x="4585" y="6196"/>
                    <a:pt x="4219" y="6249"/>
                  </a:cubicBezTo>
                  <a:cubicBezTo>
                    <a:pt x="4199" y="6252"/>
                    <a:pt x="4179" y="6253"/>
                    <a:pt x="4159" y="6253"/>
                  </a:cubicBezTo>
                  <a:cubicBezTo>
                    <a:pt x="3812" y="6253"/>
                    <a:pt x="3491" y="5844"/>
                    <a:pt x="3170" y="5762"/>
                  </a:cubicBezTo>
                  <a:cubicBezTo>
                    <a:pt x="3107" y="5746"/>
                    <a:pt x="3039" y="5740"/>
                    <a:pt x="2967" y="5740"/>
                  </a:cubicBezTo>
                  <a:cubicBezTo>
                    <a:pt x="2778" y="5740"/>
                    <a:pt x="2568" y="5782"/>
                    <a:pt x="2378" y="5782"/>
                  </a:cubicBezTo>
                  <a:cubicBezTo>
                    <a:pt x="2243" y="5782"/>
                    <a:pt x="2117" y="5760"/>
                    <a:pt x="2019" y="5686"/>
                  </a:cubicBezTo>
                  <a:cubicBezTo>
                    <a:pt x="1732" y="5472"/>
                    <a:pt x="1808" y="4913"/>
                    <a:pt x="1622" y="4599"/>
                  </a:cubicBezTo>
                  <a:cubicBezTo>
                    <a:pt x="1446" y="4298"/>
                    <a:pt x="913" y="4101"/>
                    <a:pt x="861" y="3732"/>
                  </a:cubicBezTo>
                  <a:cubicBezTo>
                    <a:pt x="807" y="3362"/>
                    <a:pt x="1260" y="3026"/>
                    <a:pt x="1347" y="2686"/>
                  </a:cubicBezTo>
                  <a:cubicBezTo>
                    <a:pt x="1437" y="2331"/>
                    <a:pt x="1207" y="1818"/>
                    <a:pt x="1423" y="1532"/>
                  </a:cubicBezTo>
                  <a:cubicBezTo>
                    <a:pt x="1638" y="1244"/>
                    <a:pt x="2197" y="1320"/>
                    <a:pt x="2510" y="1135"/>
                  </a:cubicBezTo>
                  <a:cubicBezTo>
                    <a:pt x="2812" y="957"/>
                    <a:pt x="3008" y="426"/>
                    <a:pt x="3378" y="377"/>
                  </a:cubicBezTo>
                  <a:cubicBezTo>
                    <a:pt x="3399" y="373"/>
                    <a:pt x="3421" y="372"/>
                    <a:pt x="3442" y="372"/>
                  </a:cubicBezTo>
                  <a:close/>
                  <a:moveTo>
                    <a:pt x="3327" y="0"/>
                  </a:moveTo>
                  <a:cubicBezTo>
                    <a:pt x="3310" y="0"/>
                    <a:pt x="3293" y="1"/>
                    <a:pt x="3275" y="3"/>
                  </a:cubicBezTo>
                  <a:cubicBezTo>
                    <a:pt x="2827" y="52"/>
                    <a:pt x="2559" y="690"/>
                    <a:pt x="2181" y="894"/>
                  </a:cubicBezTo>
                  <a:cubicBezTo>
                    <a:pt x="1793" y="1101"/>
                    <a:pt x="1113" y="985"/>
                    <a:pt x="838" y="1320"/>
                  </a:cubicBezTo>
                  <a:cubicBezTo>
                    <a:pt x="566" y="1659"/>
                    <a:pt x="819" y="2298"/>
                    <a:pt x="690" y="2724"/>
                  </a:cubicBezTo>
                  <a:cubicBezTo>
                    <a:pt x="570" y="3131"/>
                    <a:pt x="0" y="3524"/>
                    <a:pt x="45" y="3977"/>
                  </a:cubicBezTo>
                  <a:cubicBezTo>
                    <a:pt x="94" y="4426"/>
                    <a:pt x="728" y="4694"/>
                    <a:pt x="932" y="5071"/>
                  </a:cubicBezTo>
                  <a:cubicBezTo>
                    <a:pt x="1143" y="5460"/>
                    <a:pt x="1023" y="6136"/>
                    <a:pt x="1362" y="6415"/>
                  </a:cubicBezTo>
                  <a:cubicBezTo>
                    <a:pt x="1495" y="6520"/>
                    <a:pt x="1672" y="6547"/>
                    <a:pt x="1865" y="6547"/>
                  </a:cubicBezTo>
                  <a:cubicBezTo>
                    <a:pt x="2054" y="6547"/>
                    <a:pt x="2258" y="6521"/>
                    <a:pt x="2447" y="6521"/>
                  </a:cubicBezTo>
                  <a:cubicBezTo>
                    <a:pt x="2560" y="6521"/>
                    <a:pt x="2667" y="6530"/>
                    <a:pt x="2763" y="6559"/>
                  </a:cubicBezTo>
                  <a:cubicBezTo>
                    <a:pt x="3158" y="6678"/>
                    <a:pt x="3536" y="7210"/>
                    <a:pt x="3964" y="7210"/>
                  </a:cubicBezTo>
                  <a:cubicBezTo>
                    <a:pt x="3981" y="7210"/>
                    <a:pt x="3998" y="7209"/>
                    <a:pt x="4015" y="7207"/>
                  </a:cubicBezTo>
                  <a:cubicBezTo>
                    <a:pt x="4468" y="7158"/>
                    <a:pt x="4736" y="6521"/>
                    <a:pt x="5109" y="6317"/>
                  </a:cubicBezTo>
                  <a:cubicBezTo>
                    <a:pt x="5503" y="6109"/>
                    <a:pt x="6178" y="6226"/>
                    <a:pt x="6454" y="5890"/>
                  </a:cubicBezTo>
                  <a:cubicBezTo>
                    <a:pt x="6729" y="5550"/>
                    <a:pt x="6476" y="4913"/>
                    <a:pt x="6600" y="4486"/>
                  </a:cubicBezTo>
                  <a:cubicBezTo>
                    <a:pt x="6725" y="4079"/>
                    <a:pt x="7295" y="3686"/>
                    <a:pt x="7250" y="3234"/>
                  </a:cubicBezTo>
                  <a:cubicBezTo>
                    <a:pt x="7201" y="2784"/>
                    <a:pt x="6563" y="2516"/>
                    <a:pt x="6359" y="2139"/>
                  </a:cubicBezTo>
                  <a:cubicBezTo>
                    <a:pt x="6147" y="1750"/>
                    <a:pt x="6269" y="1075"/>
                    <a:pt x="5933" y="795"/>
                  </a:cubicBezTo>
                  <a:cubicBezTo>
                    <a:pt x="5800" y="688"/>
                    <a:pt x="5623" y="661"/>
                    <a:pt x="5430" y="661"/>
                  </a:cubicBezTo>
                  <a:cubicBezTo>
                    <a:pt x="5241" y="661"/>
                    <a:pt x="5038" y="687"/>
                    <a:pt x="4848" y="687"/>
                  </a:cubicBezTo>
                  <a:cubicBezTo>
                    <a:pt x="4735" y="687"/>
                    <a:pt x="4626" y="678"/>
                    <a:pt x="4529" y="648"/>
                  </a:cubicBezTo>
                  <a:cubicBezTo>
                    <a:pt x="4133" y="532"/>
                    <a:pt x="3758" y="0"/>
                    <a:pt x="3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5354493" y="1746714"/>
              <a:ext cx="378658" cy="370504"/>
            </a:xfrm>
            <a:custGeom>
              <a:avLst/>
              <a:gdLst/>
              <a:ahLst/>
              <a:cxnLst/>
              <a:rect l="l" t="t" r="r" b="b"/>
              <a:pathLst>
                <a:path w="4760" h="4666" extrusionOk="0">
                  <a:moveTo>
                    <a:pt x="2186" y="264"/>
                  </a:moveTo>
                  <a:cubicBezTo>
                    <a:pt x="2391" y="264"/>
                    <a:pt x="2600" y="485"/>
                    <a:pt x="2793" y="515"/>
                  </a:cubicBezTo>
                  <a:cubicBezTo>
                    <a:pt x="2817" y="519"/>
                    <a:pt x="2842" y="521"/>
                    <a:pt x="2868" y="521"/>
                  </a:cubicBezTo>
                  <a:cubicBezTo>
                    <a:pt x="3014" y="521"/>
                    <a:pt x="3184" y="463"/>
                    <a:pt x="3330" y="463"/>
                  </a:cubicBezTo>
                  <a:cubicBezTo>
                    <a:pt x="3392" y="463"/>
                    <a:pt x="3450" y="474"/>
                    <a:pt x="3500" y="504"/>
                  </a:cubicBezTo>
                  <a:cubicBezTo>
                    <a:pt x="3684" y="621"/>
                    <a:pt x="3665" y="968"/>
                    <a:pt x="3794" y="1149"/>
                  </a:cubicBezTo>
                  <a:cubicBezTo>
                    <a:pt x="3918" y="1323"/>
                    <a:pt x="4251" y="1417"/>
                    <a:pt x="4299" y="1640"/>
                  </a:cubicBezTo>
                  <a:cubicBezTo>
                    <a:pt x="4352" y="1863"/>
                    <a:pt x="4092" y="2093"/>
                    <a:pt x="4054" y="2304"/>
                  </a:cubicBezTo>
                  <a:cubicBezTo>
                    <a:pt x="4016" y="2523"/>
                    <a:pt x="4183" y="2825"/>
                    <a:pt x="4066" y="3010"/>
                  </a:cubicBezTo>
                  <a:cubicBezTo>
                    <a:pt x="3948" y="3194"/>
                    <a:pt x="3605" y="3176"/>
                    <a:pt x="3424" y="3304"/>
                  </a:cubicBezTo>
                  <a:cubicBezTo>
                    <a:pt x="3246" y="3429"/>
                    <a:pt x="3152" y="3761"/>
                    <a:pt x="2929" y="3810"/>
                  </a:cubicBezTo>
                  <a:cubicBezTo>
                    <a:pt x="2909" y="3815"/>
                    <a:pt x="2889" y="3817"/>
                    <a:pt x="2868" y="3817"/>
                  </a:cubicBezTo>
                  <a:cubicBezTo>
                    <a:pt x="2666" y="3817"/>
                    <a:pt x="2461" y="3599"/>
                    <a:pt x="2269" y="3565"/>
                  </a:cubicBezTo>
                  <a:cubicBezTo>
                    <a:pt x="2245" y="3561"/>
                    <a:pt x="2221" y="3559"/>
                    <a:pt x="2196" y="3559"/>
                  </a:cubicBezTo>
                  <a:cubicBezTo>
                    <a:pt x="2049" y="3559"/>
                    <a:pt x="1878" y="3618"/>
                    <a:pt x="1731" y="3618"/>
                  </a:cubicBezTo>
                  <a:cubicBezTo>
                    <a:pt x="1668" y="3618"/>
                    <a:pt x="1609" y="3607"/>
                    <a:pt x="1560" y="3576"/>
                  </a:cubicBezTo>
                  <a:cubicBezTo>
                    <a:pt x="1375" y="3459"/>
                    <a:pt x="1394" y="3112"/>
                    <a:pt x="1265" y="2931"/>
                  </a:cubicBezTo>
                  <a:cubicBezTo>
                    <a:pt x="1145" y="2757"/>
                    <a:pt x="809" y="2663"/>
                    <a:pt x="760" y="2440"/>
                  </a:cubicBezTo>
                  <a:cubicBezTo>
                    <a:pt x="710" y="2217"/>
                    <a:pt x="971" y="1991"/>
                    <a:pt x="1004" y="1780"/>
                  </a:cubicBezTo>
                  <a:cubicBezTo>
                    <a:pt x="1046" y="1560"/>
                    <a:pt x="880" y="1255"/>
                    <a:pt x="997" y="1070"/>
                  </a:cubicBezTo>
                  <a:cubicBezTo>
                    <a:pt x="1114" y="885"/>
                    <a:pt x="1457" y="904"/>
                    <a:pt x="1638" y="776"/>
                  </a:cubicBezTo>
                  <a:cubicBezTo>
                    <a:pt x="1816" y="655"/>
                    <a:pt x="1910" y="319"/>
                    <a:pt x="2129" y="270"/>
                  </a:cubicBezTo>
                  <a:cubicBezTo>
                    <a:pt x="2148" y="266"/>
                    <a:pt x="2167" y="264"/>
                    <a:pt x="2186" y="264"/>
                  </a:cubicBezTo>
                  <a:close/>
                  <a:moveTo>
                    <a:pt x="2013" y="1"/>
                  </a:moveTo>
                  <a:cubicBezTo>
                    <a:pt x="1993" y="1"/>
                    <a:pt x="1972" y="2"/>
                    <a:pt x="1952" y="6"/>
                  </a:cubicBezTo>
                  <a:cubicBezTo>
                    <a:pt x="1657" y="62"/>
                    <a:pt x="1518" y="489"/>
                    <a:pt x="1284" y="644"/>
                  </a:cubicBezTo>
                  <a:cubicBezTo>
                    <a:pt x="1042" y="799"/>
                    <a:pt x="593" y="757"/>
                    <a:pt x="431" y="991"/>
                  </a:cubicBezTo>
                  <a:cubicBezTo>
                    <a:pt x="269" y="1229"/>
                    <a:pt x="469" y="1628"/>
                    <a:pt x="408" y="1912"/>
                  </a:cubicBezTo>
                  <a:cubicBezTo>
                    <a:pt x="348" y="2187"/>
                    <a:pt x="1" y="2470"/>
                    <a:pt x="53" y="2761"/>
                  </a:cubicBezTo>
                  <a:cubicBezTo>
                    <a:pt x="107" y="3055"/>
                    <a:pt x="537" y="3194"/>
                    <a:pt x="687" y="3429"/>
                  </a:cubicBezTo>
                  <a:cubicBezTo>
                    <a:pt x="846" y="3674"/>
                    <a:pt x="801" y="4119"/>
                    <a:pt x="1039" y="4281"/>
                  </a:cubicBezTo>
                  <a:cubicBezTo>
                    <a:pt x="1110" y="4331"/>
                    <a:pt x="1196" y="4347"/>
                    <a:pt x="1290" y="4347"/>
                  </a:cubicBezTo>
                  <a:cubicBezTo>
                    <a:pt x="1462" y="4347"/>
                    <a:pt x="1661" y="4292"/>
                    <a:pt x="1836" y="4292"/>
                  </a:cubicBezTo>
                  <a:cubicBezTo>
                    <a:pt x="1879" y="4292"/>
                    <a:pt x="1920" y="4296"/>
                    <a:pt x="1960" y="4304"/>
                  </a:cubicBezTo>
                  <a:cubicBezTo>
                    <a:pt x="2211" y="4360"/>
                    <a:pt x="2475" y="4665"/>
                    <a:pt x="2744" y="4665"/>
                  </a:cubicBezTo>
                  <a:cubicBezTo>
                    <a:pt x="2765" y="4665"/>
                    <a:pt x="2787" y="4663"/>
                    <a:pt x="2809" y="4659"/>
                  </a:cubicBezTo>
                  <a:cubicBezTo>
                    <a:pt x="3099" y="4606"/>
                    <a:pt x="3239" y="4180"/>
                    <a:pt x="3477" y="4025"/>
                  </a:cubicBezTo>
                  <a:cubicBezTo>
                    <a:pt x="3718" y="3866"/>
                    <a:pt x="4167" y="3912"/>
                    <a:pt x="4326" y="3674"/>
                  </a:cubicBezTo>
                  <a:cubicBezTo>
                    <a:pt x="4488" y="3440"/>
                    <a:pt x="4292" y="3040"/>
                    <a:pt x="4352" y="2753"/>
                  </a:cubicBezTo>
                  <a:cubicBezTo>
                    <a:pt x="4409" y="2482"/>
                    <a:pt x="4760" y="2198"/>
                    <a:pt x="4707" y="1904"/>
                  </a:cubicBezTo>
                  <a:cubicBezTo>
                    <a:pt x="4655" y="1614"/>
                    <a:pt x="4224" y="1473"/>
                    <a:pt x="4069" y="1236"/>
                  </a:cubicBezTo>
                  <a:cubicBezTo>
                    <a:pt x="3915" y="994"/>
                    <a:pt x="3956" y="545"/>
                    <a:pt x="3722" y="387"/>
                  </a:cubicBezTo>
                  <a:cubicBezTo>
                    <a:pt x="3650" y="337"/>
                    <a:pt x="3563" y="321"/>
                    <a:pt x="3468" y="321"/>
                  </a:cubicBezTo>
                  <a:cubicBezTo>
                    <a:pt x="3294" y="321"/>
                    <a:pt x="3095" y="375"/>
                    <a:pt x="2921" y="375"/>
                  </a:cubicBezTo>
                  <a:cubicBezTo>
                    <a:pt x="2879" y="375"/>
                    <a:pt x="2839" y="372"/>
                    <a:pt x="2801" y="364"/>
                  </a:cubicBezTo>
                  <a:cubicBezTo>
                    <a:pt x="2545" y="308"/>
                    <a:pt x="2282" y="1"/>
                    <a:pt x="2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463160" y="1784114"/>
              <a:ext cx="209057" cy="202721"/>
            </a:xfrm>
            <a:custGeom>
              <a:avLst/>
              <a:gdLst/>
              <a:ahLst/>
              <a:cxnLst/>
              <a:rect l="l" t="t" r="r" b="b"/>
              <a:pathLst>
                <a:path w="2628" h="2553" extrusionOk="0">
                  <a:moveTo>
                    <a:pt x="1109" y="236"/>
                  </a:moveTo>
                  <a:cubicBezTo>
                    <a:pt x="1212" y="236"/>
                    <a:pt x="1318" y="340"/>
                    <a:pt x="1416" y="354"/>
                  </a:cubicBezTo>
                  <a:cubicBezTo>
                    <a:pt x="1425" y="355"/>
                    <a:pt x="1434" y="356"/>
                    <a:pt x="1443" y="356"/>
                  </a:cubicBezTo>
                  <a:cubicBezTo>
                    <a:pt x="1525" y="356"/>
                    <a:pt x="1624" y="314"/>
                    <a:pt x="1704" y="314"/>
                  </a:cubicBezTo>
                  <a:cubicBezTo>
                    <a:pt x="1732" y="314"/>
                    <a:pt x="1757" y="319"/>
                    <a:pt x="1779" y="331"/>
                  </a:cubicBezTo>
                  <a:cubicBezTo>
                    <a:pt x="1876" y="391"/>
                    <a:pt x="1873" y="565"/>
                    <a:pt x="1944" y="656"/>
                  </a:cubicBezTo>
                  <a:cubicBezTo>
                    <a:pt x="2012" y="743"/>
                    <a:pt x="2186" y="788"/>
                    <a:pt x="2212" y="897"/>
                  </a:cubicBezTo>
                  <a:cubicBezTo>
                    <a:pt x="2242" y="1011"/>
                    <a:pt x="2115" y="1135"/>
                    <a:pt x="2103" y="1244"/>
                  </a:cubicBezTo>
                  <a:cubicBezTo>
                    <a:pt x="2084" y="1358"/>
                    <a:pt x="2174" y="1509"/>
                    <a:pt x="2122" y="1607"/>
                  </a:cubicBezTo>
                  <a:cubicBezTo>
                    <a:pt x="2066" y="1704"/>
                    <a:pt x="1888" y="1701"/>
                    <a:pt x="1798" y="1769"/>
                  </a:cubicBezTo>
                  <a:cubicBezTo>
                    <a:pt x="1711" y="1837"/>
                    <a:pt x="1669" y="2011"/>
                    <a:pt x="1556" y="2040"/>
                  </a:cubicBezTo>
                  <a:cubicBezTo>
                    <a:pt x="1544" y="2044"/>
                    <a:pt x="1532" y="2045"/>
                    <a:pt x="1520" y="2045"/>
                  </a:cubicBezTo>
                  <a:cubicBezTo>
                    <a:pt x="1418" y="2045"/>
                    <a:pt x="1311" y="1938"/>
                    <a:pt x="1213" y="1927"/>
                  </a:cubicBezTo>
                  <a:cubicBezTo>
                    <a:pt x="1204" y="1926"/>
                    <a:pt x="1195" y="1926"/>
                    <a:pt x="1185" y="1926"/>
                  </a:cubicBezTo>
                  <a:cubicBezTo>
                    <a:pt x="1103" y="1926"/>
                    <a:pt x="1007" y="1965"/>
                    <a:pt x="928" y="1965"/>
                  </a:cubicBezTo>
                  <a:cubicBezTo>
                    <a:pt x="900" y="1965"/>
                    <a:pt x="873" y="1960"/>
                    <a:pt x="850" y="1946"/>
                  </a:cubicBezTo>
                  <a:cubicBezTo>
                    <a:pt x="752" y="1890"/>
                    <a:pt x="756" y="1713"/>
                    <a:pt x="684" y="1622"/>
                  </a:cubicBezTo>
                  <a:cubicBezTo>
                    <a:pt x="617" y="1535"/>
                    <a:pt x="443" y="1493"/>
                    <a:pt x="416" y="1380"/>
                  </a:cubicBezTo>
                  <a:cubicBezTo>
                    <a:pt x="386" y="1267"/>
                    <a:pt x="514" y="1146"/>
                    <a:pt x="526" y="1037"/>
                  </a:cubicBezTo>
                  <a:cubicBezTo>
                    <a:pt x="544" y="924"/>
                    <a:pt x="453" y="772"/>
                    <a:pt x="507" y="675"/>
                  </a:cubicBezTo>
                  <a:cubicBezTo>
                    <a:pt x="563" y="577"/>
                    <a:pt x="741" y="580"/>
                    <a:pt x="831" y="509"/>
                  </a:cubicBezTo>
                  <a:cubicBezTo>
                    <a:pt x="918" y="445"/>
                    <a:pt x="960" y="271"/>
                    <a:pt x="1073" y="241"/>
                  </a:cubicBezTo>
                  <a:cubicBezTo>
                    <a:pt x="1085" y="237"/>
                    <a:pt x="1097" y="236"/>
                    <a:pt x="1109" y="236"/>
                  </a:cubicBezTo>
                  <a:close/>
                  <a:moveTo>
                    <a:pt x="1023" y="0"/>
                  </a:moveTo>
                  <a:cubicBezTo>
                    <a:pt x="1006" y="0"/>
                    <a:pt x="990" y="2"/>
                    <a:pt x="974" y="6"/>
                  </a:cubicBezTo>
                  <a:cubicBezTo>
                    <a:pt x="816" y="48"/>
                    <a:pt x="756" y="293"/>
                    <a:pt x="635" y="387"/>
                  </a:cubicBezTo>
                  <a:cubicBezTo>
                    <a:pt x="507" y="486"/>
                    <a:pt x="254" y="482"/>
                    <a:pt x="175" y="618"/>
                  </a:cubicBezTo>
                  <a:cubicBezTo>
                    <a:pt x="96" y="758"/>
                    <a:pt x="223" y="969"/>
                    <a:pt x="204" y="1131"/>
                  </a:cubicBezTo>
                  <a:cubicBezTo>
                    <a:pt x="182" y="1282"/>
                    <a:pt x="1" y="1455"/>
                    <a:pt x="46" y="1618"/>
                  </a:cubicBezTo>
                  <a:cubicBezTo>
                    <a:pt x="88" y="1777"/>
                    <a:pt x="333" y="1833"/>
                    <a:pt x="427" y="1958"/>
                  </a:cubicBezTo>
                  <a:cubicBezTo>
                    <a:pt x="526" y="2086"/>
                    <a:pt x="521" y="2335"/>
                    <a:pt x="657" y="2415"/>
                  </a:cubicBezTo>
                  <a:cubicBezTo>
                    <a:pt x="691" y="2434"/>
                    <a:pt x="729" y="2441"/>
                    <a:pt x="769" y="2441"/>
                  </a:cubicBezTo>
                  <a:cubicBezTo>
                    <a:pt x="882" y="2441"/>
                    <a:pt x="1014" y="2386"/>
                    <a:pt x="1126" y="2386"/>
                  </a:cubicBezTo>
                  <a:cubicBezTo>
                    <a:pt x="1140" y="2386"/>
                    <a:pt x="1154" y="2386"/>
                    <a:pt x="1167" y="2388"/>
                  </a:cubicBezTo>
                  <a:cubicBezTo>
                    <a:pt x="1307" y="2405"/>
                    <a:pt x="1460" y="2553"/>
                    <a:pt x="1605" y="2553"/>
                  </a:cubicBezTo>
                  <a:cubicBezTo>
                    <a:pt x="1622" y="2553"/>
                    <a:pt x="1638" y="2551"/>
                    <a:pt x="1654" y="2547"/>
                  </a:cubicBezTo>
                  <a:cubicBezTo>
                    <a:pt x="1817" y="2502"/>
                    <a:pt x="1873" y="2260"/>
                    <a:pt x="1998" y="2165"/>
                  </a:cubicBezTo>
                  <a:cubicBezTo>
                    <a:pt x="2126" y="2067"/>
                    <a:pt x="2375" y="2071"/>
                    <a:pt x="2454" y="1931"/>
                  </a:cubicBezTo>
                  <a:cubicBezTo>
                    <a:pt x="2533" y="1795"/>
                    <a:pt x="2405" y="1580"/>
                    <a:pt x="2428" y="1422"/>
                  </a:cubicBezTo>
                  <a:cubicBezTo>
                    <a:pt x="2446" y="1267"/>
                    <a:pt x="2627" y="1093"/>
                    <a:pt x="2587" y="935"/>
                  </a:cubicBezTo>
                  <a:cubicBezTo>
                    <a:pt x="2541" y="776"/>
                    <a:pt x="2299" y="716"/>
                    <a:pt x="2205" y="595"/>
                  </a:cubicBezTo>
                  <a:cubicBezTo>
                    <a:pt x="2107" y="467"/>
                    <a:pt x="2111" y="218"/>
                    <a:pt x="1975" y="138"/>
                  </a:cubicBezTo>
                  <a:cubicBezTo>
                    <a:pt x="1941" y="119"/>
                    <a:pt x="1903" y="112"/>
                    <a:pt x="1863" y="112"/>
                  </a:cubicBezTo>
                  <a:cubicBezTo>
                    <a:pt x="1749" y="112"/>
                    <a:pt x="1615" y="167"/>
                    <a:pt x="1502" y="167"/>
                  </a:cubicBezTo>
                  <a:cubicBezTo>
                    <a:pt x="1489" y="167"/>
                    <a:pt x="1475" y="167"/>
                    <a:pt x="1462" y="165"/>
                  </a:cubicBezTo>
                  <a:cubicBezTo>
                    <a:pt x="1322" y="148"/>
                    <a:pt x="1168" y="0"/>
                    <a:pt x="10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520198" y="1818100"/>
              <a:ext cx="95301" cy="92427"/>
            </a:xfrm>
            <a:custGeom>
              <a:avLst/>
              <a:gdLst/>
              <a:ahLst/>
              <a:cxnLst/>
              <a:rect l="l" t="t" r="r" b="b"/>
              <a:pathLst>
                <a:path w="1198" h="1164" extrusionOk="0">
                  <a:moveTo>
                    <a:pt x="542" y="203"/>
                  </a:moveTo>
                  <a:cubicBezTo>
                    <a:pt x="580" y="203"/>
                    <a:pt x="620" y="240"/>
                    <a:pt x="654" y="243"/>
                  </a:cubicBezTo>
                  <a:cubicBezTo>
                    <a:pt x="658" y="244"/>
                    <a:pt x="663" y="244"/>
                    <a:pt x="667" y="244"/>
                  </a:cubicBezTo>
                  <a:cubicBezTo>
                    <a:pt x="697" y="244"/>
                    <a:pt x="730" y="229"/>
                    <a:pt x="758" y="229"/>
                  </a:cubicBezTo>
                  <a:cubicBezTo>
                    <a:pt x="767" y="229"/>
                    <a:pt x="775" y="231"/>
                    <a:pt x="783" y="235"/>
                  </a:cubicBezTo>
                  <a:cubicBezTo>
                    <a:pt x="816" y="257"/>
                    <a:pt x="816" y="318"/>
                    <a:pt x="839" y="353"/>
                  </a:cubicBezTo>
                  <a:cubicBezTo>
                    <a:pt x="865" y="382"/>
                    <a:pt x="926" y="398"/>
                    <a:pt x="937" y="439"/>
                  </a:cubicBezTo>
                  <a:cubicBezTo>
                    <a:pt x="948" y="477"/>
                    <a:pt x="899" y="518"/>
                    <a:pt x="896" y="560"/>
                  </a:cubicBezTo>
                  <a:cubicBezTo>
                    <a:pt x="891" y="597"/>
                    <a:pt x="922" y="654"/>
                    <a:pt x="903" y="688"/>
                  </a:cubicBezTo>
                  <a:cubicBezTo>
                    <a:pt x="884" y="722"/>
                    <a:pt x="820" y="722"/>
                    <a:pt x="790" y="745"/>
                  </a:cubicBezTo>
                  <a:cubicBezTo>
                    <a:pt x="755" y="771"/>
                    <a:pt x="745" y="832"/>
                    <a:pt x="703" y="843"/>
                  </a:cubicBezTo>
                  <a:cubicBezTo>
                    <a:pt x="700" y="843"/>
                    <a:pt x="696" y="844"/>
                    <a:pt x="693" y="844"/>
                  </a:cubicBezTo>
                  <a:cubicBezTo>
                    <a:pt x="654" y="844"/>
                    <a:pt x="616" y="805"/>
                    <a:pt x="579" y="801"/>
                  </a:cubicBezTo>
                  <a:cubicBezTo>
                    <a:pt x="577" y="801"/>
                    <a:pt x="575" y="801"/>
                    <a:pt x="572" y="801"/>
                  </a:cubicBezTo>
                  <a:cubicBezTo>
                    <a:pt x="544" y="801"/>
                    <a:pt x="510" y="815"/>
                    <a:pt x="480" y="815"/>
                  </a:cubicBezTo>
                  <a:cubicBezTo>
                    <a:pt x="469" y="815"/>
                    <a:pt x="459" y="814"/>
                    <a:pt x="450" y="809"/>
                  </a:cubicBezTo>
                  <a:cubicBezTo>
                    <a:pt x="416" y="790"/>
                    <a:pt x="416" y="726"/>
                    <a:pt x="393" y="692"/>
                  </a:cubicBezTo>
                  <a:cubicBezTo>
                    <a:pt x="371" y="661"/>
                    <a:pt x="307" y="647"/>
                    <a:pt x="299" y="609"/>
                  </a:cubicBezTo>
                  <a:cubicBezTo>
                    <a:pt x="288" y="567"/>
                    <a:pt x="333" y="526"/>
                    <a:pt x="337" y="488"/>
                  </a:cubicBezTo>
                  <a:cubicBezTo>
                    <a:pt x="344" y="447"/>
                    <a:pt x="311" y="390"/>
                    <a:pt x="330" y="360"/>
                  </a:cubicBezTo>
                  <a:cubicBezTo>
                    <a:pt x="352" y="322"/>
                    <a:pt x="412" y="325"/>
                    <a:pt x="447" y="299"/>
                  </a:cubicBezTo>
                  <a:cubicBezTo>
                    <a:pt x="477" y="276"/>
                    <a:pt x="492" y="212"/>
                    <a:pt x="529" y="205"/>
                  </a:cubicBezTo>
                  <a:cubicBezTo>
                    <a:pt x="533" y="204"/>
                    <a:pt x="538" y="203"/>
                    <a:pt x="542" y="203"/>
                  </a:cubicBezTo>
                  <a:close/>
                  <a:moveTo>
                    <a:pt x="470" y="1"/>
                  </a:moveTo>
                  <a:cubicBezTo>
                    <a:pt x="461" y="1"/>
                    <a:pt x="452" y="2"/>
                    <a:pt x="443" y="5"/>
                  </a:cubicBezTo>
                  <a:cubicBezTo>
                    <a:pt x="371" y="20"/>
                    <a:pt x="344" y="133"/>
                    <a:pt x="288" y="179"/>
                  </a:cubicBezTo>
                  <a:cubicBezTo>
                    <a:pt x="227" y="220"/>
                    <a:pt x="114" y="217"/>
                    <a:pt x="81" y="280"/>
                  </a:cubicBezTo>
                  <a:cubicBezTo>
                    <a:pt x="43" y="344"/>
                    <a:pt x="99" y="443"/>
                    <a:pt x="92" y="515"/>
                  </a:cubicBezTo>
                  <a:cubicBezTo>
                    <a:pt x="81" y="586"/>
                    <a:pt x="1" y="665"/>
                    <a:pt x="16" y="738"/>
                  </a:cubicBezTo>
                  <a:cubicBezTo>
                    <a:pt x="39" y="809"/>
                    <a:pt x="149" y="835"/>
                    <a:pt x="194" y="891"/>
                  </a:cubicBezTo>
                  <a:cubicBezTo>
                    <a:pt x="235" y="952"/>
                    <a:pt x="235" y="1065"/>
                    <a:pt x="299" y="1103"/>
                  </a:cubicBezTo>
                  <a:cubicBezTo>
                    <a:pt x="313" y="1111"/>
                    <a:pt x="329" y="1114"/>
                    <a:pt x="347" y="1114"/>
                  </a:cubicBezTo>
                  <a:cubicBezTo>
                    <a:pt x="400" y="1114"/>
                    <a:pt x="464" y="1087"/>
                    <a:pt x="519" y="1087"/>
                  </a:cubicBezTo>
                  <a:cubicBezTo>
                    <a:pt x="524" y="1087"/>
                    <a:pt x="529" y="1088"/>
                    <a:pt x="534" y="1088"/>
                  </a:cubicBezTo>
                  <a:cubicBezTo>
                    <a:pt x="593" y="1098"/>
                    <a:pt x="662" y="1164"/>
                    <a:pt x="726" y="1164"/>
                  </a:cubicBezTo>
                  <a:cubicBezTo>
                    <a:pt x="735" y="1164"/>
                    <a:pt x="743" y="1162"/>
                    <a:pt x="752" y="1160"/>
                  </a:cubicBezTo>
                  <a:cubicBezTo>
                    <a:pt x="828" y="1141"/>
                    <a:pt x="854" y="1032"/>
                    <a:pt x="910" y="987"/>
                  </a:cubicBezTo>
                  <a:cubicBezTo>
                    <a:pt x="967" y="941"/>
                    <a:pt x="1081" y="945"/>
                    <a:pt x="1118" y="881"/>
                  </a:cubicBezTo>
                  <a:cubicBezTo>
                    <a:pt x="1152" y="820"/>
                    <a:pt x="1095" y="722"/>
                    <a:pt x="1103" y="647"/>
                  </a:cubicBezTo>
                  <a:cubicBezTo>
                    <a:pt x="1114" y="579"/>
                    <a:pt x="1197" y="499"/>
                    <a:pt x="1178" y="428"/>
                  </a:cubicBezTo>
                  <a:cubicBezTo>
                    <a:pt x="1159" y="356"/>
                    <a:pt x="1046" y="325"/>
                    <a:pt x="1005" y="269"/>
                  </a:cubicBezTo>
                  <a:cubicBezTo>
                    <a:pt x="959" y="212"/>
                    <a:pt x="959" y="99"/>
                    <a:pt x="899" y="62"/>
                  </a:cubicBezTo>
                  <a:cubicBezTo>
                    <a:pt x="884" y="54"/>
                    <a:pt x="867" y="51"/>
                    <a:pt x="849" y="51"/>
                  </a:cubicBezTo>
                  <a:cubicBezTo>
                    <a:pt x="796" y="51"/>
                    <a:pt x="733" y="77"/>
                    <a:pt x="680" y="77"/>
                  </a:cubicBezTo>
                  <a:cubicBezTo>
                    <a:pt x="675" y="77"/>
                    <a:pt x="670" y="77"/>
                    <a:pt x="665" y="76"/>
                  </a:cubicBezTo>
                  <a:cubicBezTo>
                    <a:pt x="602" y="67"/>
                    <a:pt x="536" y="1"/>
                    <a:pt x="4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558382" y="1843034"/>
              <a:ext cx="21956" cy="21439"/>
            </a:xfrm>
            <a:custGeom>
              <a:avLst/>
              <a:gdLst/>
              <a:ahLst/>
              <a:cxnLst/>
              <a:rect l="l" t="t" r="r" b="b"/>
              <a:pathLst>
                <a:path w="276" h="270" extrusionOk="0">
                  <a:moveTo>
                    <a:pt x="106" y="0"/>
                  </a:moveTo>
                  <a:cubicBezTo>
                    <a:pt x="105" y="0"/>
                    <a:pt x="104" y="0"/>
                    <a:pt x="102" y="1"/>
                  </a:cubicBezTo>
                  <a:cubicBezTo>
                    <a:pt x="83" y="4"/>
                    <a:pt x="80" y="30"/>
                    <a:pt x="64" y="42"/>
                  </a:cubicBezTo>
                  <a:cubicBezTo>
                    <a:pt x="54" y="49"/>
                    <a:pt x="26" y="49"/>
                    <a:pt x="16" y="65"/>
                  </a:cubicBezTo>
                  <a:cubicBezTo>
                    <a:pt x="8" y="79"/>
                    <a:pt x="23" y="102"/>
                    <a:pt x="19" y="117"/>
                  </a:cubicBezTo>
                  <a:cubicBezTo>
                    <a:pt x="19" y="136"/>
                    <a:pt x="0" y="152"/>
                    <a:pt x="4" y="170"/>
                  </a:cubicBezTo>
                  <a:cubicBezTo>
                    <a:pt x="8" y="185"/>
                    <a:pt x="35" y="193"/>
                    <a:pt x="42" y="204"/>
                  </a:cubicBezTo>
                  <a:cubicBezTo>
                    <a:pt x="54" y="220"/>
                    <a:pt x="54" y="246"/>
                    <a:pt x="68" y="253"/>
                  </a:cubicBezTo>
                  <a:cubicBezTo>
                    <a:pt x="72" y="255"/>
                    <a:pt x="76" y="256"/>
                    <a:pt x="81" y="256"/>
                  </a:cubicBezTo>
                  <a:cubicBezTo>
                    <a:pt x="94" y="256"/>
                    <a:pt x="110" y="250"/>
                    <a:pt x="122" y="250"/>
                  </a:cubicBezTo>
                  <a:cubicBezTo>
                    <a:pt x="135" y="253"/>
                    <a:pt x="152" y="269"/>
                    <a:pt x="169" y="269"/>
                  </a:cubicBezTo>
                  <a:cubicBezTo>
                    <a:pt x="171" y="269"/>
                    <a:pt x="172" y="269"/>
                    <a:pt x="174" y="269"/>
                  </a:cubicBezTo>
                  <a:cubicBezTo>
                    <a:pt x="189" y="265"/>
                    <a:pt x="197" y="238"/>
                    <a:pt x="208" y="227"/>
                  </a:cubicBezTo>
                  <a:cubicBezTo>
                    <a:pt x="223" y="215"/>
                    <a:pt x="249" y="220"/>
                    <a:pt x="257" y="204"/>
                  </a:cubicBezTo>
                  <a:cubicBezTo>
                    <a:pt x="265" y="189"/>
                    <a:pt x="253" y="166"/>
                    <a:pt x="253" y="147"/>
                  </a:cubicBezTo>
                  <a:cubicBezTo>
                    <a:pt x="257" y="133"/>
                    <a:pt x="275" y="114"/>
                    <a:pt x="272" y="98"/>
                  </a:cubicBezTo>
                  <a:cubicBezTo>
                    <a:pt x="265" y="79"/>
                    <a:pt x="242" y="76"/>
                    <a:pt x="230" y="61"/>
                  </a:cubicBezTo>
                  <a:cubicBezTo>
                    <a:pt x="219" y="49"/>
                    <a:pt x="219" y="23"/>
                    <a:pt x="204" y="16"/>
                  </a:cubicBezTo>
                  <a:cubicBezTo>
                    <a:pt x="201" y="13"/>
                    <a:pt x="197" y="11"/>
                    <a:pt x="192" y="11"/>
                  </a:cubicBezTo>
                  <a:cubicBezTo>
                    <a:pt x="182" y="11"/>
                    <a:pt x="170" y="16"/>
                    <a:pt x="158" y="16"/>
                  </a:cubicBezTo>
                  <a:cubicBezTo>
                    <a:pt x="156" y="16"/>
                    <a:pt x="153" y="16"/>
                    <a:pt x="151" y="16"/>
                  </a:cubicBezTo>
                  <a:cubicBezTo>
                    <a:pt x="137" y="16"/>
                    <a:pt x="120"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0" name="Google Shape;220;p5"/>
          <p:cNvSpPr/>
          <p:nvPr/>
        </p:nvSpPr>
        <p:spPr>
          <a:xfrm>
            <a:off x="1161733" y="556867"/>
            <a:ext cx="11030000" cy="5744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5"/>
          <p:cNvSpPr txBox="1">
            <a:spLocks noGrp="1"/>
          </p:cNvSpPr>
          <p:nvPr>
            <p:ph type="subTitle" idx="1"/>
          </p:nvPr>
        </p:nvSpPr>
        <p:spPr>
          <a:xfrm>
            <a:off x="2096099" y="1945372"/>
            <a:ext cx="44844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rgbClr val="F3F3F3"/>
                </a:solidFill>
              </a:defRPr>
            </a:lvl1pPr>
            <a:lvl2pPr lvl="1" rtl="0">
              <a:lnSpc>
                <a:spcPct val="100000"/>
              </a:lnSpc>
              <a:spcBef>
                <a:spcPts val="2133"/>
              </a:spcBef>
              <a:spcAft>
                <a:spcPts val="0"/>
              </a:spcAft>
              <a:buNone/>
              <a:defRPr sz="1867">
                <a:solidFill>
                  <a:srgbClr val="F3F3F3"/>
                </a:solidFill>
              </a:defRPr>
            </a:lvl2pPr>
            <a:lvl3pPr lvl="2" rtl="0">
              <a:lnSpc>
                <a:spcPct val="100000"/>
              </a:lnSpc>
              <a:spcBef>
                <a:spcPts val="2133"/>
              </a:spcBef>
              <a:spcAft>
                <a:spcPts val="0"/>
              </a:spcAft>
              <a:buNone/>
              <a:defRPr sz="1867">
                <a:solidFill>
                  <a:srgbClr val="F3F3F3"/>
                </a:solidFill>
              </a:defRPr>
            </a:lvl3pPr>
            <a:lvl4pPr lvl="3" rtl="0">
              <a:lnSpc>
                <a:spcPct val="100000"/>
              </a:lnSpc>
              <a:spcBef>
                <a:spcPts val="2133"/>
              </a:spcBef>
              <a:spcAft>
                <a:spcPts val="0"/>
              </a:spcAft>
              <a:buNone/>
              <a:defRPr sz="1867">
                <a:solidFill>
                  <a:srgbClr val="F3F3F3"/>
                </a:solidFill>
              </a:defRPr>
            </a:lvl4pPr>
            <a:lvl5pPr lvl="4" rtl="0">
              <a:lnSpc>
                <a:spcPct val="100000"/>
              </a:lnSpc>
              <a:spcBef>
                <a:spcPts val="2133"/>
              </a:spcBef>
              <a:spcAft>
                <a:spcPts val="0"/>
              </a:spcAft>
              <a:buNone/>
              <a:defRPr sz="1867">
                <a:solidFill>
                  <a:srgbClr val="F3F3F3"/>
                </a:solidFill>
              </a:defRPr>
            </a:lvl5pPr>
            <a:lvl6pPr lvl="5" rtl="0">
              <a:lnSpc>
                <a:spcPct val="100000"/>
              </a:lnSpc>
              <a:spcBef>
                <a:spcPts val="2133"/>
              </a:spcBef>
              <a:spcAft>
                <a:spcPts val="0"/>
              </a:spcAft>
              <a:buNone/>
              <a:defRPr sz="1867">
                <a:solidFill>
                  <a:srgbClr val="F3F3F3"/>
                </a:solidFill>
              </a:defRPr>
            </a:lvl6pPr>
            <a:lvl7pPr lvl="6" rtl="0">
              <a:lnSpc>
                <a:spcPct val="100000"/>
              </a:lnSpc>
              <a:spcBef>
                <a:spcPts val="2133"/>
              </a:spcBef>
              <a:spcAft>
                <a:spcPts val="0"/>
              </a:spcAft>
              <a:buNone/>
              <a:defRPr sz="1867">
                <a:solidFill>
                  <a:srgbClr val="F3F3F3"/>
                </a:solidFill>
              </a:defRPr>
            </a:lvl7pPr>
            <a:lvl8pPr lvl="7" rtl="0">
              <a:lnSpc>
                <a:spcPct val="100000"/>
              </a:lnSpc>
              <a:spcBef>
                <a:spcPts val="2133"/>
              </a:spcBef>
              <a:spcAft>
                <a:spcPts val="0"/>
              </a:spcAft>
              <a:buNone/>
              <a:defRPr sz="1867">
                <a:solidFill>
                  <a:srgbClr val="F3F3F3"/>
                </a:solidFill>
              </a:defRPr>
            </a:lvl8pPr>
            <a:lvl9pPr lvl="8" rtl="0">
              <a:lnSpc>
                <a:spcPct val="100000"/>
              </a:lnSpc>
              <a:spcBef>
                <a:spcPts val="2133"/>
              </a:spcBef>
              <a:spcAft>
                <a:spcPts val="2133"/>
              </a:spcAft>
              <a:buNone/>
              <a:defRPr sz="1867">
                <a:solidFill>
                  <a:srgbClr val="F3F3F3"/>
                </a:solidFill>
              </a:defRPr>
            </a:lvl9pPr>
          </a:lstStyle>
          <a:p>
            <a:endParaRPr/>
          </a:p>
        </p:txBody>
      </p:sp>
      <p:sp>
        <p:nvSpPr>
          <p:cNvPr id="222" name="Google Shape;222;p5"/>
          <p:cNvSpPr txBox="1">
            <a:spLocks noGrp="1"/>
          </p:cNvSpPr>
          <p:nvPr>
            <p:ph type="ctrTitle"/>
          </p:nvPr>
        </p:nvSpPr>
        <p:spPr>
          <a:xfrm>
            <a:off x="8299167" y="2031500"/>
            <a:ext cx="2932800" cy="251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000" b="0">
                <a:solidFill>
                  <a:srgbClr val="F3F3F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23" name="Google Shape;223;p5"/>
          <p:cNvSpPr txBox="1">
            <a:spLocks noGrp="1"/>
          </p:cNvSpPr>
          <p:nvPr>
            <p:ph type="subTitle" idx="2"/>
          </p:nvPr>
        </p:nvSpPr>
        <p:spPr>
          <a:xfrm>
            <a:off x="2096099" y="4174563"/>
            <a:ext cx="45104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rgbClr val="F3F3F3"/>
                </a:solidFill>
              </a:defRPr>
            </a:lvl1pPr>
            <a:lvl2pPr lvl="1" rtl="0">
              <a:lnSpc>
                <a:spcPct val="100000"/>
              </a:lnSpc>
              <a:spcBef>
                <a:spcPts val="2133"/>
              </a:spcBef>
              <a:spcAft>
                <a:spcPts val="0"/>
              </a:spcAft>
              <a:buNone/>
              <a:defRPr sz="1867">
                <a:solidFill>
                  <a:srgbClr val="F3F3F3"/>
                </a:solidFill>
              </a:defRPr>
            </a:lvl2pPr>
            <a:lvl3pPr lvl="2" rtl="0">
              <a:lnSpc>
                <a:spcPct val="100000"/>
              </a:lnSpc>
              <a:spcBef>
                <a:spcPts val="2133"/>
              </a:spcBef>
              <a:spcAft>
                <a:spcPts val="0"/>
              </a:spcAft>
              <a:buNone/>
              <a:defRPr sz="1867">
                <a:solidFill>
                  <a:srgbClr val="F3F3F3"/>
                </a:solidFill>
              </a:defRPr>
            </a:lvl3pPr>
            <a:lvl4pPr lvl="3" rtl="0">
              <a:lnSpc>
                <a:spcPct val="100000"/>
              </a:lnSpc>
              <a:spcBef>
                <a:spcPts val="2133"/>
              </a:spcBef>
              <a:spcAft>
                <a:spcPts val="0"/>
              </a:spcAft>
              <a:buNone/>
              <a:defRPr sz="1867">
                <a:solidFill>
                  <a:srgbClr val="F3F3F3"/>
                </a:solidFill>
              </a:defRPr>
            </a:lvl4pPr>
            <a:lvl5pPr lvl="4" rtl="0">
              <a:lnSpc>
                <a:spcPct val="100000"/>
              </a:lnSpc>
              <a:spcBef>
                <a:spcPts val="2133"/>
              </a:spcBef>
              <a:spcAft>
                <a:spcPts val="0"/>
              </a:spcAft>
              <a:buNone/>
              <a:defRPr sz="1867">
                <a:solidFill>
                  <a:srgbClr val="F3F3F3"/>
                </a:solidFill>
              </a:defRPr>
            </a:lvl5pPr>
            <a:lvl6pPr lvl="5" rtl="0">
              <a:lnSpc>
                <a:spcPct val="100000"/>
              </a:lnSpc>
              <a:spcBef>
                <a:spcPts val="2133"/>
              </a:spcBef>
              <a:spcAft>
                <a:spcPts val="0"/>
              </a:spcAft>
              <a:buNone/>
              <a:defRPr sz="1867">
                <a:solidFill>
                  <a:srgbClr val="F3F3F3"/>
                </a:solidFill>
              </a:defRPr>
            </a:lvl6pPr>
            <a:lvl7pPr lvl="6" rtl="0">
              <a:lnSpc>
                <a:spcPct val="100000"/>
              </a:lnSpc>
              <a:spcBef>
                <a:spcPts val="2133"/>
              </a:spcBef>
              <a:spcAft>
                <a:spcPts val="0"/>
              </a:spcAft>
              <a:buNone/>
              <a:defRPr sz="1867">
                <a:solidFill>
                  <a:srgbClr val="F3F3F3"/>
                </a:solidFill>
              </a:defRPr>
            </a:lvl7pPr>
            <a:lvl8pPr lvl="7" rtl="0">
              <a:lnSpc>
                <a:spcPct val="100000"/>
              </a:lnSpc>
              <a:spcBef>
                <a:spcPts val="2133"/>
              </a:spcBef>
              <a:spcAft>
                <a:spcPts val="0"/>
              </a:spcAft>
              <a:buNone/>
              <a:defRPr sz="1867">
                <a:solidFill>
                  <a:srgbClr val="F3F3F3"/>
                </a:solidFill>
              </a:defRPr>
            </a:lvl8pPr>
            <a:lvl9pPr lvl="8" rtl="0">
              <a:lnSpc>
                <a:spcPct val="100000"/>
              </a:lnSpc>
              <a:spcBef>
                <a:spcPts val="2133"/>
              </a:spcBef>
              <a:spcAft>
                <a:spcPts val="2133"/>
              </a:spcAft>
              <a:buNone/>
              <a:defRPr sz="1867">
                <a:solidFill>
                  <a:srgbClr val="F3F3F3"/>
                </a:solidFill>
              </a:defRPr>
            </a:lvl9pPr>
          </a:lstStyle>
          <a:p>
            <a:endParaRPr/>
          </a:p>
        </p:txBody>
      </p:sp>
      <p:sp>
        <p:nvSpPr>
          <p:cNvPr id="224" name="Google Shape;224;p5"/>
          <p:cNvSpPr txBox="1">
            <a:spLocks noGrp="1"/>
          </p:cNvSpPr>
          <p:nvPr>
            <p:ph type="subTitle" idx="3"/>
          </p:nvPr>
        </p:nvSpPr>
        <p:spPr>
          <a:xfrm>
            <a:off x="2096099" y="3892717"/>
            <a:ext cx="4484400" cy="3768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400">
                <a:solidFill>
                  <a:srgbClr val="F3F3F3"/>
                </a:solidFill>
                <a:latin typeface="Staatliches"/>
                <a:ea typeface="Staatliches"/>
                <a:cs typeface="Staatliches"/>
                <a:sym typeface="Staatliches"/>
              </a:defRPr>
            </a:lvl1pPr>
            <a:lvl2pPr lvl="1" rtl="0">
              <a:lnSpc>
                <a:spcPct val="100000"/>
              </a:lnSpc>
              <a:spcBef>
                <a:spcPts val="2133"/>
              </a:spcBef>
              <a:spcAft>
                <a:spcPts val="0"/>
              </a:spcAft>
              <a:buNone/>
              <a:defRPr sz="2400">
                <a:solidFill>
                  <a:srgbClr val="F3F3F3"/>
                </a:solidFill>
                <a:latin typeface="Staatliches"/>
                <a:ea typeface="Staatliches"/>
                <a:cs typeface="Staatliches"/>
                <a:sym typeface="Staatliches"/>
              </a:defRPr>
            </a:lvl2pPr>
            <a:lvl3pPr lvl="2" rtl="0">
              <a:lnSpc>
                <a:spcPct val="100000"/>
              </a:lnSpc>
              <a:spcBef>
                <a:spcPts val="2133"/>
              </a:spcBef>
              <a:spcAft>
                <a:spcPts val="0"/>
              </a:spcAft>
              <a:buNone/>
              <a:defRPr sz="2400">
                <a:solidFill>
                  <a:srgbClr val="F3F3F3"/>
                </a:solidFill>
                <a:latin typeface="Staatliches"/>
                <a:ea typeface="Staatliches"/>
                <a:cs typeface="Staatliches"/>
                <a:sym typeface="Staatliches"/>
              </a:defRPr>
            </a:lvl3pPr>
            <a:lvl4pPr lvl="3" rtl="0">
              <a:lnSpc>
                <a:spcPct val="100000"/>
              </a:lnSpc>
              <a:spcBef>
                <a:spcPts val="2133"/>
              </a:spcBef>
              <a:spcAft>
                <a:spcPts val="0"/>
              </a:spcAft>
              <a:buNone/>
              <a:defRPr sz="2400">
                <a:solidFill>
                  <a:srgbClr val="F3F3F3"/>
                </a:solidFill>
                <a:latin typeface="Staatliches"/>
                <a:ea typeface="Staatliches"/>
                <a:cs typeface="Staatliches"/>
                <a:sym typeface="Staatliches"/>
              </a:defRPr>
            </a:lvl4pPr>
            <a:lvl5pPr lvl="4" rtl="0">
              <a:lnSpc>
                <a:spcPct val="100000"/>
              </a:lnSpc>
              <a:spcBef>
                <a:spcPts val="2133"/>
              </a:spcBef>
              <a:spcAft>
                <a:spcPts val="0"/>
              </a:spcAft>
              <a:buNone/>
              <a:defRPr sz="2400">
                <a:solidFill>
                  <a:srgbClr val="F3F3F3"/>
                </a:solidFill>
                <a:latin typeface="Staatliches"/>
                <a:ea typeface="Staatliches"/>
                <a:cs typeface="Staatliches"/>
                <a:sym typeface="Staatliches"/>
              </a:defRPr>
            </a:lvl5pPr>
            <a:lvl6pPr lvl="5" rtl="0">
              <a:lnSpc>
                <a:spcPct val="100000"/>
              </a:lnSpc>
              <a:spcBef>
                <a:spcPts val="2133"/>
              </a:spcBef>
              <a:spcAft>
                <a:spcPts val="0"/>
              </a:spcAft>
              <a:buNone/>
              <a:defRPr sz="2400">
                <a:solidFill>
                  <a:srgbClr val="F3F3F3"/>
                </a:solidFill>
                <a:latin typeface="Staatliches"/>
                <a:ea typeface="Staatliches"/>
                <a:cs typeface="Staatliches"/>
                <a:sym typeface="Staatliches"/>
              </a:defRPr>
            </a:lvl6pPr>
            <a:lvl7pPr lvl="6" rtl="0">
              <a:lnSpc>
                <a:spcPct val="100000"/>
              </a:lnSpc>
              <a:spcBef>
                <a:spcPts val="2133"/>
              </a:spcBef>
              <a:spcAft>
                <a:spcPts val="0"/>
              </a:spcAft>
              <a:buNone/>
              <a:defRPr sz="2400">
                <a:solidFill>
                  <a:srgbClr val="F3F3F3"/>
                </a:solidFill>
                <a:latin typeface="Staatliches"/>
                <a:ea typeface="Staatliches"/>
                <a:cs typeface="Staatliches"/>
                <a:sym typeface="Staatliches"/>
              </a:defRPr>
            </a:lvl7pPr>
            <a:lvl8pPr lvl="7" rtl="0">
              <a:lnSpc>
                <a:spcPct val="100000"/>
              </a:lnSpc>
              <a:spcBef>
                <a:spcPts val="2133"/>
              </a:spcBef>
              <a:spcAft>
                <a:spcPts val="0"/>
              </a:spcAft>
              <a:buNone/>
              <a:defRPr sz="2400">
                <a:solidFill>
                  <a:srgbClr val="F3F3F3"/>
                </a:solidFill>
                <a:latin typeface="Staatliches"/>
                <a:ea typeface="Staatliches"/>
                <a:cs typeface="Staatliches"/>
                <a:sym typeface="Staatliches"/>
              </a:defRPr>
            </a:lvl8pPr>
            <a:lvl9pPr lvl="8" rtl="0">
              <a:lnSpc>
                <a:spcPct val="100000"/>
              </a:lnSpc>
              <a:spcBef>
                <a:spcPts val="2133"/>
              </a:spcBef>
              <a:spcAft>
                <a:spcPts val="2133"/>
              </a:spcAft>
              <a:buNone/>
              <a:defRPr sz="2400">
                <a:solidFill>
                  <a:srgbClr val="F3F3F3"/>
                </a:solidFill>
                <a:latin typeface="Staatliches"/>
                <a:ea typeface="Staatliches"/>
                <a:cs typeface="Staatliches"/>
                <a:sym typeface="Staatliches"/>
              </a:defRPr>
            </a:lvl9pPr>
          </a:lstStyle>
          <a:p>
            <a:endParaRPr/>
          </a:p>
        </p:txBody>
      </p:sp>
      <p:sp>
        <p:nvSpPr>
          <p:cNvPr id="225" name="Google Shape;225;p5"/>
          <p:cNvSpPr txBox="1">
            <a:spLocks noGrp="1"/>
          </p:cNvSpPr>
          <p:nvPr>
            <p:ph type="subTitle" idx="4"/>
          </p:nvPr>
        </p:nvSpPr>
        <p:spPr>
          <a:xfrm>
            <a:off x="2096099" y="1654617"/>
            <a:ext cx="4510400" cy="3768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400">
                <a:solidFill>
                  <a:srgbClr val="F3F3F3"/>
                </a:solidFill>
                <a:latin typeface="Staatliches"/>
                <a:ea typeface="Staatliches"/>
                <a:cs typeface="Staatliches"/>
                <a:sym typeface="Staatliches"/>
              </a:defRPr>
            </a:lvl1pPr>
            <a:lvl2pPr lvl="1" rtl="0">
              <a:lnSpc>
                <a:spcPct val="100000"/>
              </a:lnSpc>
              <a:spcBef>
                <a:spcPts val="2133"/>
              </a:spcBef>
              <a:spcAft>
                <a:spcPts val="0"/>
              </a:spcAft>
              <a:buNone/>
              <a:defRPr sz="2400">
                <a:solidFill>
                  <a:srgbClr val="F3F3F3"/>
                </a:solidFill>
                <a:latin typeface="Staatliches"/>
                <a:ea typeface="Staatliches"/>
                <a:cs typeface="Staatliches"/>
                <a:sym typeface="Staatliches"/>
              </a:defRPr>
            </a:lvl2pPr>
            <a:lvl3pPr lvl="2" rtl="0">
              <a:lnSpc>
                <a:spcPct val="100000"/>
              </a:lnSpc>
              <a:spcBef>
                <a:spcPts val="2133"/>
              </a:spcBef>
              <a:spcAft>
                <a:spcPts val="0"/>
              </a:spcAft>
              <a:buNone/>
              <a:defRPr sz="2400">
                <a:solidFill>
                  <a:srgbClr val="F3F3F3"/>
                </a:solidFill>
                <a:latin typeface="Staatliches"/>
                <a:ea typeface="Staatliches"/>
                <a:cs typeface="Staatliches"/>
                <a:sym typeface="Staatliches"/>
              </a:defRPr>
            </a:lvl3pPr>
            <a:lvl4pPr lvl="3" rtl="0">
              <a:lnSpc>
                <a:spcPct val="100000"/>
              </a:lnSpc>
              <a:spcBef>
                <a:spcPts val="2133"/>
              </a:spcBef>
              <a:spcAft>
                <a:spcPts val="0"/>
              </a:spcAft>
              <a:buNone/>
              <a:defRPr sz="2400">
                <a:solidFill>
                  <a:srgbClr val="F3F3F3"/>
                </a:solidFill>
                <a:latin typeface="Staatliches"/>
                <a:ea typeface="Staatliches"/>
                <a:cs typeface="Staatliches"/>
                <a:sym typeface="Staatliches"/>
              </a:defRPr>
            </a:lvl4pPr>
            <a:lvl5pPr lvl="4" rtl="0">
              <a:lnSpc>
                <a:spcPct val="100000"/>
              </a:lnSpc>
              <a:spcBef>
                <a:spcPts val="2133"/>
              </a:spcBef>
              <a:spcAft>
                <a:spcPts val="0"/>
              </a:spcAft>
              <a:buNone/>
              <a:defRPr sz="2400">
                <a:solidFill>
                  <a:srgbClr val="F3F3F3"/>
                </a:solidFill>
                <a:latin typeface="Staatliches"/>
                <a:ea typeface="Staatliches"/>
                <a:cs typeface="Staatliches"/>
                <a:sym typeface="Staatliches"/>
              </a:defRPr>
            </a:lvl5pPr>
            <a:lvl6pPr lvl="5" rtl="0">
              <a:lnSpc>
                <a:spcPct val="100000"/>
              </a:lnSpc>
              <a:spcBef>
                <a:spcPts val="2133"/>
              </a:spcBef>
              <a:spcAft>
                <a:spcPts val="0"/>
              </a:spcAft>
              <a:buNone/>
              <a:defRPr sz="2400">
                <a:solidFill>
                  <a:srgbClr val="F3F3F3"/>
                </a:solidFill>
                <a:latin typeface="Staatliches"/>
                <a:ea typeface="Staatliches"/>
                <a:cs typeface="Staatliches"/>
                <a:sym typeface="Staatliches"/>
              </a:defRPr>
            </a:lvl6pPr>
            <a:lvl7pPr lvl="6" rtl="0">
              <a:lnSpc>
                <a:spcPct val="100000"/>
              </a:lnSpc>
              <a:spcBef>
                <a:spcPts val="2133"/>
              </a:spcBef>
              <a:spcAft>
                <a:spcPts val="0"/>
              </a:spcAft>
              <a:buNone/>
              <a:defRPr sz="2400">
                <a:solidFill>
                  <a:srgbClr val="F3F3F3"/>
                </a:solidFill>
                <a:latin typeface="Staatliches"/>
                <a:ea typeface="Staatliches"/>
                <a:cs typeface="Staatliches"/>
                <a:sym typeface="Staatliches"/>
              </a:defRPr>
            </a:lvl7pPr>
            <a:lvl8pPr lvl="7" rtl="0">
              <a:lnSpc>
                <a:spcPct val="100000"/>
              </a:lnSpc>
              <a:spcBef>
                <a:spcPts val="2133"/>
              </a:spcBef>
              <a:spcAft>
                <a:spcPts val="0"/>
              </a:spcAft>
              <a:buNone/>
              <a:defRPr sz="2400">
                <a:solidFill>
                  <a:srgbClr val="F3F3F3"/>
                </a:solidFill>
                <a:latin typeface="Staatliches"/>
                <a:ea typeface="Staatliches"/>
                <a:cs typeface="Staatliches"/>
                <a:sym typeface="Staatliches"/>
              </a:defRPr>
            </a:lvl8pPr>
            <a:lvl9pPr lvl="8" rtl="0">
              <a:lnSpc>
                <a:spcPct val="100000"/>
              </a:lnSpc>
              <a:spcBef>
                <a:spcPts val="2133"/>
              </a:spcBef>
              <a:spcAft>
                <a:spcPts val="2133"/>
              </a:spcAft>
              <a:buNone/>
              <a:defRPr sz="2400">
                <a:solidFill>
                  <a:srgbClr val="F3F3F3"/>
                </a:solidFill>
                <a:latin typeface="Staatliches"/>
                <a:ea typeface="Staatliches"/>
                <a:cs typeface="Staatliches"/>
                <a:sym typeface="Staatliches"/>
              </a:defRPr>
            </a:lvl9pPr>
          </a:lstStyle>
          <a:p>
            <a:endParaRPr/>
          </a:p>
        </p:txBody>
      </p:sp>
    </p:spTree>
    <p:extLst>
      <p:ext uri="{BB962C8B-B14F-4D97-AF65-F5344CB8AC3E}">
        <p14:creationId xmlns:p14="http://schemas.microsoft.com/office/powerpoint/2010/main" val="4493019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226"/>
        <p:cNvGrpSpPr/>
        <p:nvPr/>
      </p:nvGrpSpPr>
      <p:grpSpPr>
        <a:xfrm>
          <a:off x="0" y="0"/>
          <a:ext cx="0" cy="0"/>
          <a:chOff x="0" y="0"/>
          <a:chExt cx="0" cy="0"/>
        </a:xfrm>
      </p:grpSpPr>
      <p:sp>
        <p:nvSpPr>
          <p:cNvPr id="227" name="Google Shape;227;p6"/>
          <p:cNvSpPr txBox="1">
            <a:spLocks noGrp="1"/>
          </p:cNvSpPr>
          <p:nvPr>
            <p:ph type="ctrTitle"/>
          </p:nvPr>
        </p:nvSpPr>
        <p:spPr>
          <a:xfrm>
            <a:off x="988967" y="479267"/>
            <a:ext cx="10243200" cy="77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3F3F3"/>
              </a:buClr>
              <a:buSzPts val="2400"/>
              <a:buNone/>
              <a:defRPr sz="4000" b="0">
                <a:solidFill>
                  <a:srgbClr val="F3F3F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812865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gradFill>
          <a:gsLst>
            <a:gs pos="0">
              <a:schemeClr val="accent2"/>
            </a:gs>
            <a:gs pos="100000">
              <a:srgbClr val="D20F30"/>
            </a:gs>
          </a:gsLst>
          <a:path path="circle">
            <a:fillToRect l="50000" t="50000" r="50000" b="50000"/>
          </a:path>
          <a:tileRect/>
        </a:gradFill>
        <a:effectLst/>
      </p:bgPr>
    </p:bg>
    <p:spTree>
      <p:nvGrpSpPr>
        <p:cNvPr id="1" name="Shape 228"/>
        <p:cNvGrpSpPr/>
        <p:nvPr/>
      </p:nvGrpSpPr>
      <p:grpSpPr>
        <a:xfrm>
          <a:off x="0" y="0"/>
          <a:ext cx="0" cy="0"/>
          <a:chOff x="0" y="0"/>
          <a:chExt cx="0" cy="0"/>
        </a:xfrm>
      </p:grpSpPr>
      <p:grpSp>
        <p:nvGrpSpPr>
          <p:cNvPr id="229" name="Google Shape;229;p7"/>
          <p:cNvGrpSpPr/>
          <p:nvPr/>
        </p:nvGrpSpPr>
        <p:grpSpPr>
          <a:xfrm>
            <a:off x="-7" y="-850357"/>
            <a:ext cx="12511891" cy="8507549"/>
            <a:chOff x="3835575" y="2023600"/>
            <a:chExt cx="2417850" cy="1652850"/>
          </a:xfrm>
        </p:grpSpPr>
        <p:sp>
          <p:nvSpPr>
            <p:cNvPr id="230" name="Google Shape;230;p7"/>
            <p:cNvSpPr/>
            <p:nvPr/>
          </p:nvSpPr>
          <p:spPr>
            <a:xfrm>
              <a:off x="3835575" y="3596050"/>
              <a:ext cx="116475" cy="80400"/>
            </a:xfrm>
            <a:custGeom>
              <a:avLst/>
              <a:gdLst/>
              <a:ahLst/>
              <a:cxnLst/>
              <a:rect l="l" t="t" r="r" b="b"/>
              <a:pathLst>
                <a:path w="4659" h="3216" extrusionOk="0">
                  <a:moveTo>
                    <a:pt x="1" y="0"/>
                  </a:moveTo>
                  <a:lnTo>
                    <a:pt x="1" y="906"/>
                  </a:lnTo>
                  <a:cubicBezTo>
                    <a:pt x="1035" y="1676"/>
                    <a:pt x="2069" y="2446"/>
                    <a:pt x="3103" y="3216"/>
                  </a:cubicBezTo>
                  <a:lnTo>
                    <a:pt x="4658" y="3216"/>
                  </a:lnTo>
                  <a:cubicBezTo>
                    <a:pt x="3103" y="2143"/>
                    <a:pt x="1556" y="1072"/>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a:off x="3835575" y="3642550"/>
              <a:ext cx="41750" cy="33900"/>
            </a:xfrm>
            <a:custGeom>
              <a:avLst/>
              <a:gdLst/>
              <a:ahLst/>
              <a:cxnLst/>
              <a:rect l="l" t="t" r="r" b="b"/>
              <a:pathLst>
                <a:path w="1670" h="1356" extrusionOk="0">
                  <a:moveTo>
                    <a:pt x="1" y="1"/>
                  </a:moveTo>
                  <a:lnTo>
                    <a:pt x="1" y="1080"/>
                  </a:lnTo>
                  <a:cubicBezTo>
                    <a:pt x="107" y="1171"/>
                    <a:pt x="212" y="1265"/>
                    <a:pt x="318" y="1356"/>
                  </a:cubicBezTo>
                  <a:lnTo>
                    <a:pt x="1669" y="1356"/>
                  </a:lnTo>
                  <a:cubicBezTo>
                    <a:pt x="1114" y="903"/>
                    <a:pt x="560" y="45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a:off x="3835575" y="3472625"/>
              <a:ext cx="664250" cy="203825"/>
            </a:xfrm>
            <a:custGeom>
              <a:avLst/>
              <a:gdLst/>
              <a:ahLst/>
              <a:cxnLst/>
              <a:rect l="l" t="t" r="r" b="b"/>
              <a:pathLst>
                <a:path w="26570" h="8153" extrusionOk="0">
                  <a:moveTo>
                    <a:pt x="1" y="1"/>
                  </a:moveTo>
                  <a:lnTo>
                    <a:pt x="1" y="476"/>
                  </a:lnTo>
                  <a:cubicBezTo>
                    <a:pt x="7322" y="3035"/>
                    <a:pt x="14648" y="5594"/>
                    <a:pt x="21969" y="8153"/>
                  </a:cubicBezTo>
                  <a:lnTo>
                    <a:pt x="26570" y="8153"/>
                  </a:lnTo>
                  <a:cubicBezTo>
                    <a:pt x="17799" y="5439"/>
                    <a:pt x="9013" y="2778"/>
                    <a:pt x="238" y="76"/>
                  </a:cubicBezTo>
                  <a:cubicBezTo>
                    <a:pt x="159" y="50"/>
                    <a:pt x="80" y="2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7"/>
            <p:cNvSpPr/>
            <p:nvPr/>
          </p:nvSpPr>
          <p:spPr>
            <a:xfrm>
              <a:off x="3835575" y="3496600"/>
              <a:ext cx="456575" cy="179850"/>
            </a:xfrm>
            <a:custGeom>
              <a:avLst/>
              <a:gdLst/>
              <a:ahLst/>
              <a:cxnLst/>
              <a:rect l="l" t="t" r="r" b="b"/>
              <a:pathLst>
                <a:path w="18263" h="7194" extrusionOk="0">
                  <a:moveTo>
                    <a:pt x="1" y="0"/>
                  </a:moveTo>
                  <a:lnTo>
                    <a:pt x="1" y="555"/>
                  </a:lnTo>
                  <a:cubicBezTo>
                    <a:pt x="5073" y="2770"/>
                    <a:pt x="10142" y="4982"/>
                    <a:pt x="15210" y="7194"/>
                  </a:cubicBezTo>
                  <a:lnTo>
                    <a:pt x="18263" y="7194"/>
                  </a:lnTo>
                  <a:cubicBezTo>
                    <a:pt x="12172" y="4804"/>
                    <a:pt x="6092" y="239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7"/>
            <p:cNvSpPr/>
            <p:nvPr/>
          </p:nvSpPr>
          <p:spPr>
            <a:xfrm>
              <a:off x="3835575" y="2023600"/>
              <a:ext cx="826450" cy="721975"/>
            </a:xfrm>
            <a:custGeom>
              <a:avLst/>
              <a:gdLst/>
              <a:ahLst/>
              <a:cxnLst/>
              <a:rect l="l" t="t" r="r" b="b"/>
              <a:pathLst>
                <a:path w="33058" h="28879" extrusionOk="0">
                  <a:moveTo>
                    <a:pt x="30125" y="0"/>
                  </a:moveTo>
                  <a:cubicBezTo>
                    <a:pt x="20158" y="8035"/>
                    <a:pt x="10153" y="16100"/>
                    <a:pt x="1" y="24282"/>
                  </a:cubicBezTo>
                  <a:lnTo>
                    <a:pt x="1" y="28879"/>
                  </a:lnTo>
                  <a:cubicBezTo>
                    <a:pt x="442" y="28426"/>
                    <a:pt x="1031" y="27910"/>
                    <a:pt x="1828" y="27215"/>
                  </a:cubicBezTo>
                  <a:cubicBezTo>
                    <a:pt x="12232" y="18138"/>
                    <a:pt x="22638" y="9062"/>
                    <a:pt x="330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7"/>
            <p:cNvSpPr/>
            <p:nvPr/>
          </p:nvSpPr>
          <p:spPr>
            <a:xfrm>
              <a:off x="3835575" y="2023600"/>
              <a:ext cx="951350" cy="969000"/>
            </a:xfrm>
            <a:custGeom>
              <a:avLst/>
              <a:gdLst/>
              <a:ahLst/>
              <a:cxnLst/>
              <a:rect l="l" t="t" r="r" b="b"/>
              <a:pathLst>
                <a:path w="38054" h="38760" extrusionOk="0">
                  <a:moveTo>
                    <a:pt x="35654" y="0"/>
                  </a:moveTo>
                  <a:cubicBezTo>
                    <a:pt x="23819" y="11149"/>
                    <a:pt x="11964" y="22320"/>
                    <a:pt x="1" y="33589"/>
                  </a:cubicBezTo>
                  <a:lnTo>
                    <a:pt x="1" y="38760"/>
                  </a:lnTo>
                  <a:cubicBezTo>
                    <a:pt x="12248" y="26268"/>
                    <a:pt x="24509" y="13794"/>
                    <a:pt x="36768" y="1314"/>
                  </a:cubicBezTo>
                  <a:cubicBezTo>
                    <a:pt x="37198" y="876"/>
                    <a:pt x="37624" y="438"/>
                    <a:pt x="38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3835575" y="2023600"/>
              <a:ext cx="672475" cy="500850"/>
            </a:xfrm>
            <a:custGeom>
              <a:avLst/>
              <a:gdLst/>
              <a:ahLst/>
              <a:cxnLst/>
              <a:rect l="l" t="t" r="r" b="b"/>
              <a:pathLst>
                <a:path w="26899" h="20034" extrusionOk="0">
                  <a:moveTo>
                    <a:pt x="23188" y="0"/>
                  </a:moveTo>
                  <a:cubicBezTo>
                    <a:pt x="15414" y="5337"/>
                    <a:pt x="7704" y="10632"/>
                    <a:pt x="1" y="15916"/>
                  </a:cubicBezTo>
                  <a:lnTo>
                    <a:pt x="1" y="20033"/>
                  </a:lnTo>
                  <a:cubicBezTo>
                    <a:pt x="8961" y="13345"/>
                    <a:pt x="17920" y="6661"/>
                    <a:pt x="268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3926250" y="2023600"/>
              <a:ext cx="2193075" cy="1644600"/>
            </a:xfrm>
            <a:custGeom>
              <a:avLst/>
              <a:gdLst/>
              <a:ahLst/>
              <a:cxnLst/>
              <a:rect l="l" t="t" r="r" b="b"/>
              <a:pathLst>
                <a:path w="87723" h="65784" extrusionOk="0">
                  <a:moveTo>
                    <a:pt x="40523" y="0"/>
                  </a:moveTo>
                  <a:cubicBezTo>
                    <a:pt x="27407" y="16919"/>
                    <a:pt x="14285" y="33831"/>
                    <a:pt x="1208" y="50780"/>
                  </a:cubicBezTo>
                  <a:cubicBezTo>
                    <a:pt x="578" y="51599"/>
                    <a:pt x="140" y="52742"/>
                    <a:pt x="88" y="53754"/>
                  </a:cubicBezTo>
                  <a:cubicBezTo>
                    <a:pt x="1" y="55459"/>
                    <a:pt x="1491" y="56708"/>
                    <a:pt x="3462" y="56931"/>
                  </a:cubicBezTo>
                  <a:cubicBezTo>
                    <a:pt x="15165" y="58248"/>
                    <a:pt x="67510" y="64106"/>
                    <a:pt x="81979" y="65729"/>
                  </a:cubicBezTo>
                  <a:cubicBezTo>
                    <a:pt x="82301" y="65765"/>
                    <a:pt x="82609" y="65783"/>
                    <a:pt x="82903" y="65783"/>
                  </a:cubicBezTo>
                  <a:cubicBezTo>
                    <a:pt x="86237" y="65783"/>
                    <a:pt x="87723" y="63492"/>
                    <a:pt x="86508" y="60082"/>
                  </a:cubicBezTo>
                  <a:cubicBezTo>
                    <a:pt x="84980" y="55780"/>
                    <a:pt x="83632" y="51418"/>
                    <a:pt x="82108" y="47115"/>
                  </a:cubicBezTo>
                  <a:cubicBezTo>
                    <a:pt x="76541" y="31404"/>
                    <a:pt x="70944" y="15705"/>
                    <a:pt x="65351" y="0"/>
                  </a:cubicBezTo>
                  <a:lnTo>
                    <a:pt x="62265" y="0"/>
                  </a:lnTo>
                  <a:cubicBezTo>
                    <a:pt x="65499" y="8028"/>
                    <a:pt x="68722" y="16059"/>
                    <a:pt x="71948" y="24086"/>
                  </a:cubicBezTo>
                  <a:cubicBezTo>
                    <a:pt x="76137" y="34503"/>
                    <a:pt x="80334" y="44915"/>
                    <a:pt x="84512" y="55335"/>
                  </a:cubicBezTo>
                  <a:cubicBezTo>
                    <a:pt x="84663" y="55708"/>
                    <a:pt x="84678" y="56135"/>
                    <a:pt x="84735" y="56546"/>
                  </a:cubicBezTo>
                  <a:cubicBezTo>
                    <a:pt x="84923" y="56973"/>
                    <a:pt x="85112" y="57388"/>
                    <a:pt x="85294" y="57795"/>
                  </a:cubicBezTo>
                  <a:cubicBezTo>
                    <a:pt x="85448" y="58143"/>
                    <a:pt x="85475" y="58547"/>
                    <a:pt x="85557" y="58924"/>
                  </a:cubicBezTo>
                  <a:cubicBezTo>
                    <a:pt x="85380" y="58645"/>
                    <a:pt x="85180" y="58377"/>
                    <a:pt x="85029" y="58090"/>
                  </a:cubicBezTo>
                  <a:lnTo>
                    <a:pt x="85029" y="58090"/>
                  </a:lnTo>
                  <a:cubicBezTo>
                    <a:pt x="85082" y="58396"/>
                    <a:pt x="85120" y="58706"/>
                    <a:pt x="85123" y="59014"/>
                  </a:cubicBezTo>
                  <a:cubicBezTo>
                    <a:pt x="85152" y="60905"/>
                    <a:pt x="83659" y="62184"/>
                    <a:pt x="81526" y="62184"/>
                  </a:cubicBezTo>
                  <a:cubicBezTo>
                    <a:pt x="81398" y="62184"/>
                    <a:pt x="81267" y="62180"/>
                    <a:pt x="81134" y="62170"/>
                  </a:cubicBezTo>
                  <a:cubicBezTo>
                    <a:pt x="76259" y="61830"/>
                    <a:pt x="71386" y="61456"/>
                    <a:pt x="66513" y="61090"/>
                  </a:cubicBezTo>
                  <a:cubicBezTo>
                    <a:pt x="57407" y="60411"/>
                    <a:pt x="18429" y="57494"/>
                    <a:pt x="8046" y="56694"/>
                  </a:cubicBezTo>
                  <a:cubicBezTo>
                    <a:pt x="5182" y="56471"/>
                    <a:pt x="3960" y="53719"/>
                    <a:pt x="5658" y="51327"/>
                  </a:cubicBezTo>
                  <a:cubicBezTo>
                    <a:pt x="10553" y="44443"/>
                    <a:pt x="15474" y="37579"/>
                    <a:pt x="20380" y="30702"/>
                  </a:cubicBezTo>
                  <a:cubicBezTo>
                    <a:pt x="27691" y="20467"/>
                    <a:pt x="34989" y="10225"/>
                    <a:pt x="42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7"/>
            <p:cNvSpPr/>
            <p:nvPr/>
          </p:nvSpPr>
          <p:spPr>
            <a:xfrm>
              <a:off x="3835575" y="2023600"/>
              <a:ext cx="476225" cy="302400"/>
            </a:xfrm>
            <a:custGeom>
              <a:avLst/>
              <a:gdLst/>
              <a:ahLst/>
              <a:cxnLst/>
              <a:rect l="l" t="t" r="r" b="b"/>
              <a:pathLst>
                <a:path w="19049" h="12096" extrusionOk="0">
                  <a:moveTo>
                    <a:pt x="14146" y="0"/>
                  </a:moveTo>
                  <a:cubicBezTo>
                    <a:pt x="9470" y="2714"/>
                    <a:pt x="4763" y="5439"/>
                    <a:pt x="1" y="8201"/>
                  </a:cubicBezTo>
                  <a:lnTo>
                    <a:pt x="1" y="12096"/>
                  </a:lnTo>
                  <a:cubicBezTo>
                    <a:pt x="447" y="11669"/>
                    <a:pt x="997" y="11270"/>
                    <a:pt x="1642" y="10877"/>
                  </a:cubicBezTo>
                  <a:cubicBezTo>
                    <a:pt x="7481" y="7307"/>
                    <a:pt x="13274" y="3669"/>
                    <a:pt x="19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7"/>
            <p:cNvSpPr/>
            <p:nvPr/>
          </p:nvSpPr>
          <p:spPr>
            <a:xfrm>
              <a:off x="3835575" y="2023600"/>
              <a:ext cx="1056550" cy="1258275"/>
            </a:xfrm>
            <a:custGeom>
              <a:avLst/>
              <a:gdLst/>
              <a:ahLst/>
              <a:cxnLst/>
              <a:rect l="l" t="t" r="r" b="b"/>
              <a:pathLst>
                <a:path w="42262" h="50331" extrusionOk="0">
                  <a:moveTo>
                    <a:pt x="40224" y="0"/>
                  </a:moveTo>
                  <a:cubicBezTo>
                    <a:pt x="26815" y="14761"/>
                    <a:pt x="13410" y="29517"/>
                    <a:pt x="1" y="44273"/>
                  </a:cubicBezTo>
                  <a:lnTo>
                    <a:pt x="1" y="50331"/>
                  </a:lnTo>
                  <a:cubicBezTo>
                    <a:pt x="7964" y="40817"/>
                    <a:pt x="15953" y="31324"/>
                    <a:pt x="23932" y="21822"/>
                  </a:cubicBezTo>
                  <a:cubicBezTo>
                    <a:pt x="30042" y="14550"/>
                    <a:pt x="36148" y="7269"/>
                    <a:pt x="42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3835575" y="2023600"/>
              <a:ext cx="212225" cy="113150"/>
            </a:xfrm>
            <a:custGeom>
              <a:avLst/>
              <a:gdLst/>
              <a:ahLst/>
              <a:cxnLst/>
              <a:rect l="l" t="t" r="r" b="b"/>
              <a:pathLst>
                <a:path w="8489" h="4526" extrusionOk="0">
                  <a:moveTo>
                    <a:pt x="1820" y="0"/>
                  </a:moveTo>
                  <a:cubicBezTo>
                    <a:pt x="1216" y="295"/>
                    <a:pt x="609" y="586"/>
                    <a:pt x="1" y="880"/>
                  </a:cubicBezTo>
                  <a:lnTo>
                    <a:pt x="1" y="4526"/>
                  </a:lnTo>
                  <a:cubicBezTo>
                    <a:pt x="2831" y="3019"/>
                    <a:pt x="5658" y="1507"/>
                    <a:pt x="84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7"/>
            <p:cNvSpPr/>
            <p:nvPr/>
          </p:nvSpPr>
          <p:spPr>
            <a:xfrm>
              <a:off x="5330925" y="2023600"/>
              <a:ext cx="721075" cy="1452250"/>
            </a:xfrm>
            <a:custGeom>
              <a:avLst/>
              <a:gdLst/>
              <a:ahLst/>
              <a:cxnLst/>
              <a:rect l="l" t="t" r="r" b="b"/>
              <a:pathLst>
                <a:path w="28843" h="58090" extrusionOk="0">
                  <a:moveTo>
                    <a:pt x="1" y="0"/>
                  </a:moveTo>
                  <a:cubicBezTo>
                    <a:pt x="2579" y="5182"/>
                    <a:pt x="5160" y="10364"/>
                    <a:pt x="7738" y="15550"/>
                  </a:cubicBezTo>
                  <a:cubicBezTo>
                    <a:pt x="14150" y="28441"/>
                    <a:pt x="22392" y="45134"/>
                    <a:pt x="28809" y="58030"/>
                  </a:cubicBezTo>
                  <a:cubicBezTo>
                    <a:pt x="28819" y="58049"/>
                    <a:pt x="28831" y="58067"/>
                    <a:pt x="28842" y="58090"/>
                  </a:cubicBezTo>
                  <a:cubicBezTo>
                    <a:pt x="28759" y="57626"/>
                    <a:pt x="28645" y="57161"/>
                    <a:pt x="28570" y="56698"/>
                  </a:cubicBezTo>
                  <a:cubicBezTo>
                    <a:pt x="28559" y="56649"/>
                    <a:pt x="28555" y="56595"/>
                    <a:pt x="28548" y="56546"/>
                  </a:cubicBezTo>
                  <a:cubicBezTo>
                    <a:pt x="25095" y="48866"/>
                    <a:pt x="20154" y="38140"/>
                    <a:pt x="16871" y="30823"/>
                  </a:cubicBezTo>
                  <a:cubicBezTo>
                    <a:pt x="12263" y="20550"/>
                    <a:pt x="7654" y="10277"/>
                    <a:pt x="3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7"/>
            <p:cNvSpPr/>
            <p:nvPr/>
          </p:nvSpPr>
          <p:spPr>
            <a:xfrm>
              <a:off x="6044600" y="3437250"/>
              <a:ext cx="20600" cy="59450"/>
            </a:xfrm>
            <a:custGeom>
              <a:avLst/>
              <a:gdLst/>
              <a:ahLst/>
              <a:cxnLst/>
              <a:rect l="l" t="t" r="r" b="b"/>
              <a:pathLst>
                <a:path w="824" h="2378" extrusionOk="0">
                  <a:moveTo>
                    <a:pt x="1" y="0"/>
                  </a:moveTo>
                  <a:lnTo>
                    <a:pt x="1" y="0"/>
                  </a:lnTo>
                  <a:cubicBezTo>
                    <a:pt x="8" y="49"/>
                    <a:pt x="12" y="103"/>
                    <a:pt x="23" y="152"/>
                  </a:cubicBezTo>
                  <a:cubicBezTo>
                    <a:pt x="98" y="615"/>
                    <a:pt x="212" y="1080"/>
                    <a:pt x="295" y="1544"/>
                  </a:cubicBezTo>
                  <a:cubicBezTo>
                    <a:pt x="446" y="1831"/>
                    <a:pt x="646" y="2099"/>
                    <a:pt x="823" y="2378"/>
                  </a:cubicBezTo>
                  <a:cubicBezTo>
                    <a:pt x="741" y="2001"/>
                    <a:pt x="714" y="1597"/>
                    <a:pt x="560" y="1249"/>
                  </a:cubicBezTo>
                  <a:cubicBezTo>
                    <a:pt x="378" y="842"/>
                    <a:pt x="189" y="42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7"/>
            <p:cNvSpPr/>
            <p:nvPr/>
          </p:nvSpPr>
          <p:spPr>
            <a:xfrm>
              <a:off x="5958075" y="2023600"/>
              <a:ext cx="252500" cy="1652850"/>
            </a:xfrm>
            <a:custGeom>
              <a:avLst/>
              <a:gdLst/>
              <a:ahLst/>
              <a:cxnLst/>
              <a:rect l="l" t="t" r="r" b="b"/>
              <a:pathLst>
                <a:path w="10100" h="66114" extrusionOk="0">
                  <a:moveTo>
                    <a:pt x="1" y="0"/>
                  </a:moveTo>
                  <a:cubicBezTo>
                    <a:pt x="2178" y="15282"/>
                    <a:pt x="7088" y="49776"/>
                    <a:pt x="9406" y="66114"/>
                  </a:cubicBezTo>
                  <a:lnTo>
                    <a:pt x="10100" y="66114"/>
                  </a:lnTo>
                  <a:cubicBezTo>
                    <a:pt x="7870" y="44111"/>
                    <a:pt x="5639" y="22097"/>
                    <a:pt x="3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7"/>
            <p:cNvSpPr/>
            <p:nvPr/>
          </p:nvSpPr>
          <p:spPr>
            <a:xfrm>
              <a:off x="5794375" y="2023600"/>
              <a:ext cx="382900" cy="1652850"/>
            </a:xfrm>
            <a:custGeom>
              <a:avLst/>
              <a:gdLst/>
              <a:ahLst/>
              <a:cxnLst/>
              <a:rect l="l" t="t" r="r" b="b"/>
              <a:pathLst>
                <a:path w="15316" h="66114" extrusionOk="0">
                  <a:moveTo>
                    <a:pt x="1" y="0"/>
                  </a:moveTo>
                  <a:cubicBezTo>
                    <a:pt x="964" y="4296"/>
                    <a:pt x="1941" y="8590"/>
                    <a:pt x="2911" y="12881"/>
                  </a:cubicBezTo>
                  <a:cubicBezTo>
                    <a:pt x="6897" y="30532"/>
                    <a:pt x="10877" y="48180"/>
                    <a:pt x="14867" y="65827"/>
                  </a:cubicBezTo>
                  <a:cubicBezTo>
                    <a:pt x="14882" y="65891"/>
                    <a:pt x="14904" y="65989"/>
                    <a:pt x="14935" y="66114"/>
                  </a:cubicBezTo>
                  <a:lnTo>
                    <a:pt x="15316" y="66114"/>
                  </a:lnTo>
                  <a:cubicBezTo>
                    <a:pt x="14731" y="62751"/>
                    <a:pt x="14143" y="59389"/>
                    <a:pt x="13535" y="56025"/>
                  </a:cubicBezTo>
                  <a:cubicBezTo>
                    <a:pt x="12032" y="47738"/>
                    <a:pt x="10489" y="39454"/>
                    <a:pt x="8968" y="31170"/>
                  </a:cubicBezTo>
                  <a:cubicBezTo>
                    <a:pt x="7062" y="20780"/>
                    <a:pt x="5157" y="10390"/>
                    <a:pt x="3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7"/>
            <p:cNvSpPr/>
            <p:nvPr/>
          </p:nvSpPr>
          <p:spPr>
            <a:xfrm>
              <a:off x="5637300" y="2023600"/>
              <a:ext cx="519975" cy="1652850"/>
            </a:xfrm>
            <a:custGeom>
              <a:avLst/>
              <a:gdLst/>
              <a:ahLst/>
              <a:cxnLst/>
              <a:rect l="l" t="t" r="r" b="b"/>
              <a:pathLst>
                <a:path w="20799" h="66114" extrusionOk="0">
                  <a:moveTo>
                    <a:pt x="1" y="0"/>
                  </a:moveTo>
                  <a:cubicBezTo>
                    <a:pt x="2948" y="9436"/>
                    <a:pt x="5903" y="18867"/>
                    <a:pt x="8836" y="28305"/>
                  </a:cubicBezTo>
                  <a:cubicBezTo>
                    <a:pt x="12549" y="40273"/>
                    <a:pt x="16247" y="52244"/>
                    <a:pt x="19916" y="64226"/>
                  </a:cubicBezTo>
                  <a:cubicBezTo>
                    <a:pt x="20119" y="64895"/>
                    <a:pt x="20187" y="65529"/>
                    <a:pt x="20135" y="66114"/>
                  </a:cubicBezTo>
                  <a:lnTo>
                    <a:pt x="20799" y="66114"/>
                  </a:lnTo>
                  <a:cubicBezTo>
                    <a:pt x="18055" y="55882"/>
                    <a:pt x="15342" y="45644"/>
                    <a:pt x="12605" y="35408"/>
                  </a:cubicBezTo>
                  <a:cubicBezTo>
                    <a:pt x="9454" y="23607"/>
                    <a:pt x="6291" y="11805"/>
                    <a:pt x="3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7"/>
            <p:cNvSpPr/>
            <p:nvPr/>
          </p:nvSpPr>
          <p:spPr>
            <a:xfrm>
              <a:off x="3835575" y="3417725"/>
              <a:ext cx="1609650" cy="258725"/>
            </a:xfrm>
            <a:custGeom>
              <a:avLst/>
              <a:gdLst/>
              <a:ahLst/>
              <a:cxnLst/>
              <a:rect l="l" t="t" r="r" b="b"/>
              <a:pathLst>
                <a:path w="64386" h="10349" extrusionOk="0">
                  <a:moveTo>
                    <a:pt x="1" y="0"/>
                  </a:moveTo>
                  <a:lnTo>
                    <a:pt x="1" y="1016"/>
                  </a:lnTo>
                  <a:cubicBezTo>
                    <a:pt x="16493" y="4125"/>
                    <a:pt x="32986" y="7238"/>
                    <a:pt x="49478" y="10349"/>
                  </a:cubicBezTo>
                  <a:lnTo>
                    <a:pt x="64385" y="10349"/>
                  </a:lnTo>
                  <a:cubicBezTo>
                    <a:pt x="48376" y="7937"/>
                    <a:pt x="32367" y="5526"/>
                    <a:pt x="16354" y="3114"/>
                  </a:cubicBezTo>
                  <a:cubicBezTo>
                    <a:pt x="11666" y="2408"/>
                    <a:pt x="6968" y="1736"/>
                    <a:pt x="2288" y="978"/>
                  </a:cubicBezTo>
                  <a:cubicBezTo>
                    <a:pt x="1344" y="823"/>
                    <a:pt x="578" y="47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7"/>
            <p:cNvSpPr/>
            <p:nvPr/>
          </p:nvSpPr>
          <p:spPr>
            <a:xfrm>
              <a:off x="3835575" y="3452050"/>
              <a:ext cx="988450" cy="224400"/>
            </a:xfrm>
            <a:custGeom>
              <a:avLst/>
              <a:gdLst/>
              <a:ahLst/>
              <a:cxnLst/>
              <a:rect l="l" t="t" r="r" b="b"/>
              <a:pathLst>
                <a:path w="39538" h="8976" extrusionOk="0">
                  <a:moveTo>
                    <a:pt x="1" y="1"/>
                  </a:moveTo>
                  <a:lnTo>
                    <a:pt x="1" y="408"/>
                  </a:lnTo>
                  <a:lnTo>
                    <a:pt x="32053" y="8976"/>
                  </a:lnTo>
                  <a:lnTo>
                    <a:pt x="39537" y="8976"/>
                  </a:lnTo>
                  <a:cubicBezTo>
                    <a:pt x="26483" y="5971"/>
                    <a:pt x="13406" y="3062"/>
                    <a:pt x="344" y="84"/>
                  </a:cubicBezTo>
                  <a:cubicBezTo>
                    <a:pt x="231" y="58"/>
                    <a:pt x="118" y="2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a:off x="3835575" y="3524725"/>
              <a:ext cx="315275" cy="151725"/>
            </a:xfrm>
            <a:custGeom>
              <a:avLst/>
              <a:gdLst/>
              <a:ahLst/>
              <a:cxnLst/>
              <a:rect l="l" t="t" r="r" b="b"/>
              <a:pathLst>
                <a:path w="12611" h="6069" extrusionOk="0">
                  <a:moveTo>
                    <a:pt x="1" y="0"/>
                  </a:moveTo>
                  <a:lnTo>
                    <a:pt x="1" y="641"/>
                  </a:lnTo>
                  <a:cubicBezTo>
                    <a:pt x="3417" y="2453"/>
                    <a:pt x="6832" y="4261"/>
                    <a:pt x="10243" y="6069"/>
                  </a:cubicBezTo>
                  <a:lnTo>
                    <a:pt x="12610" y="6069"/>
                  </a:lnTo>
                  <a:cubicBezTo>
                    <a:pt x="8409" y="4042"/>
                    <a:pt x="4201" y="202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a:off x="3835575" y="3557450"/>
              <a:ext cx="204875" cy="119000"/>
            </a:xfrm>
            <a:custGeom>
              <a:avLst/>
              <a:gdLst/>
              <a:ahLst/>
              <a:cxnLst/>
              <a:rect l="l" t="t" r="r" b="b"/>
              <a:pathLst>
                <a:path w="8195" h="4760" extrusionOk="0">
                  <a:moveTo>
                    <a:pt x="1" y="1"/>
                  </a:moveTo>
                  <a:lnTo>
                    <a:pt x="1" y="759"/>
                  </a:lnTo>
                  <a:cubicBezTo>
                    <a:pt x="2114" y="2091"/>
                    <a:pt x="4224" y="3427"/>
                    <a:pt x="6334" y="4760"/>
                  </a:cubicBezTo>
                  <a:lnTo>
                    <a:pt x="8194" y="4760"/>
                  </a:lnTo>
                  <a:cubicBezTo>
                    <a:pt x="5462" y="3175"/>
                    <a:pt x="2734" y="1586"/>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a:off x="4145425" y="2023600"/>
              <a:ext cx="1867875" cy="1467450"/>
            </a:xfrm>
            <a:custGeom>
              <a:avLst/>
              <a:gdLst/>
              <a:ahLst/>
              <a:cxnLst/>
              <a:rect l="l" t="t" r="r" b="b"/>
              <a:pathLst>
                <a:path w="74715" h="58698" extrusionOk="0">
                  <a:moveTo>
                    <a:pt x="35224" y="0"/>
                  </a:moveTo>
                  <a:cubicBezTo>
                    <a:pt x="26823" y="12806"/>
                    <a:pt x="5741" y="44923"/>
                    <a:pt x="1673" y="51157"/>
                  </a:cubicBezTo>
                  <a:cubicBezTo>
                    <a:pt x="0" y="53716"/>
                    <a:pt x="1288" y="56082"/>
                    <a:pt x="4393" y="56199"/>
                  </a:cubicBezTo>
                  <a:cubicBezTo>
                    <a:pt x="15531" y="56618"/>
                    <a:pt x="61211" y="58324"/>
                    <a:pt x="70933" y="58694"/>
                  </a:cubicBezTo>
                  <a:cubicBezTo>
                    <a:pt x="71003" y="58696"/>
                    <a:pt x="71071" y="58698"/>
                    <a:pt x="71139" y="58698"/>
                  </a:cubicBezTo>
                  <a:cubicBezTo>
                    <a:pt x="72446" y="58698"/>
                    <a:pt x="73479" y="58211"/>
                    <a:pt x="74107" y="57053"/>
                  </a:cubicBezTo>
                  <a:cubicBezTo>
                    <a:pt x="74715" y="55938"/>
                    <a:pt x="74458" y="54874"/>
                    <a:pt x="73865" y="53803"/>
                  </a:cubicBezTo>
                  <a:cubicBezTo>
                    <a:pt x="69065" y="45092"/>
                    <a:pt x="64280" y="36374"/>
                    <a:pt x="59502" y="27652"/>
                  </a:cubicBezTo>
                  <a:cubicBezTo>
                    <a:pt x="54456" y="18444"/>
                    <a:pt x="49331" y="9269"/>
                    <a:pt x="44402" y="0"/>
                  </a:cubicBezTo>
                  <a:lnTo>
                    <a:pt x="41085" y="0"/>
                  </a:lnTo>
                  <a:cubicBezTo>
                    <a:pt x="41368" y="279"/>
                    <a:pt x="41636" y="615"/>
                    <a:pt x="41877" y="1019"/>
                  </a:cubicBezTo>
                  <a:cubicBezTo>
                    <a:pt x="47135" y="9745"/>
                    <a:pt x="52384" y="18474"/>
                    <a:pt x="57630" y="27203"/>
                  </a:cubicBezTo>
                  <a:cubicBezTo>
                    <a:pt x="62325" y="35015"/>
                    <a:pt x="67030" y="42820"/>
                    <a:pt x="71673" y="50662"/>
                  </a:cubicBezTo>
                  <a:cubicBezTo>
                    <a:pt x="72111" y="51399"/>
                    <a:pt x="72364" y="52414"/>
                    <a:pt x="72247" y="53240"/>
                  </a:cubicBezTo>
                  <a:cubicBezTo>
                    <a:pt x="72047" y="54670"/>
                    <a:pt x="70801" y="55342"/>
                    <a:pt x="68937" y="55346"/>
                  </a:cubicBezTo>
                  <a:cubicBezTo>
                    <a:pt x="66258" y="55347"/>
                    <a:pt x="63578" y="55348"/>
                    <a:pt x="60899" y="55348"/>
                  </a:cubicBezTo>
                  <a:cubicBezTo>
                    <a:pt x="55541" y="55348"/>
                    <a:pt x="50184" y="55346"/>
                    <a:pt x="44825" y="55346"/>
                  </a:cubicBezTo>
                  <a:lnTo>
                    <a:pt x="38934" y="55346"/>
                  </a:lnTo>
                  <a:cubicBezTo>
                    <a:pt x="34126" y="55346"/>
                    <a:pt x="29317" y="55344"/>
                    <a:pt x="24508" y="55344"/>
                  </a:cubicBezTo>
                  <a:cubicBezTo>
                    <a:pt x="19498" y="55344"/>
                    <a:pt x="14489" y="55346"/>
                    <a:pt x="9481" y="55358"/>
                  </a:cubicBezTo>
                  <a:cubicBezTo>
                    <a:pt x="9467" y="55358"/>
                    <a:pt x="9453" y="55358"/>
                    <a:pt x="9439" y="55358"/>
                  </a:cubicBezTo>
                  <a:cubicBezTo>
                    <a:pt x="8104" y="55358"/>
                    <a:pt x="6896" y="55183"/>
                    <a:pt x="6156" y="53980"/>
                  </a:cubicBezTo>
                  <a:cubicBezTo>
                    <a:pt x="5375" y="52712"/>
                    <a:pt x="5839" y="51576"/>
                    <a:pt x="6548" y="50406"/>
                  </a:cubicBezTo>
                  <a:cubicBezTo>
                    <a:pt x="10081" y="44571"/>
                    <a:pt x="29861" y="11617"/>
                    <a:pt x="36257" y="997"/>
                  </a:cubicBezTo>
                  <a:cubicBezTo>
                    <a:pt x="36495" y="605"/>
                    <a:pt x="36752" y="272"/>
                    <a:pt x="37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4388875" y="2092725"/>
              <a:ext cx="1519700" cy="1284275"/>
            </a:xfrm>
            <a:custGeom>
              <a:avLst/>
              <a:gdLst/>
              <a:ahLst/>
              <a:cxnLst/>
              <a:rect l="l" t="t" r="r" b="b"/>
              <a:pathLst>
                <a:path w="60788" h="51371" extrusionOk="0">
                  <a:moveTo>
                    <a:pt x="28497" y="3662"/>
                  </a:moveTo>
                  <a:cubicBezTo>
                    <a:pt x="29334" y="3662"/>
                    <a:pt x="30210" y="4220"/>
                    <a:pt x="31011" y="5346"/>
                  </a:cubicBezTo>
                  <a:cubicBezTo>
                    <a:pt x="35906" y="12226"/>
                    <a:pt x="40778" y="19117"/>
                    <a:pt x="45681" y="25986"/>
                  </a:cubicBezTo>
                  <a:cubicBezTo>
                    <a:pt x="49499" y="31337"/>
                    <a:pt x="53352" y="36662"/>
                    <a:pt x="57187" y="41999"/>
                  </a:cubicBezTo>
                  <a:cubicBezTo>
                    <a:pt x="58919" y="44410"/>
                    <a:pt x="58104" y="46158"/>
                    <a:pt x="55096" y="46388"/>
                  </a:cubicBezTo>
                  <a:cubicBezTo>
                    <a:pt x="42483" y="47343"/>
                    <a:pt x="29875" y="48271"/>
                    <a:pt x="17262" y="49215"/>
                  </a:cubicBezTo>
                  <a:cubicBezTo>
                    <a:pt x="14258" y="49437"/>
                    <a:pt x="11254" y="49672"/>
                    <a:pt x="7865" y="49932"/>
                  </a:cubicBezTo>
                  <a:cubicBezTo>
                    <a:pt x="7828" y="49933"/>
                    <a:pt x="7792" y="49934"/>
                    <a:pt x="7755" y="49934"/>
                  </a:cubicBezTo>
                  <a:cubicBezTo>
                    <a:pt x="5976" y="49934"/>
                    <a:pt x="4846" y="48228"/>
                    <a:pt x="5804" y="46294"/>
                  </a:cubicBezTo>
                  <a:cubicBezTo>
                    <a:pt x="8548" y="40754"/>
                    <a:pt x="11330" y="35229"/>
                    <a:pt x="14084" y="29696"/>
                  </a:cubicBezTo>
                  <a:cubicBezTo>
                    <a:pt x="18062" y="21710"/>
                    <a:pt x="22025" y="13717"/>
                    <a:pt x="25995" y="5731"/>
                  </a:cubicBezTo>
                  <a:cubicBezTo>
                    <a:pt x="26677" y="4356"/>
                    <a:pt x="27563" y="3662"/>
                    <a:pt x="28497" y="3662"/>
                  </a:cubicBezTo>
                  <a:close/>
                  <a:moveTo>
                    <a:pt x="28758" y="1"/>
                  </a:moveTo>
                  <a:cubicBezTo>
                    <a:pt x="27781" y="1"/>
                    <a:pt x="26818" y="641"/>
                    <a:pt x="26123" y="1907"/>
                  </a:cubicBezTo>
                  <a:cubicBezTo>
                    <a:pt x="17847" y="16988"/>
                    <a:pt x="9574" y="32074"/>
                    <a:pt x="1306" y="47158"/>
                  </a:cubicBezTo>
                  <a:cubicBezTo>
                    <a:pt x="1" y="49540"/>
                    <a:pt x="1119" y="51370"/>
                    <a:pt x="3853" y="51370"/>
                  </a:cubicBezTo>
                  <a:cubicBezTo>
                    <a:pt x="3926" y="51370"/>
                    <a:pt x="4000" y="51369"/>
                    <a:pt x="4075" y="51366"/>
                  </a:cubicBezTo>
                  <a:cubicBezTo>
                    <a:pt x="12839" y="51064"/>
                    <a:pt x="21605" y="50736"/>
                    <a:pt x="30373" y="50419"/>
                  </a:cubicBezTo>
                  <a:cubicBezTo>
                    <a:pt x="30373" y="50411"/>
                    <a:pt x="30373" y="50404"/>
                    <a:pt x="30369" y="50396"/>
                  </a:cubicBezTo>
                  <a:cubicBezTo>
                    <a:pt x="39272" y="50071"/>
                    <a:pt x="48175" y="49743"/>
                    <a:pt x="57078" y="49434"/>
                  </a:cubicBezTo>
                  <a:cubicBezTo>
                    <a:pt x="58327" y="49388"/>
                    <a:pt x="59455" y="49181"/>
                    <a:pt x="60119" y="48030"/>
                  </a:cubicBezTo>
                  <a:cubicBezTo>
                    <a:pt x="60788" y="46864"/>
                    <a:pt x="60335" y="45859"/>
                    <a:pt x="59659" y="44840"/>
                  </a:cubicBezTo>
                  <a:cubicBezTo>
                    <a:pt x="56066" y="39402"/>
                    <a:pt x="52496" y="33941"/>
                    <a:pt x="48919" y="28491"/>
                  </a:cubicBezTo>
                  <a:cubicBezTo>
                    <a:pt x="43054" y="19547"/>
                    <a:pt x="37189" y="10599"/>
                    <a:pt x="31316" y="1663"/>
                  </a:cubicBezTo>
                  <a:cubicBezTo>
                    <a:pt x="30584" y="551"/>
                    <a:pt x="29665" y="1"/>
                    <a:pt x="287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4628125" y="2274025"/>
              <a:ext cx="1170075" cy="1021925"/>
            </a:xfrm>
            <a:custGeom>
              <a:avLst/>
              <a:gdLst/>
              <a:ahLst/>
              <a:cxnLst/>
              <a:rect l="l" t="t" r="r" b="b"/>
              <a:pathLst>
                <a:path w="46803" h="40877" extrusionOk="0">
                  <a:moveTo>
                    <a:pt x="19480" y="3606"/>
                  </a:moveTo>
                  <a:cubicBezTo>
                    <a:pt x="20073" y="3606"/>
                    <a:pt x="20697" y="3910"/>
                    <a:pt x="21237" y="4540"/>
                  </a:cubicBezTo>
                  <a:cubicBezTo>
                    <a:pt x="23298" y="6944"/>
                    <a:pt x="25309" y="9382"/>
                    <a:pt x="27343" y="11805"/>
                  </a:cubicBezTo>
                  <a:cubicBezTo>
                    <a:pt x="32465" y="17907"/>
                    <a:pt x="37593" y="24007"/>
                    <a:pt x="42707" y="30116"/>
                  </a:cubicBezTo>
                  <a:cubicBezTo>
                    <a:pt x="44118" y="31796"/>
                    <a:pt x="43587" y="33268"/>
                    <a:pt x="41382" y="33603"/>
                  </a:cubicBezTo>
                  <a:cubicBezTo>
                    <a:pt x="30076" y="35336"/>
                    <a:pt x="18765" y="37027"/>
                    <a:pt x="7454" y="38729"/>
                  </a:cubicBezTo>
                  <a:cubicBezTo>
                    <a:pt x="7318" y="38751"/>
                    <a:pt x="7182" y="38759"/>
                    <a:pt x="7047" y="38770"/>
                  </a:cubicBezTo>
                  <a:cubicBezTo>
                    <a:pt x="7040" y="38771"/>
                    <a:pt x="7033" y="38771"/>
                    <a:pt x="7026" y="38771"/>
                  </a:cubicBezTo>
                  <a:cubicBezTo>
                    <a:pt x="5428" y="38771"/>
                    <a:pt x="4574" y="37507"/>
                    <a:pt x="5193" y="35935"/>
                  </a:cubicBezTo>
                  <a:cubicBezTo>
                    <a:pt x="6643" y="32249"/>
                    <a:pt x="8133" y="28576"/>
                    <a:pt x="9613" y="24897"/>
                  </a:cubicBezTo>
                  <a:cubicBezTo>
                    <a:pt x="12206" y="18447"/>
                    <a:pt x="14803" y="11997"/>
                    <a:pt x="17398" y="5547"/>
                  </a:cubicBezTo>
                  <a:cubicBezTo>
                    <a:pt x="17463" y="5385"/>
                    <a:pt x="17512" y="5212"/>
                    <a:pt x="17583" y="5053"/>
                  </a:cubicBezTo>
                  <a:cubicBezTo>
                    <a:pt x="18011" y="4103"/>
                    <a:pt x="18721" y="3606"/>
                    <a:pt x="19480" y="3606"/>
                  </a:cubicBezTo>
                  <a:close/>
                  <a:moveTo>
                    <a:pt x="18992" y="0"/>
                  </a:moveTo>
                  <a:cubicBezTo>
                    <a:pt x="18121" y="0"/>
                    <a:pt x="17333" y="711"/>
                    <a:pt x="16697" y="2124"/>
                  </a:cubicBezTo>
                  <a:cubicBezTo>
                    <a:pt x="13515" y="9201"/>
                    <a:pt x="10334" y="16277"/>
                    <a:pt x="7156" y="23357"/>
                  </a:cubicBezTo>
                  <a:cubicBezTo>
                    <a:pt x="5024" y="28105"/>
                    <a:pt x="2880" y="32852"/>
                    <a:pt x="778" y="37616"/>
                  </a:cubicBezTo>
                  <a:cubicBezTo>
                    <a:pt x="1" y="39370"/>
                    <a:pt x="936" y="40854"/>
                    <a:pt x="2748" y="40876"/>
                  </a:cubicBezTo>
                  <a:cubicBezTo>
                    <a:pt x="2933" y="40861"/>
                    <a:pt x="3114" y="40854"/>
                    <a:pt x="3295" y="40831"/>
                  </a:cubicBezTo>
                  <a:cubicBezTo>
                    <a:pt x="16674" y="39328"/>
                    <a:pt x="30049" y="37834"/>
                    <a:pt x="43428" y="36317"/>
                  </a:cubicBezTo>
                  <a:cubicBezTo>
                    <a:pt x="46111" y="36012"/>
                    <a:pt x="46802" y="34388"/>
                    <a:pt x="45186" y="32298"/>
                  </a:cubicBezTo>
                  <a:cubicBezTo>
                    <a:pt x="41953" y="28120"/>
                    <a:pt x="38710" y="23946"/>
                    <a:pt x="35472" y="19772"/>
                  </a:cubicBezTo>
                  <a:cubicBezTo>
                    <a:pt x="30781" y="13722"/>
                    <a:pt x="26097" y="7668"/>
                    <a:pt x="21406" y="1619"/>
                  </a:cubicBezTo>
                  <a:cubicBezTo>
                    <a:pt x="20570" y="538"/>
                    <a:pt x="19750" y="0"/>
                    <a:pt x="18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4860375" y="2450825"/>
              <a:ext cx="801750" cy="731850"/>
            </a:xfrm>
            <a:custGeom>
              <a:avLst/>
              <a:gdLst/>
              <a:ahLst/>
              <a:cxnLst/>
              <a:rect l="l" t="t" r="r" b="b"/>
              <a:pathLst>
                <a:path w="32070" h="29274" extrusionOk="0">
                  <a:moveTo>
                    <a:pt x="11942" y="3393"/>
                  </a:moveTo>
                  <a:cubicBezTo>
                    <a:pt x="12450" y="3393"/>
                    <a:pt x="13050" y="3752"/>
                    <a:pt x="13755" y="4469"/>
                  </a:cubicBezTo>
                  <a:cubicBezTo>
                    <a:pt x="18544" y="9333"/>
                    <a:pt x="23329" y="14198"/>
                    <a:pt x="28119" y="19063"/>
                  </a:cubicBezTo>
                  <a:cubicBezTo>
                    <a:pt x="29153" y="20116"/>
                    <a:pt x="28892" y="21368"/>
                    <a:pt x="27469" y="21701"/>
                  </a:cubicBezTo>
                  <a:cubicBezTo>
                    <a:pt x="20378" y="23350"/>
                    <a:pt x="13275" y="24946"/>
                    <a:pt x="6173" y="26562"/>
                  </a:cubicBezTo>
                  <a:cubicBezTo>
                    <a:pt x="6041" y="26592"/>
                    <a:pt x="5908" y="26614"/>
                    <a:pt x="5821" y="26630"/>
                  </a:cubicBezTo>
                  <a:cubicBezTo>
                    <a:pt x="4689" y="26611"/>
                    <a:pt x="4055" y="25739"/>
                    <a:pt x="4376" y="24573"/>
                  </a:cubicBezTo>
                  <a:cubicBezTo>
                    <a:pt x="4792" y="23048"/>
                    <a:pt x="5278" y="21542"/>
                    <a:pt x="5750" y="20032"/>
                  </a:cubicBezTo>
                  <a:cubicBezTo>
                    <a:pt x="7297" y="15089"/>
                    <a:pt x="8852" y="10145"/>
                    <a:pt x="10404" y="5197"/>
                  </a:cubicBezTo>
                  <a:cubicBezTo>
                    <a:pt x="10782" y="3993"/>
                    <a:pt x="11285" y="3393"/>
                    <a:pt x="11942" y="3393"/>
                  </a:cubicBezTo>
                  <a:close/>
                  <a:moveTo>
                    <a:pt x="10907" y="1"/>
                  </a:moveTo>
                  <a:cubicBezTo>
                    <a:pt x="10178" y="1"/>
                    <a:pt x="9550" y="579"/>
                    <a:pt x="9146" y="1710"/>
                  </a:cubicBezTo>
                  <a:cubicBezTo>
                    <a:pt x="6173" y="10039"/>
                    <a:pt x="3214" y="18376"/>
                    <a:pt x="251" y="26709"/>
                  </a:cubicBezTo>
                  <a:cubicBezTo>
                    <a:pt x="150" y="26996"/>
                    <a:pt x="73" y="27294"/>
                    <a:pt x="17" y="27482"/>
                  </a:cubicBezTo>
                  <a:cubicBezTo>
                    <a:pt x="1" y="28583"/>
                    <a:pt x="773" y="29274"/>
                    <a:pt x="1873" y="29274"/>
                  </a:cubicBezTo>
                  <a:cubicBezTo>
                    <a:pt x="2045" y="29274"/>
                    <a:pt x="2224" y="29257"/>
                    <a:pt x="2410" y="29222"/>
                  </a:cubicBezTo>
                  <a:cubicBezTo>
                    <a:pt x="11501" y="27513"/>
                    <a:pt x="20594" y="25796"/>
                    <a:pt x="29681" y="24067"/>
                  </a:cubicBezTo>
                  <a:cubicBezTo>
                    <a:pt x="31617" y="23701"/>
                    <a:pt x="32070" y="22380"/>
                    <a:pt x="30768" y="20920"/>
                  </a:cubicBezTo>
                  <a:cubicBezTo>
                    <a:pt x="29077" y="19025"/>
                    <a:pt x="27352" y="17156"/>
                    <a:pt x="25647" y="15277"/>
                  </a:cubicBezTo>
                  <a:cubicBezTo>
                    <a:pt x="21325" y="10518"/>
                    <a:pt x="17011" y="5752"/>
                    <a:pt x="12679" y="1004"/>
                  </a:cubicBezTo>
                  <a:cubicBezTo>
                    <a:pt x="12066" y="331"/>
                    <a:pt x="11458" y="1"/>
                    <a:pt x="109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a:off x="5064100" y="2617775"/>
              <a:ext cx="453500" cy="423425"/>
            </a:xfrm>
            <a:custGeom>
              <a:avLst/>
              <a:gdLst/>
              <a:ahLst/>
              <a:cxnLst/>
              <a:rect l="l" t="t" r="r" b="b"/>
              <a:pathLst>
                <a:path w="18140" h="16937" extrusionOk="0">
                  <a:moveTo>
                    <a:pt x="6909" y="3142"/>
                  </a:moveTo>
                  <a:cubicBezTo>
                    <a:pt x="7194" y="3142"/>
                    <a:pt x="7515" y="3277"/>
                    <a:pt x="7829" y="3546"/>
                  </a:cubicBezTo>
                  <a:cubicBezTo>
                    <a:pt x="9972" y="5380"/>
                    <a:pt x="12116" y="7210"/>
                    <a:pt x="14188" y="9116"/>
                  </a:cubicBezTo>
                  <a:cubicBezTo>
                    <a:pt x="15192" y="10041"/>
                    <a:pt x="14992" y="10713"/>
                    <a:pt x="13708" y="11121"/>
                  </a:cubicBezTo>
                  <a:cubicBezTo>
                    <a:pt x="11063" y="11962"/>
                    <a:pt x="8414" y="12777"/>
                    <a:pt x="5756" y="13573"/>
                  </a:cubicBezTo>
                  <a:cubicBezTo>
                    <a:pt x="5483" y="13655"/>
                    <a:pt x="5244" y="13695"/>
                    <a:pt x="5038" y="13695"/>
                  </a:cubicBezTo>
                  <a:cubicBezTo>
                    <a:pt x="4396" y="13695"/>
                    <a:pt x="4084" y="13298"/>
                    <a:pt x="4096" y="12506"/>
                  </a:cubicBezTo>
                  <a:cubicBezTo>
                    <a:pt x="4718" y="9701"/>
                    <a:pt x="5307" y="6822"/>
                    <a:pt x="6028" y="3972"/>
                  </a:cubicBezTo>
                  <a:cubicBezTo>
                    <a:pt x="6168" y="3417"/>
                    <a:pt x="6503" y="3142"/>
                    <a:pt x="6909" y="3142"/>
                  </a:cubicBezTo>
                  <a:close/>
                  <a:moveTo>
                    <a:pt x="5218" y="1"/>
                  </a:moveTo>
                  <a:cubicBezTo>
                    <a:pt x="4649" y="1"/>
                    <a:pt x="4210" y="489"/>
                    <a:pt x="3941" y="1443"/>
                  </a:cubicBezTo>
                  <a:cubicBezTo>
                    <a:pt x="3432" y="3260"/>
                    <a:pt x="2926" y="5075"/>
                    <a:pt x="2443" y="6893"/>
                  </a:cubicBezTo>
                  <a:cubicBezTo>
                    <a:pt x="1699" y="9686"/>
                    <a:pt x="964" y="12479"/>
                    <a:pt x="262" y="15279"/>
                  </a:cubicBezTo>
                  <a:cubicBezTo>
                    <a:pt x="1" y="16320"/>
                    <a:pt x="499" y="16937"/>
                    <a:pt x="1553" y="16937"/>
                  </a:cubicBezTo>
                  <a:cubicBezTo>
                    <a:pt x="1565" y="16937"/>
                    <a:pt x="1577" y="16937"/>
                    <a:pt x="1590" y="16937"/>
                  </a:cubicBezTo>
                  <a:cubicBezTo>
                    <a:pt x="1711" y="16918"/>
                    <a:pt x="1896" y="16902"/>
                    <a:pt x="2069" y="16857"/>
                  </a:cubicBezTo>
                  <a:cubicBezTo>
                    <a:pt x="6897" y="15566"/>
                    <a:pt x="11731" y="14291"/>
                    <a:pt x="16547" y="12966"/>
                  </a:cubicBezTo>
                  <a:cubicBezTo>
                    <a:pt x="17935" y="12584"/>
                    <a:pt x="18139" y="11649"/>
                    <a:pt x="17064" y="10622"/>
                  </a:cubicBezTo>
                  <a:cubicBezTo>
                    <a:pt x="13580" y="7301"/>
                    <a:pt x="10078" y="3995"/>
                    <a:pt x="6564" y="701"/>
                  </a:cubicBezTo>
                  <a:cubicBezTo>
                    <a:pt x="6063" y="232"/>
                    <a:pt x="5610" y="1"/>
                    <a:pt x="52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5243600" y="2802525"/>
              <a:ext cx="95275" cy="84975"/>
            </a:xfrm>
            <a:custGeom>
              <a:avLst/>
              <a:gdLst/>
              <a:ahLst/>
              <a:cxnLst/>
              <a:rect l="l" t="t" r="r" b="b"/>
              <a:pathLst>
                <a:path w="3811" h="3399" extrusionOk="0">
                  <a:moveTo>
                    <a:pt x="952" y="356"/>
                  </a:moveTo>
                  <a:cubicBezTo>
                    <a:pt x="971" y="356"/>
                    <a:pt x="991" y="358"/>
                    <a:pt x="1011" y="360"/>
                  </a:cubicBezTo>
                  <a:cubicBezTo>
                    <a:pt x="1596" y="444"/>
                    <a:pt x="2180" y="519"/>
                    <a:pt x="2758" y="620"/>
                  </a:cubicBezTo>
                  <a:cubicBezTo>
                    <a:pt x="3041" y="670"/>
                    <a:pt x="3086" y="806"/>
                    <a:pt x="2917" y="1017"/>
                  </a:cubicBezTo>
                  <a:cubicBezTo>
                    <a:pt x="2562" y="1447"/>
                    <a:pt x="2208" y="1877"/>
                    <a:pt x="1845" y="2304"/>
                  </a:cubicBezTo>
                  <a:cubicBezTo>
                    <a:pt x="1770" y="2394"/>
                    <a:pt x="1699" y="2439"/>
                    <a:pt x="1630" y="2439"/>
                  </a:cubicBezTo>
                  <a:cubicBezTo>
                    <a:pt x="1562" y="2439"/>
                    <a:pt x="1496" y="2393"/>
                    <a:pt x="1433" y="2304"/>
                  </a:cubicBezTo>
                  <a:cubicBezTo>
                    <a:pt x="1211" y="1757"/>
                    <a:pt x="969" y="1198"/>
                    <a:pt x="754" y="632"/>
                  </a:cubicBezTo>
                  <a:cubicBezTo>
                    <a:pt x="689" y="462"/>
                    <a:pt x="782" y="356"/>
                    <a:pt x="952" y="356"/>
                  </a:cubicBezTo>
                  <a:close/>
                  <a:moveTo>
                    <a:pt x="322" y="0"/>
                  </a:moveTo>
                  <a:cubicBezTo>
                    <a:pt x="80" y="0"/>
                    <a:pt x="0" y="151"/>
                    <a:pt x="97" y="428"/>
                  </a:cubicBezTo>
                  <a:cubicBezTo>
                    <a:pt x="226" y="794"/>
                    <a:pt x="354" y="1160"/>
                    <a:pt x="487" y="1522"/>
                  </a:cubicBezTo>
                  <a:cubicBezTo>
                    <a:pt x="690" y="2081"/>
                    <a:pt x="894" y="2640"/>
                    <a:pt x="1109" y="3194"/>
                  </a:cubicBezTo>
                  <a:cubicBezTo>
                    <a:pt x="1160" y="3330"/>
                    <a:pt x="1244" y="3399"/>
                    <a:pt x="1346" y="3399"/>
                  </a:cubicBezTo>
                  <a:cubicBezTo>
                    <a:pt x="1403" y="3399"/>
                    <a:pt x="1466" y="3377"/>
                    <a:pt x="1532" y="3334"/>
                  </a:cubicBezTo>
                  <a:cubicBezTo>
                    <a:pt x="1551" y="3319"/>
                    <a:pt x="1581" y="3297"/>
                    <a:pt x="1603" y="3270"/>
                  </a:cubicBezTo>
                  <a:cubicBezTo>
                    <a:pt x="2275" y="2519"/>
                    <a:pt x="2950" y="1771"/>
                    <a:pt x="3619" y="1021"/>
                  </a:cubicBezTo>
                  <a:cubicBezTo>
                    <a:pt x="3811" y="801"/>
                    <a:pt x="3736" y="620"/>
                    <a:pt x="3430" y="564"/>
                  </a:cubicBezTo>
                  <a:cubicBezTo>
                    <a:pt x="2441" y="376"/>
                    <a:pt x="1449" y="195"/>
                    <a:pt x="459" y="13"/>
                  </a:cubicBezTo>
                  <a:cubicBezTo>
                    <a:pt x="409" y="5"/>
                    <a:pt x="363"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6130000" y="2023600"/>
              <a:ext cx="123425" cy="1652850"/>
            </a:xfrm>
            <a:custGeom>
              <a:avLst/>
              <a:gdLst/>
              <a:ahLst/>
              <a:cxnLst/>
              <a:rect l="l" t="t" r="r" b="b"/>
              <a:pathLst>
                <a:path w="4937" h="66114" extrusionOk="0">
                  <a:moveTo>
                    <a:pt x="0" y="0"/>
                  </a:moveTo>
                  <a:cubicBezTo>
                    <a:pt x="1336" y="22048"/>
                    <a:pt x="2676" y="44085"/>
                    <a:pt x="4012" y="66114"/>
                  </a:cubicBezTo>
                  <a:lnTo>
                    <a:pt x="4937" y="66114"/>
                  </a:lnTo>
                  <a:cubicBezTo>
                    <a:pt x="4491" y="44107"/>
                    <a:pt x="4050" y="22090"/>
                    <a:pt x="3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 name="Google Shape;257;p7"/>
          <p:cNvSpPr txBox="1">
            <a:spLocks noGrp="1"/>
          </p:cNvSpPr>
          <p:nvPr>
            <p:ph type="ctrTitle"/>
          </p:nvPr>
        </p:nvSpPr>
        <p:spPr>
          <a:xfrm>
            <a:off x="1233633" y="2613767"/>
            <a:ext cx="4524800" cy="143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12800" b="0">
                <a:solidFill>
                  <a:srgbClr val="F3F3F3"/>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7"/>
          <p:cNvSpPr txBox="1">
            <a:spLocks noGrp="1"/>
          </p:cNvSpPr>
          <p:nvPr>
            <p:ph type="subTitle" idx="1"/>
          </p:nvPr>
        </p:nvSpPr>
        <p:spPr>
          <a:xfrm>
            <a:off x="6518367" y="2085000"/>
            <a:ext cx="3455600" cy="268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rgbClr val="F3F3F3"/>
                </a:solidFill>
              </a:defRPr>
            </a:lvl1pPr>
            <a:lvl2pPr lvl="1" rtl="0">
              <a:lnSpc>
                <a:spcPct val="100000"/>
              </a:lnSpc>
              <a:spcBef>
                <a:spcPts val="2133"/>
              </a:spcBef>
              <a:spcAft>
                <a:spcPts val="0"/>
              </a:spcAft>
              <a:buNone/>
              <a:defRPr sz="1867">
                <a:solidFill>
                  <a:srgbClr val="F3F3F3"/>
                </a:solidFill>
              </a:defRPr>
            </a:lvl2pPr>
            <a:lvl3pPr lvl="2" rtl="0">
              <a:lnSpc>
                <a:spcPct val="100000"/>
              </a:lnSpc>
              <a:spcBef>
                <a:spcPts val="2133"/>
              </a:spcBef>
              <a:spcAft>
                <a:spcPts val="0"/>
              </a:spcAft>
              <a:buNone/>
              <a:defRPr sz="1867">
                <a:solidFill>
                  <a:srgbClr val="F3F3F3"/>
                </a:solidFill>
              </a:defRPr>
            </a:lvl3pPr>
            <a:lvl4pPr lvl="3" rtl="0">
              <a:lnSpc>
                <a:spcPct val="100000"/>
              </a:lnSpc>
              <a:spcBef>
                <a:spcPts val="2133"/>
              </a:spcBef>
              <a:spcAft>
                <a:spcPts val="0"/>
              </a:spcAft>
              <a:buNone/>
              <a:defRPr sz="1867">
                <a:solidFill>
                  <a:srgbClr val="F3F3F3"/>
                </a:solidFill>
              </a:defRPr>
            </a:lvl4pPr>
            <a:lvl5pPr lvl="4" rtl="0">
              <a:lnSpc>
                <a:spcPct val="100000"/>
              </a:lnSpc>
              <a:spcBef>
                <a:spcPts val="2133"/>
              </a:spcBef>
              <a:spcAft>
                <a:spcPts val="0"/>
              </a:spcAft>
              <a:buNone/>
              <a:defRPr sz="1867">
                <a:solidFill>
                  <a:srgbClr val="F3F3F3"/>
                </a:solidFill>
              </a:defRPr>
            </a:lvl5pPr>
            <a:lvl6pPr lvl="5" rtl="0">
              <a:lnSpc>
                <a:spcPct val="100000"/>
              </a:lnSpc>
              <a:spcBef>
                <a:spcPts val="2133"/>
              </a:spcBef>
              <a:spcAft>
                <a:spcPts val="0"/>
              </a:spcAft>
              <a:buNone/>
              <a:defRPr sz="1867">
                <a:solidFill>
                  <a:srgbClr val="F3F3F3"/>
                </a:solidFill>
              </a:defRPr>
            </a:lvl6pPr>
            <a:lvl7pPr lvl="6" rtl="0">
              <a:lnSpc>
                <a:spcPct val="100000"/>
              </a:lnSpc>
              <a:spcBef>
                <a:spcPts val="2133"/>
              </a:spcBef>
              <a:spcAft>
                <a:spcPts val="0"/>
              </a:spcAft>
              <a:buNone/>
              <a:defRPr sz="1867">
                <a:solidFill>
                  <a:srgbClr val="F3F3F3"/>
                </a:solidFill>
              </a:defRPr>
            </a:lvl7pPr>
            <a:lvl8pPr lvl="7" rtl="0">
              <a:lnSpc>
                <a:spcPct val="100000"/>
              </a:lnSpc>
              <a:spcBef>
                <a:spcPts val="2133"/>
              </a:spcBef>
              <a:spcAft>
                <a:spcPts val="0"/>
              </a:spcAft>
              <a:buNone/>
              <a:defRPr sz="1867">
                <a:solidFill>
                  <a:srgbClr val="F3F3F3"/>
                </a:solidFill>
              </a:defRPr>
            </a:lvl8pPr>
            <a:lvl9pPr lvl="8" rtl="0">
              <a:lnSpc>
                <a:spcPct val="100000"/>
              </a:lnSpc>
              <a:spcBef>
                <a:spcPts val="2133"/>
              </a:spcBef>
              <a:spcAft>
                <a:spcPts val="2133"/>
              </a:spcAft>
              <a:buNone/>
              <a:defRPr sz="1867">
                <a:solidFill>
                  <a:srgbClr val="F3F3F3"/>
                </a:solidFill>
              </a:defRPr>
            </a:lvl9pPr>
          </a:lstStyle>
          <a:p>
            <a:endParaRPr/>
          </a:p>
        </p:txBody>
      </p:sp>
    </p:spTree>
    <p:extLst>
      <p:ext uri="{BB962C8B-B14F-4D97-AF65-F5344CB8AC3E}">
        <p14:creationId xmlns:p14="http://schemas.microsoft.com/office/powerpoint/2010/main" val="8251157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259"/>
        <p:cNvGrpSpPr/>
        <p:nvPr/>
      </p:nvGrpSpPr>
      <p:grpSpPr>
        <a:xfrm>
          <a:off x="0" y="0"/>
          <a:ext cx="0" cy="0"/>
          <a:chOff x="0" y="0"/>
          <a:chExt cx="0" cy="0"/>
        </a:xfrm>
      </p:grpSpPr>
      <p:sp>
        <p:nvSpPr>
          <p:cNvPr id="260" name="Google Shape;260;p8"/>
          <p:cNvSpPr txBox="1">
            <a:spLocks noGrp="1"/>
          </p:cNvSpPr>
          <p:nvPr>
            <p:ph type="title"/>
          </p:nvPr>
        </p:nvSpPr>
        <p:spPr>
          <a:xfrm>
            <a:off x="960067" y="895233"/>
            <a:ext cx="6077200" cy="5067600"/>
          </a:xfrm>
          <a:prstGeom prst="rect">
            <a:avLst/>
          </a:prstGeom>
        </p:spPr>
        <p:txBody>
          <a:bodyPr spcFirstLastPara="1" wrap="square" lIns="91425" tIns="91425" rIns="91425" bIns="91425" anchor="ctr" anchorCtr="0">
            <a:noAutofit/>
          </a:bodyPr>
          <a:lstStyle>
            <a:lvl1pPr lvl="0">
              <a:spcBef>
                <a:spcPts val="0"/>
              </a:spcBef>
              <a:spcAft>
                <a:spcPts val="0"/>
              </a:spcAft>
              <a:buClr>
                <a:srgbClr val="F3F3F3"/>
              </a:buClr>
              <a:buSzPts val="4800"/>
              <a:buNone/>
              <a:defRPr sz="8000" b="0">
                <a:solidFill>
                  <a:srgbClr val="F3F3F3"/>
                </a:solidFill>
              </a:defRPr>
            </a:lvl1pPr>
            <a:lvl2pPr lvl="1">
              <a:spcBef>
                <a:spcPts val="0"/>
              </a:spcBef>
              <a:spcAft>
                <a:spcPts val="0"/>
              </a:spcAft>
              <a:buClr>
                <a:srgbClr val="F3F3F3"/>
              </a:buClr>
              <a:buSzPts val="4800"/>
              <a:buNone/>
              <a:defRPr sz="6400">
                <a:solidFill>
                  <a:srgbClr val="F3F3F3"/>
                </a:solidFill>
              </a:defRPr>
            </a:lvl2pPr>
            <a:lvl3pPr lvl="2">
              <a:spcBef>
                <a:spcPts val="0"/>
              </a:spcBef>
              <a:spcAft>
                <a:spcPts val="0"/>
              </a:spcAft>
              <a:buClr>
                <a:srgbClr val="F3F3F3"/>
              </a:buClr>
              <a:buSzPts val="4800"/>
              <a:buNone/>
              <a:defRPr sz="6400">
                <a:solidFill>
                  <a:srgbClr val="F3F3F3"/>
                </a:solidFill>
              </a:defRPr>
            </a:lvl3pPr>
            <a:lvl4pPr lvl="3">
              <a:spcBef>
                <a:spcPts val="0"/>
              </a:spcBef>
              <a:spcAft>
                <a:spcPts val="0"/>
              </a:spcAft>
              <a:buClr>
                <a:srgbClr val="F3F3F3"/>
              </a:buClr>
              <a:buSzPts val="4800"/>
              <a:buNone/>
              <a:defRPr sz="6400">
                <a:solidFill>
                  <a:srgbClr val="F3F3F3"/>
                </a:solidFill>
              </a:defRPr>
            </a:lvl4pPr>
            <a:lvl5pPr lvl="4">
              <a:spcBef>
                <a:spcPts val="0"/>
              </a:spcBef>
              <a:spcAft>
                <a:spcPts val="0"/>
              </a:spcAft>
              <a:buClr>
                <a:srgbClr val="F3F3F3"/>
              </a:buClr>
              <a:buSzPts val="4800"/>
              <a:buNone/>
              <a:defRPr sz="6400">
                <a:solidFill>
                  <a:srgbClr val="F3F3F3"/>
                </a:solidFill>
              </a:defRPr>
            </a:lvl5pPr>
            <a:lvl6pPr lvl="5">
              <a:spcBef>
                <a:spcPts val="0"/>
              </a:spcBef>
              <a:spcAft>
                <a:spcPts val="0"/>
              </a:spcAft>
              <a:buClr>
                <a:srgbClr val="F3F3F3"/>
              </a:buClr>
              <a:buSzPts val="4800"/>
              <a:buNone/>
              <a:defRPr sz="6400">
                <a:solidFill>
                  <a:srgbClr val="F3F3F3"/>
                </a:solidFill>
              </a:defRPr>
            </a:lvl6pPr>
            <a:lvl7pPr lvl="6">
              <a:spcBef>
                <a:spcPts val="0"/>
              </a:spcBef>
              <a:spcAft>
                <a:spcPts val="0"/>
              </a:spcAft>
              <a:buClr>
                <a:srgbClr val="F3F3F3"/>
              </a:buClr>
              <a:buSzPts val="4800"/>
              <a:buNone/>
              <a:defRPr sz="6400">
                <a:solidFill>
                  <a:srgbClr val="F3F3F3"/>
                </a:solidFill>
              </a:defRPr>
            </a:lvl7pPr>
            <a:lvl8pPr lvl="7">
              <a:spcBef>
                <a:spcPts val="0"/>
              </a:spcBef>
              <a:spcAft>
                <a:spcPts val="0"/>
              </a:spcAft>
              <a:buClr>
                <a:srgbClr val="F3F3F3"/>
              </a:buClr>
              <a:buSzPts val="4800"/>
              <a:buNone/>
              <a:defRPr sz="6400">
                <a:solidFill>
                  <a:srgbClr val="F3F3F3"/>
                </a:solidFill>
              </a:defRPr>
            </a:lvl8pPr>
            <a:lvl9pPr lvl="8">
              <a:spcBef>
                <a:spcPts val="0"/>
              </a:spcBef>
              <a:spcAft>
                <a:spcPts val="0"/>
              </a:spcAft>
              <a:buClr>
                <a:srgbClr val="F3F3F3"/>
              </a:buClr>
              <a:buSzPts val="4800"/>
              <a:buNone/>
              <a:defRPr sz="6400">
                <a:solidFill>
                  <a:srgbClr val="F3F3F3"/>
                </a:solidFill>
              </a:defRPr>
            </a:lvl9pPr>
          </a:lstStyle>
          <a:p>
            <a:endParaRPr/>
          </a:p>
        </p:txBody>
      </p:sp>
    </p:spTree>
    <p:extLst>
      <p:ext uri="{BB962C8B-B14F-4D97-AF65-F5344CB8AC3E}">
        <p14:creationId xmlns:p14="http://schemas.microsoft.com/office/powerpoint/2010/main" val="41365004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gradFill>
          <a:gsLst>
            <a:gs pos="0">
              <a:schemeClr val="accent2"/>
            </a:gs>
            <a:gs pos="100000">
              <a:srgbClr val="D20F30"/>
            </a:gs>
          </a:gsLst>
          <a:path path="circle">
            <a:fillToRect l="50000" t="50000" r="50000" b="50000"/>
          </a:path>
          <a:tileRect/>
        </a:gradFill>
        <a:effectLst/>
      </p:bgPr>
    </p:bg>
    <p:spTree>
      <p:nvGrpSpPr>
        <p:cNvPr id="1" name="Shape 261"/>
        <p:cNvGrpSpPr/>
        <p:nvPr/>
      </p:nvGrpSpPr>
      <p:grpSpPr>
        <a:xfrm>
          <a:off x="0" y="0"/>
          <a:ext cx="0" cy="0"/>
          <a:chOff x="0" y="0"/>
          <a:chExt cx="0" cy="0"/>
        </a:xfrm>
      </p:grpSpPr>
      <p:grpSp>
        <p:nvGrpSpPr>
          <p:cNvPr id="262" name="Google Shape;262;p9"/>
          <p:cNvGrpSpPr/>
          <p:nvPr/>
        </p:nvGrpSpPr>
        <p:grpSpPr>
          <a:xfrm>
            <a:off x="1" y="0"/>
            <a:ext cx="12440996" cy="6858000"/>
            <a:chOff x="0" y="0"/>
            <a:chExt cx="9330747" cy="5143500"/>
          </a:xfrm>
        </p:grpSpPr>
        <p:sp>
          <p:nvSpPr>
            <p:cNvPr id="263" name="Google Shape;263;p9"/>
            <p:cNvSpPr/>
            <p:nvPr/>
          </p:nvSpPr>
          <p:spPr>
            <a:xfrm>
              <a:off x="0" y="4430508"/>
              <a:ext cx="515564" cy="712977"/>
            </a:xfrm>
            <a:custGeom>
              <a:avLst/>
              <a:gdLst/>
              <a:ahLst/>
              <a:cxnLst/>
              <a:rect l="l" t="t" r="r" b="b"/>
              <a:pathLst>
                <a:path w="6481" h="8979" extrusionOk="0">
                  <a:moveTo>
                    <a:pt x="1" y="0"/>
                  </a:moveTo>
                  <a:lnTo>
                    <a:pt x="1" y="2200"/>
                  </a:lnTo>
                  <a:cubicBezTo>
                    <a:pt x="1065" y="3604"/>
                    <a:pt x="1963" y="5031"/>
                    <a:pt x="2570" y="6499"/>
                  </a:cubicBezTo>
                  <a:cubicBezTo>
                    <a:pt x="2899" y="7288"/>
                    <a:pt x="3163" y="8114"/>
                    <a:pt x="3378" y="8978"/>
                  </a:cubicBezTo>
                  <a:lnTo>
                    <a:pt x="6481" y="8978"/>
                  </a:lnTo>
                  <a:cubicBezTo>
                    <a:pt x="6310" y="8507"/>
                    <a:pt x="6125" y="8046"/>
                    <a:pt x="5922" y="7601"/>
                  </a:cubicBezTo>
                  <a:cubicBezTo>
                    <a:pt x="4692" y="4937"/>
                    <a:pt x="2450" y="246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0" y="0"/>
              <a:ext cx="444685" cy="1717530"/>
            </a:xfrm>
            <a:custGeom>
              <a:avLst/>
              <a:gdLst/>
              <a:ahLst/>
              <a:cxnLst/>
              <a:rect l="l" t="t" r="r" b="b"/>
              <a:pathLst>
                <a:path w="5590" h="21630" extrusionOk="0">
                  <a:moveTo>
                    <a:pt x="4412" y="0"/>
                  </a:moveTo>
                  <a:cubicBezTo>
                    <a:pt x="4239" y="4371"/>
                    <a:pt x="4016" y="8715"/>
                    <a:pt x="2570" y="12198"/>
                  </a:cubicBezTo>
                  <a:cubicBezTo>
                    <a:pt x="1963" y="13666"/>
                    <a:pt x="1065" y="15092"/>
                    <a:pt x="1" y="16501"/>
                  </a:cubicBezTo>
                  <a:lnTo>
                    <a:pt x="1" y="21629"/>
                  </a:lnTo>
                  <a:cubicBezTo>
                    <a:pt x="1710" y="19501"/>
                    <a:pt x="3185" y="17361"/>
                    <a:pt x="3997" y="15153"/>
                  </a:cubicBezTo>
                  <a:cubicBezTo>
                    <a:pt x="5589" y="10840"/>
                    <a:pt x="5246" y="5284"/>
                    <a:pt x="5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0" y="0"/>
              <a:ext cx="706245" cy="2572166"/>
            </a:xfrm>
            <a:custGeom>
              <a:avLst/>
              <a:gdLst/>
              <a:ahLst/>
              <a:cxnLst/>
              <a:rect l="l" t="t" r="r" b="b"/>
              <a:pathLst>
                <a:path w="8878" h="32393" extrusionOk="0">
                  <a:moveTo>
                    <a:pt x="6212" y="0"/>
                  </a:moveTo>
                  <a:cubicBezTo>
                    <a:pt x="6031" y="5997"/>
                    <a:pt x="7209" y="12810"/>
                    <a:pt x="5544" y="17953"/>
                  </a:cubicBezTo>
                  <a:cubicBezTo>
                    <a:pt x="4567" y="20965"/>
                    <a:pt x="2351" y="23893"/>
                    <a:pt x="1" y="26853"/>
                  </a:cubicBezTo>
                  <a:lnTo>
                    <a:pt x="1" y="32392"/>
                  </a:lnTo>
                  <a:cubicBezTo>
                    <a:pt x="2831" y="28411"/>
                    <a:pt x="6092" y="24527"/>
                    <a:pt x="7197" y="20591"/>
                  </a:cubicBezTo>
                  <a:cubicBezTo>
                    <a:pt x="8877" y="14602"/>
                    <a:pt x="6552" y="6461"/>
                    <a:pt x="7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8913125" y="0"/>
              <a:ext cx="248037" cy="697732"/>
            </a:xfrm>
            <a:custGeom>
              <a:avLst/>
              <a:gdLst/>
              <a:ahLst/>
              <a:cxnLst/>
              <a:rect l="l" t="t" r="r" b="b"/>
              <a:pathLst>
                <a:path w="3118" h="8787" extrusionOk="0">
                  <a:moveTo>
                    <a:pt x="1" y="0"/>
                  </a:moveTo>
                  <a:cubicBezTo>
                    <a:pt x="521" y="2827"/>
                    <a:pt x="1201" y="5514"/>
                    <a:pt x="2434" y="7707"/>
                  </a:cubicBezTo>
                  <a:cubicBezTo>
                    <a:pt x="2642" y="8073"/>
                    <a:pt x="2868" y="8431"/>
                    <a:pt x="3117" y="8786"/>
                  </a:cubicBezTo>
                  <a:lnTo>
                    <a:pt x="3117" y="238"/>
                  </a:lnTo>
                  <a:lnTo>
                    <a:pt x="30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0" y="4186491"/>
              <a:ext cx="985465" cy="956989"/>
            </a:xfrm>
            <a:custGeom>
              <a:avLst/>
              <a:gdLst/>
              <a:ahLst/>
              <a:cxnLst/>
              <a:rect l="l" t="t" r="r" b="b"/>
              <a:pathLst>
                <a:path w="12388" h="12052" extrusionOk="0">
                  <a:moveTo>
                    <a:pt x="1" y="1"/>
                  </a:moveTo>
                  <a:lnTo>
                    <a:pt x="1" y="1518"/>
                  </a:lnTo>
                  <a:cubicBezTo>
                    <a:pt x="3563" y="4813"/>
                    <a:pt x="7397" y="7972"/>
                    <a:pt x="9243" y="11584"/>
                  </a:cubicBezTo>
                  <a:cubicBezTo>
                    <a:pt x="9322" y="11739"/>
                    <a:pt x="9398" y="11893"/>
                    <a:pt x="9473" y="12051"/>
                  </a:cubicBezTo>
                  <a:lnTo>
                    <a:pt x="12387" y="12051"/>
                  </a:lnTo>
                  <a:cubicBezTo>
                    <a:pt x="9790" y="7681"/>
                    <a:pt x="4103" y="414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0" y="0"/>
              <a:ext cx="1438423" cy="5143379"/>
            </a:xfrm>
            <a:custGeom>
              <a:avLst/>
              <a:gdLst/>
              <a:ahLst/>
              <a:cxnLst/>
              <a:rect l="l" t="t" r="r" b="b"/>
              <a:pathLst>
                <a:path w="18082" h="64774" extrusionOk="0">
                  <a:moveTo>
                    <a:pt x="8869" y="0"/>
                  </a:moveTo>
                  <a:cubicBezTo>
                    <a:pt x="6711" y="6601"/>
                    <a:pt x="10583" y="16175"/>
                    <a:pt x="8945" y="23071"/>
                  </a:cubicBezTo>
                  <a:cubicBezTo>
                    <a:pt x="7707" y="28267"/>
                    <a:pt x="2646" y="33521"/>
                    <a:pt x="1" y="38945"/>
                  </a:cubicBezTo>
                  <a:lnTo>
                    <a:pt x="1" y="50421"/>
                  </a:lnTo>
                  <a:cubicBezTo>
                    <a:pt x="3461" y="55950"/>
                    <a:pt x="11545" y="59683"/>
                    <a:pt x="15244" y="64773"/>
                  </a:cubicBezTo>
                  <a:lnTo>
                    <a:pt x="18082" y="64773"/>
                  </a:lnTo>
                  <a:cubicBezTo>
                    <a:pt x="13353" y="59237"/>
                    <a:pt x="3117" y="55637"/>
                    <a:pt x="1642" y="48326"/>
                  </a:cubicBezTo>
                  <a:cubicBezTo>
                    <a:pt x="69" y="40521"/>
                    <a:pt x="9334" y="32744"/>
                    <a:pt x="10775" y="25388"/>
                  </a:cubicBezTo>
                  <a:cubicBezTo>
                    <a:pt x="12274" y="17764"/>
                    <a:pt x="6744" y="7069"/>
                    <a:pt x="10979" y="695"/>
                  </a:cubicBezTo>
                  <a:cubicBezTo>
                    <a:pt x="11137" y="453"/>
                    <a:pt x="11315" y="223"/>
                    <a:pt x="114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8448627" y="0"/>
              <a:ext cx="712529" cy="920383"/>
            </a:xfrm>
            <a:custGeom>
              <a:avLst/>
              <a:gdLst/>
              <a:ahLst/>
              <a:cxnLst/>
              <a:rect l="l" t="t" r="r" b="b"/>
              <a:pathLst>
                <a:path w="8957" h="11591" extrusionOk="0">
                  <a:moveTo>
                    <a:pt x="1" y="0"/>
                  </a:moveTo>
                  <a:cubicBezTo>
                    <a:pt x="620" y="2084"/>
                    <a:pt x="1370" y="4027"/>
                    <a:pt x="2450" y="5631"/>
                  </a:cubicBezTo>
                  <a:cubicBezTo>
                    <a:pt x="3941" y="7851"/>
                    <a:pt x="6375" y="9734"/>
                    <a:pt x="8956" y="11590"/>
                  </a:cubicBezTo>
                  <a:lnTo>
                    <a:pt x="8956" y="10666"/>
                  </a:lnTo>
                  <a:cubicBezTo>
                    <a:pt x="7503" y="9375"/>
                    <a:pt x="6232" y="8039"/>
                    <a:pt x="5333" y="6583"/>
                  </a:cubicBezTo>
                  <a:cubicBezTo>
                    <a:pt x="4182" y="4710"/>
                    <a:pt x="3450" y="2427"/>
                    <a:pt x="2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9094421" y="5047817"/>
              <a:ext cx="66742" cy="95683"/>
            </a:xfrm>
            <a:custGeom>
              <a:avLst/>
              <a:gdLst/>
              <a:ahLst/>
              <a:cxnLst/>
              <a:rect l="l" t="t" r="r" b="b"/>
              <a:pathLst>
                <a:path w="839" h="1205" extrusionOk="0">
                  <a:moveTo>
                    <a:pt x="838" y="0"/>
                  </a:moveTo>
                  <a:cubicBezTo>
                    <a:pt x="593" y="431"/>
                    <a:pt x="314" y="831"/>
                    <a:pt x="0" y="1204"/>
                  </a:cubicBezTo>
                  <a:lnTo>
                    <a:pt x="838" y="1204"/>
                  </a:lnTo>
                  <a:lnTo>
                    <a:pt x="8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9003176" y="2833238"/>
              <a:ext cx="157986" cy="1276674"/>
            </a:xfrm>
            <a:custGeom>
              <a:avLst/>
              <a:gdLst/>
              <a:ahLst/>
              <a:cxnLst/>
              <a:rect l="l" t="t" r="r" b="b"/>
              <a:pathLst>
                <a:path w="1986" h="16078" extrusionOk="0">
                  <a:moveTo>
                    <a:pt x="1985" y="0"/>
                  </a:moveTo>
                  <a:cubicBezTo>
                    <a:pt x="1189" y="1762"/>
                    <a:pt x="574" y="3491"/>
                    <a:pt x="381" y="5163"/>
                  </a:cubicBezTo>
                  <a:cubicBezTo>
                    <a:pt x="1" y="8484"/>
                    <a:pt x="1076" y="12314"/>
                    <a:pt x="1985" y="16077"/>
                  </a:cubicBezTo>
                  <a:lnTo>
                    <a:pt x="1985" y="11707"/>
                  </a:lnTo>
                  <a:cubicBezTo>
                    <a:pt x="1880" y="10521"/>
                    <a:pt x="1861" y="9367"/>
                    <a:pt x="1985" y="8269"/>
                  </a:cubicBezTo>
                  <a:lnTo>
                    <a:pt x="19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8012051" y="0"/>
              <a:ext cx="1149100" cy="1015987"/>
            </a:xfrm>
            <a:custGeom>
              <a:avLst/>
              <a:gdLst/>
              <a:ahLst/>
              <a:cxnLst/>
              <a:rect l="l" t="t" r="r" b="b"/>
              <a:pathLst>
                <a:path w="14445" h="12795" extrusionOk="0">
                  <a:moveTo>
                    <a:pt x="1" y="0"/>
                  </a:moveTo>
                  <a:cubicBezTo>
                    <a:pt x="650" y="1574"/>
                    <a:pt x="1401" y="3027"/>
                    <a:pt x="2356" y="4228"/>
                  </a:cubicBezTo>
                  <a:cubicBezTo>
                    <a:pt x="5062" y="7628"/>
                    <a:pt x="10376" y="9854"/>
                    <a:pt x="14444" y="12794"/>
                  </a:cubicBezTo>
                  <a:lnTo>
                    <a:pt x="14444" y="12198"/>
                  </a:lnTo>
                  <a:cubicBezTo>
                    <a:pt x="10943" y="9854"/>
                    <a:pt x="7195" y="7688"/>
                    <a:pt x="5111" y="4850"/>
                  </a:cubicBezTo>
                  <a:cubicBezTo>
                    <a:pt x="4104" y="3469"/>
                    <a:pt x="3349" y="1800"/>
                    <a:pt x="2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237778" y="0"/>
              <a:ext cx="1750339" cy="5143379"/>
            </a:xfrm>
            <a:custGeom>
              <a:avLst/>
              <a:gdLst/>
              <a:ahLst/>
              <a:cxnLst/>
              <a:rect l="l" t="t" r="r" b="b"/>
              <a:pathLst>
                <a:path w="22003" h="64774" extrusionOk="0">
                  <a:moveTo>
                    <a:pt x="13488" y="0"/>
                  </a:moveTo>
                  <a:cubicBezTo>
                    <a:pt x="11583" y="940"/>
                    <a:pt x="9979" y="2148"/>
                    <a:pt x="8945" y="3850"/>
                  </a:cubicBezTo>
                  <a:cubicBezTo>
                    <a:pt x="5129" y="10122"/>
                    <a:pt x="10839" y="20176"/>
                    <a:pt x="9696" y="27546"/>
                  </a:cubicBezTo>
                  <a:cubicBezTo>
                    <a:pt x="8594" y="34657"/>
                    <a:pt x="1" y="42473"/>
                    <a:pt x="1812" y="49901"/>
                  </a:cubicBezTo>
                  <a:cubicBezTo>
                    <a:pt x="3476" y="56731"/>
                    <a:pt x="13103" y="59807"/>
                    <a:pt x="17946" y="64773"/>
                  </a:cubicBezTo>
                  <a:lnTo>
                    <a:pt x="20856" y="64773"/>
                  </a:lnTo>
                  <a:cubicBezTo>
                    <a:pt x="15983" y="60282"/>
                    <a:pt x="6805" y="57690"/>
                    <a:pt x="4967" y="51270"/>
                  </a:cubicBezTo>
                  <a:cubicBezTo>
                    <a:pt x="2948" y="44221"/>
                    <a:pt x="10884" y="36397"/>
                    <a:pt x="11670" y="29539"/>
                  </a:cubicBezTo>
                  <a:cubicBezTo>
                    <a:pt x="12485" y="22433"/>
                    <a:pt x="6627" y="13017"/>
                    <a:pt x="10043" y="6854"/>
                  </a:cubicBezTo>
                  <a:cubicBezTo>
                    <a:pt x="12149" y="3065"/>
                    <a:pt x="17157" y="1601"/>
                    <a:pt x="2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707606" y="0"/>
              <a:ext cx="2025104" cy="5143379"/>
            </a:xfrm>
            <a:custGeom>
              <a:avLst/>
              <a:gdLst/>
              <a:ahLst/>
              <a:cxnLst/>
              <a:rect l="l" t="t" r="r" b="b"/>
              <a:pathLst>
                <a:path w="25457" h="64774" extrusionOk="0">
                  <a:moveTo>
                    <a:pt x="22513" y="0"/>
                  </a:moveTo>
                  <a:cubicBezTo>
                    <a:pt x="16976" y="3390"/>
                    <a:pt x="8103" y="4284"/>
                    <a:pt x="5367" y="9711"/>
                  </a:cubicBezTo>
                  <a:cubicBezTo>
                    <a:pt x="2329" y="15742"/>
                    <a:pt x="8303" y="24535"/>
                    <a:pt x="7794" y="31373"/>
                  </a:cubicBezTo>
                  <a:cubicBezTo>
                    <a:pt x="7300" y="37971"/>
                    <a:pt x="0" y="45764"/>
                    <a:pt x="2201" y="52440"/>
                  </a:cubicBezTo>
                  <a:cubicBezTo>
                    <a:pt x="4208" y="58520"/>
                    <a:pt x="13108" y="60652"/>
                    <a:pt x="17943" y="64773"/>
                  </a:cubicBezTo>
                  <a:lnTo>
                    <a:pt x="21048" y="64773"/>
                  </a:lnTo>
                  <a:cubicBezTo>
                    <a:pt x="16309" y="60906"/>
                    <a:pt x="7500" y="59237"/>
                    <a:pt x="5318" y="53414"/>
                  </a:cubicBezTo>
                  <a:cubicBezTo>
                    <a:pt x="2959" y="47115"/>
                    <a:pt x="9647" y="39378"/>
                    <a:pt x="9866" y="33045"/>
                  </a:cubicBezTo>
                  <a:cubicBezTo>
                    <a:pt x="10092" y="26482"/>
                    <a:pt x="4043" y="18297"/>
                    <a:pt x="6718" y="12413"/>
                  </a:cubicBezTo>
                  <a:cubicBezTo>
                    <a:pt x="9398" y="6525"/>
                    <a:pt x="19542" y="5707"/>
                    <a:pt x="24339" y="1220"/>
                  </a:cubicBezTo>
                  <a:cubicBezTo>
                    <a:pt x="24732" y="854"/>
                    <a:pt x="25102" y="441"/>
                    <a:pt x="25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7594170" y="0"/>
              <a:ext cx="1736577" cy="5143379"/>
            </a:xfrm>
            <a:custGeom>
              <a:avLst/>
              <a:gdLst/>
              <a:ahLst/>
              <a:cxnLst/>
              <a:rect l="l" t="t" r="r" b="b"/>
              <a:pathLst>
                <a:path w="21830" h="64774" extrusionOk="0">
                  <a:moveTo>
                    <a:pt x="1" y="0"/>
                  </a:moveTo>
                  <a:cubicBezTo>
                    <a:pt x="676" y="1287"/>
                    <a:pt x="1432" y="2469"/>
                    <a:pt x="2329" y="3430"/>
                  </a:cubicBezTo>
                  <a:cubicBezTo>
                    <a:pt x="6654" y="8058"/>
                    <a:pt x="16780" y="9492"/>
                    <a:pt x="19143" y="15794"/>
                  </a:cubicBezTo>
                  <a:cubicBezTo>
                    <a:pt x="21505" y="22097"/>
                    <a:pt x="14814" y="29830"/>
                    <a:pt x="14595" y="36163"/>
                  </a:cubicBezTo>
                  <a:cubicBezTo>
                    <a:pt x="14369" y="42726"/>
                    <a:pt x="20418" y="50911"/>
                    <a:pt x="17743" y="56795"/>
                  </a:cubicBezTo>
                  <a:cubicBezTo>
                    <a:pt x="15848" y="60962"/>
                    <a:pt x="10218" y="62589"/>
                    <a:pt x="5383" y="64773"/>
                  </a:cubicBezTo>
                  <a:lnTo>
                    <a:pt x="13369" y="64773"/>
                  </a:lnTo>
                  <a:cubicBezTo>
                    <a:pt x="15735" y="63623"/>
                    <a:pt x="17727" y="62196"/>
                    <a:pt x="18791" y="60086"/>
                  </a:cubicBezTo>
                  <a:cubicBezTo>
                    <a:pt x="21829" y="54055"/>
                    <a:pt x="15856" y="45262"/>
                    <a:pt x="16369" y="38424"/>
                  </a:cubicBezTo>
                  <a:cubicBezTo>
                    <a:pt x="16588" y="35442"/>
                    <a:pt x="18199" y="32219"/>
                    <a:pt x="19697" y="28966"/>
                  </a:cubicBezTo>
                  <a:lnTo>
                    <a:pt x="19697" y="13798"/>
                  </a:lnTo>
                  <a:cubicBezTo>
                    <a:pt x="15727" y="9771"/>
                    <a:pt x="8368" y="7745"/>
                    <a:pt x="4930" y="3756"/>
                  </a:cubicBezTo>
                  <a:cubicBezTo>
                    <a:pt x="4013" y="2691"/>
                    <a:pt x="3266" y="1404"/>
                    <a:pt x="26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1172740" y="0"/>
              <a:ext cx="1779772" cy="5143379"/>
            </a:xfrm>
            <a:custGeom>
              <a:avLst/>
              <a:gdLst/>
              <a:ahLst/>
              <a:cxnLst/>
              <a:rect l="l" t="t" r="r" b="b"/>
              <a:pathLst>
                <a:path w="22373" h="64774" extrusionOk="0">
                  <a:moveTo>
                    <a:pt x="21221" y="0"/>
                  </a:moveTo>
                  <a:cubicBezTo>
                    <a:pt x="20500" y="1374"/>
                    <a:pt x="19708" y="2620"/>
                    <a:pt x="18749" y="3589"/>
                  </a:cubicBezTo>
                  <a:cubicBezTo>
                    <a:pt x="14334" y="8058"/>
                    <a:pt x="4668" y="9232"/>
                    <a:pt x="2332" y="14956"/>
                  </a:cubicBezTo>
                  <a:cubicBezTo>
                    <a:pt x="0" y="20685"/>
                    <a:pt x="6091" y="28279"/>
                    <a:pt x="6125" y="34562"/>
                  </a:cubicBezTo>
                  <a:cubicBezTo>
                    <a:pt x="6159" y="40624"/>
                    <a:pt x="60" y="48270"/>
                    <a:pt x="2554" y="54203"/>
                  </a:cubicBezTo>
                  <a:cubicBezTo>
                    <a:pt x="4932" y="59845"/>
                    <a:pt x="13846" y="61014"/>
                    <a:pt x="18420" y="64773"/>
                  </a:cubicBezTo>
                  <a:lnTo>
                    <a:pt x="21727" y="64773"/>
                  </a:lnTo>
                  <a:cubicBezTo>
                    <a:pt x="17409" y="60943"/>
                    <a:pt x="8189" y="60343"/>
                    <a:pt x="5597" y="54810"/>
                  </a:cubicBezTo>
                  <a:cubicBezTo>
                    <a:pt x="2989" y="49239"/>
                    <a:pt x="8518" y="41707"/>
                    <a:pt x="8257" y="35917"/>
                  </a:cubicBezTo>
                  <a:cubicBezTo>
                    <a:pt x="7985" y="29920"/>
                    <a:pt x="1879" y="22904"/>
                    <a:pt x="3890" y="17346"/>
                  </a:cubicBezTo>
                  <a:cubicBezTo>
                    <a:pt x="5902" y="11786"/>
                    <a:pt x="15088" y="10300"/>
                    <a:pt x="19134" y="5865"/>
                  </a:cubicBezTo>
                  <a:cubicBezTo>
                    <a:pt x="20504" y="4363"/>
                    <a:pt x="21462" y="2238"/>
                    <a:pt x="22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7187745" y="0"/>
              <a:ext cx="1911268" cy="5143379"/>
            </a:xfrm>
            <a:custGeom>
              <a:avLst/>
              <a:gdLst/>
              <a:ahLst/>
              <a:cxnLst/>
              <a:rect l="l" t="t" r="r" b="b"/>
              <a:pathLst>
                <a:path w="24026" h="64774" extrusionOk="0">
                  <a:moveTo>
                    <a:pt x="0" y="0"/>
                  </a:moveTo>
                  <a:cubicBezTo>
                    <a:pt x="747" y="1216"/>
                    <a:pt x="1563" y="2314"/>
                    <a:pt x="2510" y="3181"/>
                  </a:cubicBezTo>
                  <a:cubicBezTo>
                    <a:pt x="6790" y="7084"/>
                    <a:pt x="16119" y="7654"/>
                    <a:pt x="18730" y="13224"/>
                  </a:cubicBezTo>
                  <a:cubicBezTo>
                    <a:pt x="21342" y="18795"/>
                    <a:pt x="15806" y="26332"/>
                    <a:pt x="16069" y="32117"/>
                  </a:cubicBezTo>
                  <a:cubicBezTo>
                    <a:pt x="16341" y="38114"/>
                    <a:pt x="22448" y="45130"/>
                    <a:pt x="20436" y="50689"/>
                  </a:cubicBezTo>
                  <a:cubicBezTo>
                    <a:pt x="18424" y="56248"/>
                    <a:pt x="9239" y="57735"/>
                    <a:pt x="5193" y="62169"/>
                  </a:cubicBezTo>
                  <a:cubicBezTo>
                    <a:pt x="4521" y="62909"/>
                    <a:pt x="3947" y="63796"/>
                    <a:pt x="3430" y="64773"/>
                  </a:cubicBezTo>
                  <a:lnTo>
                    <a:pt x="5540" y="64773"/>
                  </a:lnTo>
                  <a:cubicBezTo>
                    <a:pt x="10069" y="60516"/>
                    <a:pt x="19402" y="59279"/>
                    <a:pt x="21693" y="53663"/>
                  </a:cubicBezTo>
                  <a:cubicBezTo>
                    <a:pt x="24025" y="47938"/>
                    <a:pt x="17934" y="40340"/>
                    <a:pt x="17900" y="34061"/>
                  </a:cubicBezTo>
                  <a:cubicBezTo>
                    <a:pt x="17866" y="27999"/>
                    <a:pt x="23965" y="20354"/>
                    <a:pt x="21470" y="14417"/>
                  </a:cubicBezTo>
                  <a:cubicBezTo>
                    <a:pt x="18972" y="8485"/>
                    <a:pt x="9239" y="7499"/>
                    <a:pt x="4928" y="3242"/>
                  </a:cubicBezTo>
                  <a:cubicBezTo>
                    <a:pt x="4019" y="2344"/>
                    <a:pt x="3245" y="1227"/>
                    <a:pt x="2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1477102" y="0"/>
              <a:ext cx="1951839" cy="5143379"/>
            </a:xfrm>
            <a:custGeom>
              <a:avLst/>
              <a:gdLst/>
              <a:ahLst/>
              <a:cxnLst/>
              <a:rect l="l" t="t" r="r" b="b"/>
              <a:pathLst>
                <a:path w="24536" h="64774" extrusionOk="0">
                  <a:moveTo>
                    <a:pt x="19505" y="0"/>
                  </a:moveTo>
                  <a:cubicBezTo>
                    <a:pt x="18433" y="2959"/>
                    <a:pt x="17505" y="6031"/>
                    <a:pt x="15810" y="8043"/>
                  </a:cubicBezTo>
                  <a:cubicBezTo>
                    <a:pt x="12119" y="12428"/>
                    <a:pt x="3416" y="14195"/>
                    <a:pt x="1710" y="19572"/>
                  </a:cubicBezTo>
                  <a:cubicBezTo>
                    <a:pt x="1" y="24950"/>
                    <a:pt x="6096" y="31415"/>
                    <a:pt x="6582" y="37125"/>
                  </a:cubicBezTo>
                  <a:cubicBezTo>
                    <a:pt x="7050" y="42632"/>
                    <a:pt x="2061" y="50028"/>
                    <a:pt x="4760" y="55245"/>
                  </a:cubicBezTo>
                  <a:cubicBezTo>
                    <a:pt x="7462" y="60460"/>
                    <a:pt x="16383" y="60648"/>
                    <a:pt x="20614" y="64207"/>
                  </a:cubicBezTo>
                  <a:cubicBezTo>
                    <a:pt x="20825" y="64385"/>
                    <a:pt x="21029" y="64574"/>
                    <a:pt x="21229" y="64773"/>
                  </a:cubicBezTo>
                  <a:lnTo>
                    <a:pt x="24535" y="64773"/>
                  </a:lnTo>
                  <a:cubicBezTo>
                    <a:pt x="24094" y="64280"/>
                    <a:pt x="23629" y="63834"/>
                    <a:pt x="23135" y="63449"/>
                  </a:cubicBezTo>
                  <a:cubicBezTo>
                    <a:pt x="18968" y="60218"/>
                    <a:pt x="10462" y="60377"/>
                    <a:pt x="7692" y="55512"/>
                  </a:cubicBezTo>
                  <a:cubicBezTo>
                    <a:pt x="4918" y="50648"/>
                    <a:pt x="9394" y="43409"/>
                    <a:pt x="8737" y="38178"/>
                  </a:cubicBezTo>
                  <a:cubicBezTo>
                    <a:pt x="8058" y="32755"/>
                    <a:pt x="2008" y="26830"/>
                    <a:pt x="3427" y="21641"/>
                  </a:cubicBezTo>
                  <a:cubicBezTo>
                    <a:pt x="4850" y="16451"/>
                    <a:pt x="13077" y="14440"/>
                    <a:pt x="16425" y="10122"/>
                  </a:cubicBezTo>
                  <a:cubicBezTo>
                    <a:pt x="18383" y="7593"/>
                    <a:pt x="19097" y="3472"/>
                    <a:pt x="204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6786887" y="0"/>
              <a:ext cx="2055413" cy="5143379"/>
            </a:xfrm>
            <a:custGeom>
              <a:avLst/>
              <a:gdLst/>
              <a:ahLst/>
              <a:cxnLst/>
              <a:rect l="l" t="t" r="r" b="b"/>
              <a:pathLst>
                <a:path w="25838" h="64774" extrusionOk="0">
                  <a:moveTo>
                    <a:pt x="0" y="0"/>
                  </a:moveTo>
                  <a:cubicBezTo>
                    <a:pt x="910" y="1329"/>
                    <a:pt x="1880" y="2536"/>
                    <a:pt x="3008" y="3412"/>
                  </a:cubicBezTo>
                  <a:cubicBezTo>
                    <a:pt x="7171" y="6642"/>
                    <a:pt x="15678" y="6484"/>
                    <a:pt x="18452" y="11349"/>
                  </a:cubicBezTo>
                  <a:cubicBezTo>
                    <a:pt x="21226" y="16213"/>
                    <a:pt x="16750" y="23452"/>
                    <a:pt x="17406" y="28683"/>
                  </a:cubicBezTo>
                  <a:cubicBezTo>
                    <a:pt x="18086" y="34106"/>
                    <a:pt x="24135" y="40031"/>
                    <a:pt x="22716" y="45221"/>
                  </a:cubicBezTo>
                  <a:cubicBezTo>
                    <a:pt x="21294" y="50410"/>
                    <a:pt x="13066" y="52421"/>
                    <a:pt x="9718" y="56739"/>
                  </a:cubicBezTo>
                  <a:cubicBezTo>
                    <a:pt x="8141" y="58773"/>
                    <a:pt x="7371" y="61845"/>
                    <a:pt x="6428" y="64773"/>
                  </a:cubicBezTo>
                  <a:lnTo>
                    <a:pt x="7292" y="64773"/>
                  </a:lnTo>
                  <a:cubicBezTo>
                    <a:pt x="8035" y="62732"/>
                    <a:pt x="8847" y="60811"/>
                    <a:pt x="10032" y="59403"/>
                  </a:cubicBezTo>
                  <a:cubicBezTo>
                    <a:pt x="13723" y="55018"/>
                    <a:pt x="22426" y="53252"/>
                    <a:pt x="24132" y="47874"/>
                  </a:cubicBezTo>
                  <a:cubicBezTo>
                    <a:pt x="25837" y="42496"/>
                    <a:pt x="19746" y="36034"/>
                    <a:pt x="19260" y="30324"/>
                  </a:cubicBezTo>
                  <a:cubicBezTo>
                    <a:pt x="18791" y="24815"/>
                    <a:pt x="23780" y="17417"/>
                    <a:pt x="21082" y="12202"/>
                  </a:cubicBezTo>
                  <a:cubicBezTo>
                    <a:pt x="18380" y="6990"/>
                    <a:pt x="9458" y="6801"/>
                    <a:pt x="5228" y="3242"/>
                  </a:cubicBezTo>
                  <a:cubicBezTo>
                    <a:pt x="4205" y="2382"/>
                    <a:pt x="3329" y="1249"/>
                    <a:pt x="25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1799840" y="0"/>
              <a:ext cx="2146975" cy="5143379"/>
            </a:xfrm>
            <a:custGeom>
              <a:avLst/>
              <a:gdLst/>
              <a:ahLst/>
              <a:cxnLst/>
              <a:rect l="l" t="t" r="r" b="b"/>
              <a:pathLst>
                <a:path w="26989" h="64774" extrusionOk="0">
                  <a:moveTo>
                    <a:pt x="17496" y="0"/>
                  </a:moveTo>
                  <a:cubicBezTo>
                    <a:pt x="15561" y="3657"/>
                    <a:pt x="15285" y="9013"/>
                    <a:pt x="13089" y="12092"/>
                  </a:cubicBezTo>
                  <a:cubicBezTo>
                    <a:pt x="10066" y="16330"/>
                    <a:pt x="2310" y="18557"/>
                    <a:pt x="1156" y="23550"/>
                  </a:cubicBezTo>
                  <a:cubicBezTo>
                    <a:pt x="1" y="28539"/>
                    <a:pt x="5982" y="33951"/>
                    <a:pt x="6836" y="39084"/>
                  </a:cubicBezTo>
                  <a:cubicBezTo>
                    <a:pt x="7658" y="44039"/>
                    <a:pt x="3673" y="51096"/>
                    <a:pt x="6496" y="55621"/>
                  </a:cubicBezTo>
                  <a:cubicBezTo>
                    <a:pt x="9318" y="60147"/>
                    <a:pt x="17410" y="59671"/>
                    <a:pt x="21497" y="62589"/>
                  </a:cubicBezTo>
                  <a:cubicBezTo>
                    <a:pt x="22309" y="63170"/>
                    <a:pt x="23049" y="63925"/>
                    <a:pt x="23751" y="64773"/>
                  </a:cubicBezTo>
                  <a:lnTo>
                    <a:pt x="26989" y="64773"/>
                  </a:lnTo>
                  <a:cubicBezTo>
                    <a:pt x="26003" y="63528"/>
                    <a:pt x="24974" y="62400"/>
                    <a:pt x="23803" y="61634"/>
                  </a:cubicBezTo>
                  <a:cubicBezTo>
                    <a:pt x="19811" y="59014"/>
                    <a:pt x="12138" y="59773"/>
                    <a:pt x="9285" y="55580"/>
                  </a:cubicBezTo>
                  <a:cubicBezTo>
                    <a:pt x="6432" y="51383"/>
                    <a:pt x="9949" y="44526"/>
                    <a:pt x="8979" y="39850"/>
                  </a:cubicBezTo>
                  <a:cubicBezTo>
                    <a:pt x="7975" y="35001"/>
                    <a:pt x="2084" y="30087"/>
                    <a:pt x="2993" y="25297"/>
                  </a:cubicBezTo>
                  <a:cubicBezTo>
                    <a:pt x="3903" y="20512"/>
                    <a:pt x="11187" y="18100"/>
                    <a:pt x="13901" y="13960"/>
                  </a:cubicBezTo>
                  <a:cubicBezTo>
                    <a:pt x="16361" y="10201"/>
                    <a:pt x="15840" y="3193"/>
                    <a:pt x="19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6389053" y="0"/>
              <a:ext cx="2178875" cy="5143379"/>
            </a:xfrm>
            <a:custGeom>
              <a:avLst/>
              <a:gdLst/>
              <a:ahLst/>
              <a:cxnLst/>
              <a:rect l="l" t="t" r="r" b="b"/>
              <a:pathLst>
                <a:path w="27390" h="64774" extrusionOk="0">
                  <a:moveTo>
                    <a:pt x="1" y="0"/>
                  </a:moveTo>
                  <a:cubicBezTo>
                    <a:pt x="1201" y="1596"/>
                    <a:pt x="2439" y="3106"/>
                    <a:pt x="3885" y="4054"/>
                  </a:cubicBezTo>
                  <a:cubicBezTo>
                    <a:pt x="7881" y="6673"/>
                    <a:pt x="15550" y="5914"/>
                    <a:pt x="18407" y="10107"/>
                  </a:cubicBezTo>
                  <a:cubicBezTo>
                    <a:pt x="21260" y="14304"/>
                    <a:pt x="17743" y="21161"/>
                    <a:pt x="18713" y="25837"/>
                  </a:cubicBezTo>
                  <a:cubicBezTo>
                    <a:pt x="19716" y="30683"/>
                    <a:pt x="25607" y="35600"/>
                    <a:pt x="24698" y="40386"/>
                  </a:cubicBezTo>
                  <a:cubicBezTo>
                    <a:pt x="23789" y="45175"/>
                    <a:pt x="16505" y="47586"/>
                    <a:pt x="13791" y="51727"/>
                  </a:cubicBezTo>
                  <a:cubicBezTo>
                    <a:pt x="11542" y="55158"/>
                    <a:pt x="11784" y="61301"/>
                    <a:pt x="9239" y="64773"/>
                  </a:cubicBezTo>
                  <a:lnTo>
                    <a:pt x="10568" y="64773"/>
                  </a:lnTo>
                  <a:cubicBezTo>
                    <a:pt x="11934" y="61263"/>
                    <a:pt x="12387" y="56860"/>
                    <a:pt x="14301" y="54180"/>
                  </a:cubicBezTo>
                  <a:cubicBezTo>
                    <a:pt x="17323" y="49946"/>
                    <a:pt x="25079" y="47715"/>
                    <a:pt x="26234" y="42726"/>
                  </a:cubicBezTo>
                  <a:cubicBezTo>
                    <a:pt x="27389" y="37733"/>
                    <a:pt x="21407" y="32324"/>
                    <a:pt x="20554" y="27189"/>
                  </a:cubicBezTo>
                  <a:cubicBezTo>
                    <a:pt x="19732" y="22237"/>
                    <a:pt x="23714" y="15179"/>
                    <a:pt x="20890" y="10654"/>
                  </a:cubicBezTo>
                  <a:cubicBezTo>
                    <a:pt x="18067" y="6130"/>
                    <a:pt x="9979" y="6601"/>
                    <a:pt x="5893" y="3684"/>
                  </a:cubicBezTo>
                  <a:cubicBezTo>
                    <a:pt x="4625" y="2778"/>
                    <a:pt x="3533" y="1450"/>
                    <a:pt x="2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5533165" y="0"/>
              <a:ext cx="2749168" cy="5143379"/>
            </a:xfrm>
            <a:custGeom>
              <a:avLst/>
              <a:gdLst/>
              <a:ahLst/>
              <a:cxnLst/>
              <a:rect l="l" t="t" r="r" b="b"/>
              <a:pathLst>
                <a:path w="34559" h="64774" extrusionOk="0">
                  <a:moveTo>
                    <a:pt x="5715" y="0"/>
                  </a:moveTo>
                  <a:cubicBezTo>
                    <a:pt x="7397" y="1899"/>
                    <a:pt x="9028" y="3982"/>
                    <a:pt x="10960" y="5038"/>
                  </a:cubicBezTo>
                  <a:cubicBezTo>
                    <a:pt x="14738" y="7107"/>
                    <a:pt x="21573" y="5872"/>
                    <a:pt x="24437" y="9439"/>
                  </a:cubicBezTo>
                  <a:cubicBezTo>
                    <a:pt x="27302" y="13002"/>
                    <a:pt x="24633" y="19414"/>
                    <a:pt x="25841" y="23543"/>
                  </a:cubicBezTo>
                  <a:cubicBezTo>
                    <a:pt x="27091" y="27826"/>
                    <a:pt x="32736" y="31819"/>
                    <a:pt x="32261" y="36186"/>
                  </a:cubicBezTo>
                  <a:cubicBezTo>
                    <a:pt x="31789" y="40552"/>
                    <a:pt x="25419" y="43243"/>
                    <a:pt x="23278" y="47156"/>
                  </a:cubicBezTo>
                  <a:cubicBezTo>
                    <a:pt x="21214" y="50930"/>
                    <a:pt x="22444" y="57769"/>
                    <a:pt x="18882" y="60634"/>
                  </a:cubicBezTo>
                  <a:cubicBezTo>
                    <a:pt x="17511" y="61736"/>
                    <a:pt x="15719" y="62019"/>
                    <a:pt x="13796" y="62019"/>
                  </a:cubicBezTo>
                  <a:cubicBezTo>
                    <a:pt x="11764" y="62019"/>
                    <a:pt x="9587" y="61702"/>
                    <a:pt x="7611" y="61702"/>
                  </a:cubicBezTo>
                  <a:cubicBezTo>
                    <a:pt x="6597" y="61702"/>
                    <a:pt x="5636" y="61786"/>
                    <a:pt x="4774" y="62038"/>
                  </a:cubicBezTo>
                  <a:cubicBezTo>
                    <a:pt x="3151" y="62509"/>
                    <a:pt x="1574" y="63611"/>
                    <a:pt x="0" y="64773"/>
                  </a:cubicBezTo>
                  <a:lnTo>
                    <a:pt x="2419" y="64773"/>
                  </a:lnTo>
                  <a:cubicBezTo>
                    <a:pt x="2891" y="64569"/>
                    <a:pt x="3363" y="64400"/>
                    <a:pt x="3839" y="64283"/>
                  </a:cubicBezTo>
                  <a:cubicBezTo>
                    <a:pt x="4561" y="64103"/>
                    <a:pt x="5343" y="64035"/>
                    <a:pt x="6164" y="64035"/>
                  </a:cubicBezTo>
                  <a:cubicBezTo>
                    <a:pt x="8650" y="64035"/>
                    <a:pt x="11487" y="64657"/>
                    <a:pt x="14058" y="64657"/>
                  </a:cubicBezTo>
                  <a:cubicBezTo>
                    <a:pt x="15811" y="64657"/>
                    <a:pt x="17441" y="64368"/>
                    <a:pt x="18753" y="63396"/>
                  </a:cubicBezTo>
                  <a:cubicBezTo>
                    <a:pt x="22630" y="60528"/>
                    <a:pt x="21618" y="53278"/>
                    <a:pt x="23950" y="49387"/>
                  </a:cubicBezTo>
                  <a:cubicBezTo>
                    <a:pt x="26373" y="45353"/>
                    <a:pt x="33193" y="42786"/>
                    <a:pt x="33876" y="38208"/>
                  </a:cubicBezTo>
                  <a:cubicBezTo>
                    <a:pt x="34559" y="33630"/>
                    <a:pt x="28781" y="29185"/>
                    <a:pt x="27645" y="24622"/>
                  </a:cubicBezTo>
                  <a:cubicBezTo>
                    <a:pt x="26547" y="20221"/>
                    <a:pt x="29627" y="13580"/>
                    <a:pt x="26758" y="9707"/>
                  </a:cubicBezTo>
                  <a:cubicBezTo>
                    <a:pt x="23890" y="5835"/>
                    <a:pt x="16636" y="6842"/>
                    <a:pt x="12745" y="4507"/>
                  </a:cubicBezTo>
                  <a:cubicBezTo>
                    <a:pt x="11081" y="3510"/>
                    <a:pt x="9665" y="1759"/>
                    <a:pt x="8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2133397" y="0"/>
              <a:ext cx="2745032" cy="5143379"/>
            </a:xfrm>
            <a:custGeom>
              <a:avLst/>
              <a:gdLst/>
              <a:ahLst/>
              <a:cxnLst/>
              <a:rect l="l" t="t" r="r" b="b"/>
              <a:pathLst>
                <a:path w="34507" h="64774" extrusionOk="0">
                  <a:moveTo>
                    <a:pt x="32827" y="0"/>
                  </a:moveTo>
                  <a:cubicBezTo>
                    <a:pt x="32129" y="355"/>
                    <a:pt x="31427" y="642"/>
                    <a:pt x="30721" y="816"/>
                  </a:cubicBezTo>
                  <a:cubicBezTo>
                    <a:pt x="30000" y="996"/>
                    <a:pt x="29217" y="1063"/>
                    <a:pt x="28397" y="1063"/>
                  </a:cubicBezTo>
                  <a:cubicBezTo>
                    <a:pt x="25910" y="1063"/>
                    <a:pt x="23072" y="441"/>
                    <a:pt x="20499" y="441"/>
                  </a:cubicBezTo>
                  <a:cubicBezTo>
                    <a:pt x="18745" y="441"/>
                    <a:pt x="17115" y="730"/>
                    <a:pt x="15802" y="1702"/>
                  </a:cubicBezTo>
                  <a:cubicBezTo>
                    <a:pt x="11930" y="4571"/>
                    <a:pt x="12938" y="11824"/>
                    <a:pt x="10605" y="15715"/>
                  </a:cubicBezTo>
                  <a:cubicBezTo>
                    <a:pt x="8186" y="19746"/>
                    <a:pt x="1366" y="22312"/>
                    <a:pt x="683" y="26890"/>
                  </a:cubicBezTo>
                  <a:cubicBezTo>
                    <a:pt x="1" y="31472"/>
                    <a:pt x="5778" y="35914"/>
                    <a:pt x="6914" y="40476"/>
                  </a:cubicBezTo>
                  <a:cubicBezTo>
                    <a:pt x="8013" y="44877"/>
                    <a:pt x="4933" y="51523"/>
                    <a:pt x="7801" y="55395"/>
                  </a:cubicBezTo>
                  <a:cubicBezTo>
                    <a:pt x="10670" y="59267"/>
                    <a:pt x="17919" y="58260"/>
                    <a:pt x="21810" y="60592"/>
                  </a:cubicBezTo>
                  <a:cubicBezTo>
                    <a:pt x="23373" y="61528"/>
                    <a:pt x="24716" y="63128"/>
                    <a:pt x="26041" y="64773"/>
                  </a:cubicBezTo>
                  <a:lnTo>
                    <a:pt x="29381" y="64773"/>
                  </a:lnTo>
                  <a:cubicBezTo>
                    <a:pt x="27611" y="62808"/>
                    <a:pt x="25921" y="60577"/>
                    <a:pt x="23897" y="59475"/>
                  </a:cubicBezTo>
                  <a:cubicBezTo>
                    <a:pt x="20124" y="57407"/>
                    <a:pt x="13285" y="58637"/>
                    <a:pt x="10420" y="55074"/>
                  </a:cubicBezTo>
                  <a:cubicBezTo>
                    <a:pt x="7556" y="51512"/>
                    <a:pt x="10224" y="45100"/>
                    <a:pt x="9020" y="40967"/>
                  </a:cubicBezTo>
                  <a:cubicBezTo>
                    <a:pt x="7767" y="36687"/>
                    <a:pt x="2122" y="32695"/>
                    <a:pt x="2597" y="28324"/>
                  </a:cubicBezTo>
                  <a:cubicBezTo>
                    <a:pt x="3073" y="23961"/>
                    <a:pt x="9443" y="21270"/>
                    <a:pt x="11583" y="17357"/>
                  </a:cubicBezTo>
                  <a:cubicBezTo>
                    <a:pt x="13648" y="13583"/>
                    <a:pt x="12417" y="6745"/>
                    <a:pt x="15980" y="3880"/>
                  </a:cubicBezTo>
                  <a:cubicBezTo>
                    <a:pt x="17350" y="2778"/>
                    <a:pt x="19142" y="2495"/>
                    <a:pt x="21064" y="2495"/>
                  </a:cubicBezTo>
                  <a:cubicBezTo>
                    <a:pt x="23095" y="2495"/>
                    <a:pt x="25272" y="2811"/>
                    <a:pt x="27248" y="2811"/>
                  </a:cubicBezTo>
                  <a:cubicBezTo>
                    <a:pt x="28263" y="2811"/>
                    <a:pt x="29225" y="2728"/>
                    <a:pt x="30087" y="2476"/>
                  </a:cubicBezTo>
                  <a:cubicBezTo>
                    <a:pt x="31585" y="2038"/>
                    <a:pt x="33049" y="1061"/>
                    <a:pt x="34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9"/>
            <p:cNvSpPr/>
            <p:nvPr/>
          </p:nvSpPr>
          <p:spPr>
            <a:xfrm>
              <a:off x="2471727" y="0"/>
              <a:ext cx="5520293" cy="5143379"/>
            </a:xfrm>
            <a:custGeom>
              <a:avLst/>
              <a:gdLst/>
              <a:ahLst/>
              <a:cxnLst/>
              <a:rect l="l" t="t" r="r" b="b"/>
              <a:pathLst>
                <a:path w="69394" h="64774" extrusionOk="0">
                  <a:moveTo>
                    <a:pt x="31412" y="0"/>
                  </a:moveTo>
                  <a:cubicBezTo>
                    <a:pt x="29407" y="1556"/>
                    <a:pt x="27427" y="3401"/>
                    <a:pt x="25324" y="4106"/>
                  </a:cubicBezTo>
                  <a:cubicBezTo>
                    <a:pt x="24285" y="4456"/>
                    <a:pt x="23077" y="4546"/>
                    <a:pt x="21804" y="4546"/>
                  </a:cubicBezTo>
                  <a:cubicBezTo>
                    <a:pt x="20463" y="4546"/>
                    <a:pt x="19049" y="4446"/>
                    <a:pt x="17681" y="4446"/>
                  </a:cubicBezTo>
                  <a:cubicBezTo>
                    <a:pt x="15526" y="4446"/>
                    <a:pt x="13486" y="4693"/>
                    <a:pt x="12029" y="5967"/>
                  </a:cubicBezTo>
                  <a:cubicBezTo>
                    <a:pt x="8764" y="8809"/>
                    <a:pt x="10187" y="15236"/>
                    <a:pt x="8371" y="18885"/>
                  </a:cubicBezTo>
                  <a:cubicBezTo>
                    <a:pt x="6496" y="22671"/>
                    <a:pt x="567" y="25456"/>
                    <a:pt x="284" y="29607"/>
                  </a:cubicBezTo>
                  <a:cubicBezTo>
                    <a:pt x="1" y="33759"/>
                    <a:pt x="5492" y="37325"/>
                    <a:pt x="6839" y="41333"/>
                  </a:cubicBezTo>
                  <a:cubicBezTo>
                    <a:pt x="8137" y="45198"/>
                    <a:pt x="5850" y="51368"/>
                    <a:pt x="8700" y="54633"/>
                  </a:cubicBezTo>
                  <a:cubicBezTo>
                    <a:pt x="11546" y="57894"/>
                    <a:pt x="17969" y="56475"/>
                    <a:pt x="21622" y="58286"/>
                  </a:cubicBezTo>
                  <a:cubicBezTo>
                    <a:pt x="24234" y="59581"/>
                    <a:pt x="26370" y="62808"/>
                    <a:pt x="28808" y="64773"/>
                  </a:cubicBezTo>
                  <a:lnTo>
                    <a:pt x="36827" y="64773"/>
                  </a:lnTo>
                  <a:cubicBezTo>
                    <a:pt x="39235" y="63117"/>
                    <a:pt x="41564" y="60660"/>
                    <a:pt x="44066" y="59822"/>
                  </a:cubicBezTo>
                  <a:cubicBezTo>
                    <a:pt x="45109" y="59472"/>
                    <a:pt x="46319" y="59382"/>
                    <a:pt x="47595" y="59382"/>
                  </a:cubicBezTo>
                  <a:cubicBezTo>
                    <a:pt x="48933" y="59382"/>
                    <a:pt x="50343" y="59481"/>
                    <a:pt x="51708" y="59481"/>
                  </a:cubicBezTo>
                  <a:cubicBezTo>
                    <a:pt x="53864" y="59481"/>
                    <a:pt x="55906" y="59234"/>
                    <a:pt x="57366" y="57962"/>
                  </a:cubicBezTo>
                  <a:cubicBezTo>
                    <a:pt x="60630" y="55116"/>
                    <a:pt x="59207" y="48689"/>
                    <a:pt x="61019" y="45039"/>
                  </a:cubicBezTo>
                  <a:cubicBezTo>
                    <a:pt x="62898" y="41254"/>
                    <a:pt x="68824" y="38469"/>
                    <a:pt x="69111" y="34317"/>
                  </a:cubicBezTo>
                  <a:cubicBezTo>
                    <a:pt x="69393" y="30166"/>
                    <a:pt x="63899" y="26600"/>
                    <a:pt x="62555" y="22592"/>
                  </a:cubicBezTo>
                  <a:cubicBezTo>
                    <a:pt x="61257" y="18727"/>
                    <a:pt x="63540" y="12556"/>
                    <a:pt x="60694" y="9292"/>
                  </a:cubicBezTo>
                  <a:cubicBezTo>
                    <a:pt x="57848" y="6031"/>
                    <a:pt x="51422" y="7454"/>
                    <a:pt x="47772" y="5639"/>
                  </a:cubicBezTo>
                  <a:cubicBezTo>
                    <a:pt x="45507" y="4517"/>
                    <a:pt x="43602" y="1944"/>
                    <a:pt x="41545" y="0"/>
                  </a:cubicBezTo>
                  <a:lnTo>
                    <a:pt x="38538" y="0"/>
                  </a:lnTo>
                  <a:cubicBezTo>
                    <a:pt x="41175" y="1664"/>
                    <a:pt x="43469" y="5073"/>
                    <a:pt x="46214" y="6299"/>
                  </a:cubicBezTo>
                  <a:cubicBezTo>
                    <a:pt x="49731" y="7877"/>
                    <a:pt x="55751" y="6288"/>
                    <a:pt x="58562" y="9265"/>
                  </a:cubicBezTo>
                  <a:cubicBezTo>
                    <a:pt x="61374" y="12244"/>
                    <a:pt x="59449" y="18161"/>
                    <a:pt x="60823" y="21765"/>
                  </a:cubicBezTo>
                  <a:cubicBezTo>
                    <a:pt x="62246" y="25501"/>
                    <a:pt x="67571" y="28664"/>
                    <a:pt x="67458" y="32596"/>
                  </a:cubicBezTo>
                  <a:cubicBezTo>
                    <a:pt x="67344" y="36529"/>
                    <a:pt x="61849" y="39386"/>
                    <a:pt x="60215" y="43035"/>
                  </a:cubicBezTo>
                  <a:cubicBezTo>
                    <a:pt x="58641" y="46553"/>
                    <a:pt x="60226" y="52573"/>
                    <a:pt x="57249" y="55384"/>
                  </a:cubicBezTo>
                  <a:cubicBezTo>
                    <a:pt x="54271" y="58196"/>
                    <a:pt x="48353" y="56271"/>
                    <a:pt x="44753" y="57645"/>
                  </a:cubicBezTo>
                  <a:cubicBezTo>
                    <a:pt x="41056" y="59048"/>
                    <a:pt x="37917" y="64281"/>
                    <a:pt x="34042" y="64281"/>
                  </a:cubicBezTo>
                  <a:cubicBezTo>
                    <a:pt x="34001" y="64281"/>
                    <a:pt x="33959" y="64281"/>
                    <a:pt x="33918" y="64280"/>
                  </a:cubicBezTo>
                  <a:cubicBezTo>
                    <a:pt x="29985" y="64166"/>
                    <a:pt x="27129" y="58671"/>
                    <a:pt x="23483" y="57037"/>
                  </a:cubicBezTo>
                  <a:cubicBezTo>
                    <a:pt x="19961" y="55463"/>
                    <a:pt x="13942" y="57048"/>
                    <a:pt x="11130" y="54071"/>
                  </a:cubicBezTo>
                  <a:cubicBezTo>
                    <a:pt x="8319" y="51096"/>
                    <a:pt x="10243" y="45175"/>
                    <a:pt x="8874" y="41575"/>
                  </a:cubicBezTo>
                  <a:cubicBezTo>
                    <a:pt x="7451" y="37839"/>
                    <a:pt x="2126" y="34676"/>
                    <a:pt x="2239" y="30739"/>
                  </a:cubicBezTo>
                  <a:cubicBezTo>
                    <a:pt x="2348" y="26807"/>
                    <a:pt x="7847" y="23954"/>
                    <a:pt x="9477" y="20305"/>
                  </a:cubicBezTo>
                  <a:cubicBezTo>
                    <a:pt x="11055" y="16783"/>
                    <a:pt x="9466" y="10767"/>
                    <a:pt x="12443" y="7952"/>
                  </a:cubicBezTo>
                  <a:cubicBezTo>
                    <a:pt x="15422" y="5141"/>
                    <a:pt x="21339" y="7069"/>
                    <a:pt x="24943" y="5695"/>
                  </a:cubicBezTo>
                  <a:cubicBezTo>
                    <a:pt x="27657" y="4661"/>
                    <a:pt x="30069" y="1570"/>
                    <a:pt x="32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9"/>
            <p:cNvSpPr/>
            <p:nvPr/>
          </p:nvSpPr>
          <p:spPr>
            <a:xfrm>
              <a:off x="2802022" y="45500"/>
              <a:ext cx="4907440" cy="4891745"/>
            </a:xfrm>
            <a:custGeom>
              <a:avLst/>
              <a:gdLst/>
              <a:ahLst/>
              <a:cxnLst/>
              <a:rect l="l" t="t" r="r" b="b"/>
              <a:pathLst>
                <a:path w="61690" h="61605" extrusionOk="0">
                  <a:moveTo>
                    <a:pt x="29704" y="1506"/>
                  </a:moveTo>
                  <a:cubicBezTo>
                    <a:pt x="33117" y="1506"/>
                    <a:pt x="35991" y="6027"/>
                    <a:pt x="39284" y="7198"/>
                  </a:cubicBezTo>
                  <a:cubicBezTo>
                    <a:pt x="40279" y="7551"/>
                    <a:pt x="41462" y="7622"/>
                    <a:pt x="42702" y="7622"/>
                  </a:cubicBezTo>
                  <a:cubicBezTo>
                    <a:pt x="43535" y="7622"/>
                    <a:pt x="44394" y="7590"/>
                    <a:pt x="45239" y="7590"/>
                  </a:cubicBezTo>
                  <a:cubicBezTo>
                    <a:pt x="47227" y="7590"/>
                    <a:pt x="49136" y="7767"/>
                    <a:pt x="50451" y="8953"/>
                  </a:cubicBezTo>
                  <a:cubicBezTo>
                    <a:pt x="53157" y="11394"/>
                    <a:pt x="51867" y="16784"/>
                    <a:pt x="53339" y="19882"/>
                  </a:cubicBezTo>
                  <a:cubicBezTo>
                    <a:pt x="54867" y="23094"/>
                    <a:pt x="59815" y="25524"/>
                    <a:pt x="59996" y="29023"/>
                  </a:cubicBezTo>
                  <a:cubicBezTo>
                    <a:pt x="60173" y="32521"/>
                    <a:pt x="55501" y="35442"/>
                    <a:pt x="54308" y="38794"/>
                  </a:cubicBezTo>
                  <a:cubicBezTo>
                    <a:pt x="53161" y="42028"/>
                    <a:pt x="54995" y="47255"/>
                    <a:pt x="52553" y="49962"/>
                  </a:cubicBezTo>
                  <a:cubicBezTo>
                    <a:pt x="50111" y="52667"/>
                    <a:pt x="44722" y="51380"/>
                    <a:pt x="41623" y="52852"/>
                  </a:cubicBezTo>
                  <a:cubicBezTo>
                    <a:pt x="38408" y="54381"/>
                    <a:pt x="35982" y="59328"/>
                    <a:pt x="32483" y="59506"/>
                  </a:cubicBezTo>
                  <a:cubicBezTo>
                    <a:pt x="32417" y="59509"/>
                    <a:pt x="32351" y="59511"/>
                    <a:pt x="32285" y="59511"/>
                  </a:cubicBezTo>
                  <a:cubicBezTo>
                    <a:pt x="28874" y="59511"/>
                    <a:pt x="26000" y="54989"/>
                    <a:pt x="22712" y="53822"/>
                  </a:cubicBezTo>
                  <a:cubicBezTo>
                    <a:pt x="21715" y="53469"/>
                    <a:pt x="20531" y="53398"/>
                    <a:pt x="19289" y="53398"/>
                  </a:cubicBezTo>
                  <a:cubicBezTo>
                    <a:pt x="18460" y="53398"/>
                    <a:pt x="17605" y="53430"/>
                    <a:pt x="16763" y="53430"/>
                  </a:cubicBezTo>
                  <a:cubicBezTo>
                    <a:pt x="14774" y="53430"/>
                    <a:pt x="12861" y="53253"/>
                    <a:pt x="11545" y="52063"/>
                  </a:cubicBezTo>
                  <a:cubicBezTo>
                    <a:pt x="8835" y="49622"/>
                    <a:pt x="10126" y="44236"/>
                    <a:pt x="8654" y="41138"/>
                  </a:cubicBezTo>
                  <a:cubicBezTo>
                    <a:pt x="7126" y="37922"/>
                    <a:pt x="2178" y="35496"/>
                    <a:pt x="2000" y="31997"/>
                  </a:cubicBezTo>
                  <a:cubicBezTo>
                    <a:pt x="1819" y="28499"/>
                    <a:pt x="6495" y="25574"/>
                    <a:pt x="7684" y="22223"/>
                  </a:cubicBezTo>
                  <a:cubicBezTo>
                    <a:pt x="8831" y="18988"/>
                    <a:pt x="6997" y="13761"/>
                    <a:pt x="9439" y="11055"/>
                  </a:cubicBezTo>
                  <a:cubicBezTo>
                    <a:pt x="11885" y="8349"/>
                    <a:pt x="17270" y="9640"/>
                    <a:pt x="20369" y="8164"/>
                  </a:cubicBezTo>
                  <a:cubicBezTo>
                    <a:pt x="23584" y="6639"/>
                    <a:pt x="26014" y="1692"/>
                    <a:pt x="29509" y="1511"/>
                  </a:cubicBezTo>
                  <a:cubicBezTo>
                    <a:pt x="29574" y="1507"/>
                    <a:pt x="29639" y="1506"/>
                    <a:pt x="29704" y="1506"/>
                  </a:cubicBezTo>
                  <a:close/>
                  <a:moveTo>
                    <a:pt x="30540" y="0"/>
                  </a:moveTo>
                  <a:cubicBezTo>
                    <a:pt x="30525" y="0"/>
                    <a:pt x="30510" y="1"/>
                    <a:pt x="30494" y="1"/>
                  </a:cubicBezTo>
                  <a:cubicBezTo>
                    <a:pt x="26781" y="42"/>
                    <a:pt x="23996" y="5186"/>
                    <a:pt x="20527" y="6670"/>
                  </a:cubicBezTo>
                  <a:cubicBezTo>
                    <a:pt x="17176" y="8100"/>
                    <a:pt x="11522" y="6503"/>
                    <a:pt x="8816" y="9270"/>
                  </a:cubicBezTo>
                  <a:cubicBezTo>
                    <a:pt x="6114" y="12036"/>
                    <a:pt x="7835" y="17656"/>
                    <a:pt x="6484" y="21033"/>
                  </a:cubicBezTo>
                  <a:cubicBezTo>
                    <a:pt x="5080" y="24536"/>
                    <a:pt x="0" y="27438"/>
                    <a:pt x="45" y="31155"/>
                  </a:cubicBezTo>
                  <a:cubicBezTo>
                    <a:pt x="87" y="34869"/>
                    <a:pt x="5231" y="37654"/>
                    <a:pt x="6710" y="41122"/>
                  </a:cubicBezTo>
                  <a:cubicBezTo>
                    <a:pt x="8141" y="44470"/>
                    <a:pt x="6548" y="50127"/>
                    <a:pt x="9314" y="52829"/>
                  </a:cubicBezTo>
                  <a:cubicBezTo>
                    <a:pt x="12077" y="55536"/>
                    <a:pt x="17697" y="53811"/>
                    <a:pt x="21078" y="55165"/>
                  </a:cubicBezTo>
                  <a:cubicBezTo>
                    <a:pt x="24566" y="56563"/>
                    <a:pt x="27459" y="61605"/>
                    <a:pt x="31151" y="61605"/>
                  </a:cubicBezTo>
                  <a:cubicBezTo>
                    <a:pt x="31166" y="61605"/>
                    <a:pt x="31181" y="61604"/>
                    <a:pt x="31196" y="61604"/>
                  </a:cubicBezTo>
                  <a:cubicBezTo>
                    <a:pt x="34914" y="61563"/>
                    <a:pt x="37695" y="56419"/>
                    <a:pt x="41167" y="54935"/>
                  </a:cubicBezTo>
                  <a:cubicBezTo>
                    <a:pt x="44515" y="53509"/>
                    <a:pt x="50172" y="55102"/>
                    <a:pt x="52874" y="52335"/>
                  </a:cubicBezTo>
                  <a:cubicBezTo>
                    <a:pt x="55576" y="49569"/>
                    <a:pt x="53855" y="43949"/>
                    <a:pt x="55206" y="40572"/>
                  </a:cubicBezTo>
                  <a:cubicBezTo>
                    <a:pt x="56610" y="37069"/>
                    <a:pt x="61690" y="34167"/>
                    <a:pt x="61649" y="30453"/>
                  </a:cubicBezTo>
                  <a:cubicBezTo>
                    <a:pt x="61604" y="26736"/>
                    <a:pt x="56464" y="23951"/>
                    <a:pt x="54980" y="20483"/>
                  </a:cubicBezTo>
                  <a:cubicBezTo>
                    <a:pt x="53550" y="17135"/>
                    <a:pt x="55146" y="11478"/>
                    <a:pt x="52379" y="8776"/>
                  </a:cubicBezTo>
                  <a:cubicBezTo>
                    <a:pt x="49613" y="6069"/>
                    <a:pt x="43994" y="7794"/>
                    <a:pt x="40616" y="6440"/>
                  </a:cubicBezTo>
                  <a:cubicBezTo>
                    <a:pt x="37124" y="5042"/>
                    <a:pt x="34235" y="0"/>
                    <a:pt x="30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3091747" y="283483"/>
              <a:ext cx="4376046" cy="4322888"/>
            </a:xfrm>
            <a:custGeom>
              <a:avLst/>
              <a:gdLst/>
              <a:ahLst/>
              <a:cxnLst/>
              <a:rect l="l" t="t" r="r" b="b"/>
              <a:pathLst>
                <a:path w="55010" h="54441" extrusionOk="0">
                  <a:moveTo>
                    <a:pt x="24757" y="1466"/>
                  </a:moveTo>
                  <a:cubicBezTo>
                    <a:pt x="27661" y="1466"/>
                    <a:pt x="30427" y="5040"/>
                    <a:pt x="33313" y="5812"/>
                  </a:cubicBezTo>
                  <a:cubicBezTo>
                    <a:pt x="33846" y="5955"/>
                    <a:pt x="34431" y="6006"/>
                    <a:pt x="35046" y="6006"/>
                  </a:cubicBezTo>
                  <a:cubicBezTo>
                    <a:pt x="36602" y="6006"/>
                    <a:pt x="38353" y="5678"/>
                    <a:pt x="39959" y="5678"/>
                  </a:cubicBezTo>
                  <a:cubicBezTo>
                    <a:pt x="41203" y="5678"/>
                    <a:pt x="42361" y="5875"/>
                    <a:pt x="43273" y="6575"/>
                  </a:cubicBezTo>
                  <a:cubicBezTo>
                    <a:pt x="45828" y="8533"/>
                    <a:pt x="45069" y="13368"/>
                    <a:pt x="46583" y="15995"/>
                  </a:cubicBezTo>
                  <a:cubicBezTo>
                    <a:pt x="48157" y="18716"/>
                    <a:pt x="52686" y="20508"/>
                    <a:pt x="53089" y="23577"/>
                  </a:cubicBezTo>
                  <a:cubicBezTo>
                    <a:pt x="53493" y="26645"/>
                    <a:pt x="49579" y="29547"/>
                    <a:pt x="48768" y="32586"/>
                  </a:cubicBezTo>
                  <a:cubicBezTo>
                    <a:pt x="47987" y="35510"/>
                    <a:pt x="49968" y="39986"/>
                    <a:pt x="48006" y="42541"/>
                  </a:cubicBezTo>
                  <a:cubicBezTo>
                    <a:pt x="46046" y="45096"/>
                    <a:pt x="41212" y="44338"/>
                    <a:pt x="38586" y="45855"/>
                  </a:cubicBezTo>
                  <a:cubicBezTo>
                    <a:pt x="35865" y="47425"/>
                    <a:pt x="34072" y="51954"/>
                    <a:pt x="31004" y="52358"/>
                  </a:cubicBezTo>
                  <a:cubicBezTo>
                    <a:pt x="30854" y="52377"/>
                    <a:pt x="30704" y="52387"/>
                    <a:pt x="30555" y="52387"/>
                  </a:cubicBezTo>
                  <a:cubicBezTo>
                    <a:pt x="27652" y="52387"/>
                    <a:pt x="24885" y="48808"/>
                    <a:pt x="21998" y="48040"/>
                  </a:cubicBezTo>
                  <a:cubicBezTo>
                    <a:pt x="21465" y="47897"/>
                    <a:pt x="20881" y="47846"/>
                    <a:pt x="20266" y="47846"/>
                  </a:cubicBezTo>
                  <a:cubicBezTo>
                    <a:pt x="18710" y="47846"/>
                    <a:pt x="16959" y="48174"/>
                    <a:pt x="15353" y="48174"/>
                  </a:cubicBezTo>
                  <a:cubicBezTo>
                    <a:pt x="14109" y="48174"/>
                    <a:pt x="12952" y="47977"/>
                    <a:pt x="12040" y="47277"/>
                  </a:cubicBezTo>
                  <a:cubicBezTo>
                    <a:pt x="9484" y="45315"/>
                    <a:pt x="10243" y="40480"/>
                    <a:pt x="8729" y="37854"/>
                  </a:cubicBezTo>
                  <a:cubicBezTo>
                    <a:pt x="7159" y="35133"/>
                    <a:pt x="2627" y="33340"/>
                    <a:pt x="2223" y="30276"/>
                  </a:cubicBezTo>
                  <a:cubicBezTo>
                    <a:pt x="1819" y="27207"/>
                    <a:pt x="5733" y="24302"/>
                    <a:pt x="6544" y="21267"/>
                  </a:cubicBezTo>
                  <a:cubicBezTo>
                    <a:pt x="7330" y="18338"/>
                    <a:pt x="5344" y="13866"/>
                    <a:pt x="7307" y="11311"/>
                  </a:cubicBezTo>
                  <a:cubicBezTo>
                    <a:pt x="9265" y="8756"/>
                    <a:pt x="14100" y="9511"/>
                    <a:pt x="16727" y="7998"/>
                  </a:cubicBezTo>
                  <a:cubicBezTo>
                    <a:pt x="19451" y="6424"/>
                    <a:pt x="21240" y="1895"/>
                    <a:pt x="24308" y="1495"/>
                  </a:cubicBezTo>
                  <a:cubicBezTo>
                    <a:pt x="24458" y="1476"/>
                    <a:pt x="24608" y="1466"/>
                    <a:pt x="24757" y="1466"/>
                  </a:cubicBezTo>
                  <a:close/>
                  <a:moveTo>
                    <a:pt x="25354" y="0"/>
                  </a:moveTo>
                  <a:cubicBezTo>
                    <a:pt x="25243" y="0"/>
                    <a:pt x="25133" y="5"/>
                    <a:pt x="25022" y="15"/>
                  </a:cubicBezTo>
                  <a:cubicBezTo>
                    <a:pt x="21738" y="313"/>
                    <a:pt x="19640" y="5058"/>
                    <a:pt x="16677" y="6613"/>
                  </a:cubicBezTo>
                  <a:cubicBezTo>
                    <a:pt x="13820" y="8111"/>
                    <a:pt x="8706" y="7103"/>
                    <a:pt x="6514" y="9738"/>
                  </a:cubicBezTo>
                  <a:cubicBezTo>
                    <a:pt x="4318" y="12372"/>
                    <a:pt x="6235" y="17218"/>
                    <a:pt x="5280" y="20301"/>
                  </a:cubicBezTo>
                  <a:cubicBezTo>
                    <a:pt x="4284" y="23497"/>
                    <a:pt x="0" y="26422"/>
                    <a:pt x="302" y="29702"/>
                  </a:cubicBezTo>
                  <a:cubicBezTo>
                    <a:pt x="600" y="32985"/>
                    <a:pt x="5344" y="35084"/>
                    <a:pt x="6899" y="38047"/>
                  </a:cubicBezTo>
                  <a:cubicBezTo>
                    <a:pt x="8401" y="40903"/>
                    <a:pt x="7389" y="46017"/>
                    <a:pt x="10024" y="48214"/>
                  </a:cubicBezTo>
                  <a:cubicBezTo>
                    <a:pt x="11102" y="49109"/>
                    <a:pt x="12547" y="49319"/>
                    <a:pt x="14091" y="49319"/>
                  </a:cubicBezTo>
                  <a:cubicBezTo>
                    <a:pt x="15452" y="49319"/>
                    <a:pt x="16890" y="49156"/>
                    <a:pt x="18218" y="49156"/>
                  </a:cubicBezTo>
                  <a:cubicBezTo>
                    <a:pt x="19069" y="49156"/>
                    <a:pt x="19875" y="49223"/>
                    <a:pt x="20587" y="49444"/>
                  </a:cubicBezTo>
                  <a:cubicBezTo>
                    <a:pt x="23677" y="50407"/>
                    <a:pt x="26512" y="54440"/>
                    <a:pt x="29660" y="54440"/>
                  </a:cubicBezTo>
                  <a:cubicBezTo>
                    <a:pt x="29769" y="54440"/>
                    <a:pt x="29878" y="54435"/>
                    <a:pt x="29988" y="54425"/>
                  </a:cubicBezTo>
                  <a:cubicBezTo>
                    <a:pt x="33272" y="54124"/>
                    <a:pt x="35370" y="49379"/>
                    <a:pt x="38333" y="47825"/>
                  </a:cubicBezTo>
                  <a:cubicBezTo>
                    <a:pt x="41190" y="46322"/>
                    <a:pt x="46304" y="47334"/>
                    <a:pt x="48500" y="44700"/>
                  </a:cubicBezTo>
                  <a:cubicBezTo>
                    <a:pt x="50693" y="42062"/>
                    <a:pt x="48775" y="37216"/>
                    <a:pt x="49730" y="34133"/>
                  </a:cubicBezTo>
                  <a:cubicBezTo>
                    <a:pt x="50726" y="30940"/>
                    <a:pt x="55010" y="28015"/>
                    <a:pt x="54712" y="24735"/>
                  </a:cubicBezTo>
                  <a:cubicBezTo>
                    <a:pt x="54410" y="21452"/>
                    <a:pt x="49666" y="19353"/>
                    <a:pt x="48112" y="16391"/>
                  </a:cubicBezTo>
                  <a:cubicBezTo>
                    <a:pt x="46609" y="13534"/>
                    <a:pt x="47621" y="8420"/>
                    <a:pt x="44987" y="6223"/>
                  </a:cubicBezTo>
                  <a:cubicBezTo>
                    <a:pt x="43910" y="5328"/>
                    <a:pt x="42465" y="5118"/>
                    <a:pt x="40922" y="5118"/>
                  </a:cubicBezTo>
                  <a:cubicBezTo>
                    <a:pt x="39561" y="5118"/>
                    <a:pt x="38123" y="5281"/>
                    <a:pt x="36795" y="5281"/>
                  </a:cubicBezTo>
                  <a:cubicBezTo>
                    <a:pt x="35943" y="5281"/>
                    <a:pt x="35136" y="5214"/>
                    <a:pt x="34423" y="4993"/>
                  </a:cubicBezTo>
                  <a:cubicBezTo>
                    <a:pt x="31335" y="4034"/>
                    <a:pt x="28500" y="0"/>
                    <a:pt x="25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3380198" y="513604"/>
              <a:ext cx="3847197" cy="3768958"/>
            </a:xfrm>
            <a:custGeom>
              <a:avLst/>
              <a:gdLst/>
              <a:ahLst/>
              <a:cxnLst/>
              <a:rect l="l" t="t" r="r" b="b"/>
              <a:pathLst>
                <a:path w="48362" h="47465" extrusionOk="0">
                  <a:moveTo>
                    <a:pt x="20276" y="1398"/>
                  </a:moveTo>
                  <a:cubicBezTo>
                    <a:pt x="22737" y="1398"/>
                    <a:pt x="25312" y="4154"/>
                    <a:pt x="27800" y="4609"/>
                  </a:cubicBezTo>
                  <a:cubicBezTo>
                    <a:pt x="28087" y="4661"/>
                    <a:pt x="28387" y="4684"/>
                    <a:pt x="28697" y="4684"/>
                  </a:cubicBezTo>
                  <a:cubicBezTo>
                    <a:pt x="30419" y="4684"/>
                    <a:pt x="32466" y="4000"/>
                    <a:pt x="34261" y="4000"/>
                  </a:cubicBezTo>
                  <a:cubicBezTo>
                    <a:pt x="35097" y="4000"/>
                    <a:pt x="35879" y="4148"/>
                    <a:pt x="36548" y="4583"/>
                  </a:cubicBezTo>
                  <a:cubicBezTo>
                    <a:pt x="38915" y="6115"/>
                    <a:pt x="38594" y="10387"/>
                    <a:pt x="40100" y="12576"/>
                  </a:cubicBezTo>
                  <a:cubicBezTo>
                    <a:pt x="41659" y="14844"/>
                    <a:pt x="45738" y="16093"/>
                    <a:pt x="46304" y="18742"/>
                  </a:cubicBezTo>
                  <a:cubicBezTo>
                    <a:pt x="46874" y="21392"/>
                    <a:pt x="43659" y="24200"/>
                    <a:pt x="43160" y="26910"/>
                  </a:cubicBezTo>
                  <a:cubicBezTo>
                    <a:pt x="42681" y="29521"/>
                    <a:pt x="44723" y="33288"/>
                    <a:pt x="43190" y="35658"/>
                  </a:cubicBezTo>
                  <a:cubicBezTo>
                    <a:pt x="41655" y="38024"/>
                    <a:pt x="37383" y="37699"/>
                    <a:pt x="35197" y="39205"/>
                  </a:cubicBezTo>
                  <a:cubicBezTo>
                    <a:pt x="32925" y="40768"/>
                    <a:pt x="31680" y="44847"/>
                    <a:pt x="29031" y="45414"/>
                  </a:cubicBezTo>
                  <a:cubicBezTo>
                    <a:pt x="28817" y="45459"/>
                    <a:pt x="28602" y="45480"/>
                    <a:pt x="28387" y="45480"/>
                  </a:cubicBezTo>
                  <a:cubicBezTo>
                    <a:pt x="25926" y="45480"/>
                    <a:pt x="23352" y="42728"/>
                    <a:pt x="20863" y="42270"/>
                  </a:cubicBezTo>
                  <a:cubicBezTo>
                    <a:pt x="20577" y="42217"/>
                    <a:pt x="20277" y="42195"/>
                    <a:pt x="19967" y="42195"/>
                  </a:cubicBezTo>
                  <a:cubicBezTo>
                    <a:pt x="18243" y="42195"/>
                    <a:pt x="16194" y="42880"/>
                    <a:pt x="14397" y="42880"/>
                  </a:cubicBezTo>
                  <a:cubicBezTo>
                    <a:pt x="13563" y="42880"/>
                    <a:pt x="12783" y="42733"/>
                    <a:pt x="12115" y="42300"/>
                  </a:cubicBezTo>
                  <a:cubicBezTo>
                    <a:pt x="9750" y="40764"/>
                    <a:pt x="10070" y="36492"/>
                    <a:pt x="8568" y="34303"/>
                  </a:cubicBezTo>
                  <a:cubicBezTo>
                    <a:pt x="7005" y="32035"/>
                    <a:pt x="2926" y="30785"/>
                    <a:pt x="2359" y="28136"/>
                  </a:cubicBezTo>
                  <a:cubicBezTo>
                    <a:pt x="1793" y="25487"/>
                    <a:pt x="5005" y="22679"/>
                    <a:pt x="5503" y="19973"/>
                  </a:cubicBezTo>
                  <a:cubicBezTo>
                    <a:pt x="5982" y="17361"/>
                    <a:pt x="3941" y="13591"/>
                    <a:pt x="5473" y="11225"/>
                  </a:cubicBezTo>
                  <a:cubicBezTo>
                    <a:pt x="7010" y="8855"/>
                    <a:pt x="11281" y="9179"/>
                    <a:pt x="13467" y="7673"/>
                  </a:cubicBezTo>
                  <a:cubicBezTo>
                    <a:pt x="15738" y="6111"/>
                    <a:pt x="16984" y="2031"/>
                    <a:pt x="19633" y="1465"/>
                  </a:cubicBezTo>
                  <a:cubicBezTo>
                    <a:pt x="19847" y="1419"/>
                    <a:pt x="20061" y="1398"/>
                    <a:pt x="20276" y="1398"/>
                  </a:cubicBezTo>
                  <a:close/>
                  <a:moveTo>
                    <a:pt x="20648" y="0"/>
                  </a:moveTo>
                  <a:cubicBezTo>
                    <a:pt x="20465" y="0"/>
                    <a:pt x="20281" y="15"/>
                    <a:pt x="20098" y="47"/>
                  </a:cubicBezTo>
                  <a:cubicBezTo>
                    <a:pt x="17240" y="540"/>
                    <a:pt x="15731" y="4847"/>
                    <a:pt x="13240" y="6420"/>
                  </a:cubicBezTo>
                  <a:cubicBezTo>
                    <a:pt x="10840" y="7938"/>
                    <a:pt x="6285" y="7410"/>
                    <a:pt x="4545" y="9874"/>
                  </a:cubicBezTo>
                  <a:cubicBezTo>
                    <a:pt x="2805" y="12338"/>
                    <a:pt x="4828" y="16452"/>
                    <a:pt x="4205" y="19226"/>
                  </a:cubicBezTo>
                  <a:cubicBezTo>
                    <a:pt x="3556" y="22097"/>
                    <a:pt x="1" y="24962"/>
                    <a:pt x="495" y="27819"/>
                  </a:cubicBezTo>
                  <a:cubicBezTo>
                    <a:pt x="990" y="30672"/>
                    <a:pt x="5296" y="32182"/>
                    <a:pt x="6866" y="34673"/>
                  </a:cubicBezTo>
                  <a:cubicBezTo>
                    <a:pt x="8383" y="37077"/>
                    <a:pt x="7855" y="41628"/>
                    <a:pt x="10319" y="43368"/>
                  </a:cubicBezTo>
                  <a:cubicBezTo>
                    <a:pt x="11101" y="43920"/>
                    <a:pt x="12047" y="44094"/>
                    <a:pt x="13063" y="44094"/>
                  </a:cubicBezTo>
                  <a:cubicBezTo>
                    <a:pt x="14799" y="44094"/>
                    <a:pt x="16739" y="43587"/>
                    <a:pt x="18411" y="43587"/>
                  </a:cubicBezTo>
                  <a:cubicBezTo>
                    <a:pt x="18853" y="43587"/>
                    <a:pt x="19276" y="43622"/>
                    <a:pt x="19671" y="43712"/>
                  </a:cubicBezTo>
                  <a:cubicBezTo>
                    <a:pt x="22358" y="44319"/>
                    <a:pt x="25037" y="47465"/>
                    <a:pt x="27710" y="47465"/>
                  </a:cubicBezTo>
                  <a:cubicBezTo>
                    <a:pt x="27895" y="47465"/>
                    <a:pt x="28080" y="47450"/>
                    <a:pt x="28264" y="47418"/>
                  </a:cubicBezTo>
                  <a:cubicBezTo>
                    <a:pt x="31121" y="46927"/>
                    <a:pt x="32631" y="42621"/>
                    <a:pt x="35122" y="41047"/>
                  </a:cubicBezTo>
                  <a:cubicBezTo>
                    <a:pt x="37522" y="39530"/>
                    <a:pt x="42077" y="40059"/>
                    <a:pt x="43817" y="37594"/>
                  </a:cubicBezTo>
                  <a:cubicBezTo>
                    <a:pt x="45557" y="35129"/>
                    <a:pt x="43534" y="31012"/>
                    <a:pt x="44157" y="28242"/>
                  </a:cubicBezTo>
                  <a:cubicBezTo>
                    <a:pt x="44806" y="25370"/>
                    <a:pt x="48361" y="22505"/>
                    <a:pt x="47867" y="19648"/>
                  </a:cubicBezTo>
                  <a:cubicBezTo>
                    <a:pt x="47372" y="16791"/>
                    <a:pt x="43066" y="15286"/>
                    <a:pt x="41497" y="12795"/>
                  </a:cubicBezTo>
                  <a:cubicBezTo>
                    <a:pt x="39979" y="10390"/>
                    <a:pt x="40507" y="5839"/>
                    <a:pt x="38043" y="4100"/>
                  </a:cubicBezTo>
                  <a:cubicBezTo>
                    <a:pt x="37260" y="3547"/>
                    <a:pt x="36312" y="3373"/>
                    <a:pt x="35294" y="3373"/>
                  </a:cubicBezTo>
                  <a:cubicBezTo>
                    <a:pt x="33558" y="3373"/>
                    <a:pt x="31618" y="3879"/>
                    <a:pt x="29946" y="3879"/>
                  </a:cubicBezTo>
                  <a:cubicBezTo>
                    <a:pt x="29506" y="3879"/>
                    <a:pt x="29085" y="3844"/>
                    <a:pt x="28691" y="3756"/>
                  </a:cubicBezTo>
                  <a:cubicBezTo>
                    <a:pt x="26003" y="3152"/>
                    <a:pt x="23323" y="0"/>
                    <a:pt x="20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3663002" y="732529"/>
              <a:ext cx="3329565" cy="3238056"/>
            </a:xfrm>
            <a:custGeom>
              <a:avLst/>
              <a:gdLst/>
              <a:ahLst/>
              <a:cxnLst/>
              <a:rect l="l" t="t" r="r" b="b"/>
              <a:pathLst>
                <a:path w="41855" h="40779" extrusionOk="0">
                  <a:moveTo>
                    <a:pt x="16289" y="1307"/>
                  </a:moveTo>
                  <a:cubicBezTo>
                    <a:pt x="18357" y="1307"/>
                    <a:pt x="20675" y="3359"/>
                    <a:pt x="22777" y="3576"/>
                  </a:cubicBezTo>
                  <a:cubicBezTo>
                    <a:pt x="22905" y="3590"/>
                    <a:pt x="23034" y="3596"/>
                    <a:pt x="23167" y="3596"/>
                  </a:cubicBezTo>
                  <a:cubicBezTo>
                    <a:pt x="24875" y="3596"/>
                    <a:pt x="26959" y="2584"/>
                    <a:pt x="28754" y="2584"/>
                  </a:cubicBezTo>
                  <a:cubicBezTo>
                    <a:pt x="29318" y="2584"/>
                    <a:pt x="29854" y="2684"/>
                    <a:pt x="30340" y="2946"/>
                  </a:cubicBezTo>
                  <a:cubicBezTo>
                    <a:pt x="32492" y="4109"/>
                    <a:pt x="32511" y="7826"/>
                    <a:pt x="33960" y="9615"/>
                  </a:cubicBezTo>
                  <a:cubicBezTo>
                    <a:pt x="35469" y="11468"/>
                    <a:pt x="39081" y="12265"/>
                    <a:pt x="39757" y="14517"/>
                  </a:cubicBezTo>
                  <a:cubicBezTo>
                    <a:pt x="40428" y="16771"/>
                    <a:pt x="37843" y="19420"/>
                    <a:pt x="37602" y="21794"/>
                  </a:cubicBezTo>
                  <a:cubicBezTo>
                    <a:pt x="37364" y="24085"/>
                    <a:pt x="39391" y="27206"/>
                    <a:pt x="38228" y="29357"/>
                  </a:cubicBezTo>
                  <a:cubicBezTo>
                    <a:pt x="37066" y="31512"/>
                    <a:pt x="33348" y="31527"/>
                    <a:pt x="31560" y="32980"/>
                  </a:cubicBezTo>
                  <a:cubicBezTo>
                    <a:pt x="29706" y="34486"/>
                    <a:pt x="28910" y="38098"/>
                    <a:pt x="26657" y="38774"/>
                  </a:cubicBezTo>
                  <a:cubicBezTo>
                    <a:pt x="26399" y="38850"/>
                    <a:pt x="26137" y="38884"/>
                    <a:pt x="25870" y="38884"/>
                  </a:cubicBezTo>
                  <a:cubicBezTo>
                    <a:pt x="23802" y="38884"/>
                    <a:pt x="21483" y="36832"/>
                    <a:pt x="19381" y="36618"/>
                  </a:cubicBezTo>
                  <a:cubicBezTo>
                    <a:pt x="19252" y="36604"/>
                    <a:pt x="19120" y="36598"/>
                    <a:pt x="18987" y="36598"/>
                  </a:cubicBezTo>
                  <a:cubicBezTo>
                    <a:pt x="17279" y="36598"/>
                    <a:pt x="15196" y="37607"/>
                    <a:pt x="13403" y="37607"/>
                  </a:cubicBezTo>
                  <a:cubicBezTo>
                    <a:pt x="12839" y="37607"/>
                    <a:pt x="12303" y="37507"/>
                    <a:pt x="11818" y="37245"/>
                  </a:cubicBezTo>
                  <a:cubicBezTo>
                    <a:pt x="9666" y="36082"/>
                    <a:pt x="9647" y="32365"/>
                    <a:pt x="8194" y="30580"/>
                  </a:cubicBezTo>
                  <a:cubicBezTo>
                    <a:pt x="6688" y="28723"/>
                    <a:pt x="3077" y="27927"/>
                    <a:pt x="2401" y="25673"/>
                  </a:cubicBezTo>
                  <a:cubicBezTo>
                    <a:pt x="1729" y="23421"/>
                    <a:pt x="4315" y="20771"/>
                    <a:pt x="4556" y="18397"/>
                  </a:cubicBezTo>
                  <a:cubicBezTo>
                    <a:pt x="4791" y="16107"/>
                    <a:pt x="2767" y="12989"/>
                    <a:pt x="3930" y="10834"/>
                  </a:cubicBezTo>
                  <a:cubicBezTo>
                    <a:pt x="5092" y="8683"/>
                    <a:pt x="8809" y="8664"/>
                    <a:pt x="10595" y="7215"/>
                  </a:cubicBezTo>
                  <a:cubicBezTo>
                    <a:pt x="12452" y="5705"/>
                    <a:pt x="13248" y="2094"/>
                    <a:pt x="15501" y="1418"/>
                  </a:cubicBezTo>
                  <a:cubicBezTo>
                    <a:pt x="15759" y="1341"/>
                    <a:pt x="16022" y="1307"/>
                    <a:pt x="16289" y="1307"/>
                  </a:cubicBezTo>
                  <a:close/>
                  <a:moveTo>
                    <a:pt x="16457" y="1"/>
                  </a:moveTo>
                  <a:cubicBezTo>
                    <a:pt x="16214" y="1"/>
                    <a:pt x="15973" y="28"/>
                    <a:pt x="15735" y="89"/>
                  </a:cubicBezTo>
                  <a:cubicBezTo>
                    <a:pt x="13286" y="716"/>
                    <a:pt x="12274" y="4562"/>
                    <a:pt x="10217" y="6102"/>
                  </a:cubicBezTo>
                  <a:cubicBezTo>
                    <a:pt x="8236" y="7584"/>
                    <a:pt x="4243" y="7441"/>
                    <a:pt x="2899" y="9706"/>
                  </a:cubicBezTo>
                  <a:cubicBezTo>
                    <a:pt x="1560" y="11970"/>
                    <a:pt x="3601" y="15405"/>
                    <a:pt x="3254" y="17858"/>
                  </a:cubicBezTo>
                  <a:cubicBezTo>
                    <a:pt x="2889" y="20397"/>
                    <a:pt x="1" y="23134"/>
                    <a:pt x="628" y="25583"/>
                  </a:cubicBezTo>
                  <a:cubicBezTo>
                    <a:pt x="1254" y="28032"/>
                    <a:pt x="5099" y="29044"/>
                    <a:pt x="6639" y="31097"/>
                  </a:cubicBezTo>
                  <a:cubicBezTo>
                    <a:pt x="8123" y="33078"/>
                    <a:pt x="7979" y="37075"/>
                    <a:pt x="10243" y="38415"/>
                  </a:cubicBezTo>
                  <a:cubicBezTo>
                    <a:pt x="10816" y="38754"/>
                    <a:pt x="11463" y="38877"/>
                    <a:pt x="12150" y="38877"/>
                  </a:cubicBezTo>
                  <a:cubicBezTo>
                    <a:pt x="13961" y="38877"/>
                    <a:pt x="16050" y="38022"/>
                    <a:pt x="17780" y="38022"/>
                  </a:cubicBezTo>
                  <a:cubicBezTo>
                    <a:pt x="17991" y="38022"/>
                    <a:pt x="18196" y="38035"/>
                    <a:pt x="18395" y="38063"/>
                  </a:cubicBezTo>
                  <a:cubicBezTo>
                    <a:pt x="20689" y="38394"/>
                    <a:pt x="23141" y="40779"/>
                    <a:pt x="25398" y="40779"/>
                  </a:cubicBezTo>
                  <a:cubicBezTo>
                    <a:pt x="25642" y="40779"/>
                    <a:pt x="25883" y="40751"/>
                    <a:pt x="26121" y="40690"/>
                  </a:cubicBezTo>
                  <a:cubicBezTo>
                    <a:pt x="28571" y="40064"/>
                    <a:pt x="29581" y="36218"/>
                    <a:pt x="31638" y="34679"/>
                  </a:cubicBezTo>
                  <a:cubicBezTo>
                    <a:pt x="33620" y="33195"/>
                    <a:pt x="37613" y="33334"/>
                    <a:pt x="38956" y="31075"/>
                  </a:cubicBezTo>
                  <a:cubicBezTo>
                    <a:pt x="40297" y="28810"/>
                    <a:pt x="38254" y="25375"/>
                    <a:pt x="38602" y="22923"/>
                  </a:cubicBezTo>
                  <a:cubicBezTo>
                    <a:pt x="38964" y="20382"/>
                    <a:pt x="41854" y="17647"/>
                    <a:pt x="41229" y="15197"/>
                  </a:cubicBezTo>
                  <a:cubicBezTo>
                    <a:pt x="40602" y="12747"/>
                    <a:pt x="36752" y="11737"/>
                    <a:pt x="35216" y="9683"/>
                  </a:cubicBezTo>
                  <a:cubicBezTo>
                    <a:pt x="33733" y="7698"/>
                    <a:pt x="33873" y="3705"/>
                    <a:pt x="31612" y="2362"/>
                  </a:cubicBezTo>
                  <a:cubicBezTo>
                    <a:pt x="31040" y="2023"/>
                    <a:pt x="30393" y="1900"/>
                    <a:pt x="29707" y="1900"/>
                  </a:cubicBezTo>
                  <a:cubicBezTo>
                    <a:pt x="27896" y="1900"/>
                    <a:pt x="25808" y="2754"/>
                    <a:pt x="24077" y="2754"/>
                  </a:cubicBezTo>
                  <a:cubicBezTo>
                    <a:pt x="23866" y="2754"/>
                    <a:pt x="23660" y="2741"/>
                    <a:pt x="23460" y="2712"/>
                  </a:cubicBezTo>
                  <a:cubicBezTo>
                    <a:pt x="21167" y="2385"/>
                    <a:pt x="18714" y="1"/>
                    <a:pt x="16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3935066" y="936287"/>
              <a:ext cx="2833571" cy="2737408"/>
            </a:xfrm>
            <a:custGeom>
              <a:avLst/>
              <a:gdLst/>
              <a:ahLst/>
              <a:cxnLst/>
              <a:rect l="l" t="t" r="r" b="b"/>
              <a:pathLst>
                <a:path w="35620" h="34474" extrusionOk="0">
                  <a:moveTo>
                    <a:pt x="12809" y="1200"/>
                  </a:moveTo>
                  <a:cubicBezTo>
                    <a:pt x="14531" y="1200"/>
                    <a:pt x="16548" y="2664"/>
                    <a:pt x="18286" y="2705"/>
                  </a:cubicBezTo>
                  <a:cubicBezTo>
                    <a:pt x="18307" y="2706"/>
                    <a:pt x="18328" y="2706"/>
                    <a:pt x="18349" y="2706"/>
                  </a:cubicBezTo>
                  <a:cubicBezTo>
                    <a:pt x="19958" y="2706"/>
                    <a:pt x="21923" y="1435"/>
                    <a:pt x="23626" y="1435"/>
                  </a:cubicBezTo>
                  <a:cubicBezTo>
                    <a:pt x="24002" y="1435"/>
                    <a:pt x="24365" y="1497"/>
                    <a:pt x="24708" y="1648"/>
                  </a:cubicBezTo>
                  <a:cubicBezTo>
                    <a:pt x="26626" y="2498"/>
                    <a:pt x="26894" y="5675"/>
                    <a:pt x="28260" y="7102"/>
                  </a:cubicBezTo>
                  <a:cubicBezTo>
                    <a:pt x="29671" y="8585"/>
                    <a:pt x="32815" y="9019"/>
                    <a:pt x="33543" y="10899"/>
                  </a:cubicBezTo>
                  <a:cubicBezTo>
                    <a:pt x="34272" y="12778"/>
                    <a:pt x="32245" y="15220"/>
                    <a:pt x="32200" y="17269"/>
                  </a:cubicBezTo>
                  <a:cubicBezTo>
                    <a:pt x="32155" y="19243"/>
                    <a:pt x="34102" y="21768"/>
                    <a:pt x="33253" y="23689"/>
                  </a:cubicBezTo>
                  <a:cubicBezTo>
                    <a:pt x="32407" y="25610"/>
                    <a:pt x="29230" y="25877"/>
                    <a:pt x="27800" y="27240"/>
                  </a:cubicBezTo>
                  <a:cubicBezTo>
                    <a:pt x="26320" y="28655"/>
                    <a:pt x="25882" y="31799"/>
                    <a:pt x="24003" y="32527"/>
                  </a:cubicBezTo>
                  <a:cubicBezTo>
                    <a:pt x="23717" y="32638"/>
                    <a:pt x="23418" y="32685"/>
                    <a:pt x="23110" y="32685"/>
                  </a:cubicBezTo>
                  <a:cubicBezTo>
                    <a:pt x="21390" y="32685"/>
                    <a:pt x="19370" y="31223"/>
                    <a:pt x="17636" y="31184"/>
                  </a:cubicBezTo>
                  <a:cubicBezTo>
                    <a:pt x="17614" y="31184"/>
                    <a:pt x="17591" y="31183"/>
                    <a:pt x="17568" y="31183"/>
                  </a:cubicBezTo>
                  <a:cubicBezTo>
                    <a:pt x="15960" y="31183"/>
                    <a:pt x="13998" y="32450"/>
                    <a:pt x="12297" y="32450"/>
                  </a:cubicBezTo>
                  <a:cubicBezTo>
                    <a:pt x="11920" y="32450"/>
                    <a:pt x="11557" y="32388"/>
                    <a:pt x="11213" y="32237"/>
                  </a:cubicBezTo>
                  <a:cubicBezTo>
                    <a:pt x="9292" y="31392"/>
                    <a:pt x="9028" y="28210"/>
                    <a:pt x="7661" y="26783"/>
                  </a:cubicBezTo>
                  <a:cubicBezTo>
                    <a:pt x="6250" y="25300"/>
                    <a:pt x="3102" y="24866"/>
                    <a:pt x="2374" y="22987"/>
                  </a:cubicBezTo>
                  <a:cubicBezTo>
                    <a:pt x="1646" y="21108"/>
                    <a:pt x="3676" y="18666"/>
                    <a:pt x="3721" y="16616"/>
                  </a:cubicBezTo>
                  <a:cubicBezTo>
                    <a:pt x="3766" y="14642"/>
                    <a:pt x="1819" y="12118"/>
                    <a:pt x="2665" y="10197"/>
                  </a:cubicBezTo>
                  <a:cubicBezTo>
                    <a:pt x="3514" y="8276"/>
                    <a:pt x="6692" y="8008"/>
                    <a:pt x="8122" y="6645"/>
                  </a:cubicBezTo>
                  <a:cubicBezTo>
                    <a:pt x="9601" y="5230"/>
                    <a:pt x="10035" y="2087"/>
                    <a:pt x="11915" y="1358"/>
                  </a:cubicBezTo>
                  <a:cubicBezTo>
                    <a:pt x="12201" y="1247"/>
                    <a:pt x="12500" y="1200"/>
                    <a:pt x="12809" y="1200"/>
                  </a:cubicBezTo>
                  <a:close/>
                  <a:moveTo>
                    <a:pt x="12796" y="1"/>
                  </a:moveTo>
                  <a:cubicBezTo>
                    <a:pt x="12506" y="1"/>
                    <a:pt x="12223" y="42"/>
                    <a:pt x="11949" y="136"/>
                  </a:cubicBezTo>
                  <a:cubicBezTo>
                    <a:pt x="9888" y="841"/>
                    <a:pt x="9281" y="4219"/>
                    <a:pt x="7620" y="5687"/>
                  </a:cubicBezTo>
                  <a:cubicBezTo>
                    <a:pt x="6016" y="7098"/>
                    <a:pt x="2571" y="7249"/>
                    <a:pt x="1574" y="9287"/>
                  </a:cubicBezTo>
                  <a:cubicBezTo>
                    <a:pt x="574" y="11325"/>
                    <a:pt x="2566" y="14140"/>
                    <a:pt x="2435" y="16273"/>
                  </a:cubicBezTo>
                  <a:cubicBezTo>
                    <a:pt x="2299" y="18481"/>
                    <a:pt x="0" y="21031"/>
                    <a:pt x="706" y="23097"/>
                  </a:cubicBezTo>
                  <a:cubicBezTo>
                    <a:pt x="1411" y="25161"/>
                    <a:pt x="4794" y="25764"/>
                    <a:pt x="6257" y="27425"/>
                  </a:cubicBezTo>
                  <a:cubicBezTo>
                    <a:pt x="7669" y="29029"/>
                    <a:pt x="7820" y="32475"/>
                    <a:pt x="9862" y="33471"/>
                  </a:cubicBezTo>
                  <a:cubicBezTo>
                    <a:pt x="10274" y="33673"/>
                    <a:pt x="10717" y="33753"/>
                    <a:pt x="11179" y="33753"/>
                  </a:cubicBezTo>
                  <a:cubicBezTo>
                    <a:pt x="12934" y="33753"/>
                    <a:pt x="14969" y="32604"/>
                    <a:pt x="16635" y="32604"/>
                  </a:cubicBezTo>
                  <a:cubicBezTo>
                    <a:pt x="16705" y="32604"/>
                    <a:pt x="16775" y="32606"/>
                    <a:pt x="16844" y="32611"/>
                  </a:cubicBezTo>
                  <a:cubicBezTo>
                    <a:pt x="18762" y="32729"/>
                    <a:pt x="20936" y="34473"/>
                    <a:pt x="22826" y="34473"/>
                  </a:cubicBezTo>
                  <a:cubicBezTo>
                    <a:pt x="23115" y="34473"/>
                    <a:pt x="23397" y="34432"/>
                    <a:pt x="23670" y="34339"/>
                  </a:cubicBezTo>
                  <a:cubicBezTo>
                    <a:pt x="25731" y="33633"/>
                    <a:pt x="26339" y="30252"/>
                    <a:pt x="28000" y="28788"/>
                  </a:cubicBezTo>
                  <a:cubicBezTo>
                    <a:pt x="29603" y="27376"/>
                    <a:pt x="33050" y="27225"/>
                    <a:pt x="34046" y="25187"/>
                  </a:cubicBezTo>
                  <a:cubicBezTo>
                    <a:pt x="35042" y="23149"/>
                    <a:pt x="33050" y="20334"/>
                    <a:pt x="33181" y="18201"/>
                  </a:cubicBezTo>
                  <a:cubicBezTo>
                    <a:pt x="33321" y="15990"/>
                    <a:pt x="35619" y="13438"/>
                    <a:pt x="34910" y="11378"/>
                  </a:cubicBezTo>
                  <a:cubicBezTo>
                    <a:pt x="34205" y="9314"/>
                    <a:pt x="30826" y="8706"/>
                    <a:pt x="29362" y="7046"/>
                  </a:cubicBezTo>
                  <a:cubicBezTo>
                    <a:pt x="27947" y="5445"/>
                    <a:pt x="27796" y="2000"/>
                    <a:pt x="25758" y="1000"/>
                  </a:cubicBezTo>
                  <a:cubicBezTo>
                    <a:pt x="25348" y="799"/>
                    <a:pt x="24906" y="720"/>
                    <a:pt x="24445" y="720"/>
                  </a:cubicBezTo>
                  <a:cubicBezTo>
                    <a:pt x="22688" y="720"/>
                    <a:pt x="20648" y="1870"/>
                    <a:pt x="18981" y="1870"/>
                  </a:cubicBezTo>
                  <a:cubicBezTo>
                    <a:pt x="18911" y="1870"/>
                    <a:pt x="18841" y="1868"/>
                    <a:pt x="18772" y="1864"/>
                  </a:cubicBezTo>
                  <a:cubicBezTo>
                    <a:pt x="16858" y="1743"/>
                    <a:pt x="14685" y="1"/>
                    <a:pt x="12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4179447" y="1107806"/>
              <a:ext cx="2392864" cy="2301157"/>
            </a:xfrm>
            <a:custGeom>
              <a:avLst/>
              <a:gdLst/>
              <a:ahLst/>
              <a:cxnLst/>
              <a:rect l="l" t="t" r="r" b="b"/>
              <a:pathLst>
                <a:path w="30080" h="28980" extrusionOk="0">
                  <a:moveTo>
                    <a:pt x="19137" y="727"/>
                  </a:moveTo>
                  <a:cubicBezTo>
                    <a:pt x="19380" y="727"/>
                    <a:pt x="19619" y="762"/>
                    <a:pt x="19851" y="843"/>
                  </a:cubicBezTo>
                  <a:cubicBezTo>
                    <a:pt x="21527" y="1428"/>
                    <a:pt x="21965" y="4089"/>
                    <a:pt x="23211" y="5203"/>
                  </a:cubicBezTo>
                  <a:cubicBezTo>
                    <a:pt x="24505" y="6357"/>
                    <a:pt x="27184" y="6512"/>
                    <a:pt x="27928" y="8048"/>
                  </a:cubicBezTo>
                  <a:cubicBezTo>
                    <a:pt x="28668" y="9584"/>
                    <a:pt x="27120" y="11780"/>
                    <a:pt x="27222" y="13513"/>
                  </a:cubicBezTo>
                  <a:cubicBezTo>
                    <a:pt x="27317" y="15180"/>
                    <a:pt x="29128" y="17181"/>
                    <a:pt x="28543" y="18857"/>
                  </a:cubicBezTo>
                  <a:cubicBezTo>
                    <a:pt x="27958" y="20533"/>
                    <a:pt x="25294" y="20970"/>
                    <a:pt x="24181" y="22219"/>
                  </a:cubicBezTo>
                  <a:cubicBezTo>
                    <a:pt x="23030" y="23510"/>
                    <a:pt x="22871" y="26194"/>
                    <a:pt x="21335" y="26933"/>
                  </a:cubicBezTo>
                  <a:cubicBezTo>
                    <a:pt x="21036" y="27077"/>
                    <a:pt x="20712" y="27134"/>
                    <a:pt x="20372" y="27134"/>
                  </a:cubicBezTo>
                  <a:cubicBezTo>
                    <a:pt x="19017" y="27134"/>
                    <a:pt x="17399" y="26223"/>
                    <a:pt x="16036" y="26223"/>
                  </a:cubicBezTo>
                  <a:cubicBezTo>
                    <a:pt x="15982" y="26223"/>
                    <a:pt x="15928" y="26224"/>
                    <a:pt x="15874" y="26227"/>
                  </a:cubicBezTo>
                  <a:cubicBezTo>
                    <a:pt x="14436" y="26308"/>
                    <a:pt x="12753" y="27664"/>
                    <a:pt x="11242" y="27664"/>
                  </a:cubicBezTo>
                  <a:cubicBezTo>
                    <a:pt x="11000" y="27664"/>
                    <a:pt x="10762" y="27630"/>
                    <a:pt x="10530" y="27549"/>
                  </a:cubicBezTo>
                  <a:cubicBezTo>
                    <a:pt x="8854" y="26964"/>
                    <a:pt x="8412" y="24302"/>
                    <a:pt x="7167" y="23189"/>
                  </a:cubicBezTo>
                  <a:cubicBezTo>
                    <a:pt x="5876" y="22034"/>
                    <a:pt x="3193" y="21880"/>
                    <a:pt x="2453" y="20343"/>
                  </a:cubicBezTo>
                  <a:cubicBezTo>
                    <a:pt x="1710" y="18804"/>
                    <a:pt x="3258" y="16612"/>
                    <a:pt x="3159" y="14879"/>
                  </a:cubicBezTo>
                  <a:cubicBezTo>
                    <a:pt x="3061" y="13210"/>
                    <a:pt x="1250" y="11211"/>
                    <a:pt x="1838" y="9535"/>
                  </a:cubicBezTo>
                  <a:cubicBezTo>
                    <a:pt x="2423" y="7859"/>
                    <a:pt x="5084" y="7422"/>
                    <a:pt x="6197" y="6173"/>
                  </a:cubicBezTo>
                  <a:cubicBezTo>
                    <a:pt x="7352" y="4882"/>
                    <a:pt x="7507" y="2198"/>
                    <a:pt x="9043" y="1458"/>
                  </a:cubicBezTo>
                  <a:cubicBezTo>
                    <a:pt x="9341" y="1315"/>
                    <a:pt x="9665" y="1257"/>
                    <a:pt x="10005" y="1257"/>
                  </a:cubicBezTo>
                  <a:cubicBezTo>
                    <a:pt x="11361" y="1257"/>
                    <a:pt x="12981" y="2169"/>
                    <a:pt x="14342" y="2169"/>
                  </a:cubicBezTo>
                  <a:cubicBezTo>
                    <a:pt x="14396" y="2169"/>
                    <a:pt x="14450" y="2168"/>
                    <a:pt x="14504" y="2165"/>
                  </a:cubicBezTo>
                  <a:cubicBezTo>
                    <a:pt x="15941" y="2083"/>
                    <a:pt x="17624" y="727"/>
                    <a:pt x="19137" y="727"/>
                  </a:cubicBezTo>
                  <a:close/>
                  <a:moveTo>
                    <a:pt x="19805" y="1"/>
                  </a:moveTo>
                  <a:cubicBezTo>
                    <a:pt x="18189" y="1"/>
                    <a:pt x="16348" y="1339"/>
                    <a:pt x="14817" y="1364"/>
                  </a:cubicBezTo>
                  <a:cubicBezTo>
                    <a:pt x="14799" y="1364"/>
                    <a:pt x="14781" y="1364"/>
                    <a:pt x="14762" y="1364"/>
                  </a:cubicBezTo>
                  <a:cubicBezTo>
                    <a:pt x="13210" y="1364"/>
                    <a:pt x="11375" y="180"/>
                    <a:pt x="9834" y="180"/>
                  </a:cubicBezTo>
                  <a:cubicBezTo>
                    <a:pt x="9509" y="180"/>
                    <a:pt x="9197" y="233"/>
                    <a:pt x="8903" y="360"/>
                  </a:cubicBezTo>
                  <a:cubicBezTo>
                    <a:pt x="7198" y="1100"/>
                    <a:pt x="6914" y="4013"/>
                    <a:pt x="5601" y="5368"/>
                  </a:cubicBezTo>
                  <a:cubicBezTo>
                    <a:pt x="4333" y="6678"/>
                    <a:pt x="1419" y="7040"/>
                    <a:pt x="710" y="8837"/>
                  </a:cubicBezTo>
                  <a:cubicBezTo>
                    <a:pt x="1" y="10637"/>
                    <a:pt x="1884" y="12893"/>
                    <a:pt x="1917" y="14713"/>
                  </a:cubicBezTo>
                  <a:cubicBezTo>
                    <a:pt x="1948" y="16600"/>
                    <a:pt x="170" y="18921"/>
                    <a:pt x="910" y="20627"/>
                  </a:cubicBezTo>
                  <a:cubicBezTo>
                    <a:pt x="1650" y="22329"/>
                    <a:pt x="4563" y="22616"/>
                    <a:pt x="5918" y="23929"/>
                  </a:cubicBezTo>
                  <a:cubicBezTo>
                    <a:pt x="7228" y="25194"/>
                    <a:pt x="7590" y="28110"/>
                    <a:pt x="9390" y="28820"/>
                  </a:cubicBezTo>
                  <a:cubicBezTo>
                    <a:pt x="9674" y="28933"/>
                    <a:pt x="9970" y="28980"/>
                    <a:pt x="10274" y="28980"/>
                  </a:cubicBezTo>
                  <a:cubicBezTo>
                    <a:pt x="11890" y="28980"/>
                    <a:pt x="13731" y="27641"/>
                    <a:pt x="15263" y="27612"/>
                  </a:cubicBezTo>
                  <a:cubicBezTo>
                    <a:pt x="15278" y="27612"/>
                    <a:pt x="15294" y="27612"/>
                    <a:pt x="15310" y="27612"/>
                  </a:cubicBezTo>
                  <a:cubicBezTo>
                    <a:pt x="16861" y="27612"/>
                    <a:pt x="18698" y="28797"/>
                    <a:pt x="20243" y="28797"/>
                  </a:cubicBezTo>
                  <a:cubicBezTo>
                    <a:pt x="20569" y="28797"/>
                    <a:pt x="20882" y="28744"/>
                    <a:pt x="21176" y="28617"/>
                  </a:cubicBezTo>
                  <a:cubicBezTo>
                    <a:pt x="22878" y="27877"/>
                    <a:pt x="23165" y="24967"/>
                    <a:pt x="24479" y="23609"/>
                  </a:cubicBezTo>
                  <a:cubicBezTo>
                    <a:pt x="25743" y="22302"/>
                    <a:pt x="28660" y="21940"/>
                    <a:pt x="29370" y="20140"/>
                  </a:cubicBezTo>
                  <a:cubicBezTo>
                    <a:pt x="30079" y="18340"/>
                    <a:pt x="28196" y="16086"/>
                    <a:pt x="28162" y="14267"/>
                  </a:cubicBezTo>
                  <a:cubicBezTo>
                    <a:pt x="28128" y="12381"/>
                    <a:pt x="29905" y="10056"/>
                    <a:pt x="29166" y="8354"/>
                  </a:cubicBezTo>
                  <a:cubicBezTo>
                    <a:pt x="28426" y="6648"/>
                    <a:pt x="25517" y="6361"/>
                    <a:pt x="24162" y="5051"/>
                  </a:cubicBezTo>
                  <a:cubicBezTo>
                    <a:pt x="22852" y="3787"/>
                    <a:pt x="22490" y="869"/>
                    <a:pt x="20689" y="160"/>
                  </a:cubicBezTo>
                  <a:cubicBezTo>
                    <a:pt x="20405" y="48"/>
                    <a:pt x="20109" y="1"/>
                    <a:pt x="198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4377926" y="1223025"/>
              <a:ext cx="2043639" cy="1977423"/>
            </a:xfrm>
            <a:custGeom>
              <a:avLst/>
              <a:gdLst/>
              <a:ahLst/>
              <a:cxnLst/>
              <a:rect l="l" t="t" r="r" b="b"/>
              <a:pathLst>
                <a:path w="25690" h="24903" extrusionOk="0">
                  <a:moveTo>
                    <a:pt x="15539" y="715"/>
                  </a:moveTo>
                  <a:cubicBezTo>
                    <a:pt x="15687" y="715"/>
                    <a:pt x="15834" y="732"/>
                    <a:pt x="15979" y="770"/>
                  </a:cubicBezTo>
                  <a:cubicBezTo>
                    <a:pt x="17410" y="1144"/>
                    <a:pt x="17950" y="3321"/>
                    <a:pt x="19059" y="4166"/>
                  </a:cubicBezTo>
                  <a:cubicBezTo>
                    <a:pt x="20206" y="5039"/>
                    <a:pt x="22440" y="4989"/>
                    <a:pt x="23158" y="6212"/>
                  </a:cubicBezTo>
                  <a:cubicBezTo>
                    <a:pt x="23874" y="7439"/>
                    <a:pt x="22738" y="9364"/>
                    <a:pt x="22935" y="10790"/>
                  </a:cubicBezTo>
                  <a:cubicBezTo>
                    <a:pt x="23123" y="12172"/>
                    <a:pt x="24757" y="13711"/>
                    <a:pt x="24384" y="15138"/>
                  </a:cubicBezTo>
                  <a:cubicBezTo>
                    <a:pt x="24010" y="16568"/>
                    <a:pt x="21833" y="17112"/>
                    <a:pt x="20991" y="18218"/>
                  </a:cubicBezTo>
                  <a:cubicBezTo>
                    <a:pt x="20119" y="19368"/>
                    <a:pt x="20164" y="21602"/>
                    <a:pt x="18941" y="22320"/>
                  </a:cubicBezTo>
                  <a:cubicBezTo>
                    <a:pt x="18641" y="22495"/>
                    <a:pt x="18298" y="22560"/>
                    <a:pt x="17932" y="22560"/>
                  </a:cubicBezTo>
                  <a:cubicBezTo>
                    <a:pt x="16924" y="22560"/>
                    <a:pt x="15733" y="22074"/>
                    <a:pt x="14723" y="22074"/>
                  </a:cubicBezTo>
                  <a:cubicBezTo>
                    <a:pt x="14600" y="22074"/>
                    <a:pt x="14480" y="22081"/>
                    <a:pt x="14364" y="22097"/>
                  </a:cubicBezTo>
                  <a:cubicBezTo>
                    <a:pt x="13123" y="22266"/>
                    <a:pt x="11755" y="23601"/>
                    <a:pt x="10455" y="23601"/>
                  </a:cubicBezTo>
                  <a:cubicBezTo>
                    <a:pt x="10308" y="23601"/>
                    <a:pt x="10161" y="23584"/>
                    <a:pt x="10016" y="23546"/>
                  </a:cubicBezTo>
                  <a:cubicBezTo>
                    <a:pt x="8586" y="23172"/>
                    <a:pt x="8042" y="20991"/>
                    <a:pt x="6936" y="20150"/>
                  </a:cubicBezTo>
                  <a:cubicBezTo>
                    <a:pt x="5785" y="19277"/>
                    <a:pt x="3552" y="19327"/>
                    <a:pt x="2834" y="18104"/>
                  </a:cubicBezTo>
                  <a:cubicBezTo>
                    <a:pt x="2117" y="16877"/>
                    <a:pt x="3257" y="14952"/>
                    <a:pt x="3061" y="13522"/>
                  </a:cubicBezTo>
                  <a:cubicBezTo>
                    <a:pt x="2869" y="12144"/>
                    <a:pt x="1234" y="10605"/>
                    <a:pt x="1608" y="9174"/>
                  </a:cubicBezTo>
                  <a:cubicBezTo>
                    <a:pt x="1981" y="7744"/>
                    <a:pt x="4163" y="7204"/>
                    <a:pt x="5004" y="6095"/>
                  </a:cubicBezTo>
                  <a:cubicBezTo>
                    <a:pt x="5876" y="4948"/>
                    <a:pt x="5827" y="2714"/>
                    <a:pt x="7050" y="1996"/>
                  </a:cubicBezTo>
                  <a:cubicBezTo>
                    <a:pt x="7350" y="1821"/>
                    <a:pt x="7692" y="1756"/>
                    <a:pt x="8059" y="1756"/>
                  </a:cubicBezTo>
                  <a:cubicBezTo>
                    <a:pt x="9067" y="1756"/>
                    <a:pt x="10259" y="2242"/>
                    <a:pt x="11272" y="2242"/>
                  </a:cubicBezTo>
                  <a:cubicBezTo>
                    <a:pt x="11395" y="2242"/>
                    <a:pt x="11515" y="2235"/>
                    <a:pt x="11632" y="2219"/>
                  </a:cubicBezTo>
                  <a:cubicBezTo>
                    <a:pt x="12868" y="2050"/>
                    <a:pt x="14236" y="715"/>
                    <a:pt x="15539" y="715"/>
                  </a:cubicBezTo>
                  <a:close/>
                  <a:moveTo>
                    <a:pt x="16049" y="1"/>
                  </a:moveTo>
                  <a:cubicBezTo>
                    <a:pt x="14645" y="1"/>
                    <a:pt x="13120" y="1354"/>
                    <a:pt x="11782" y="1484"/>
                  </a:cubicBezTo>
                  <a:cubicBezTo>
                    <a:pt x="11695" y="1492"/>
                    <a:pt x="11606" y="1496"/>
                    <a:pt x="11515" y="1496"/>
                  </a:cubicBezTo>
                  <a:cubicBezTo>
                    <a:pt x="10334" y="1496"/>
                    <a:pt x="8931" y="817"/>
                    <a:pt x="7755" y="817"/>
                  </a:cubicBezTo>
                  <a:cubicBezTo>
                    <a:pt x="7401" y="817"/>
                    <a:pt x="7068" y="878"/>
                    <a:pt x="6767" y="1038"/>
                  </a:cubicBezTo>
                  <a:cubicBezTo>
                    <a:pt x="5389" y="1770"/>
                    <a:pt x="5344" y="4227"/>
                    <a:pt x="4336" y="5450"/>
                  </a:cubicBezTo>
                  <a:cubicBezTo>
                    <a:pt x="3367" y="6631"/>
                    <a:pt x="947" y="7126"/>
                    <a:pt x="476" y="8680"/>
                  </a:cubicBezTo>
                  <a:cubicBezTo>
                    <a:pt x="0" y="10231"/>
                    <a:pt x="1728" y="11994"/>
                    <a:pt x="1876" y="13515"/>
                  </a:cubicBezTo>
                  <a:cubicBezTo>
                    <a:pt x="2031" y="15093"/>
                    <a:pt x="698" y="17153"/>
                    <a:pt x="1430" y="18530"/>
                  </a:cubicBezTo>
                  <a:cubicBezTo>
                    <a:pt x="2167" y="19908"/>
                    <a:pt x="4619" y="19953"/>
                    <a:pt x="5842" y="20961"/>
                  </a:cubicBezTo>
                  <a:cubicBezTo>
                    <a:pt x="7023" y="21931"/>
                    <a:pt x="7521" y="24350"/>
                    <a:pt x="9073" y="24821"/>
                  </a:cubicBezTo>
                  <a:cubicBezTo>
                    <a:pt x="9259" y="24878"/>
                    <a:pt x="9448" y="24903"/>
                    <a:pt x="9639" y="24903"/>
                  </a:cubicBezTo>
                  <a:cubicBezTo>
                    <a:pt x="11045" y="24903"/>
                    <a:pt x="12569" y="23551"/>
                    <a:pt x="13911" y="23418"/>
                  </a:cubicBezTo>
                  <a:cubicBezTo>
                    <a:pt x="13996" y="23409"/>
                    <a:pt x="14083" y="23406"/>
                    <a:pt x="14172" y="23406"/>
                  </a:cubicBezTo>
                  <a:cubicBezTo>
                    <a:pt x="15354" y="23406"/>
                    <a:pt x="16757" y="24086"/>
                    <a:pt x="17935" y="24086"/>
                  </a:cubicBezTo>
                  <a:cubicBezTo>
                    <a:pt x="18290" y="24086"/>
                    <a:pt x="18625" y="24024"/>
                    <a:pt x="18927" y="23863"/>
                  </a:cubicBezTo>
                  <a:cubicBezTo>
                    <a:pt x="20304" y="23131"/>
                    <a:pt x="20345" y="20678"/>
                    <a:pt x="21353" y="19455"/>
                  </a:cubicBezTo>
                  <a:cubicBezTo>
                    <a:pt x="22327" y="18274"/>
                    <a:pt x="24743" y="17776"/>
                    <a:pt x="25218" y="16220"/>
                  </a:cubicBezTo>
                  <a:cubicBezTo>
                    <a:pt x="25689" y="14670"/>
                    <a:pt x="23961" y="12907"/>
                    <a:pt x="23814" y="11386"/>
                  </a:cubicBezTo>
                  <a:cubicBezTo>
                    <a:pt x="23659" y="9812"/>
                    <a:pt x="24995" y="7748"/>
                    <a:pt x="24259" y="6370"/>
                  </a:cubicBezTo>
                  <a:cubicBezTo>
                    <a:pt x="23527" y="4993"/>
                    <a:pt x="21070" y="4952"/>
                    <a:pt x="19847" y="3944"/>
                  </a:cubicBezTo>
                  <a:cubicBezTo>
                    <a:pt x="18670" y="2970"/>
                    <a:pt x="18168" y="555"/>
                    <a:pt x="16617" y="83"/>
                  </a:cubicBezTo>
                  <a:cubicBezTo>
                    <a:pt x="16430" y="26"/>
                    <a:pt x="16241" y="1"/>
                    <a:pt x="16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4572428" y="1335227"/>
              <a:ext cx="1702609" cy="1659723"/>
            </a:xfrm>
            <a:custGeom>
              <a:avLst/>
              <a:gdLst/>
              <a:ahLst/>
              <a:cxnLst/>
              <a:rect l="l" t="t" r="r" b="b"/>
              <a:pathLst>
                <a:path w="21403" h="20902" extrusionOk="0">
                  <a:moveTo>
                    <a:pt x="12296" y="679"/>
                  </a:moveTo>
                  <a:cubicBezTo>
                    <a:pt x="12376" y="679"/>
                    <a:pt x="12457" y="686"/>
                    <a:pt x="12538" y="700"/>
                  </a:cubicBezTo>
                  <a:cubicBezTo>
                    <a:pt x="13727" y="912"/>
                    <a:pt x="14308" y="2652"/>
                    <a:pt x="15263" y="3263"/>
                  </a:cubicBezTo>
                  <a:cubicBezTo>
                    <a:pt x="16255" y="3897"/>
                    <a:pt x="18071" y="3712"/>
                    <a:pt x="18731" y="4663"/>
                  </a:cubicBezTo>
                  <a:cubicBezTo>
                    <a:pt x="19395" y="5614"/>
                    <a:pt x="18595" y="7252"/>
                    <a:pt x="18848" y="8404"/>
                  </a:cubicBezTo>
                  <a:cubicBezTo>
                    <a:pt x="19093" y="9509"/>
                    <a:pt x="20520" y="10656"/>
                    <a:pt x="20309" y="11845"/>
                  </a:cubicBezTo>
                  <a:cubicBezTo>
                    <a:pt x="20097" y="13030"/>
                    <a:pt x="18361" y="13612"/>
                    <a:pt x="17750" y="14570"/>
                  </a:cubicBezTo>
                  <a:cubicBezTo>
                    <a:pt x="17112" y="15559"/>
                    <a:pt x="17297" y="17374"/>
                    <a:pt x="16350" y="18038"/>
                  </a:cubicBezTo>
                  <a:cubicBezTo>
                    <a:pt x="16057" y="18241"/>
                    <a:pt x="15699" y="18306"/>
                    <a:pt x="15311" y="18306"/>
                  </a:cubicBezTo>
                  <a:cubicBezTo>
                    <a:pt x="14619" y="18306"/>
                    <a:pt x="13830" y="18100"/>
                    <a:pt x="13137" y="18100"/>
                  </a:cubicBezTo>
                  <a:cubicBezTo>
                    <a:pt x="12953" y="18100"/>
                    <a:pt x="12776" y="18115"/>
                    <a:pt x="12610" y="18151"/>
                  </a:cubicBezTo>
                  <a:cubicBezTo>
                    <a:pt x="11576" y="18380"/>
                    <a:pt x="10512" y="19637"/>
                    <a:pt x="9411" y="19637"/>
                  </a:cubicBezTo>
                  <a:cubicBezTo>
                    <a:pt x="9330" y="19637"/>
                    <a:pt x="9249" y="19630"/>
                    <a:pt x="9168" y="19616"/>
                  </a:cubicBezTo>
                  <a:cubicBezTo>
                    <a:pt x="7979" y="19400"/>
                    <a:pt x="7398" y="17665"/>
                    <a:pt x="6442" y="17054"/>
                  </a:cubicBezTo>
                  <a:cubicBezTo>
                    <a:pt x="5451" y="16420"/>
                    <a:pt x="3635" y="16604"/>
                    <a:pt x="2974" y="15653"/>
                  </a:cubicBezTo>
                  <a:cubicBezTo>
                    <a:pt x="2310" y="14702"/>
                    <a:pt x="3110" y="13064"/>
                    <a:pt x="2857" y="11913"/>
                  </a:cubicBezTo>
                  <a:cubicBezTo>
                    <a:pt x="2616" y="10804"/>
                    <a:pt x="1185" y="9660"/>
                    <a:pt x="1397" y="8472"/>
                  </a:cubicBezTo>
                  <a:cubicBezTo>
                    <a:pt x="1608" y="7286"/>
                    <a:pt x="3345" y="6705"/>
                    <a:pt x="3960" y="5746"/>
                  </a:cubicBezTo>
                  <a:cubicBezTo>
                    <a:pt x="4594" y="4758"/>
                    <a:pt x="4409" y="2942"/>
                    <a:pt x="5360" y="2278"/>
                  </a:cubicBezTo>
                  <a:cubicBezTo>
                    <a:pt x="5652" y="2075"/>
                    <a:pt x="6010" y="2010"/>
                    <a:pt x="6398" y="2010"/>
                  </a:cubicBezTo>
                  <a:cubicBezTo>
                    <a:pt x="7088" y="2010"/>
                    <a:pt x="7876" y="2216"/>
                    <a:pt x="8569" y="2216"/>
                  </a:cubicBezTo>
                  <a:cubicBezTo>
                    <a:pt x="8753" y="2216"/>
                    <a:pt x="8930" y="2201"/>
                    <a:pt x="9096" y="2165"/>
                  </a:cubicBezTo>
                  <a:cubicBezTo>
                    <a:pt x="10130" y="1936"/>
                    <a:pt x="11196" y="679"/>
                    <a:pt x="12296" y="679"/>
                  </a:cubicBezTo>
                  <a:close/>
                  <a:moveTo>
                    <a:pt x="12657" y="1"/>
                  </a:moveTo>
                  <a:cubicBezTo>
                    <a:pt x="11456" y="1"/>
                    <a:pt x="10243" y="1304"/>
                    <a:pt x="9107" y="1504"/>
                  </a:cubicBezTo>
                  <a:cubicBezTo>
                    <a:pt x="8963" y="1530"/>
                    <a:pt x="8813" y="1541"/>
                    <a:pt x="8659" y="1541"/>
                  </a:cubicBezTo>
                  <a:cubicBezTo>
                    <a:pt x="7810" y="1541"/>
                    <a:pt x="6824" y="1212"/>
                    <a:pt x="5979" y="1212"/>
                  </a:cubicBezTo>
                  <a:cubicBezTo>
                    <a:pt x="5602" y="1212"/>
                    <a:pt x="5253" y="1277"/>
                    <a:pt x="4956" y="1466"/>
                  </a:cubicBezTo>
                  <a:cubicBezTo>
                    <a:pt x="3873" y="2161"/>
                    <a:pt x="3997" y="4184"/>
                    <a:pt x="3250" y="5252"/>
                  </a:cubicBezTo>
                  <a:cubicBezTo>
                    <a:pt x="2529" y="6286"/>
                    <a:pt x="574" y="6856"/>
                    <a:pt x="288" y="8162"/>
                  </a:cubicBezTo>
                  <a:cubicBezTo>
                    <a:pt x="1" y="9471"/>
                    <a:pt x="1537" y="10804"/>
                    <a:pt x="1755" y="12045"/>
                  </a:cubicBezTo>
                  <a:cubicBezTo>
                    <a:pt x="1986" y="13332"/>
                    <a:pt x="1027" y="15113"/>
                    <a:pt x="1718" y="16197"/>
                  </a:cubicBezTo>
                  <a:cubicBezTo>
                    <a:pt x="2412" y="17280"/>
                    <a:pt x="4432" y="17155"/>
                    <a:pt x="5503" y="17906"/>
                  </a:cubicBezTo>
                  <a:cubicBezTo>
                    <a:pt x="6537" y="18627"/>
                    <a:pt x="7107" y="20578"/>
                    <a:pt x="8412" y="20865"/>
                  </a:cubicBezTo>
                  <a:cubicBezTo>
                    <a:pt x="8525" y="20890"/>
                    <a:pt x="8638" y="20902"/>
                    <a:pt x="8750" y="20902"/>
                  </a:cubicBezTo>
                  <a:cubicBezTo>
                    <a:pt x="9950" y="20902"/>
                    <a:pt x="11161" y="19601"/>
                    <a:pt x="12296" y="19397"/>
                  </a:cubicBezTo>
                  <a:cubicBezTo>
                    <a:pt x="12440" y="19371"/>
                    <a:pt x="12589" y="19360"/>
                    <a:pt x="12743" y="19360"/>
                  </a:cubicBezTo>
                  <a:cubicBezTo>
                    <a:pt x="13592" y="19360"/>
                    <a:pt x="14578" y="19691"/>
                    <a:pt x="15424" y="19691"/>
                  </a:cubicBezTo>
                  <a:cubicBezTo>
                    <a:pt x="15801" y="19691"/>
                    <a:pt x="16150" y="19625"/>
                    <a:pt x="16447" y="19435"/>
                  </a:cubicBezTo>
                  <a:cubicBezTo>
                    <a:pt x="17531" y="18740"/>
                    <a:pt x="17407" y="16721"/>
                    <a:pt x="18154" y="15650"/>
                  </a:cubicBezTo>
                  <a:cubicBezTo>
                    <a:pt x="18878" y="14615"/>
                    <a:pt x="20829" y="14049"/>
                    <a:pt x="21120" y="12739"/>
                  </a:cubicBezTo>
                  <a:cubicBezTo>
                    <a:pt x="21403" y="11433"/>
                    <a:pt x="19870" y="10097"/>
                    <a:pt x="19648" y="8856"/>
                  </a:cubicBezTo>
                  <a:cubicBezTo>
                    <a:pt x="19417" y="7569"/>
                    <a:pt x="20380" y="5788"/>
                    <a:pt x="19686" y="4704"/>
                  </a:cubicBezTo>
                  <a:cubicBezTo>
                    <a:pt x="18992" y="3621"/>
                    <a:pt x="16972" y="3746"/>
                    <a:pt x="15900" y="2999"/>
                  </a:cubicBezTo>
                  <a:cubicBezTo>
                    <a:pt x="14866" y="2278"/>
                    <a:pt x="14300" y="323"/>
                    <a:pt x="12991" y="36"/>
                  </a:cubicBezTo>
                  <a:cubicBezTo>
                    <a:pt x="12880" y="12"/>
                    <a:pt x="12768" y="1"/>
                    <a:pt x="126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4758259" y="1441156"/>
              <a:ext cx="1379079" cy="1354570"/>
            </a:xfrm>
            <a:custGeom>
              <a:avLst/>
              <a:gdLst/>
              <a:ahLst/>
              <a:cxnLst/>
              <a:rect l="l" t="t" r="r" b="b"/>
              <a:pathLst>
                <a:path w="17336" h="17059" extrusionOk="0">
                  <a:moveTo>
                    <a:pt x="9453" y="626"/>
                  </a:moveTo>
                  <a:cubicBezTo>
                    <a:pt x="9488" y="626"/>
                    <a:pt x="9522" y="627"/>
                    <a:pt x="9556" y="631"/>
                  </a:cubicBezTo>
                  <a:cubicBezTo>
                    <a:pt x="10511" y="725"/>
                    <a:pt x="11081" y="2065"/>
                    <a:pt x="11881" y="2487"/>
                  </a:cubicBezTo>
                  <a:cubicBezTo>
                    <a:pt x="12707" y="2929"/>
                    <a:pt x="14134" y="2668"/>
                    <a:pt x="14719" y="3382"/>
                  </a:cubicBezTo>
                  <a:cubicBezTo>
                    <a:pt x="15304" y="4091"/>
                    <a:pt x="14772" y="5443"/>
                    <a:pt x="15048" y="6337"/>
                  </a:cubicBezTo>
                  <a:cubicBezTo>
                    <a:pt x="15312" y="7201"/>
                    <a:pt x="16520" y="8021"/>
                    <a:pt x="16425" y="8975"/>
                  </a:cubicBezTo>
                  <a:cubicBezTo>
                    <a:pt x="16331" y="9930"/>
                    <a:pt x="14991" y="10500"/>
                    <a:pt x="14564" y="11296"/>
                  </a:cubicBezTo>
                  <a:cubicBezTo>
                    <a:pt x="14123" y="12123"/>
                    <a:pt x="14387" y="13549"/>
                    <a:pt x="13674" y="14138"/>
                  </a:cubicBezTo>
                  <a:cubicBezTo>
                    <a:pt x="13391" y="14371"/>
                    <a:pt x="13006" y="14427"/>
                    <a:pt x="12589" y="14427"/>
                  </a:cubicBezTo>
                  <a:cubicBezTo>
                    <a:pt x="12209" y="14427"/>
                    <a:pt x="11801" y="14381"/>
                    <a:pt x="11419" y="14381"/>
                  </a:cubicBezTo>
                  <a:cubicBezTo>
                    <a:pt x="11170" y="14381"/>
                    <a:pt x="10931" y="14401"/>
                    <a:pt x="10718" y="14466"/>
                  </a:cubicBezTo>
                  <a:cubicBezTo>
                    <a:pt x="9885" y="14718"/>
                    <a:pt x="9095" y="15849"/>
                    <a:pt x="8183" y="15849"/>
                  </a:cubicBezTo>
                  <a:cubicBezTo>
                    <a:pt x="8149" y="15849"/>
                    <a:pt x="8115" y="15847"/>
                    <a:pt x="8081" y="15844"/>
                  </a:cubicBezTo>
                  <a:cubicBezTo>
                    <a:pt x="7126" y="15750"/>
                    <a:pt x="6556" y="14410"/>
                    <a:pt x="5759" y="13983"/>
                  </a:cubicBezTo>
                  <a:cubicBezTo>
                    <a:pt x="4933" y="13541"/>
                    <a:pt x="3503" y="13806"/>
                    <a:pt x="2918" y="13093"/>
                  </a:cubicBezTo>
                  <a:cubicBezTo>
                    <a:pt x="2333" y="12379"/>
                    <a:pt x="2865" y="11032"/>
                    <a:pt x="2589" y="10137"/>
                  </a:cubicBezTo>
                  <a:cubicBezTo>
                    <a:pt x="2326" y="9273"/>
                    <a:pt x="1122" y="8454"/>
                    <a:pt x="1212" y="7500"/>
                  </a:cubicBezTo>
                  <a:cubicBezTo>
                    <a:pt x="1307" y="6544"/>
                    <a:pt x="2646" y="5975"/>
                    <a:pt x="3073" y="5175"/>
                  </a:cubicBezTo>
                  <a:cubicBezTo>
                    <a:pt x="3510" y="4348"/>
                    <a:pt x="3250" y="2921"/>
                    <a:pt x="3963" y="2337"/>
                  </a:cubicBezTo>
                  <a:cubicBezTo>
                    <a:pt x="4246" y="2103"/>
                    <a:pt x="4632" y="2048"/>
                    <a:pt x="5050" y="2048"/>
                  </a:cubicBezTo>
                  <a:cubicBezTo>
                    <a:pt x="5430" y="2048"/>
                    <a:pt x="5836" y="2094"/>
                    <a:pt x="6218" y="2094"/>
                  </a:cubicBezTo>
                  <a:cubicBezTo>
                    <a:pt x="6469" y="2094"/>
                    <a:pt x="6708" y="2074"/>
                    <a:pt x="6922" y="2008"/>
                  </a:cubicBezTo>
                  <a:cubicBezTo>
                    <a:pt x="7752" y="1753"/>
                    <a:pt x="8542" y="626"/>
                    <a:pt x="9453" y="626"/>
                  </a:cubicBezTo>
                  <a:close/>
                  <a:moveTo>
                    <a:pt x="9671" y="0"/>
                  </a:moveTo>
                  <a:cubicBezTo>
                    <a:pt x="8665" y="0"/>
                    <a:pt x="7742" y="1199"/>
                    <a:pt x="6813" y="1442"/>
                  </a:cubicBezTo>
                  <a:cubicBezTo>
                    <a:pt x="6623" y="1492"/>
                    <a:pt x="6416" y="1510"/>
                    <a:pt x="6201" y="1510"/>
                  </a:cubicBezTo>
                  <a:cubicBezTo>
                    <a:pt x="5663" y="1510"/>
                    <a:pt x="5069" y="1399"/>
                    <a:pt x="4533" y="1399"/>
                  </a:cubicBezTo>
                  <a:cubicBezTo>
                    <a:pt x="4131" y="1399"/>
                    <a:pt x="3761" y="1462"/>
                    <a:pt x="3472" y="1680"/>
                  </a:cubicBezTo>
                  <a:cubicBezTo>
                    <a:pt x="2646" y="2306"/>
                    <a:pt x="2876" y="3922"/>
                    <a:pt x="2345" y="4831"/>
                  </a:cubicBezTo>
                  <a:cubicBezTo>
                    <a:pt x="1831" y="5706"/>
                    <a:pt x="295" y="6292"/>
                    <a:pt x="152" y="7359"/>
                  </a:cubicBezTo>
                  <a:cubicBezTo>
                    <a:pt x="1" y="8428"/>
                    <a:pt x="1321" y="9402"/>
                    <a:pt x="1582" y="10386"/>
                  </a:cubicBezTo>
                  <a:cubicBezTo>
                    <a:pt x="1846" y="11405"/>
                    <a:pt x="1190" y="12900"/>
                    <a:pt x="1816" y="13727"/>
                  </a:cubicBezTo>
                  <a:cubicBezTo>
                    <a:pt x="2442" y="14553"/>
                    <a:pt x="4061" y="14323"/>
                    <a:pt x="4971" y="14855"/>
                  </a:cubicBezTo>
                  <a:cubicBezTo>
                    <a:pt x="5846" y="15368"/>
                    <a:pt x="6428" y="16901"/>
                    <a:pt x="7496" y="17047"/>
                  </a:cubicBezTo>
                  <a:cubicBezTo>
                    <a:pt x="7552" y="17055"/>
                    <a:pt x="7609" y="17059"/>
                    <a:pt x="7665" y="17059"/>
                  </a:cubicBezTo>
                  <a:cubicBezTo>
                    <a:pt x="8670" y="17059"/>
                    <a:pt x="9593" y="15864"/>
                    <a:pt x="10523" y="15617"/>
                  </a:cubicBezTo>
                  <a:cubicBezTo>
                    <a:pt x="10712" y="15568"/>
                    <a:pt x="10917" y="15550"/>
                    <a:pt x="11132" y="15550"/>
                  </a:cubicBezTo>
                  <a:cubicBezTo>
                    <a:pt x="11670" y="15550"/>
                    <a:pt x="12266" y="15662"/>
                    <a:pt x="12804" y="15662"/>
                  </a:cubicBezTo>
                  <a:cubicBezTo>
                    <a:pt x="13206" y="15662"/>
                    <a:pt x="13575" y="15599"/>
                    <a:pt x="13862" y="15380"/>
                  </a:cubicBezTo>
                  <a:cubicBezTo>
                    <a:pt x="14689" y="14753"/>
                    <a:pt x="14459" y="13138"/>
                    <a:pt x="14991" y="12228"/>
                  </a:cubicBezTo>
                  <a:cubicBezTo>
                    <a:pt x="15504" y="11353"/>
                    <a:pt x="17041" y="10771"/>
                    <a:pt x="17187" y="9704"/>
                  </a:cubicBezTo>
                  <a:cubicBezTo>
                    <a:pt x="17335" y="8632"/>
                    <a:pt x="16014" y="7658"/>
                    <a:pt x="15757" y="6673"/>
                  </a:cubicBezTo>
                  <a:cubicBezTo>
                    <a:pt x="15489" y="5654"/>
                    <a:pt x="16146" y="4159"/>
                    <a:pt x="15519" y="3333"/>
                  </a:cubicBezTo>
                  <a:cubicBezTo>
                    <a:pt x="14893" y="2510"/>
                    <a:pt x="13277" y="2736"/>
                    <a:pt x="12368" y="2205"/>
                  </a:cubicBezTo>
                  <a:cubicBezTo>
                    <a:pt x="11488" y="1691"/>
                    <a:pt x="10908" y="159"/>
                    <a:pt x="9840" y="12"/>
                  </a:cubicBezTo>
                  <a:cubicBezTo>
                    <a:pt x="9783" y="4"/>
                    <a:pt x="9727" y="0"/>
                    <a:pt x="96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4933033" y="1537794"/>
              <a:ext cx="1077505" cy="1068077"/>
            </a:xfrm>
            <a:custGeom>
              <a:avLst/>
              <a:gdLst/>
              <a:ahLst/>
              <a:cxnLst/>
              <a:rect l="l" t="t" r="r" b="b"/>
              <a:pathLst>
                <a:path w="13545" h="13451" extrusionOk="0">
                  <a:moveTo>
                    <a:pt x="7010" y="554"/>
                  </a:moveTo>
                  <a:cubicBezTo>
                    <a:pt x="7014" y="554"/>
                    <a:pt x="7019" y="554"/>
                    <a:pt x="7023" y="554"/>
                  </a:cubicBezTo>
                  <a:cubicBezTo>
                    <a:pt x="7760" y="565"/>
                    <a:pt x="8280" y="1557"/>
                    <a:pt x="8918" y="1836"/>
                  </a:cubicBezTo>
                  <a:cubicBezTo>
                    <a:pt x="9578" y="2124"/>
                    <a:pt x="10658" y="1836"/>
                    <a:pt x="11153" y="2346"/>
                  </a:cubicBezTo>
                  <a:cubicBezTo>
                    <a:pt x="11646" y="2855"/>
                    <a:pt x="11318" y="3923"/>
                    <a:pt x="11587" y="4595"/>
                  </a:cubicBezTo>
                  <a:cubicBezTo>
                    <a:pt x="11839" y="5241"/>
                    <a:pt x="12817" y="5796"/>
                    <a:pt x="12806" y="6536"/>
                  </a:cubicBezTo>
                  <a:cubicBezTo>
                    <a:pt x="12790" y="7271"/>
                    <a:pt x="11798" y="7792"/>
                    <a:pt x="11519" y="8429"/>
                  </a:cubicBezTo>
                  <a:cubicBezTo>
                    <a:pt x="11231" y="9091"/>
                    <a:pt x="11519" y="10169"/>
                    <a:pt x="11009" y="10660"/>
                  </a:cubicBezTo>
                  <a:cubicBezTo>
                    <a:pt x="10500" y="11155"/>
                    <a:pt x="9432" y="10830"/>
                    <a:pt x="8763" y="11094"/>
                  </a:cubicBezTo>
                  <a:cubicBezTo>
                    <a:pt x="8117" y="11346"/>
                    <a:pt x="7566" y="12313"/>
                    <a:pt x="6835" y="12313"/>
                  </a:cubicBezTo>
                  <a:cubicBezTo>
                    <a:pt x="6831" y="12313"/>
                    <a:pt x="6827" y="12313"/>
                    <a:pt x="6823" y="12313"/>
                  </a:cubicBezTo>
                  <a:cubicBezTo>
                    <a:pt x="6084" y="12298"/>
                    <a:pt x="5563" y="11305"/>
                    <a:pt x="4926" y="11030"/>
                  </a:cubicBezTo>
                  <a:cubicBezTo>
                    <a:pt x="4264" y="10739"/>
                    <a:pt x="3189" y="11030"/>
                    <a:pt x="2695" y="10517"/>
                  </a:cubicBezTo>
                  <a:cubicBezTo>
                    <a:pt x="2200" y="10011"/>
                    <a:pt x="2525" y="8939"/>
                    <a:pt x="2261" y="8271"/>
                  </a:cubicBezTo>
                  <a:cubicBezTo>
                    <a:pt x="2008" y="7626"/>
                    <a:pt x="1031" y="7071"/>
                    <a:pt x="1045" y="6332"/>
                  </a:cubicBezTo>
                  <a:cubicBezTo>
                    <a:pt x="1057" y="5595"/>
                    <a:pt x="2050" y="5075"/>
                    <a:pt x="2329" y="4437"/>
                  </a:cubicBezTo>
                  <a:cubicBezTo>
                    <a:pt x="2616" y="3777"/>
                    <a:pt x="2325" y="2697"/>
                    <a:pt x="2838" y="2202"/>
                  </a:cubicBezTo>
                  <a:cubicBezTo>
                    <a:pt x="3348" y="1712"/>
                    <a:pt x="4416" y="2037"/>
                    <a:pt x="5084" y="1772"/>
                  </a:cubicBezTo>
                  <a:cubicBezTo>
                    <a:pt x="5729" y="1517"/>
                    <a:pt x="6281" y="554"/>
                    <a:pt x="7010" y="554"/>
                  </a:cubicBezTo>
                  <a:close/>
                  <a:moveTo>
                    <a:pt x="7100" y="1"/>
                  </a:moveTo>
                  <a:cubicBezTo>
                    <a:pt x="6281" y="1"/>
                    <a:pt x="5615" y="1050"/>
                    <a:pt x="4880" y="1308"/>
                  </a:cubicBezTo>
                  <a:cubicBezTo>
                    <a:pt x="4638" y="1393"/>
                    <a:pt x="4353" y="1410"/>
                    <a:pt x="4058" y="1410"/>
                  </a:cubicBezTo>
                  <a:cubicBezTo>
                    <a:pt x="3857" y="1410"/>
                    <a:pt x="3651" y="1402"/>
                    <a:pt x="3450" y="1402"/>
                  </a:cubicBezTo>
                  <a:cubicBezTo>
                    <a:pt x="3000" y="1402"/>
                    <a:pt x="2576" y="1442"/>
                    <a:pt x="2287" y="1701"/>
                  </a:cubicBezTo>
                  <a:cubicBezTo>
                    <a:pt x="1679" y="2240"/>
                    <a:pt x="1963" y="3489"/>
                    <a:pt x="1604" y="4233"/>
                  </a:cubicBezTo>
                  <a:cubicBezTo>
                    <a:pt x="1257" y="4950"/>
                    <a:pt x="94" y="5498"/>
                    <a:pt x="49" y="6343"/>
                  </a:cubicBezTo>
                  <a:cubicBezTo>
                    <a:pt x="0" y="7189"/>
                    <a:pt x="1091" y="7863"/>
                    <a:pt x="1355" y="8619"/>
                  </a:cubicBezTo>
                  <a:cubicBezTo>
                    <a:pt x="1627" y="9396"/>
                    <a:pt x="1207" y="10603"/>
                    <a:pt x="1747" y="11211"/>
                  </a:cubicBezTo>
                  <a:cubicBezTo>
                    <a:pt x="2287" y="11815"/>
                    <a:pt x="3536" y="11536"/>
                    <a:pt x="4276" y="11894"/>
                  </a:cubicBezTo>
                  <a:cubicBezTo>
                    <a:pt x="4997" y="12242"/>
                    <a:pt x="5544" y="13404"/>
                    <a:pt x="6389" y="13449"/>
                  </a:cubicBezTo>
                  <a:cubicBezTo>
                    <a:pt x="6408" y="13450"/>
                    <a:pt x="6426" y="13451"/>
                    <a:pt x="6445" y="13451"/>
                  </a:cubicBezTo>
                  <a:cubicBezTo>
                    <a:pt x="7265" y="13451"/>
                    <a:pt x="7926" y="12402"/>
                    <a:pt x="8662" y="12148"/>
                  </a:cubicBezTo>
                  <a:cubicBezTo>
                    <a:pt x="8910" y="12060"/>
                    <a:pt x="9201" y="12043"/>
                    <a:pt x="9503" y="12043"/>
                  </a:cubicBezTo>
                  <a:cubicBezTo>
                    <a:pt x="9696" y="12043"/>
                    <a:pt x="9893" y="12050"/>
                    <a:pt x="10086" y="12050"/>
                  </a:cubicBezTo>
                  <a:cubicBezTo>
                    <a:pt x="10539" y="12050"/>
                    <a:pt x="10967" y="12011"/>
                    <a:pt x="11258" y="11751"/>
                  </a:cubicBezTo>
                  <a:cubicBezTo>
                    <a:pt x="11862" y="11211"/>
                    <a:pt x="11583" y="9962"/>
                    <a:pt x="11941" y="9218"/>
                  </a:cubicBezTo>
                  <a:cubicBezTo>
                    <a:pt x="12288" y="8506"/>
                    <a:pt x="13451" y="7954"/>
                    <a:pt x="13499" y="7109"/>
                  </a:cubicBezTo>
                  <a:cubicBezTo>
                    <a:pt x="13545" y="6264"/>
                    <a:pt x="12454" y="5588"/>
                    <a:pt x="12194" y="4834"/>
                  </a:cubicBezTo>
                  <a:cubicBezTo>
                    <a:pt x="11918" y="4056"/>
                    <a:pt x="12341" y="2848"/>
                    <a:pt x="11798" y="2240"/>
                  </a:cubicBezTo>
                  <a:cubicBezTo>
                    <a:pt x="11258" y="1636"/>
                    <a:pt x="10009" y="1916"/>
                    <a:pt x="9265" y="1557"/>
                  </a:cubicBezTo>
                  <a:cubicBezTo>
                    <a:pt x="8552" y="1211"/>
                    <a:pt x="8001" y="48"/>
                    <a:pt x="7156" y="2"/>
                  </a:cubicBezTo>
                  <a:cubicBezTo>
                    <a:pt x="7137" y="1"/>
                    <a:pt x="7119" y="1"/>
                    <a:pt x="7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5090941" y="1622124"/>
              <a:ext cx="809739" cy="806199"/>
            </a:xfrm>
            <a:custGeom>
              <a:avLst/>
              <a:gdLst/>
              <a:ahLst/>
              <a:cxnLst/>
              <a:rect l="l" t="t" r="r" b="b"/>
              <a:pathLst>
                <a:path w="10179" h="10153" extrusionOk="0">
                  <a:moveTo>
                    <a:pt x="5009" y="468"/>
                  </a:moveTo>
                  <a:cubicBezTo>
                    <a:pt x="5531" y="468"/>
                    <a:pt x="5959" y="1137"/>
                    <a:pt x="6435" y="1299"/>
                  </a:cubicBezTo>
                  <a:cubicBezTo>
                    <a:pt x="6585" y="1350"/>
                    <a:pt x="6760" y="1361"/>
                    <a:pt x="6941" y="1361"/>
                  </a:cubicBezTo>
                  <a:cubicBezTo>
                    <a:pt x="7083" y="1361"/>
                    <a:pt x="7229" y="1354"/>
                    <a:pt x="7371" y="1354"/>
                  </a:cubicBezTo>
                  <a:cubicBezTo>
                    <a:pt x="7652" y="1354"/>
                    <a:pt x="7917" y="1381"/>
                    <a:pt x="8099" y="1541"/>
                  </a:cubicBezTo>
                  <a:cubicBezTo>
                    <a:pt x="8492" y="1888"/>
                    <a:pt x="8314" y="2688"/>
                    <a:pt x="8548" y="3164"/>
                  </a:cubicBezTo>
                  <a:cubicBezTo>
                    <a:pt x="8771" y="3624"/>
                    <a:pt x="9522" y="3971"/>
                    <a:pt x="9553" y="4514"/>
                  </a:cubicBezTo>
                  <a:cubicBezTo>
                    <a:pt x="9586" y="5054"/>
                    <a:pt x="8891" y="5493"/>
                    <a:pt x="8726" y="5975"/>
                  </a:cubicBezTo>
                  <a:cubicBezTo>
                    <a:pt x="8552" y="6477"/>
                    <a:pt x="8828" y="7251"/>
                    <a:pt x="8480" y="7644"/>
                  </a:cubicBezTo>
                  <a:cubicBezTo>
                    <a:pt x="8137" y="8036"/>
                    <a:pt x="7333" y="7858"/>
                    <a:pt x="6858" y="8092"/>
                  </a:cubicBezTo>
                  <a:cubicBezTo>
                    <a:pt x="6401" y="8315"/>
                    <a:pt x="6054" y="9062"/>
                    <a:pt x="5510" y="9097"/>
                  </a:cubicBezTo>
                  <a:cubicBezTo>
                    <a:pt x="5498" y="9097"/>
                    <a:pt x="5485" y="9098"/>
                    <a:pt x="5473" y="9098"/>
                  </a:cubicBezTo>
                  <a:cubicBezTo>
                    <a:pt x="4950" y="9098"/>
                    <a:pt x="4518" y="8428"/>
                    <a:pt x="4046" y="8266"/>
                  </a:cubicBezTo>
                  <a:cubicBezTo>
                    <a:pt x="3895" y="8215"/>
                    <a:pt x="3721" y="8204"/>
                    <a:pt x="3539" y="8204"/>
                  </a:cubicBezTo>
                  <a:cubicBezTo>
                    <a:pt x="3397" y="8204"/>
                    <a:pt x="3250" y="8211"/>
                    <a:pt x="3107" y="8211"/>
                  </a:cubicBezTo>
                  <a:cubicBezTo>
                    <a:pt x="2826" y="8211"/>
                    <a:pt x="2562" y="8184"/>
                    <a:pt x="2382" y="8024"/>
                  </a:cubicBezTo>
                  <a:cubicBezTo>
                    <a:pt x="1990" y="7681"/>
                    <a:pt x="2163" y="6877"/>
                    <a:pt x="1932" y="6402"/>
                  </a:cubicBezTo>
                  <a:cubicBezTo>
                    <a:pt x="1706" y="5945"/>
                    <a:pt x="959" y="5594"/>
                    <a:pt x="925" y="5054"/>
                  </a:cubicBezTo>
                  <a:cubicBezTo>
                    <a:pt x="891" y="4514"/>
                    <a:pt x="1589" y="4073"/>
                    <a:pt x="1755" y="3590"/>
                  </a:cubicBezTo>
                  <a:cubicBezTo>
                    <a:pt x="1929" y="3088"/>
                    <a:pt x="1653" y="2314"/>
                    <a:pt x="1997" y="1926"/>
                  </a:cubicBezTo>
                  <a:cubicBezTo>
                    <a:pt x="2344" y="1533"/>
                    <a:pt x="3144" y="1706"/>
                    <a:pt x="3620" y="1476"/>
                  </a:cubicBezTo>
                  <a:cubicBezTo>
                    <a:pt x="4080" y="1250"/>
                    <a:pt x="4427" y="503"/>
                    <a:pt x="4970" y="469"/>
                  </a:cubicBezTo>
                  <a:cubicBezTo>
                    <a:pt x="4983" y="468"/>
                    <a:pt x="4996" y="468"/>
                    <a:pt x="5009" y="468"/>
                  </a:cubicBezTo>
                  <a:close/>
                  <a:moveTo>
                    <a:pt x="4991" y="1"/>
                  </a:moveTo>
                  <a:cubicBezTo>
                    <a:pt x="4986" y="1"/>
                    <a:pt x="4980" y="1"/>
                    <a:pt x="4974" y="1"/>
                  </a:cubicBezTo>
                  <a:cubicBezTo>
                    <a:pt x="4336" y="16"/>
                    <a:pt x="3892" y="877"/>
                    <a:pt x="3344" y="1118"/>
                  </a:cubicBezTo>
                  <a:cubicBezTo>
                    <a:pt x="2774" y="1371"/>
                    <a:pt x="1842" y="1129"/>
                    <a:pt x="1419" y="1571"/>
                  </a:cubicBezTo>
                  <a:cubicBezTo>
                    <a:pt x="997" y="2013"/>
                    <a:pt x="1279" y="2934"/>
                    <a:pt x="1057" y="3511"/>
                  </a:cubicBezTo>
                  <a:cubicBezTo>
                    <a:pt x="838" y="4073"/>
                    <a:pt x="0" y="4556"/>
                    <a:pt x="15" y="5194"/>
                  </a:cubicBezTo>
                  <a:cubicBezTo>
                    <a:pt x="30" y="5828"/>
                    <a:pt x="891" y="6273"/>
                    <a:pt x="1133" y="6824"/>
                  </a:cubicBezTo>
                  <a:cubicBezTo>
                    <a:pt x="1382" y="7390"/>
                    <a:pt x="1140" y="8323"/>
                    <a:pt x="1582" y="8745"/>
                  </a:cubicBezTo>
                  <a:cubicBezTo>
                    <a:pt x="2023" y="9172"/>
                    <a:pt x="2944" y="8885"/>
                    <a:pt x="3525" y="9107"/>
                  </a:cubicBezTo>
                  <a:cubicBezTo>
                    <a:pt x="4079" y="9325"/>
                    <a:pt x="4558" y="10153"/>
                    <a:pt x="5188" y="10153"/>
                  </a:cubicBezTo>
                  <a:cubicBezTo>
                    <a:pt x="5193" y="10153"/>
                    <a:pt x="5199" y="10153"/>
                    <a:pt x="5205" y="10153"/>
                  </a:cubicBezTo>
                  <a:cubicBezTo>
                    <a:pt x="5843" y="10138"/>
                    <a:pt x="6284" y="9278"/>
                    <a:pt x="6835" y="9036"/>
                  </a:cubicBezTo>
                  <a:cubicBezTo>
                    <a:pt x="7405" y="8783"/>
                    <a:pt x="8337" y="9025"/>
                    <a:pt x="8760" y="8583"/>
                  </a:cubicBezTo>
                  <a:cubicBezTo>
                    <a:pt x="9182" y="8142"/>
                    <a:pt x="8896" y="7221"/>
                    <a:pt x="9122" y="6639"/>
                  </a:cubicBezTo>
                  <a:cubicBezTo>
                    <a:pt x="9341" y="6081"/>
                    <a:pt x="10178" y="5598"/>
                    <a:pt x="10164" y="4960"/>
                  </a:cubicBezTo>
                  <a:cubicBezTo>
                    <a:pt x="10149" y="4322"/>
                    <a:pt x="9288" y="3880"/>
                    <a:pt x="9046" y="3330"/>
                  </a:cubicBezTo>
                  <a:cubicBezTo>
                    <a:pt x="8794" y="2763"/>
                    <a:pt x="9039" y="1831"/>
                    <a:pt x="8593" y="1405"/>
                  </a:cubicBezTo>
                  <a:cubicBezTo>
                    <a:pt x="8152" y="982"/>
                    <a:pt x="7231" y="1269"/>
                    <a:pt x="6654" y="1046"/>
                  </a:cubicBezTo>
                  <a:cubicBezTo>
                    <a:pt x="6100" y="830"/>
                    <a:pt x="5621" y="1"/>
                    <a:pt x="4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5229678" y="1692399"/>
              <a:ext cx="580397" cy="572510"/>
            </a:xfrm>
            <a:custGeom>
              <a:avLst/>
              <a:gdLst/>
              <a:ahLst/>
              <a:cxnLst/>
              <a:rect l="l" t="t" r="r" b="b"/>
              <a:pathLst>
                <a:path w="7296" h="7210" extrusionOk="0">
                  <a:moveTo>
                    <a:pt x="3442" y="372"/>
                  </a:moveTo>
                  <a:cubicBezTo>
                    <a:pt x="3787" y="372"/>
                    <a:pt x="4103" y="781"/>
                    <a:pt x="4423" y="863"/>
                  </a:cubicBezTo>
                  <a:cubicBezTo>
                    <a:pt x="4487" y="879"/>
                    <a:pt x="4556" y="885"/>
                    <a:pt x="4628" y="885"/>
                  </a:cubicBezTo>
                  <a:cubicBezTo>
                    <a:pt x="4818" y="885"/>
                    <a:pt x="5029" y="844"/>
                    <a:pt x="5218" y="844"/>
                  </a:cubicBezTo>
                  <a:cubicBezTo>
                    <a:pt x="5354" y="844"/>
                    <a:pt x="5479" y="865"/>
                    <a:pt x="5578" y="939"/>
                  </a:cubicBezTo>
                  <a:cubicBezTo>
                    <a:pt x="5865" y="1154"/>
                    <a:pt x="5789" y="1709"/>
                    <a:pt x="5974" y="2022"/>
                  </a:cubicBezTo>
                  <a:cubicBezTo>
                    <a:pt x="6151" y="2324"/>
                    <a:pt x="6680" y="2520"/>
                    <a:pt x="6736" y="2890"/>
                  </a:cubicBezTo>
                  <a:cubicBezTo>
                    <a:pt x="6790" y="3260"/>
                    <a:pt x="6332" y="3599"/>
                    <a:pt x="6246" y="3939"/>
                  </a:cubicBezTo>
                  <a:cubicBezTo>
                    <a:pt x="6156" y="4291"/>
                    <a:pt x="6386" y="4803"/>
                    <a:pt x="6174" y="5090"/>
                  </a:cubicBezTo>
                  <a:cubicBezTo>
                    <a:pt x="5959" y="5377"/>
                    <a:pt x="5400" y="5301"/>
                    <a:pt x="5087" y="5486"/>
                  </a:cubicBezTo>
                  <a:cubicBezTo>
                    <a:pt x="4785" y="5664"/>
                    <a:pt x="4585" y="6196"/>
                    <a:pt x="4219" y="6249"/>
                  </a:cubicBezTo>
                  <a:cubicBezTo>
                    <a:pt x="4199" y="6252"/>
                    <a:pt x="4179" y="6253"/>
                    <a:pt x="4159" y="6253"/>
                  </a:cubicBezTo>
                  <a:cubicBezTo>
                    <a:pt x="3812" y="6253"/>
                    <a:pt x="3491" y="5844"/>
                    <a:pt x="3170" y="5762"/>
                  </a:cubicBezTo>
                  <a:cubicBezTo>
                    <a:pt x="3107" y="5746"/>
                    <a:pt x="3039" y="5740"/>
                    <a:pt x="2967" y="5740"/>
                  </a:cubicBezTo>
                  <a:cubicBezTo>
                    <a:pt x="2778" y="5740"/>
                    <a:pt x="2568" y="5782"/>
                    <a:pt x="2378" y="5782"/>
                  </a:cubicBezTo>
                  <a:cubicBezTo>
                    <a:pt x="2243" y="5782"/>
                    <a:pt x="2117" y="5760"/>
                    <a:pt x="2019" y="5686"/>
                  </a:cubicBezTo>
                  <a:cubicBezTo>
                    <a:pt x="1732" y="5472"/>
                    <a:pt x="1808" y="4913"/>
                    <a:pt x="1622" y="4599"/>
                  </a:cubicBezTo>
                  <a:cubicBezTo>
                    <a:pt x="1446" y="4298"/>
                    <a:pt x="913" y="4101"/>
                    <a:pt x="861" y="3732"/>
                  </a:cubicBezTo>
                  <a:cubicBezTo>
                    <a:pt x="807" y="3362"/>
                    <a:pt x="1260" y="3026"/>
                    <a:pt x="1347" y="2686"/>
                  </a:cubicBezTo>
                  <a:cubicBezTo>
                    <a:pt x="1437" y="2331"/>
                    <a:pt x="1207" y="1818"/>
                    <a:pt x="1423" y="1532"/>
                  </a:cubicBezTo>
                  <a:cubicBezTo>
                    <a:pt x="1638" y="1244"/>
                    <a:pt x="2197" y="1320"/>
                    <a:pt x="2510" y="1135"/>
                  </a:cubicBezTo>
                  <a:cubicBezTo>
                    <a:pt x="2812" y="957"/>
                    <a:pt x="3008" y="426"/>
                    <a:pt x="3378" y="377"/>
                  </a:cubicBezTo>
                  <a:cubicBezTo>
                    <a:pt x="3399" y="373"/>
                    <a:pt x="3421" y="372"/>
                    <a:pt x="3442" y="372"/>
                  </a:cubicBezTo>
                  <a:close/>
                  <a:moveTo>
                    <a:pt x="3327" y="0"/>
                  </a:moveTo>
                  <a:cubicBezTo>
                    <a:pt x="3310" y="0"/>
                    <a:pt x="3293" y="1"/>
                    <a:pt x="3275" y="3"/>
                  </a:cubicBezTo>
                  <a:cubicBezTo>
                    <a:pt x="2827" y="52"/>
                    <a:pt x="2559" y="690"/>
                    <a:pt x="2181" y="894"/>
                  </a:cubicBezTo>
                  <a:cubicBezTo>
                    <a:pt x="1793" y="1101"/>
                    <a:pt x="1113" y="985"/>
                    <a:pt x="838" y="1320"/>
                  </a:cubicBezTo>
                  <a:cubicBezTo>
                    <a:pt x="566" y="1659"/>
                    <a:pt x="819" y="2298"/>
                    <a:pt x="690" y="2724"/>
                  </a:cubicBezTo>
                  <a:cubicBezTo>
                    <a:pt x="570" y="3131"/>
                    <a:pt x="0" y="3524"/>
                    <a:pt x="45" y="3977"/>
                  </a:cubicBezTo>
                  <a:cubicBezTo>
                    <a:pt x="94" y="4426"/>
                    <a:pt x="728" y="4694"/>
                    <a:pt x="932" y="5071"/>
                  </a:cubicBezTo>
                  <a:cubicBezTo>
                    <a:pt x="1143" y="5460"/>
                    <a:pt x="1023" y="6136"/>
                    <a:pt x="1362" y="6415"/>
                  </a:cubicBezTo>
                  <a:cubicBezTo>
                    <a:pt x="1495" y="6520"/>
                    <a:pt x="1672" y="6547"/>
                    <a:pt x="1865" y="6547"/>
                  </a:cubicBezTo>
                  <a:cubicBezTo>
                    <a:pt x="2054" y="6547"/>
                    <a:pt x="2258" y="6521"/>
                    <a:pt x="2447" y="6521"/>
                  </a:cubicBezTo>
                  <a:cubicBezTo>
                    <a:pt x="2560" y="6521"/>
                    <a:pt x="2667" y="6530"/>
                    <a:pt x="2763" y="6559"/>
                  </a:cubicBezTo>
                  <a:cubicBezTo>
                    <a:pt x="3158" y="6678"/>
                    <a:pt x="3536" y="7210"/>
                    <a:pt x="3964" y="7210"/>
                  </a:cubicBezTo>
                  <a:cubicBezTo>
                    <a:pt x="3981" y="7210"/>
                    <a:pt x="3998" y="7209"/>
                    <a:pt x="4015" y="7207"/>
                  </a:cubicBezTo>
                  <a:cubicBezTo>
                    <a:pt x="4468" y="7158"/>
                    <a:pt x="4736" y="6521"/>
                    <a:pt x="5109" y="6317"/>
                  </a:cubicBezTo>
                  <a:cubicBezTo>
                    <a:pt x="5503" y="6109"/>
                    <a:pt x="6178" y="6226"/>
                    <a:pt x="6454" y="5890"/>
                  </a:cubicBezTo>
                  <a:cubicBezTo>
                    <a:pt x="6729" y="5550"/>
                    <a:pt x="6476" y="4913"/>
                    <a:pt x="6600" y="4486"/>
                  </a:cubicBezTo>
                  <a:cubicBezTo>
                    <a:pt x="6725" y="4079"/>
                    <a:pt x="7295" y="3686"/>
                    <a:pt x="7250" y="3234"/>
                  </a:cubicBezTo>
                  <a:cubicBezTo>
                    <a:pt x="7201" y="2784"/>
                    <a:pt x="6563" y="2516"/>
                    <a:pt x="6359" y="2139"/>
                  </a:cubicBezTo>
                  <a:cubicBezTo>
                    <a:pt x="6147" y="1750"/>
                    <a:pt x="6269" y="1075"/>
                    <a:pt x="5933" y="795"/>
                  </a:cubicBezTo>
                  <a:cubicBezTo>
                    <a:pt x="5800" y="688"/>
                    <a:pt x="5623" y="661"/>
                    <a:pt x="5430" y="661"/>
                  </a:cubicBezTo>
                  <a:cubicBezTo>
                    <a:pt x="5241" y="661"/>
                    <a:pt x="5038" y="687"/>
                    <a:pt x="4848" y="687"/>
                  </a:cubicBezTo>
                  <a:cubicBezTo>
                    <a:pt x="4735" y="687"/>
                    <a:pt x="4626" y="678"/>
                    <a:pt x="4529" y="648"/>
                  </a:cubicBezTo>
                  <a:cubicBezTo>
                    <a:pt x="4133" y="532"/>
                    <a:pt x="3758" y="0"/>
                    <a:pt x="3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5354493" y="1746714"/>
              <a:ext cx="378658" cy="370504"/>
            </a:xfrm>
            <a:custGeom>
              <a:avLst/>
              <a:gdLst/>
              <a:ahLst/>
              <a:cxnLst/>
              <a:rect l="l" t="t" r="r" b="b"/>
              <a:pathLst>
                <a:path w="4760" h="4666" extrusionOk="0">
                  <a:moveTo>
                    <a:pt x="2186" y="264"/>
                  </a:moveTo>
                  <a:cubicBezTo>
                    <a:pt x="2391" y="264"/>
                    <a:pt x="2600" y="485"/>
                    <a:pt x="2793" y="515"/>
                  </a:cubicBezTo>
                  <a:cubicBezTo>
                    <a:pt x="2817" y="519"/>
                    <a:pt x="2842" y="521"/>
                    <a:pt x="2868" y="521"/>
                  </a:cubicBezTo>
                  <a:cubicBezTo>
                    <a:pt x="3014" y="521"/>
                    <a:pt x="3184" y="463"/>
                    <a:pt x="3330" y="463"/>
                  </a:cubicBezTo>
                  <a:cubicBezTo>
                    <a:pt x="3392" y="463"/>
                    <a:pt x="3450" y="474"/>
                    <a:pt x="3500" y="504"/>
                  </a:cubicBezTo>
                  <a:cubicBezTo>
                    <a:pt x="3684" y="621"/>
                    <a:pt x="3665" y="968"/>
                    <a:pt x="3794" y="1149"/>
                  </a:cubicBezTo>
                  <a:cubicBezTo>
                    <a:pt x="3918" y="1323"/>
                    <a:pt x="4251" y="1417"/>
                    <a:pt x="4299" y="1640"/>
                  </a:cubicBezTo>
                  <a:cubicBezTo>
                    <a:pt x="4352" y="1863"/>
                    <a:pt x="4092" y="2093"/>
                    <a:pt x="4054" y="2304"/>
                  </a:cubicBezTo>
                  <a:cubicBezTo>
                    <a:pt x="4016" y="2523"/>
                    <a:pt x="4183" y="2825"/>
                    <a:pt x="4066" y="3010"/>
                  </a:cubicBezTo>
                  <a:cubicBezTo>
                    <a:pt x="3948" y="3194"/>
                    <a:pt x="3605" y="3176"/>
                    <a:pt x="3424" y="3304"/>
                  </a:cubicBezTo>
                  <a:cubicBezTo>
                    <a:pt x="3246" y="3429"/>
                    <a:pt x="3152" y="3761"/>
                    <a:pt x="2929" y="3810"/>
                  </a:cubicBezTo>
                  <a:cubicBezTo>
                    <a:pt x="2909" y="3815"/>
                    <a:pt x="2889" y="3817"/>
                    <a:pt x="2868" y="3817"/>
                  </a:cubicBezTo>
                  <a:cubicBezTo>
                    <a:pt x="2666" y="3817"/>
                    <a:pt x="2461" y="3599"/>
                    <a:pt x="2269" y="3565"/>
                  </a:cubicBezTo>
                  <a:cubicBezTo>
                    <a:pt x="2245" y="3561"/>
                    <a:pt x="2221" y="3559"/>
                    <a:pt x="2196" y="3559"/>
                  </a:cubicBezTo>
                  <a:cubicBezTo>
                    <a:pt x="2049" y="3559"/>
                    <a:pt x="1878" y="3618"/>
                    <a:pt x="1731" y="3618"/>
                  </a:cubicBezTo>
                  <a:cubicBezTo>
                    <a:pt x="1668" y="3618"/>
                    <a:pt x="1609" y="3607"/>
                    <a:pt x="1560" y="3576"/>
                  </a:cubicBezTo>
                  <a:cubicBezTo>
                    <a:pt x="1375" y="3459"/>
                    <a:pt x="1394" y="3112"/>
                    <a:pt x="1265" y="2931"/>
                  </a:cubicBezTo>
                  <a:cubicBezTo>
                    <a:pt x="1145" y="2757"/>
                    <a:pt x="809" y="2663"/>
                    <a:pt x="760" y="2440"/>
                  </a:cubicBezTo>
                  <a:cubicBezTo>
                    <a:pt x="710" y="2217"/>
                    <a:pt x="971" y="1991"/>
                    <a:pt x="1004" y="1780"/>
                  </a:cubicBezTo>
                  <a:cubicBezTo>
                    <a:pt x="1046" y="1560"/>
                    <a:pt x="880" y="1255"/>
                    <a:pt x="997" y="1070"/>
                  </a:cubicBezTo>
                  <a:cubicBezTo>
                    <a:pt x="1114" y="885"/>
                    <a:pt x="1457" y="904"/>
                    <a:pt x="1638" y="776"/>
                  </a:cubicBezTo>
                  <a:cubicBezTo>
                    <a:pt x="1816" y="655"/>
                    <a:pt x="1910" y="319"/>
                    <a:pt x="2129" y="270"/>
                  </a:cubicBezTo>
                  <a:cubicBezTo>
                    <a:pt x="2148" y="266"/>
                    <a:pt x="2167" y="264"/>
                    <a:pt x="2186" y="264"/>
                  </a:cubicBezTo>
                  <a:close/>
                  <a:moveTo>
                    <a:pt x="2013" y="1"/>
                  </a:moveTo>
                  <a:cubicBezTo>
                    <a:pt x="1993" y="1"/>
                    <a:pt x="1972" y="2"/>
                    <a:pt x="1952" y="6"/>
                  </a:cubicBezTo>
                  <a:cubicBezTo>
                    <a:pt x="1657" y="62"/>
                    <a:pt x="1518" y="489"/>
                    <a:pt x="1284" y="644"/>
                  </a:cubicBezTo>
                  <a:cubicBezTo>
                    <a:pt x="1042" y="799"/>
                    <a:pt x="593" y="757"/>
                    <a:pt x="431" y="991"/>
                  </a:cubicBezTo>
                  <a:cubicBezTo>
                    <a:pt x="269" y="1229"/>
                    <a:pt x="469" y="1628"/>
                    <a:pt x="408" y="1912"/>
                  </a:cubicBezTo>
                  <a:cubicBezTo>
                    <a:pt x="348" y="2187"/>
                    <a:pt x="1" y="2470"/>
                    <a:pt x="53" y="2761"/>
                  </a:cubicBezTo>
                  <a:cubicBezTo>
                    <a:pt x="107" y="3055"/>
                    <a:pt x="537" y="3194"/>
                    <a:pt x="687" y="3429"/>
                  </a:cubicBezTo>
                  <a:cubicBezTo>
                    <a:pt x="846" y="3674"/>
                    <a:pt x="801" y="4119"/>
                    <a:pt x="1039" y="4281"/>
                  </a:cubicBezTo>
                  <a:cubicBezTo>
                    <a:pt x="1110" y="4331"/>
                    <a:pt x="1196" y="4347"/>
                    <a:pt x="1290" y="4347"/>
                  </a:cubicBezTo>
                  <a:cubicBezTo>
                    <a:pt x="1462" y="4347"/>
                    <a:pt x="1661" y="4292"/>
                    <a:pt x="1836" y="4292"/>
                  </a:cubicBezTo>
                  <a:cubicBezTo>
                    <a:pt x="1879" y="4292"/>
                    <a:pt x="1920" y="4296"/>
                    <a:pt x="1960" y="4304"/>
                  </a:cubicBezTo>
                  <a:cubicBezTo>
                    <a:pt x="2211" y="4360"/>
                    <a:pt x="2475" y="4665"/>
                    <a:pt x="2744" y="4665"/>
                  </a:cubicBezTo>
                  <a:cubicBezTo>
                    <a:pt x="2765" y="4665"/>
                    <a:pt x="2787" y="4663"/>
                    <a:pt x="2809" y="4659"/>
                  </a:cubicBezTo>
                  <a:cubicBezTo>
                    <a:pt x="3099" y="4606"/>
                    <a:pt x="3239" y="4180"/>
                    <a:pt x="3477" y="4025"/>
                  </a:cubicBezTo>
                  <a:cubicBezTo>
                    <a:pt x="3718" y="3866"/>
                    <a:pt x="4167" y="3912"/>
                    <a:pt x="4326" y="3674"/>
                  </a:cubicBezTo>
                  <a:cubicBezTo>
                    <a:pt x="4488" y="3440"/>
                    <a:pt x="4292" y="3040"/>
                    <a:pt x="4352" y="2753"/>
                  </a:cubicBezTo>
                  <a:cubicBezTo>
                    <a:pt x="4409" y="2482"/>
                    <a:pt x="4760" y="2198"/>
                    <a:pt x="4707" y="1904"/>
                  </a:cubicBezTo>
                  <a:cubicBezTo>
                    <a:pt x="4655" y="1614"/>
                    <a:pt x="4224" y="1473"/>
                    <a:pt x="4069" y="1236"/>
                  </a:cubicBezTo>
                  <a:cubicBezTo>
                    <a:pt x="3915" y="994"/>
                    <a:pt x="3956" y="545"/>
                    <a:pt x="3722" y="387"/>
                  </a:cubicBezTo>
                  <a:cubicBezTo>
                    <a:pt x="3650" y="337"/>
                    <a:pt x="3563" y="321"/>
                    <a:pt x="3468" y="321"/>
                  </a:cubicBezTo>
                  <a:cubicBezTo>
                    <a:pt x="3294" y="321"/>
                    <a:pt x="3095" y="375"/>
                    <a:pt x="2921" y="375"/>
                  </a:cubicBezTo>
                  <a:cubicBezTo>
                    <a:pt x="2879" y="375"/>
                    <a:pt x="2839" y="372"/>
                    <a:pt x="2801" y="364"/>
                  </a:cubicBezTo>
                  <a:cubicBezTo>
                    <a:pt x="2545" y="308"/>
                    <a:pt x="2282" y="1"/>
                    <a:pt x="2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5463160" y="1784114"/>
              <a:ext cx="209057" cy="202721"/>
            </a:xfrm>
            <a:custGeom>
              <a:avLst/>
              <a:gdLst/>
              <a:ahLst/>
              <a:cxnLst/>
              <a:rect l="l" t="t" r="r" b="b"/>
              <a:pathLst>
                <a:path w="2628" h="2553" extrusionOk="0">
                  <a:moveTo>
                    <a:pt x="1109" y="236"/>
                  </a:moveTo>
                  <a:cubicBezTo>
                    <a:pt x="1212" y="236"/>
                    <a:pt x="1318" y="340"/>
                    <a:pt x="1416" y="354"/>
                  </a:cubicBezTo>
                  <a:cubicBezTo>
                    <a:pt x="1425" y="355"/>
                    <a:pt x="1434" y="356"/>
                    <a:pt x="1443" y="356"/>
                  </a:cubicBezTo>
                  <a:cubicBezTo>
                    <a:pt x="1525" y="356"/>
                    <a:pt x="1624" y="314"/>
                    <a:pt x="1704" y="314"/>
                  </a:cubicBezTo>
                  <a:cubicBezTo>
                    <a:pt x="1732" y="314"/>
                    <a:pt x="1757" y="319"/>
                    <a:pt x="1779" y="331"/>
                  </a:cubicBezTo>
                  <a:cubicBezTo>
                    <a:pt x="1876" y="391"/>
                    <a:pt x="1873" y="565"/>
                    <a:pt x="1944" y="656"/>
                  </a:cubicBezTo>
                  <a:cubicBezTo>
                    <a:pt x="2012" y="743"/>
                    <a:pt x="2186" y="788"/>
                    <a:pt x="2212" y="897"/>
                  </a:cubicBezTo>
                  <a:cubicBezTo>
                    <a:pt x="2242" y="1011"/>
                    <a:pt x="2115" y="1135"/>
                    <a:pt x="2103" y="1244"/>
                  </a:cubicBezTo>
                  <a:cubicBezTo>
                    <a:pt x="2084" y="1358"/>
                    <a:pt x="2174" y="1509"/>
                    <a:pt x="2122" y="1607"/>
                  </a:cubicBezTo>
                  <a:cubicBezTo>
                    <a:pt x="2066" y="1704"/>
                    <a:pt x="1888" y="1701"/>
                    <a:pt x="1798" y="1769"/>
                  </a:cubicBezTo>
                  <a:cubicBezTo>
                    <a:pt x="1711" y="1837"/>
                    <a:pt x="1669" y="2011"/>
                    <a:pt x="1556" y="2040"/>
                  </a:cubicBezTo>
                  <a:cubicBezTo>
                    <a:pt x="1544" y="2044"/>
                    <a:pt x="1532" y="2045"/>
                    <a:pt x="1520" y="2045"/>
                  </a:cubicBezTo>
                  <a:cubicBezTo>
                    <a:pt x="1418" y="2045"/>
                    <a:pt x="1311" y="1938"/>
                    <a:pt x="1213" y="1927"/>
                  </a:cubicBezTo>
                  <a:cubicBezTo>
                    <a:pt x="1204" y="1926"/>
                    <a:pt x="1195" y="1926"/>
                    <a:pt x="1185" y="1926"/>
                  </a:cubicBezTo>
                  <a:cubicBezTo>
                    <a:pt x="1103" y="1926"/>
                    <a:pt x="1007" y="1965"/>
                    <a:pt x="928" y="1965"/>
                  </a:cubicBezTo>
                  <a:cubicBezTo>
                    <a:pt x="900" y="1965"/>
                    <a:pt x="873" y="1960"/>
                    <a:pt x="850" y="1946"/>
                  </a:cubicBezTo>
                  <a:cubicBezTo>
                    <a:pt x="752" y="1890"/>
                    <a:pt x="756" y="1713"/>
                    <a:pt x="684" y="1622"/>
                  </a:cubicBezTo>
                  <a:cubicBezTo>
                    <a:pt x="617" y="1535"/>
                    <a:pt x="443" y="1493"/>
                    <a:pt x="416" y="1380"/>
                  </a:cubicBezTo>
                  <a:cubicBezTo>
                    <a:pt x="386" y="1267"/>
                    <a:pt x="514" y="1146"/>
                    <a:pt x="526" y="1037"/>
                  </a:cubicBezTo>
                  <a:cubicBezTo>
                    <a:pt x="544" y="924"/>
                    <a:pt x="453" y="772"/>
                    <a:pt x="507" y="675"/>
                  </a:cubicBezTo>
                  <a:cubicBezTo>
                    <a:pt x="563" y="577"/>
                    <a:pt x="741" y="580"/>
                    <a:pt x="831" y="509"/>
                  </a:cubicBezTo>
                  <a:cubicBezTo>
                    <a:pt x="918" y="445"/>
                    <a:pt x="960" y="271"/>
                    <a:pt x="1073" y="241"/>
                  </a:cubicBezTo>
                  <a:cubicBezTo>
                    <a:pt x="1085" y="237"/>
                    <a:pt x="1097" y="236"/>
                    <a:pt x="1109" y="236"/>
                  </a:cubicBezTo>
                  <a:close/>
                  <a:moveTo>
                    <a:pt x="1023" y="0"/>
                  </a:moveTo>
                  <a:cubicBezTo>
                    <a:pt x="1006" y="0"/>
                    <a:pt x="990" y="2"/>
                    <a:pt x="974" y="6"/>
                  </a:cubicBezTo>
                  <a:cubicBezTo>
                    <a:pt x="816" y="48"/>
                    <a:pt x="756" y="293"/>
                    <a:pt x="635" y="387"/>
                  </a:cubicBezTo>
                  <a:cubicBezTo>
                    <a:pt x="507" y="486"/>
                    <a:pt x="254" y="482"/>
                    <a:pt x="175" y="618"/>
                  </a:cubicBezTo>
                  <a:cubicBezTo>
                    <a:pt x="96" y="758"/>
                    <a:pt x="223" y="969"/>
                    <a:pt x="204" y="1131"/>
                  </a:cubicBezTo>
                  <a:cubicBezTo>
                    <a:pt x="182" y="1282"/>
                    <a:pt x="1" y="1455"/>
                    <a:pt x="46" y="1618"/>
                  </a:cubicBezTo>
                  <a:cubicBezTo>
                    <a:pt x="88" y="1777"/>
                    <a:pt x="333" y="1833"/>
                    <a:pt x="427" y="1958"/>
                  </a:cubicBezTo>
                  <a:cubicBezTo>
                    <a:pt x="526" y="2086"/>
                    <a:pt x="521" y="2335"/>
                    <a:pt x="657" y="2415"/>
                  </a:cubicBezTo>
                  <a:cubicBezTo>
                    <a:pt x="691" y="2434"/>
                    <a:pt x="729" y="2441"/>
                    <a:pt x="769" y="2441"/>
                  </a:cubicBezTo>
                  <a:cubicBezTo>
                    <a:pt x="882" y="2441"/>
                    <a:pt x="1014" y="2386"/>
                    <a:pt x="1126" y="2386"/>
                  </a:cubicBezTo>
                  <a:cubicBezTo>
                    <a:pt x="1140" y="2386"/>
                    <a:pt x="1154" y="2386"/>
                    <a:pt x="1167" y="2388"/>
                  </a:cubicBezTo>
                  <a:cubicBezTo>
                    <a:pt x="1307" y="2405"/>
                    <a:pt x="1460" y="2553"/>
                    <a:pt x="1605" y="2553"/>
                  </a:cubicBezTo>
                  <a:cubicBezTo>
                    <a:pt x="1622" y="2553"/>
                    <a:pt x="1638" y="2551"/>
                    <a:pt x="1654" y="2547"/>
                  </a:cubicBezTo>
                  <a:cubicBezTo>
                    <a:pt x="1817" y="2502"/>
                    <a:pt x="1873" y="2260"/>
                    <a:pt x="1998" y="2165"/>
                  </a:cubicBezTo>
                  <a:cubicBezTo>
                    <a:pt x="2126" y="2067"/>
                    <a:pt x="2375" y="2071"/>
                    <a:pt x="2454" y="1931"/>
                  </a:cubicBezTo>
                  <a:cubicBezTo>
                    <a:pt x="2533" y="1795"/>
                    <a:pt x="2405" y="1580"/>
                    <a:pt x="2428" y="1422"/>
                  </a:cubicBezTo>
                  <a:cubicBezTo>
                    <a:pt x="2446" y="1267"/>
                    <a:pt x="2627" y="1093"/>
                    <a:pt x="2587" y="935"/>
                  </a:cubicBezTo>
                  <a:cubicBezTo>
                    <a:pt x="2541" y="776"/>
                    <a:pt x="2299" y="716"/>
                    <a:pt x="2205" y="595"/>
                  </a:cubicBezTo>
                  <a:cubicBezTo>
                    <a:pt x="2107" y="467"/>
                    <a:pt x="2111" y="218"/>
                    <a:pt x="1975" y="138"/>
                  </a:cubicBezTo>
                  <a:cubicBezTo>
                    <a:pt x="1941" y="119"/>
                    <a:pt x="1903" y="112"/>
                    <a:pt x="1863" y="112"/>
                  </a:cubicBezTo>
                  <a:cubicBezTo>
                    <a:pt x="1749" y="112"/>
                    <a:pt x="1615" y="167"/>
                    <a:pt x="1502" y="167"/>
                  </a:cubicBezTo>
                  <a:cubicBezTo>
                    <a:pt x="1489" y="167"/>
                    <a:pt x="1475" y="167"/>
                    <a:pt x="1462" y="165"/>
                  </a:cubicBezTo>
                  <a:cubicBezTo>
                    <a:pt x="1322" y="148"/>
                    <a:pt x="1168" y="0"/>
                    <a:pt x="10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5520198" y="1818100"/>
              <a:ext cx="95301" cy="92427"/>
            </a:xfrm>
            <a:custGeom>
              <a:avLst/>
              <a:gdLst/>
              <a:ahLst/>
              <a:cxnLst/>
              <a:rect l="l" t="t" r="r" b="b"/>
              <a:pathLst>
                <a:path w="1198" h="1164" extrusionOk="0">
                  <a:moveTo>
                    <a:pt x="542" y="203"/>
                  </a:moveTo>
                  <a:cubicBezTo>
                    <a:pt x="580" y="203"/>
                    <a:pt x="620" y="240"/>
                    <a:pt x="654" y="243"/>
                  </a:cubicBezTo>
                  <a:cubicBezTo>
                    <a:pt x="658" y="244"/>
                    <a:pt x="663" y="244"/>
                    <a:pt x="667" y="244"/>
                  </a:cubicBezTo>
                  <a:cubicBezTo>
                    <a:pt x="697" y="244"/>
                    <a:pt x="730" y="229"/>
                    <a:pt x="758" y="229"/>
                  </a:cubicBezTo>
                  <a:cubicBezTo>
                    <a:pt x="767" y="229"/>
                    <a:pt x="775" y="231"/>
                    <a:pt x="783" y="235"/>
                  </a:cubicBezTo>
                  <a:cubicBezTo>
                    <a:pt x="816" y="257"/>
                    <a:pt x="816" y="318"/>
                    <a:pt x="839" y="353"/>
                  </a:cubicBezTo>
                  <a:cubicBezTo>
                    <a:pt x="865" y="382"/>
                    <a:pt x="926" y="398"/>
                    <a:pt x="937" y="439"/>
                  </a:cubicBezTo>
                  <a:cubicBezTo>
                    <a:pt x="948" y="477"/>
                    <a:pt x="899" y="518"/>
                    <a:pt x="896" y="560"/>
                  </a:cubicBezTo>
                  <a:cubicBezTo>
                    <a:pt x="891" y="597"/>
                    <a:pt x="922" y="654"/>
                    <a:pt x="903" y="688"/>
                  </a:cubicBezTo>
                  <a:cubicBezTo>
                    <a:pt x="884" y="722"/>
                    <a:pt x="820" y="722"/>
                    <a:pt x="790" y="745"/>
                  </a:cubicBezTo>
                  <a:cubicBezTo>
                    <a:pt x="755" y="771"/>
                    <a:pt x="745" y="832"/>
                    <a:pt x="703" y="843"/>
                  </a:cubicBezTo>
                  <a:cubicBezTo>
                    <a:pt x="700" y="843"/>
                    <a:pt x="696" y="844"/>
                    <a:pt x="693" y="844"/>
                  </a:cubicBezTo>
                  <a:cubicBezTo>
                    <a:pt x="654" y="844"/>
                    <a:pt x="616" y="805"/>
                    <a:pt x="579" y="801"/>
                  </a:cubicBezTo>
                  <a:cubicBezTo>
                    <a:pt x="577" y="801"/>
                    <a:pt x="575" y="801"/>
                    <a:pt x="572" y="801"/>
                  </a:cubicBezTo>
                  <a:cubicBezTo>
                    <a:pt x="544" y="801"/>
                    <a:pt x="510" y="815"/>
                    <a:pt x="480" y="815"/>
                  </a:cubicBezTo>
                  <a:cubicBezTo>
                    <a:pt x="469" y="815"/>
                    <a:pt x="459" y="814"/>
                    <a:pt x="450" y="809"/>
                  </a:cubicBezTo>
                  <a:cubicBezTo>
                    <a:pt x="416" y="790"/>
                    <a:pt x="416" y="726"/>
                    <a:pt x="393" y="692"/>
                  </a:cubicBezTo>
                  <a:cubicBezTo>
                    <a:pt x="371" y="661"/>
                    <a:pt x="307" y="647"/>
                    <a:pt x="299" y="609"/>
                  </a:cubicBezTo>
                  <a:cubicBezTo>
                    <a:pt x="288" y="567"/>
                    <a:pt x="333" y="526"/>
                    <a:pt x="337" y="488"/>
                  </a:cubicBezTo>
                  <a:cubicBezTo>
                    <a:pt x="344" y="447"/>
                    <a:pt x="311" y="390"/>
                    <a:pt x="330" y="360"/>
                  </a:cubicBezTo>
                  <a:cubicBezTo>
                    <a:pt x="352" y="322"/>
                    <a:pt x="412" y="325"/>
                    <a:pt x="447" y="299"/>
                  </a:cubicBezTo>
                  <a:cubicBezTo>
                    <a:pt x="477" y="276"/>
                    <a:pt x="492" y="212"/>
                    <a:pt x="529" y="205"/>
                  </a:cubicBezTo>
                  <a:cubicBezTo>
                    <a:pt x="533" y="204"/>
                    <a:pt x="538" y="203"/>
                    <a:pt x="542" y="203"/>
                  </a:cubicBezTo>
                  <a:close/>
                  <a:moveTo>
                    <a:pt x="470" y="1"/>
                  </a:moveTo>
                  <a:cubicBezTo>
                    <a:pt x="461" y="1"/>
                    <a:pt x="452" y="2"/>
                    <a:pt x="443" y="5"/>
                  </a:cubicBezTo>
                  <a:cubicBezTo>
                    <a:pt x="371" y="20"/>
                    <a:pt x="344" y="133"/>
                    <a:pt x="288" y="179"/>
                  </a:cubicBezTo>
                  <a:cubicBezTo>
                    <a:pt x="227" y="220"/>
                    <a:pt x="114" y="217"/>
                    <a:pt x="81" y="280"/>
                  </a:cubicBezTo>
                  <a:cubicBezTo>
                    <a:pt x="43" y="344"/>
                    <a:pt x="99" y="443"/>
                    <a:pt x="92" y="515"/>
                  </a:cubicBezTo>
                  <a:cubicBezTo>
                    <a:pt x="81" y="586"/>
                    <a:pt x="1" y="665"/>
                    <a:pt x="16" y="738"/>
                  </a:cubicBezTo>
                  <a:cubicBezTo>
                    <a:pt x="39" y="809"/>
                    <a:pt x="149" y="835"/>
                    <a:pt x="194" y="891"/>
                  </a:cubicBezTo>
                  <a:cubicBezTo>
                    <a:pt x="235" y="952"/>
                    <a:pt x="235" y="1065"/>
                    <a:pt x="299" y="1103"/>
                  </a:cubicBezTo>
                  <a:cubicBezTo>
                    <a:pt x="313" y="1111"/>
                    <a:pt x="329" y="1114"/>
                    <a:pt x="347" y="1114"/>
                  </a:cubicBezTo>
                  <a:cubicBezTo>
                    <a:pt x="400" y="1114"/>
                    <a:pt x="464" y="1087"/>
                    <a:pt x="519" y="1087"/>
                  </a:cubicBezTo>
                  <a:cubicBezTo>
                    <a:pt x="524" y="1087"/>
                    <a:pt x="529" y="1088"/>
                    <a:pt x="534" y="1088"/>
                  </a:cubicBezTo>
                  <a:cubicBezTo>
                    <a:pt x="593" y="1098"/>
                    <a:pt x="662" y="1164"/>
                    <a:pt x="726" y="1164"/>
                  </a:cubicBezTo>
                  <a:cubicBezTo>
                    <a:pt x="735" y="1164"/>
                    <a:pt x="743" y="1162"/>
                    <a:pt x="752" y="1160"/>
                  </a:cubicBezTo>
                  <a:cubicBezTo>
                    <a:pt x="828" y="1141"/>
                    <a:pt x="854" y="1032"/>
                    <a:pt x="910" y="987"/>
                  </a:cubicBezTo>
                  <a:cubicBezTo>
                    <a:pt x="967" y="941"/>
                    <a:pt x="1081" y="945"/>
                    <a:pt x="1118" y="881"/>
                  </a:cubicBezTo>
                  <a:cubicBezTo>
                    <a:pt x="1152" y="820"/>
                    <a:pt x="1095" y="722"/>
                    <a:pt x="1103" y="647"/>
                  </a:cubicBezTo>
                  <a:cubicBezTo>
                    <a:pt x="1114" y="579"/>
                    <a:pt x="1197" y="499"/>
                    <a:pt x="1178" y="428"/>
                  </a:cubicBezTo>
                  <a:cubicBezTo>
                    <a:pt x="1159" y="356"/>
                    <a:pt x="1046" y="325"/>
                    <a:pt x="1005" y="269"/>
                  </a:cubicBezTo>
                  <a:cubicBezTo>
                    <a:pt x="959" y="212"/>
                    <a:pt x="959" y="99"/>
                    <a:pt x="899" y="62"/>
                  </a:cubicBezTo>
                  <a:cubicBezTo>
                    <a:pt x="884" y="54"/>
                    <a:pt x="867" y="51"/>
                    <a:pt x="849" y="51"/>
                  </a:cubicBezTo>
                  <a:cubicBezTo>
                    <a:pt x="796" y="51"/>
                    <a:pt x="733" y="77"/>
                    <a:pt x="680" y="77"/>
                  </a:cubicBezTo>
                  <a:cubicBezTo>
                    <a:pt x="675" y="77"/>
                    <a:pt x="670" y="77"/>
                    <a:pt x="665" y="76"/>
                  </a:cubicBezTo>
                  <a:cubicBezTo>
                    <a:pt x="602" y="67"/>
                    <a:pt x="536" y="1"/>
                    <a:pt x="4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5558382" y="1843034"/>
              <a:ext cx="21956" cy="21439"/>
            </a:xfrm>
            <a:custGeom>
              <a:avLst/>
              <a:gdLst/>
              <a:ahLst/>
              <a:cxnLst/>
              <a:rect l="l" t="t" r="r" b="b"/>
              <a:pathLst>
                <a:path w="276" h="270" extrusionOk="0">
                  <a:moveTo>
                    <a:pt x="106" y="0"/>
                  </a:moveTo>
                  <a:cubicBezTo>
                    <a:pt x="105" y="0"/>
                    <a:pt x="104" y="0"/>
                    <a:pt x="102" y="1"/>
                  </a:cubicBezTo>
                  <a:cubicBezTo>
                    <a:pt x="83" y="4"/>
                    <a:pt x="80" y="30"/>
                    <a:pt x="64" y="42"/>
                  </a:cubicBezTo>
                  <a:cubicBezTo>
                    <a:pt x="54" y="49"/>
                    <a:pt x="26" y="49"/>
                    <a:pt x="16" y="65"/>
                  </a:cubicBezTo>
                  <a:cubicBezTo>
                    <a:pt x="8" y="79"/>
                    <a:pt x="23" y="102"/>
                    <a:pt x="19" y="117"/>
                  </a:cubicBezTo>
                  <a:cubicBezTo>
                    <a:pt x="19" y="136"/>
                    <a:pt x="0" y="152"/>
                    <a:pt x="4" y="170"/>
                  </a:cubicBezTo>
                  <a:cubicBezTo>
                    <a:pt x="8" y="185"/>
                    <a:pt x="35" y="193"/>
                    <a:pt x="42" y="204"/>
                  </a:cubicBezTo>
                  <a:cubicBezTo>
                    <a:pt x="54" y="220"/>
                    <a:pt x="54" y="246"/>
                    <a:pt x="68" y="253"/>
                  </a:cubicBezTo>
                  <a:cubicBezTo>
                    <a:pt x="72" y="255"/>
                    <a:pt x="76" y="256"/>
                    <a:pt x="81" y="256"/>
                  </a:cubicBezTo>
                  <a:cubicBezTo>
                    <a:pt x="94" y="256"/>
                    <a:pt x="110" y="250"/>
                    <a:pt x="122" y="250"/>
                  </a:cubicBezTo>
                  <a:cubicBezTo>
                    <a:pt x="135" y="253"/>
                    <a:pt x="152" y="269"/>
                    <a:pt x="169" y="269"/>
                  </a:cubicBezTo>
                  <a:cubicBezTo>
                    <a:pt x="171" y="269"/>
                    <a:pt x="172" y="269"/>
                    <a:pt x="174" y="269"/>
                  </a:cubicBezTo>
                  <a:cubicBezTo>
                    <a:pt x="189" y="265"/>
                    <a:pt x="197" y="238"/>
                    <a:pt x="208" y="227"/>
                  </a:cubicBezTo>
                  <a:cubicBezTo>
                    <a:pt x="223" y="215"/>
                    <a:pt x="249" y="220"/>
                    <a:pt x="257" y="204"/>
                  </a:cubicBezTo>
                  <a:cubicBezTo>
                    <a:pt x="265" y="189"/>
                    <a:pt x="253" y="166"/>
                    <a:pt x="253" y="147"/>
                  </a:cubicBezTo>
                  <a:cubicBezTo>
                    <a:pt x="257" y="133"/>
                    <a:pt x="275" y="114"/>
                    <a:pt x="272" y="98"/>
                  </a:cubicBezTo>
                  <a:cubicBezTo>
                    <a:pt x="265" y="79"/>
                    <a:pt x="242" y="76"/>
                    <a:pt x="230" y="61"/>
                  </a:cubicBezTo>
                  <a:cubicBezTo>
                    <a:pt x="219" y="49"/>
                    <a:pt x="219" y="23"/>
                    <a:pt x="204" y="16"/>
                  </a:cubicBezTo>
                  <a:cubicBezTo>
                    <a:pt x="201" y="13"/>
                    <a:pt x="197" y="11"/>
                    <a:pt x="192" y="11"/>
                  </a:cubicBezTo>
                  <a:cubicBezTo>
                    <a:pt x="182" y="11"/>
                    <a:pt x="170" y="16"/>
                    <a:pt x="158" y="16"/>
                  </a:cubicBezTo>
                  <a:cubicBezTo>
                    <a:pt x="156" y="16"/>
                    <a:pt x="153" y="16"/>
                    <a:pt x="151" y="16"/>
                  </a:cubicBezTo>
                  <a:cubicBezTo>
                    <a:pt x="137" y="16"/>
                    <a:pt x="120"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9"/>
          <p:cNvSpPr/>
          <p:nvPr/>
        </p:nvSpPr>
        <p:spPr>
          <a:xfrm>
            <a:off x="0" y="556867"/>
            <a:ext cx="8178800" cy="5744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9"/>
          <p:cNvSpPr txBox="1">
            <a:spLocks noGrp="1"/>
          </p:cNvSpPr>
          <p:nvPr>
            <p:ph type="title"/>
          </p:nvPr>
        </p:nvSpPr>
        <p:spPr>
          <a:xfrm>
            <a:off x="2179267" y="1080700"/>
            <a:ext cx="4266000" cy="3834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1294A"/>
              </a:buClr>
              <a:buSzPts val="4200"/>
              <a:buNone/>
              <a:defRPr sz="8000">
                <a:solidFill>
                  <a:srgbClr val="F3F3F3"/>
                </a:solidFill>
              </a:defRPr>
            </a:lvl1pPr>
            <a:lvl2pPr lvl="1" algn="ctr" rtl="0">
              <a:spcBef>
                <a:spcPts val="0"/>
              </a:spcBef>
              <a:spcAft>
                <a:spcPts val="0"/>
              </a:spcAft>
              <a:buClr>
                <a:srgbClr val="41294A"/>
              </a:buClr>
              <a:buSzPts val="4200"/>
              <a:buNone/>
              <a:defRPr sz="5600">
                <a:solidFill>
                  <a:srgbClr val="41294A"/>
                </a:solidFill>
              </a:defRPr>
            </a:lvl2pPr>
            <a:lvl3pPr lvl="2" algn="ctr" rtl="0">
              <a:spcBef>
                <a:spcPts val="0"/>
              </a:spcBef>
              <a:spcAft>
                <a:spcPts val="0"/>
              </a:spcAft>
              <a:buClr>
                <a:srgbClr val="41294A"/>
              </a:buClr>
              <a:buSzPts val="4200"/>
              <a:buNone/>
              <a:defRPr sz="5600">
                <a:solidFill>
                  <a:srgbClr val="41294A"/>
                </a:solidFill>
              </a:defRPr>
            </a:lvl3pPr>
            <a:lvl4pPr lvl="3" algn="ctr" rtl="0">
              <a:spcBef>
                <a:spcPts val="0"/>
              </a:spcBef>
              <a:spcAft>
                <a:spcPts val="0"/>
              </a:spcAft>
              <a:buClr>
                <a:srgbClr val="41294A"/>
              </a:buClr>
              <a:buSzPts val="4200"/>
              <a:buNone/>
              <a:defRPr sz="5600">
                <a:solidFill>
                  <a:srgbClr val="41294A"/>
                </a:solidFill>
              </a:defRPr>
            </a:lvl4pPr>
            <a:lvl5pPr lvl="4" algn="ctr" rtl="0">
              <a:spcBef>
                <a:spcPts val="0"/>
              </a:spcBef>
              <a:spcAft>
                <a:spcPts val="0"/>
              </a:spcAft>
              <a:buClr>
                <a:srgbClr val="41294A"/>
              </a:buClr>
              <a:buSzPts val="4200"/>
              <a:buNone/>
              <a:defRPr sz="5600">
                <a:solidFill>
                  <a:srgbClr val="41294A"/>
                </a:solidFill>
              </a:defRPr>
            </a:lvl5pPr>
            <a:lvl6pPr lvl="5" algn="ctr" rtl="0">
              <a:spcBef>
                <a:spcPts val="0"/>
              </a:spcBef>
              <a:spcAft>
                <a:spcPts val="0"/>
              </a:spcAft>
              <a:buClr>
                <a:srgbClr val="41294A"/>
              </a:buClr>
              <a:buSzPts val="4200"/>
              <a:buNone/>
              <a:defRPr sz="5600">
                <a:solidFill>
                  <a:srgbClr val="41294A"/>
                </a:solidFill>
              </a:defRPr>
            </a:lvl6pPr>
            <a:lvl7pPr lvl="6" algn="ctr" rtl="0">
              <a:spcBef>
                <a:spcPts val="0"/>
              </a:spcBef>
              <a:spcAft>
                <a:spcPts val="0"/>
              </a:spcAft>
              <a:buClr>
                <a:srgbClr val="41294A"/>
              </a:buClr>
              <a:buSzPts val="4200"/>
              <a:buNone/>
              <a:defRPr sz="5600">
                <a:solidFill>
                  <a:srgbClr val="41294A"/>
                </a:solidFill>
              </a:defRPr>
            </a:lvl7pPr>
            <a:lvl8pPr lvl="7" algn="ctr" rtl="0">
              <a:spcBef>
                <a:spcPts val="0"/>
              </a:spcBef>
              <a:spcAft>
                <a:spcPts val="0"/>
              </a:spcAft>
              <a:buClr>
                <a:srgbClr val="41294A"/>
              </a:buClr>
              <a:buSzPts val="4200"/>
              <a:buNone/>
              <a:defRPr sz="5600">
                <a:solidFill>
                  <a:srgbClr val="41294A"/>
                </a:solidFill>
              </a:defRPr>
            </a:lvl8pPr>
            <a:lvl9pPr lvl="8" algn="ctr" rtl="0">
              <a:spcBef>
                <a:spcPts val="0"/>
              </a:spcBef>
              <a:spcAft>
                <a:spcPts val="0"/>
              </a:spcAft>
              <a:buClr>
                <a:srgbClr val="41294A"/>
              </a:buClr>
              <a:buSzPts val="4200"/>
              <a:buNone/>
              <a:defRPr sz="5600">
                <a:solidFill>
                  <a:srgbClr val="41294A"/>
                </a:solidFill>
              </a:defRPr>
            </a:lvl9pPr>
          </a:lstStyle>
          <a:p>
            <a:endParaRPr/>
          </a:p>
        </p:txBody>
      </p:sp>
      <p:sp>
        <p:nvSpPr>
          <p:cNvPr id="303" name="Google Shape;303;p9"/>
          <p:cNvSpPr txBox="1">
            <a:spLocks noGrp="1"/>
          </p:cNvSpPr>
          <p:nvPr>
            <p:ph type="subTitle" idx="1"/>
          </p:nvPr>
        </p:nvSpPr>
        <p:spPr>
          <a:xfrm>
            <a:off x="2179263" y="4834200"/>
            <a:ext cx="3485200"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1294A"/>
              </a:buClr>
              <a:buSzPts val="2100"/>
              <a:buNone/>
              <a:defRPr sz="1867">
                <a:solidFill>
                  <a:srgbClr val="F3F3F3"/>
                </a:solidFill>
              </a:defRPr>
            </a:lvl1pPr>
            <a:lvl2pPr lvl="1" algn="ctr" rtl="0">
              <a:lnSpc>
                <a:spcPct val="100000"/>
              </a:lnSpc>
              <a:spcBef>
                <a:spcPts val="0"/>
              </a:spcBef>
              <a:spcAft>
                <a:spcPts val="0"/>
              </a:spcAft>
              <a:buClr>
                <a:srgbClr val="41294A"/>
              </a:buClr>
              <a:buSzPts val="2100"/>
              <a:buNone/>
              <a:defRPr sz="2800">
                <a:solidFill>
                  <a:srgbClr val="41294A"/>
                </a:solidFill>
              </a:defRPr>
            </a:lvl2pPr>
            <a:lvl3pPr lvl="2" algn="ctr" rtl="0">
              <a:lnSpc>
                <a:spcPct val="100000"/>
              </a:lnSpc>
              <a:spcBef>
                <a:spcPts val="0"/>
              </a:spcBef>
              <a:spcAft>
                <a:spcPts val="0"/>
              </a:spcAft>
              <a:buClr>
                <a:srgbClr val="41294A"/>
              </a:buClr>
              <a:buSzPts val="2100"/>
              <a:buNone/>
              <a:defRPr sz="2800">
                <a:solidFill>
                  <a:srgbClr val="41294A"/>
                </a:solidFill>
              </a:defRPr>
            </a:lvl3pPr>
            <a:lvl4pPr lvl="3" algn="ctr" rtl="0">
              <a:lnSpc>
                <a:spcPct val="100000"/>
              </a:lnSpc>
              <a:spcBef>
                <a:spcPts val="0"/>
              </a:spcBef>
              <a:spcAft>
                <a:spcPts val="0"/>
              </a:spcAft>
              <a:buClr>
                <a:srgbClr val="41294A"/>
              </a:buClr>
              <a:buSzPts val="2100"/>
              <a:buNone/>
              <a:defRPr sz="2800">
                <a:solidFill>
                  <a:srgbClr val="41294A"/>
                </a:solidFill>
              </a:defRPr>
            </a:lvl4pPr>
            <a:lvl5pPr lvl="4" algn="ctr" rtl="0">
              <a:lnSpc>
                <a:spcPct val="100000"/>
              </a:lnSpc>
              <a:spcBef>
                <a:spcPts val="0"/>
              </a:spcBef>
              <a:spcAft>
                <a:spcPts val="0"/>
              </a:spcAft>
              <a:buClr>
                <a:srgbClr val="41294A"/>
              </a:buClr>
              <a:buSzPts val="2100"/>
              <a:buNone/>
              <a:defRPr sz="2800">
                <a:solidFill>
                  <a:srgbClr val="41294A"/>
                </a:solidFill>
              </a:defRPr>
            </a:lvl5pPr>
            <a:lvl6pPr lvl="5" algn="ctr" rtl="0">
              <a:lnSpc>
                <a:spcPct val="100000"/>
              </a:lnSpc>
              <a:spcBef>
                <a:spcPts val="0"/>
              </a:spcBef>
              <a:spcAft>
                <a:spcPts val="0"/>
              </a:spcAft>
              <a:buClr>
                <a:srgbClr val="41294A"/>
              </a:buClr>
              <a:buSzPts val="2100"/>
              <a:buNone/>
              <a:defRPr sz="2800">
                <a:solidFill>
                  <a:srgbClr val="41294A"/>
                </a:solidFill>
              </a:defRPr>
            </a:lvl6pPr>
            <a:lvl7pPr lvl="6" algn="ctr" rtl="0">
              <a:lnSpc>
                <a:spcPct val="100000"/>
              </a:lnSpc>
              <a:spcBef>
                <a:spcPts val="0"/>
              </a:spcBef>
              <a:spcAft>
                <a:spcPts val="0"/>
              </a:spcAft>
              <a:buClr>
                <a:srgbClr val="41294A"/>
              </a:buClr>
              <a:buSzPts val="2100"/>
              <a:buNone/>
              <a:defRPr sz="2800">
                <a:solidFill>
                  <a:srgbClr val="41294A"/>
                </a:solidFill>
              </a:defRPr>
            </a:lvl7pPr>
            <a:lvl8pPr lvl="7" algn="ctr" rtl="0">
              <a:lnSpc>
                <a:spcPct val="100000"/>
              </a:lnSpc>
              <a:spcBef>
                <a:spcPts val="0"/>
              </a:spcBef>
              <a:spcAft>
                <a:spcPts val="0"/>
              </a:spcAft>
              <a:buClr>
                <a:srgbClr val="41294A"/>
              </a:buClr>
              <a:buSzPts val="2100"/>
              <a:buNone/>
              <a:defRPr sz="2800">
                <a:solidFill>
                  <a:srgbClr val="41294A"/>
                </a:solidFill>
              </a:defRPr>
            </a:lvl8pPr>
            <a:lvl9pPr lvl="8" algn="ctr" rtl="0">
              <a:lnSpc>
                <a:spcPct val="100000"/>
              </a:lnSpc>
              <a:spcBef>
                <a:spcPts val="0"/>
              </a:spcBef>
              <a:spcAft>
                <a:spcPts val="0"/>
              </a:spcAft>
              <a:buClr>
                <a:srgbClr val="41294A"/>
              </a:buClr>
              <a:buSzPts val="2100"/>
              <a:buNone/>
              <a:defRPr sz="2800">
                <a:solidFill>
                  <a:srgbClr val="41294A"/>
                </a:solidFill>
              </a:defRPr>
            </a:lvl9pPr>
          </a:lstStyle>
          <a:p>
            <a:endParaRPr/>
          </a:p>
        </p:txBody>
      </p:sp>
      <p:sp>
        <p:nvSpPr>
          <p:cNvPr id="304" name="Google Shape;304;p9"/>
          <p:cNvSpPr txBox="1">
            <a:spLocks noGrp="1"/>
          </p:cNvSpPr>
          <p:nvPr>
            <p:ph type="title" idx="2" hasCustomPrompt="1"/>
          </p:nvPr>
        </p:nvSpPr>
        <p:spPr>
          <a:xfrm>
            <a:off x="960067" y="928067"/>
            <a:ext cx="1341600" cy="1643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999999"/>
              </a:buClr>
              <a:buSzPts val="3600"/>
              <a:buNone/>
              <a:defRPr sz="8000" b="0">
                <a:solidFill>
                  <a:schemeClr val="accent1"/>
                </a:solidFill>
              </a:defRPr>
            </a:lvl1pPr>
            <a:lvl2pPr lvl="1"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3179764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aption">
  <p:cSld name="Caption">
    <p:bg>
      <p:bgPr>
        <a:gradFill>
          <a:gsLst>
            <a:gs pos="0">
              <a:schemeClr val="accent2"/>
            </a:gs>
            <a:gs pos="100000">
              <a:srgbClr val="D20F30"/>
            </a:gs>
          </a:gsLst>
          <a:path path="circle">
            <a:fillToRect l="50000" t="50000" r="50000" b="50000"/>
          </a:path>
          <a:tileRect/>
        </a:gradFill>
        <a:effectLst/>
      </p:bgPr>
    </p:bg>
    <p:spTree>
      <p:nvGrpSpPr>
        <p:cNvPr id="1" name="Shape 305"/>
        <p:cNvGrpSpPr/>
        <p:nvPr/>
      </p:nvGrpSpPr>
      <p:grpSpPr>
        <a:xfrm>
          <a:off x="0" y="0"/>
          <a:ext cx="0" cy="0"/>
          <a:chOff x="0" y="0"/>
          <a:chExt cx="0" cy="0"/>
        </a:xfrm>
      </p:grpSpPr>
      <p:grpSp>
        <p:nvGrpSpPr>
          <p:cNvPr id="306" name="Google Shape;306;p10"/>
          <p:cNvGrpSpPr/>
          <p:nvPr/>
        </p:nvGrpSpPr>
        <p:grpSpPr>
          <a:xfrm>
            <a:off x="-230457" y="-1836912"/>
            <a:ext cx="15962920" cy="10531831"/>
            <a:chOff x="-111575" y="0"/>
            <a:chExt cx="7795917" cy="5143500"/>
          </a:xfrm>
        </p:grpSpPr>
        <p:sp>
          <p:nvSpPr>
            <p:cNvPr id="307" name="Google Shape;307;p10"/>
            <p:cNvSpPr/>
            <p:nvPr/>
          </p:nvSpPr>
          <p:spPr>
            <a:xfrm>
              <a:off x="-9307" y="0"/>
              <a:ext cx="863379" cy="1002523"/>
            </a:xfrm>
            <a:custGeom>
              <a:avLst/>
              <a:gdLst/>
              <a:ahLst/>
              <a:cxnLst/>
              <a:rect l="l" t="t" r="r" b="b"/>
              <a:pathLst>
                <a:path w="10840" h="12587" extrusionOk="0">
                  <a:moveTo>
                    <a:pt x="9703" y="0"/>
                  </a:moveTo>
                  <a:cubicBezTo>
                    <a:pt x="6597" y="3876"/>
                    <a:pt x="2970" y="8408"/>
                    <a:pt x="0" y="12126"/>
                  </a:cubicBezTo>
                  <a:lnTo>
                    <a:pt x="0" y="12586"/>
                  </a:lnTo>
                  <a:cubicBezTo>
                    <a:pt x="3110" y="8967"/>
                    <a:pt x="7284" y="4125"/>
                    <a:pt x="10839"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0"/>
            <p:cNvSpPr/>
            <p:nvPr/>
          </p:nvSpPr>
          <p:spPr>
            <a:xfrm>
              <a:off x="-9307" y="0"/>
              <a:ext cx="1064967" cy="1070781"/>
            </a:xfrm>
            <a:custGeom>
              <a:avLst/>
              <a:gdLst/>
              <a:ahLst/>
              <a:cxnLst/>
              <a:rect l="l" t="t" r="r" b="b"/>
              <a:pathLst>
                <a:path w="13371" h="13444" extrusionOk="0">
                  <a:moveTo>
                    <a:pt x="12058" y="0"/>
                  </a:moveTo>
                  <a:cubicBezTo>
                    <a:pt x="7974" y="4405"/>
                    <a:pt x="3136" y="9620"/>
                    <a:pt x="0" y="13024"/>
                  </a:cubicBezTo>
                  <a:lnTo>
                    <a:pt x="0" y="13443"/>
                  </a:lnTo>
                  <a:cubicBezTo>
                    <a:pt x="2918" y="10484"/>
                    <a:pt x="8631" y="4752"/>
                    <a:pt x="1337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0"/>
            <p:cNvSpPr/>
            <p:nvPr/>
          </p:nvSpPr>
          <p:spPr>
            <a:xfrm>
              <a:off x="-9307" y="0"/>
              <a:ext cx="1303431" cy="1147402"/>
            </a:xfrm>
            <a:custGeom>
              <a:avLst/>
              <a:gdLst/>
              <a:ahLst/>
              <a:cxnLst/>
              <a:rect l="l" t="t" r="r" b="b"/>
              <a:pathLst>
                <a:path w="16365" h="14406" extrusionOk="0">
                  <a:moveTo>
                    <a:pt x="14802" y="0"/>
                  </a:moveTo>
                  <a:cubicBezTo>
                    <a:pt x="9073" y="5337"/>
                    <a:pt x="1928" y="12009"/>
                    <a:pt x="0" y="13865"/>
                  </a:cubicBezTo>
                  <a:lnTo>
                    <a:pt x="0" y="14405"/>
                  </a:lnTo>
                  <a:cubicBezTo>
                    <a:pt x="298" y="14069"/>
                    <a:pt x="619" y="13752"/>
                    <a:pt x="967" y="13451"/>
                  </a:cubicBezTo>
                  <a:cubicBezTo>
                    <a:pt x="974" y="13353"/>
                    <a:pt x="9688" y="5786"/>
                    <a:pt x="16364"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0" name="Google Shape;310;p10"/>
            <p:cNvGrpSpPr/>
            <p:nvPr/>
          </p:nvGrpSpPr>
          <p:grpSpPr>
            <a:xfrm>
              <a:off x="-111575" y="0"/>
              <a:ext cx="7795917" cy="5143500"/>
              <a:chOff x="-111575" y="0"/>
              <a:chExt cx="7795917" cy="5143500"/>
            </a:xfrm>
          </p:grpSpPr>
          <p:sp>
            <p:nvSpPr>
              <p:cNvPr id="311" name="Google Shape;311;p10"/>
              <p:cNvSpPr/>
              <p:nvPr/>
            </p:nvSpPr>
            <p:spPr>
              <a:xfrm>
                <a:off x="-9307" y="4113016"/>
                <a:ext cx="1910266" cy="1030479"/>
              </a:xfrm>
              <a:custGeom>
                <a:avLst/>
                <a:gdLst/>
                <a:ahLst/>
                <a:cxnLst/>
                <a:rect l="l" t="t" r="r" b="b"/>
                <a:pathLst>
                  <a:path w="23984" h="12938" extrusionOk="0">
                    <a:moveTo>
                      <a:pt x="0" y="0"/>
                    </a:moveTo>
                    <a:lnTo>
                      <a:pt x="0" y="2272"/>
                    </a:lnTo>
                    <a:cubicBezTo>
                      <a:pt x="5314" y="4891"/>
                      <a:pt x="14285" y="9314"/>
                      <a:pt x="21636" y="12937"/>
                    </a:cubicBezTo>
                    <a:lnTo>
                      <a:pt x="23984" y="12937"/>
                    </a:lnTo>
                    <a:cubicBezTo>
                      <a:pt x="16719" y="9020"/>
                      <a:pt x="6102" y="3295"/>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10"/>
              <p:cNvSpPr/>
              <p:nvPr/>
            </p:nvSpPr>
            <p:spPr>
              <a:xfrm>
                <a:off x="-9307" y="3757707"/>
                <a:ext cx="2170952" cy="1385787"/>
              </a:xfrm>
              <a:custGeom>
                <a:avLst/>
                <a:gdLst/>
                <a:ahLst/>
                <a:cxnLst/>
                <a:rect l="l" t="t" r="r" b="b"/>
                <a:pathLst>
                  <a:path w="27257" h="17399" extrusionOk="0">
                    <a:moveTo>
                      <a:pt x="0" y="0"/>
                    </a:moveTo>
                    <a:lnTo>
                      <a:pt x="0" y="2219"/>
                    </a:lnTo>
                    <a:cubicBezTo>
                      <a:pt x="6895" y="6276"/>
                      <a:pt x="19361" y="13601"/>
                      <a:pt x="25822" y="17398"/>
                    </a:cubicBezTo>
                    <a:lnTo>
                      <a:pt x="27256" y="17398"/>
                    </a:lnTo>
                    <a:cubicBezTo>
                      <a:pt x="23172" y="14794"/>
                      <a:pt x="7914" y="5057"/>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0"/>
              <p:cNvSpPr/>
              <p:nvPr/>
            </p:nvSpPr>
            <p:spPr>
              <a:xfrm>
                <a:off x="-9307" y="3406619"/>
                <a:ext cx="2326344" cy="1736873"/>
              </a:xfrm>
              <a:custGeom>
                <a:avLst/>
                <a:gdLst/>
                <a:ahLst/>
                <a:cxnLst/>
                <a:rect l="l" t="t" r="r" b="b"/>
                <a:pathLst>
                  <a:path w="29208" h="21807" extrusionOk="0">
                    <a:moveTo>
                      <a:pt x="0" y="0"/>
                    </a:moveTo>
                    <a:lnTo>
                      <a:pt x="0" y="2204"/>
                    </a:lnTo>
                    <a:cubicBezTo>
                      <a:pt x="8722" y="8242"/>
                      <a:pt x="26705" y="20662"/>
                      <a:pt x="26739" y="20685"/>
                    </a:cubicBezTo>
                    <a:cubicBezTo>
                      <a:pt x="26746" y="20693"/>
                      <a:pt x="27342" y="21101"/>
                      <a:pt x="28361" y="21806"/>
                    </a:cubicBezTo>
                    <a:lnTo>
                      <a:pt x="29207" y="21806"/>
                    </a:lnTo>
                    <a:cubicBezTo>
                      <a:pt x="26860" y="20059"/>
                      <a:pt x="25342" y="18927"/>
                      <a:pt x="25332" y="18919"/>
                    </a:cubicBezTo>
                    <a:cubicBezTo>
                      <a:pt x="25290" y="18889"/>
                      <a:pt x="8220" y="6147"/>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0"/>
              <p:cNvSpPr/>
              <p:nvPr/>
            </p:nvSpPr>
            <p:spPr>
              <a:xfrm>
                <a:off x="-9307" y="3051867"/>
                <a:ext cx="2310972" cy="2039613"/>
              </a:xfrm>
              <a:custGeom>
                <a:avLst/>
                <a:gdLst/>
                <a:ahLst/>
                <a:cxnLst/>
                <a:rect l="l" t="t" r="r" b="b"/>
                <a:pathLst>
                  <a:path w="29015" h="25608" extrusionOk="0">
                    <a:moveTo>
                      <a:pt x="0" y="0"/>
                    </a:moveTo>
                    <a:lnTo>
                      <a:pt x="0" y="2239"/>
                    </a:lnTo>
                    <a:cubicBezTo>
                      <a:pt x="7669" y="8428"/>
                      <a:pt x="24006" y="21584"/>
                      <a:pt x="24048" y="21618"/>
                    </a:cubicBezTo>
                    <a:cubicBezTo>
                      <a:pt x="24063" y="21629"/>
                      <a:pt x="26079" y="23245"/>
                      <a:pt x="29014" y="25607"/>
                    </a:cubicBezTo>
                    <a:cubicBezTo>
                      <a:pt x="28988" y="25558"/>
                      <a:pt x="28958" y="25513"/>
                      <a:pt x="28932" y="25464"/>
                    </a:cubicBezTo>
                    <a:cubicBezTo>
                      <a:pt x="28927" y="25460"/>
                      <a:pt x="28917" y="25441"/>
                      <a:pt x="28897" y="25407"/>
                    </a:cubicBezTo>
                    <a:cubicBezTo>
                      <a:pt x="28629" y="25105"/>
                      <a:pt x="28384" y="24781"/>
                      <a:pt x="28162" y="24437"/>
                    </a:cubicBezTo>
                    <a:cubicBezTo>
                      <a:pt x="25078" y="21769"/>
                      <a:pt x="22912" y="19897"/>
                      <a:pt x="22897" y="19882"/>
                    </a:cubicBezTo>
                    <a:cubicBezTo>
                      <a:pt x="22848" y="19840"/>
                      <a:pt x="7058" y="6145"/>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0"/>
              <p:cNvSpPr/>
              <p:nvPr/>
            </p:nvSpPr>
            <p:spPr>
              <a:xfrm>
                <a:off x="-9307" y="2684611"/>
                <a:ext cx="2203368" cy="2244228"/>
              </a:xfrm>
              <a:custGeom>
                <a:avLst/>
                <a:gdLst/>
                <a:ahLst/>
                <a:cxnLst/>
                <a:rect l="l" t="t" r="r" b="b"/>
                <a:pathLst>
                  <a:path w="27664" h="28177" extrusionOk="0">
                    <a:moveTo>
                      <a:pt x="0" y="0"/>
                    </a:moveTo>
                    <a:lnTo>
                      <a:pt x="0" y="2332"/>
                    </a:lnTo>
                    <a:cubicBezTo>
                      <a:pt x="6359" y="8299"/>
                      <a:pt x="21817" y="22735"/>
                      <a:pt x="21867" y="22780"/>
                    </a:cubicBezTo>
                    <a:cubicBezTo>
                      <a:pt x="21890" y="22798"/>
                      <a:pt x="24327" y="25071"/>
                      <a:pt x="27664" y="28177"/>
                    </a:cubicBezTo>
                    <a:cubicBezTo>
                      <a:pt x="27645" y="28139"/>
                      <a:pt x="27622" y="28097"/>
                      <a:pt x="27596" y="28048"/>
                    </a:cubicBezTo>
                    <a:cubicBezTo>
                      <a:pt x="27373" y="27762"/>
                      <a:pt x="27169" y="27456"/>
                      <a:pt x="26985" y="27131"/>
                    </a:cubicBezTo>
                    <a:cubicBezTo>
                      <a:pt x="23565" y="23704"/>
                      <a:pt x="20987" y="21123"/>
                      <a:pt x="20965" y="21100"/>
                    </a:cubicBezTo>
                    <a:cubicBezTo>
                      <a:pt x="20908" y="21044"/>
                      <a:pt x="5506" y="5566"/>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0"/>
              <p:cNvSpPr/>
              <p:nvPr/>
            </p:nvSpPr>
            <p:spPr>
              <a:xfrm>
                <a:off x="-9307" y="2291708"/>
                <a:ext cx="2117668" cy="2492569"/>
              </a:xfrm>
              <a:custGeom>
                <a:avLst/>
                <a:gdLst/>
                <a:ahLst/>
                <a:cxnLst/>
                <a:rect l="l" t="t" r="r" b="b"/>
                <a:pathLst>
                  <a:path w="26588" h="31295" extrusionOk="0">
                    <a:moveTo>
                      <a:pt x="0" y="0"/>
                    </a:moveTo>
                    <a:lnTo>
                      <a:pt x="0" y="2521"/>
                    </a:lnTo>
                    <a:cubicBezTo>
                      <a:pt x="4321" y="7238"/>
                      <a:pt x="20119" y="24324"/>
                      <a:pt x="20180" y="24388"/>
                    </a:cubicBezTo>
                    <a:cubicBezTo>
                      <a:pt x="20206" y="24418"/>
                      <a:pt x="23014" y="27445"/>
                      <a:pt x="26588" y="31294"/>
                    </a:cubicBezTo>
                    <a:cubicBezTo>
                      <a:pt x="26554" y="31223"/>
                      <a:pt x="26504" y="31124"/>
                      <a:pt x="26452" y="31004"/>
                    </a:cubicBezTo>
                    <a:cubicBezTo>
                      <a:pt x="26328" y="30819"/>
                      <a:pt x="26210" y="30630"/>
                      <a:pt x="26105" y="30430"/>
                    </a:cubicBezTo>
                    <a:cubicBezTo>
                      <a:pt x="22489" y="26245"/>
                      <a:pt x="19538" y="22822"/>
                      <a:pt x="19512" y="22788"/>
                    </a:cubicBezTo>
                    <a:cubicBezTo>
                      <a:pt x="19444" y="22709"/>
                      <a:pt x="1800" y="2162"/>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0"/>
              <p:cNvSpPr/>
              <p:nvPr/>
            </p:nvSpPr>
            <p:spPr>
              <a:xfrm>
                <a:off x="-111575" y="0"/>
                <a:ext cx="2155022" cy="4660972"/>
              </a:xfrm>
              <a:custGeom>
                <a:avLst/>
                <a:gdLst/>
                <a:ahLst/>
                <a:cxnLst/>
                <a:rect l="l" t="t" r="r" b="b"/>
                <a:pathLst>
                  <a:path w="27057" h="58520" extrusionOk="0">
                    <a:moveTo>
                      <a:pt x="19373" y="0"/>
                    </a:moveTo>
                    <a:cubicBezTo>
                      <a:pt x="12704" y="5363"/>
                      <a:pt x="3763" y="12579"/>
                      <a:pt x="3749" y="12688"/>
                    </a:cubicBezTo>
                    <a:cubicBezTo>
                      <a:pt x="2730" y="13515"/>
                      <a:pt x="1903" y="14499"/>
                      <a:pt x="1284" y="15583"/>
                    </a:cubicBezTo>
                    <a:lnTo>
                      <a:pt x="1284" y="25939"/>
                    </a:lnTo>
                    <a:cubicBezTo>
                      <a:pt x="1537" y="26377"/>
                      <a:pt x="1824" y="26803"/>
                      <a:pt x="2148" y="27215"/>
                    </a:cubicBezTo>
                    <a:cubicBezTo>
                      <a:pt x="2167" y="27321"/>
                      <a:pt x="20169" y="49915"/>
                      <a:pt x="20244" y="50010"/>
                    </a:cubicBezTo>
                    <a:cubicBezTo>
                      <a:pt x="20275" y="50047"/>
                      <a:pt x="23404" y="53957"/>
                      <a:pt x="27057" y="58520"/>
                    </a:cubicBezTo>
                    <a:cubicBezTo>
                      <a:pt x="27057" y="58512"/>
                      <a:pt x="27053" y="58509"/>
                      <a:pt x="27053" y="58505"/>
                    </a:cubicBezTo>
                    <a:cubicBezTo>
                      <a:pt x="27038" y="58493"/>
                      <a:pt x="26947" y="58282"/>
                      <a:pt x="26792" y="57924"/>
                    </a:cubicBezTo>
                    <a:cubicBezTo>
                      <a:pt x="23136" y="53003"/>
                      <a:pt x="19833" y="48553"/>
                      <a:pt x="19800" y="48511"/>
                    </a:cubicBezTo>
                    <a:cubicBezTo>
                      <a:pt x="19727" y="48409"/>
                      <a:pt x="3242" y="26090"/>
                      <a:pt x="3231" y="25973"/>
                    </a:cubicBezTo>
                    <a:cubicBezTo>
                      <a:pt x="1" y="21557"/>
                      <a:pt x="918" y="15356"/>
                      <a:pt x="5277" y="12073"/>
                    </a:cubicBezTo>
                    <a:cubicBezTo>
                      <a:pt x="5296" y="11960"/>
                      <a:pt x="14651" y="4955"/>
                      <a:pt x="21286"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10"/>
              <p:cNvSpPr/>
              <p:nvPr/>
            </p:nvSpPr>
            <p:spPr>
              <a:xfrm>
                <a:off x="4260536" y="0"/>
                <a:ext cx="3423807" cy="5143476"/>
              </a:xfrm>
              <a:custGeom>
                <a:avLst/>
                <a:gdLst/>
                <a:ahLst/>
                <a:cxnLst/>
                <a:rect l="l" t="t" r="r" b="b"/>
                <a:pathLst>
                  <a:path w="42987" h="64578" extrusionOk="0">
                    <a:moveTo>
                      <a:pt x="18478" y="0"/>
                    </a:moveTo>
                    <a:cubicBezTo>
                      <a:pt x="21252" y="4367"/>
                      <a:pt x="23634" y="8118"/>
                      <a:pt x="23663" y="8167"/>
                    </a:cubicBezTo>
                    <a:cubicBezTo>
                      <a:pt x="23781" y="8352"/>
                      <a:pt x="37352" y="29970"/>
                      <a:pt x="37307" y="30166"/>
                    </a:cubicBezTo>
                    <a:cubicBezTo>
                      <a:pt x="39941" y="34426"/>
                      <a:pt x="38669" y="40046"/>
                      <a:pt x="34442" y="42759"/>
                    </a:cubicBezTo>
                    <a:cubicBezTo>
                      <a:pt x="34379" y="42877"/>
                      <a:pt x="12885" y="56516"/>
                      <a:pt x="12764" y="56591"/>
                    </a:cubicBezTo>
                    <a:cubicBezTo>
                      <a:pt x="12663" y="56655"/>
                      <a:pt x="5975" y="60856"/>
                      <a:pt x="0" y="64577"/>
                    </a:cubicBezTo>
                    <a:lnTo>
                      <a:pt x="3691" y="64577"/>
                    </a:lnTo>
                    <a:cubicBezTo>
                      <a:pt x="9439" y="60690"/>
                      <a:pt x="15387" y="56645"/>
                      <a:pt x="15474" y="56584"/>
                    </a:cubicBezTo>
                    <a:cubicBezTo>
                      <a:pt x="15584" y="56509"/>
                      <a:pt x="37511" y="41442"/>
                      <a:pt x="37563" y="41333"/>
                    </a:cubicBezTo>
                    <a:cubicBezTo>
                      <a:pt x="41874" y="38340"/>
                      <a:pt x="42987" y="32430"/>
                      <a:pt x="40070" y="28086"/>
                    </a:cubicBezTo>
                    <a:cubicBezTo>
                      <a:pt x="40103" y="27897"/>
                      <a:pt x="25105" y="5854"/>
                      <a:pt x="24989" y="5680"/>
                    </a:cubicBezTo>
                    <a:cubicBezTo>
                      <a:pt x="24962" y="5646"/>
                      <a:pt x="23301" y="3227"/>
                      <a:pt x="21082"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10"/>
              <p:cNvSpPr/>
              <p:nvPr/>
            </p:nvSpPr>
            <p:spPr>
              <a:xfrm>
                <a:off x="2959" y="0"/>
                <a:ext cx="1994533" cy="4560934"/>
              </a:xfrm>
              <a:custGeom>
                <a:avLst/>
                <a:gdLst/>
                <a:ahLst/>
                <a:cxnLst/>
                <a:rect l="l" t="t" r="r" b="b"/>
                <a:pathLst>
                  <a:path w="25042" h="57264" extrusionOk="0">
                    <a:moveTo>
                      <a:pt x="21992" y="0"/>
                    </a:moveTo>
                    <a:cubicBezTo>
                      <a:pt x="15436" y="4532"/>
                      <a:pt x="5409" y="11484"/>
                      <a:pt x="5387" y="11613"/>
                    </a:cubicBezTo>
                    <a:cubicBezTo>
                      <a:pt x="1095" y="14609"/>
                      <a:pt x="1" y="20523"/>
                      <a:pt x="2937" y="24870"/>
                    </a:cubicBezTo>
                    <a:cubicBezTo>
                      <a:pt x="2948" y="24995"/>
                      <a:pt x="17954" y="46960"/>
                      <a:pt x="18029" y="47070"/>
                    </a:cubicBezTo>
                    <a:cubicBezTo>
                      <a:pt x="18063" y="47122"/>
                      <a:pt x="21464" y="52066"/>
                      <a:pt x="25042" y="57263"/>
                    </a:cubicBezTo>
                    <a:cubicBezTo>
                      <a:pt x="24969" y="57112"/>
                      <a:pt x="24906" y="56962"/>
                      <a:pt x="24845" y="56803"/>
                    </a:cubicBezTo>
                    <a:cubicBezTo>
                      <a:pt x="24841" y="56799"/>
                      <a:pt x="24830" y="56772"/>
                      <a:pt x="24811" y="56731"/>
                    </a:cubicBezTo>
                    <a:cubicBezTo>
                      <a:pt x="21339" y="51278"/>
                      <a:pt x="17836" y="45753"/>
                      <a:pt x="17799" y="45692"/>
                    </a:cubicBezTo>
                    <a:cubicBezTo>
                      <a:pt x="17723" y="45575"/>
                      <a:pt x="4145" y="24041"/>
                      <a:pt x="4137" y="23909"/>
                    </a:cubicBezTo>
                    <a:cubicBezTo>
                      <a:pt x="1480" y="19644"/>
                      <a:pt x="2737" y="14024"/>
                      <a:pt x="6945" y="11303"/>
                    </a:cubicBezTo>
                    <a:cubicBezTo>
                      <a:pt x="6975" y="11160"/>
                      <a:pt x="18085" y="4042"/>
                      <a:pt x="24415"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0"/>
              <p:cNvSpPr/>
              <p:nvPr/>
            </p:nvSpPr>
            <p:spPr>
              <a:xfrm>
                <a:off x="241902" y="0"/>
                <a:ext cx="2178518" cy="4483915"/>
              </a:xfrm>
              <a:custGeom>
                <a:avLst/>
                <a:gdLst/>
                <a:ahLst/>
                <a:cxnLst/>
                <a:rect l="l" t="t" r="r" b="b"/>
                <a:pathLst>
                  <a:path w="27352" h="56297" extrusionOk="0">
                    <a:moveTo>
                      <a:pt x="24174" y="0"/>
                    </a:moveTo>
                    <a:cubicBezTo>
                      <a:pt x="18505" y="3340"/>
                      <a:pt x="5549" y="10979"/>
                      <a:pt x="5503" y="11141"/>
                    </a:cubicBezTo>
                    <a:cubicBezTo>
                      <a:pt x="1394" y="13598"/>
                      <a:pt x="1" y="18923"/>
                      <a:pt x="2387" y="23093"/>
                    </a:cubicBezTo>
                    <a:cubicBezTo>
                      <a:pt x="2387" y="23229"/>
                      <a:pt x="14592" y="44258"/>
                      <a:pt x="14663" y="44386"/>
                    </a:cubicBezTo>
                    <a:cubicBezTo>
                      <a:pt x="14705" y="44454"/>
                      <a:pt x="18316" y="50629"/>
                      <a:pt x="21638" y="56297"/>
                    </a:cubicBezTo>
                    <a:cubicBezTo>
                      <a:pt x="21596" y="56187"/>
                      <a:pt x="21551" y="56063"/>
                      <a:pt x="21498" y="55924"/>
                    </a:cubicBezTo>
                    <a:cubicBezTo>
                      <a:pt x="18373" y="50127"/>
                      <a:pt x="14671" y="43231"/>
                      <a:pt x="14629" y="43152"/>
                    </a:cubicBezTo>
                    <a:cubicBezTo>
                      <a:pt x="14554" y="43013"/>
                      <a:pt x="3669" y="22561"/>
                      <a:pt x="3673" y="22418"/>
                    </a:cubicBezTo>
                    <a:cubicBezTo>
                      <a:pt x="1549" y="18361"/>
                      <a:pt x="3061" y="13334"/>
                      <a:pt x="7062" y="11130"/>
                    </a:cubicBezTo>
                    <a:cubicBezTo>
                      <a:pt x="7123" y="10933"/>
                      <a:pt x="24351" y="1620"/>
                      <a:pt x="2735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10"/>
              <p:cNvSpPr/>
              <p:nvPr/>
            </p:nvSpPr>
            <p:spPr>
              <a:xfrm>
                <a:off x="3610928" y="0"/>
                <a:ext cx="3585253" cy="5143476"/>
              </a:xfrm>
              <a:custGeom>
                <a:avLst/>
                <a:gdLst/>
                <a:ahLst/>
                <a:cxnLst/>
                <a:rect l="l" t="t" r="r" b="b"/>
                <a:pathLst>
                  <a:path w="45014" h="64578" extrusionOk="0">
                    <a:moveTo>
                      <a:pt x="21929" y="0"/>
                    </a:moveTo>
                    <a:cubicBezTo>
                      <a:pt x="25072" y="5827"/>
                      <a:pt x="28839" y="12846"/>
                      <a:pt x="28884" y="12926"/>
                    </a:cubicBezTo>
                    <a:cubicBezTo>
                      <a:pt x="28997" y="13141"/>
                      <a:pt x="39866" y="33684"/>
                      <a:pt x="39802" y="33898"/>
                    </a:cubicBezTo>
                    <a:cubicBezTo>
                      <a:pt x="41901" y="37951"/>
                      <a:pt x="40368" y="42971"/>
                      <a:pt x="36348" y="45164"/>
                    </a:cubicBezTo>
                    <a:cubicBezTo>
                      <a:pt x="36269" y="45288"/>
                      <a:pt x="15855" y="56244"/>
                      <a:pt x="15716" y="56316"/>
                    </a:cubicBezTo>
                    <a:cubicBezTo>
                      <a:pt x="15573" y="56391"/>
                      <a:pt x="6168" y="61369"/>
                      <a:pt x="1" y="64577"/>
                    </a:cubicBezTo>
                    <a:lnTo>
                      <a:pt x="4232" y="64577"/>
                    </a:lnTo>
                    <a:cubicBezTo>
                      <a:pt x="10398" y="61052"/>
                      <a:pt x="18165" y="56572"/>
                      <a:pt x="18283" y="56501"/>
                    </a:cubicBezTo>
                    <a:cubicBezTo>
                      <a:pt x="18411" y="56425"/>
                      <a:pt x="39402" y="44156"/>
                      <a:pt x="39470" y="44039"/>
                    </a:cubicBezTo>
                    <a:cubicBezTo>
                      <a:pt x="43603" y="41590"/>
                      <a:pt x="45014" y="36269"/>
                      <a:pt x="42651" y="32102"/>
                    </a:cubicBezTo>
                    <a:cubicBezTo>
                      <a:pt x="42708" y="31898"/>
                      <a:pt x="30514" y="10782"/>
                      <a:pt x="30401" y="10582"/>
                    </a:cubicBezTo>
                    <a:cubicBezTo>
                      <a:pt x="30363" y="10519"/>
                      <a:pt x="27287" y="5261"/>
                      <a:pt x="24204"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0"/>
              <p:cNvSpPr/>
              <p:nvPr/>
            </p:nvSpPr>
            <p:spPr>
              <a:xfrm>
                <a:off x="2301596" y="5091410"/>
                <a:ext cx="52647" cy="52089"/>
              </a:xfrm>
              <a:custGeom>
                <a:avLst/>
                <a:gdLst/>
                <a:ahLst/>
                <a:cxnLst/>
                <a:rect l="l" t="t" r="r" b="b"/>
                <a:pathLst>
                  <a:path w="661" h="654" extrusionOk="0">
                    <a:moveTo>
                      <a:pt x="0" y="0"/>
                    </a:moveTo>
                    <a:lnTo>
                      <a:pt x="0" y="0"/>
                    </a:lnTo>
                    <a:cubicBezTo>
                      <a:pt x="129" y="227"/>
                      <a:pt x="268" y="442"/>
                      <a:pt x="416" y="653"/>
                    </a:cubicBezTo>
                    <a:lnTo>
                      <a:pt x="661" y="653"/>
                    </a:lnTo>
                    <a:cubicBezTo>
                      <a:pt x="624" y="596"/>
                      <a:pt x="589" y="536"/>
                      <a:pt x="552" y="472"/>
                    </a:cubicBezTo>
                    <a:cubicBezTo>
                      <a:pt x="469" y="397"/>
                      <a:pt x="382" y="321"/>
                      <a:pt x="303" y="242"/>
                    </a:cubicBezTo>
                    <a:cubicBezTo>
                      <a:pt x="201" y="159"/>
                      <a:pt x="99" y="80"/>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0"/>
              <p:cNvSpPr/>
              <p:nvPr/>
            </p:nvSpPr>
            <p:spPr>
              <a:xfrm>
                <a:off x="2193992" y="4928769"/>
                <a:ext cx="68895" cy="94701"/>
              </a:xfrm>
              <a:custGeom>
                <a:avLst/>
                <a:gdLst/>
                <a:ahLst/>
                <a:cxnLst/>
                <a:rect l="l" t="t" r="r" b="b"/>
                <a:pathLst>
                  <a:path w="865" h="1189" extrusionOk="0">
                    <a:moveTo>
                      <a:pt x="1" y="1"/>
                    </a:moveTo>
                    <a:lnTo>
                      <a:pt x="1" y="1"/>
                    </a:lnTo>
                    <a:cubicBezTo>
                      <a:pt x="38" y="72"/>
                      <a:pt x="61" y="114"/>
                      <a:pt x="69" y="117"/>
                    </a:cubicBezTo>
                    <a:cubicBezTo>
                      <a:pt x="200" y="378"/>
                      <a:pt x="344" y="631"/>
                      <a:pt x="499" y="872"/>
                    </a:cubicBezTo>
                    <a:cubicBezTo>
                      <a:pt x="619" y="974"/>
                      <a:pt x="740" y="1080"/>
                      <a:pt x="865" y="1189"/>
                    </a:cubicBezTo>
                    <a:cubicBezTo>
                      <a:pt x="759" y="1001"/>
                      <a:pt x="639" y="778"/>
                      <a:pt x="499" y="525"/>
                    </a:cubicBezTo>
                    <a:cubicBezTo>
                      <a:pt x="381" y="401"/>
                      <a:pt x="264" y="276"/>
                      <a:pt x="155" y="144"/>
                    </a:cubicBezTo>
                    <a:cubicBezTo>
                      <a:pt x="102" y="95"/>
                      <a:pt x="53" y="46"/>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0"/>
              <p:cNvSpPr/>
              <p:nvPr/>
            </p:nvSpPr>
            <p:spPr>
              <a:xfrm>
                <a:off x="2262808" y="5023391"/>
                <a:ext cx="80046" cy="100834"/>
              </a:xfrm>
              <a:custGeom>
                <a:avLst/>
                <a:gdLst/>
                <a:ahLst/>
                <a:cxnLst/>
                <a:rect l="l" t="t" r="r" b="b"/>
                <a:pathLst>
                  <a:path w="1005" h="1266" extrusionOk="0">
                    <a:moveTo>
                      <a:pt x="1" y="1"/>
                    </a:moveTo>
                    <a:lnTo>
                      <a:pt x="1" y="1"/>
                    </a:lnTo>
                    <a:cubicBezTo>
                      <a:pt x="186" y="333"/>
                      <a:pt x="310" y="556"/>
                      <a:pt x="370" y="654"/>
                    </a:cubicBezTo>
                    <a:cubicBezTo>
                      <a:pt x="503" y="805"/>
                      <a:pt x="642" y="952"/>
                      <a:pt x="790" y="1096"/>
                    </a:cubicBezTo>
                    <a:cubicBezTo>
                      <a:pt x="858" y="1152"/>
                      <a:pt x="929" y="1209"/>
                      <a:pt x="1005" y="1265"/>
                    </a:cubicBezTo>
                    <a:cubicBezTo>
                      <a:pt x="858" y="1024"/>
                      <a:pt x="695" y="748"/>
                      <a:pt x="514" y="447"/>
                    </a:cubicBezTo>
                    <a:cubicBezTo>
                      <a:pt x="341" y="295"/>
                      <a:pt x="170" y="145"/>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0"/>
              <p:cNvSpPr/>
              <p:nvPr/>
            </p:nvSpPr>
            <p:spPr>
              <a:xfrm>
                <a:off x="2342774" y="5124146"/>
                <a:ext cx="23815" cy="19354"/>
              </a:xfrm>
              <a:custGeom>
                <a:avLst/>
                <a:gdLst/>
                <a:ahLst/>
                <a:cxnLst/>
                <a:rect l="l" t="t" r="r" b="b"/>
                <a:pathLst>
                  <a:path w="299" h="243" extrusionOk="0">
                    <a:moveTo>
                      <a:pt x="1" y="0"/>
                    </a:moveTo>
                    <a:cubicBezTo>
                      <a:pt x="12" y="23"/>
                      <a:pt x="23" y="42"/>
                      <a:pt x="35" y="61"/>
                    </a:cubicBezTo>
                    <a:cubicBezTo>
                      <a:pt x="103" y="125"/>
                      <a:pt x="174" y="182"/>
                      <a:pt x="246" y="242"/>
                    </a:cubicBezTo>
                    <a:lnTo>
                      <a:pt x="299" y="242"/>
                    </a:lnTo>
                    <a:cubicBezTo>
                      <a:pt x="197" y="159"/>
                      <a:pt x="98" y="80"/>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0"/>
              <p:cNvSpPr/>
              <p:nvPr/>
            </p:nvSpPr>
            <p:spPr>
              <a:xfrm>
                <a:off x="2273401" y="5007541"/>
                <a:ext cx="74869" cy="89603"/>
              </a:xfrm>
              <a:custGeom>
                <a:avLst/>
                <a:gdLst/>
                <a:ahLst/>
                <a:cxnLst/>
                <a:rect l="l" t="t" r="r" b="b"/>
                <a:pathLst>
                  <a:path w="940" h="1125" extrusionOk="0">
                    <a:moveTo>
                      <a:pt x="0" y="1"/>
                    </a:moveTo>
                    <a:lnTo>
                      <a:pt x="0" y="1"/>
                    </a:lnTo>
                    <a:cubicBezTo>
                      <a:pt x="136" y="227"/>
                      <a:pt x="264" y="442"/>
                      <a:pt x="381" y="646"/>
                    </a:cubicBezTo>
                    <a:cubicBezTo>
                      <a:pt x="566" y="800"/>
                      <a:pt x="751" y="963"/>
                      <a:pt x="939" y="1125"/>
                    </a:cubicBezTo>
                    <a:cubicBezTo>
                      <a:pt x="777" y="876"/>
                      <a:pt x="615" y="619"/>
                      <a:pt x="441" y="351"/>
                    </a:cubicBezTo>
                    <a:cubicBezTo>
                      <a:pt x="438" y="348"/>
                      <a:pt x="434" y="340"/>
                      <a:pt x="426" y="336"/>
                    </a:cubicBezTo>
                    <a:cubicBezTo>
                      <a:pt x="283" y="227"/>
                      <a:pt x="140" y="118"/>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0"/>
              <p:cNvSpPr/>
              <p:nvPr/>
            </p:nvSpPr>
            <p:spPr>
              <a:xfrm>
                <a:off x="2348190" y="5097065"/>
                <a:ext cx="50895" cy="46434"/>
              </a:xfrm>
              <a:custGeom>
                <a:avLst/>
                <a:gdLst/>
                <a:ahLst/>
                <a:cxnLst/>
                <a:rect l="l" t="t" r="r" b="b"/>
                <a:pathLst>
                  <a:path w="639" h="583" extrusionOk="0">
                    <a:moveTo>
                      <a:pt x="0" y="1"/>
                    </a:moveTo>
                    <a:lnTo>
                      <a:pt x="0" y="1"/>
                    </a:lnTo>
                    <a:cubicBezTo>
                      <a:pt x="129" y="201"/>
                      <a:pt x="250" y="394"/>
                      <a:pt x="370" y="582"/>
                    </a:cubicBezTo>
                    <a:lnTo>
                      <a:pt x="638" y="582"/>
                    </a:lnTo>
                    <a:cubicBezTo>
                      <a:pt x="619" y="556"/>
                      <a:pt x="605" y="533"/>
                      <a:pt x="586" y="507"/>
                    </a:cubicBezTo>
                    <a:cubicBezTo>
                      <a:pt x="389" y="337"/>
                      <a:pt x="193" y="167"/>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0"/>
              <p:cNvSpPr/>
              <p:nvPr/>
            </p:nvSpPr>
            <p:spPr>
              <a:xfrm>
                <a:off x="2308207" y="5034860"/>
                <a:ext cx="44603" cy="41576"/>
              </a:xfrm>
              <a:custGeom>
                <a:avLst/>
                <a:gdLst/>
                <a:ahLst/>
                <a:cxnLst/>
                <a:rect l="l" t="t" r="r" b="b"/>
                <a:pathLst>
                  <a:path w="560" h="522" extrusionOk="0">
                    <a:moveTo>
                      <a:pt x="1" y="1"/>
                    </a:moveTo>
                    <a:cubicBezTo>
                      <a:pt x="4" y="5"/>
                      <a:pt x="4" y="5"/>
                      <a:pt x="4" y="8"/>
                    </a:cubicBezTo>
                    <a:cubicBezTo>
                      <a:pt x="189" y="179"/>
                      <a:pt x="370" y="348"/>
                      <a:pt x="560" y="522"/>
                    </a:cubicBezTo>
                    <a:cubicBezTo>
                      <a:pt x="499" y="435"/>
                      <a:pt x="438" y="348"/>
                      <a:pt x="378" y="261"/>
                    </a:cubicBezTo>
                    <a:cubicBezTo>
                      <a:pt x="250" y="179"/>
                      <a:pt x="125" y="92"/>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0"/>
              <p:cNvSpPr/>
              <p:nvPr/>
            </p:nvSpPr>
            <p:spPr>
              <a:xfrm>
                <a:off x="2352730" y="5076357"/>
                <a:ext cx="64037" cy="67143"/>
              </a:xfrm>
              <a:custGeom>
                <a:avLst/>
                <a:gdLst/>
                <a:ahLst/>
                <a:cxnLst/>
                <a:rect l="l" t="t" r="r" b="b"/>
                <a:pathLst>
                  <a:path w="804" h="843" extrusionOk="0">
                    <a:moveTo>
                      <a:pt x="1" y="1"/>
                    </a:moveTo>
                    <a:lnTo>
                      <a:pt x="1" y="1"/>
                    </a:lnTo>
                    <a:cubicBezTo>
                      <a:pt x="177" y="261"/>
                      <a:pt x="355" y="518"/>
                      <a:pt x="529" y="767"/>
                    </a:cubicBezTo>
                    <a:cubicBezTo>
                      <a:pt x="558" y="793"/>
                      <a:pt x="585" y="816"/>
                      <a:pt x="616" y="842"/>
                    </a:cubicBezTo>
                    <a:lnTo>
                      <a:pt x="804" y="842"/>
                    </a:lnTo>
                    <a:cubicBezTo>
                      <a:pt x="729" y="740"/>
                      <a:pt x="657" y="642"/>
                      <a:pt x="581" y="541"/>
                    </a:cubicBezTo>
                    <a:cubicBezTo>
                      <a:pt x="385" y="359"/>
                      <a:pt x="193" y="178"/>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0"/>
              <p:cNvSpPr/>
              <p:nvPr/>
            </p:nvSpPr>
            <p:spPr>
              <a:xfrm>
                <a:off x="2362288" y="5070304"/>
                <a:ext cx="68338" cy="73196"/>
              </a:xfrm>
              <a:custGeom>
                <a:avLst/>
                <a:gdLst/>
                <a:ahLst/>
                <a:cxnLst/>
                <a:rect l="l" t="t" r="r" b="b"/>
                <a:pathLst>
                  <a:path w="858" h="919" extrusionOk="0">
                    <a:moveTo>
                      <a:pt x="1" y="1"/>
                    </a:moveTo>
                    <a:cubicBezTo>
                      <a:pt x="156" y="209"/>
                      <a:pt x="311" y="416"/>
                      <a:pt x="461" y="617"/>
                    </a:cubicBezTo>
                    <a:cubicBezTo>
                      <a:pt x="567" y="718"/>
                      <a:pt x="677" y="816"/>
                      <a:pt x="782" y="918"/>
                    </a:cubicBezTo>
                    <a:lnTo>
                      <a:pt x="858" y="918"/>
                    </a:lnTo>
                    <a:cubicBezTo>
                      <a:pt x="736" y="767"/>
                      <a:pt x="616" y="620"/>
                      <a:pt x="496" y="469"/>
                    </a:cubicBezTo>
                    <a:cubicBezTo>
                      <a:pt x="352" y="326"/>
                      <a:pt x="212" y="186"/>
                      <a:pt x="73" y="42"/>
                    </a:cubicBezTo>
                    <a:cubicBezTo>
                      <a:pt x="46" y="32"/>
                      <a:pt x="24" y="16"/>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0"/>
              <p:cNvSpPr/>
              <p:nvPr/>
            </p:nvSpPr>
            <p:spPr>
              <a:xfrm>
                <a:off x="2379810" y="5080260"/>
                <a:ext cx="59576" cy="63240"/>
              </a:xfrm>
              <a:custGeom>
                <a:avLst/>
                <a:gdLst/>
                <a:ahLst/>
                <a:cxnLst/>
                <a:rect l="l" t="t" r="r" b="b"/>
                <a:pathLst>
                  <a:path w="748" h="794" extrusionOk="0">
                    <a:moveTo>
                      <a:pt x="0" y="1"/>
                    </a:moveTo>
                    <a:lnTo>
                      <a:pt x="0" y="1"/>
                    </a:lnTo>
                    <a:cubicBezTo>
                      <a:pt x="91" y="114"/>
                      <a:pt x="185" y="227"/>
                      <a:pt x="276" y="344"/>
                    </a:cubicBezTo>
                    <a:cubicBezTo>
                      <a:pt x="422" y="492"/>
                      <a:pt x="574" y="642"/>
                      <a:pt x="725" y="793"/>
                    </a:cubicBezTo>
                    <a:lnTo>
                      <a:pt x="747" y="793"/>
                    </a:lnTo>
                    <a:cubicBezTo>
                      <a:pt x="593" y="616"/>
                      <a:pt x="441" y="442"/>
                      <a:pt x="290" y="265"/>
                    </a:cubicBezTo>
                    <a:cubicBezTo>
                      <a:pt x="222" y="193"/>
                      <a:pt x="154" y="118"/>
                      <a:pt x="86" y="46"/>
                    </a:cubicBezTo>
                    <a:cubicBezTo>
                      <a:pt x="56" y="31"/>
                      <a:pt x="30" y="16"/>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0"/>
              <p:cNvSpPr/>
              <p:nvPr/>
            </p:nvSpPr>
            <p:spPr>
              <a:xfrm>
                <a:off x="2388811" y="5085118"/>
                <a:ext cx="169251" cy="58382"/>
              </a:xfrm>
              <a:custGeom>
                <a:avLst/>
                <a:gdLst/>
                <a:ahLst/>
                <a:cxnLst/>
                <a:rect l="l" t="t" r="r" b="b"/>
                <a:pathLst>
                  <a:path w="2125" h="733" extrusionOk="0">
                    <a:moveTo>
                      <a:pt x="0" y="0"/>
                    </a:moveTo>
                    <a:lnTo>
                      <a:pt x="0" y="0"/>
                    </a:lnTo>
                    <a:cubicBezTo>
                      <a:pt x="57" y="68"/>
                      <a:pt x="117" y="136"/>
                      <a:pt x="177" y="204"/>
                    </a:cubicBezTo>
                    <a:cubicBezTo>
                      <a:pt x="340" y="381"/>
                      <a:pt x="502" y="555"/>
                      <a:pt x="668" y="732"/>
                    </a:cubicBezTo>
                    <a:lnTo>
                      <a:pt x="2124" y="732"/>
                    </a:lnTo>
                    <a:cubicBezTo>
                      <a:pt x="1385" y="593"/>
                      <a:pt x="668" y="344"/>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0"/>
              <p:cNvSpPr/>
              <p:nvPr/>
            </p:nvSpPr>
            <p:spPr>
              <a:xfrm>
                <a:off x="490244" y="0"/>
                <a:ext cx="2585119" cy="4428959"/>
              </a:xfrm>
              <a:custGeom>
                <a:avLst/>
                <a:gdLst/>
                <a:ahLst/>
                <a:cxnLst/>
                <a:rect l="l" t="t" r="r" b="b"/>
                <a:pathLst>
                  <a:path w="32457" h="55607" extrusionOk="0">
                    <a:moveTo>
                      <a:pt x="27985" y="0"/>
                    </a:moveTo>
                    <a:cubicBezTo>
                      <a:pt x="26569" y="683"/>
                      <a:pt x="25656" y="1121"/>
                      <a:pt x="25607" y="1148"/>
                    </a:cubicBezTo>
                    <a:cubicBezTo>
                      <a:pt x="25381" y="1257"/>
                      <a:pt x="5567" y="11047"/>
                      <a:pt x="5491" y="11266"/>
                    </a:cubicBezTo>
                    <a:cubicBezTo>
                      <a:pt x="1612" y="13224"/>
                      <a:pt x="0" y="17953"/>
                      <a:pt x="1876" y="21886"/>
                    </a:cubicBezTo>
                    <a:cubicBezTo>
                      <a:pt x="1865" y="22040"/>
                      <a:pt x="11492" y="41850"/>
                      <a:pt x="11564" y="41994"/>
                    </a:cubicBezTo>
                    <a:cubicBezTo>
                      <a:pt x="11605" y="42084"/>
                      <a:pt x="15387" y="49787"/>
                      <a:pt x="18259" y="55607"/>
                    </a:cubicBezTo>
                    <a:cubicBezTo>
                      <a:pt x="18229" y="55523"/>
                      <a:pt x="18195" y="55433"/>
                      <a:pt x="18161" y="55342"/>
                    </a:cubicBezTo>
                    <a:cubicBezTo>
                      <a:pt x="15599" y="49655"/>
                      <a:pt x="11745" y="41024"/>
                      <a:pt x="11700" y="40921"/>
                    </a:cubicBezTo>
                    <a:cubicBezTo>
                      <a:pt x="11632" y="40763"/>
                      <a:pt x="3204" y="21660"/>
                      <a:pt x="3220" y="21505"/>
                    </a:cubicBezTo>
                    <a:cubicBezTo>
                      <a:pt x="1582" y="17704"/>
                      <a:pt x="3277" y="13277"/>
                      <a:pt x="7016" y="11548"/>
                    </a:cubicBezTo>
                    <a:cubicBezTo>
                      <a:pt x="7103" y="11322"/>
                      <a:pt x="26219" y="2721"/>
                      <a:pt x="26460" y="2616"/>
                    </a:cubicBezTo>
                    <a:cubicBezTo>
                      <a:pt x="26550" y="2578"/>
                      <a:pt x="29162" y="1434"/>
                      <a:pt x="32457"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0"/>
              <p:cNvSpPr/>
              <p:nvPr/>
            </p:nvSpPr>
            <p:spPr>
              <a:xfrm>
                <a:off x="2781315" y="0"/>
                <a:ext cx="3917383" cy="5143476"/>
              </a:xfrm>
              <a:custGeom>
                <a:avLst/>
                <a:gdLst/>
                <a:ahLst/>
                <a:cxnLst/>
                <a:rect l="l" t="t" r="r" b="b"/>
                <a:pathLst>
                  <a:path w="49184" h="64578" extrusionOk="0">
                    <a:moveTo>
                      <a:pt x="28204" y="0"/>
                    </a:moveTo>
                    <a:cubicBezTo>
                      <a:pt x="30423" y="4876"/>
                      <a:pt x="35945" y="17251"/>
                      <a:pt x="36001" y="17375"/>
                    </a:cubicBezTo>
                    <a:cubicBezTo>
                      <a:pt x="36107" y="17617"/>
                      <a:pt x="44512" y="36819"/>
                      <a:pt x="44421" y="37049"/>
                    </a:cubicBezTo>
                    <a:cubicBezTo>
                      <a:pt x="46036" y="40839"/>
                      <a:pt x="44319" y="45258"/>
                      <a:pt x="40556" y="46976"/>
                    </a:cubicBezTo>
                    <a:cubicBezTo>
                      <a:pt x="40462" y="47103"/>
                      <a:pt x="21396" y="55610"/>
                      <a:pt x="21241" y="55682"/>
                    </a:cubicBezTo>
                    <a:cubicBezTo>
                      <a:pt x="21001" y="55787"/>
                      <a:pt x="1995" y="64102"/>
                      <a:pt x="1572" y="64102"/>
                    </a:cubicBezTo>
                    <a:cubicBezTo>
                      <a:pt x="1570" y="64102"/>
                      <a:pt x="1568" y="64102"/>
                      <a:pt x="1567" y="64102"/>
                    </a:cubicBezTo>
                    <a:cubicBezTo>
                      <a:pt x="1054" y="64321"/>
                      <a:pt x="530" y="64475"/>
                      <a:pt x="1" y="64577"/>
                    </a:cubicBezTo>
                    <a:lnTo>
                      <a:pt x="5775" y="64577"/>
                    </a:lnTo>
                    <a:cubicBezTo>
                      <a:pt x="11164" y="62064"/>
                      <a:pt x="23468" y="56127"/>
                      <a:pt x="23645" y="56040"/>
                    </a:cubicBezTo>
                    <a:cubicBezTo>
                      <a:pt x="23792" y="55969"/>
                      <a:pt x="43564" y="46269"/>
                      <a:pt x="43651" y="46145"/>
                    </a:cubicBezTo>
                    <a:cubicBezTo>
                      <a:pt x="47550" y="44194"/>
                      <a:pt x="49184" y="39476"/>
                      <a:pt x="47330" y="35548"/>
                    </a:cubicBezTo>
                    <a:cubicBezTo>
                      <a:pt x="47406" y="35325"/>
                      <a:pt x="37802" y="15421"/>
                      <a:pt x="37692" y="15191"/>
                    </a:cubicBezTo>
                    <a:cubicBezTo>
                      <a:pt x="37643" y="15093"/>
                      <a:pt x="33129" y="5887"/>
                      <a:pt x="3021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0"/>
              <p:cNvSpPr/>
              <p:nvPr/>
            </p:nvSpPr>
            <p:spPr>
              <a:xfrm>
                <a:off x="2108291" y="4784208"/>
                <a:ext cx="55116" cy="84825"/>
              </a:xfrm>
              <a:custGeom>
                <a:avLst/>
                <a:gdLst/>
                <a:ahLst/>
                <a:cxnLst/>
                <a:rect l="l" t="t" r="r" b="b"/>
                <a:pathLst>
                  <a:path w="692" h="1065" extrusionOk="0">
                    <a:moveTo>
                      <a:pt x="1" y="0"/>
                    </a:moveTo>
                    <a:lnTo>
                      <a:pt x="1" y="0"/>
                    </a:lnTo>
                    <a:cubicBezTo>
                      <a:pt x="53" y="106"/>
                      <a:pt x="84" y="166"/>
                      <a:pt x="91" y="170"/>
                    </a:cubicBezTo>
                    <a:cubicBezTo>
                      <a:pt x="182" y="377"/>
                      <a:pt x="288" y="574"/>
                      <a:pt x="398" y="770"/>
                    </a:cubicBezTo>
                    <a:cubicBezTo>
                      <a:pt x="495" y="868"/>
                      <a:pt x="593" y="962"/>
                      <a:pt x="692" y="1065"/>
                    </a:cubicBezTo>
                    <a:cubicBezTo>
                      <a:pt x="590" y="861"/>
                      <a:pt x="473" y="626"/>
                      <a:pt x="340" y="366"/>
                    </a:cubicBezTo>
                    <a:cubicBezTo>
                      <a:pt x="227" y="241"/>
                      <a:pt x="114" y="121"/>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0"/>
              <p:cNvSpPr/>
              <p:nvPr/>
            </p:nvSpPr>
            <p:spPr>
              <a:xfrm>
                <a:off x="2163328" y="4868954"/>
                <a:ext cx="65311" cy="92073"/>
              </a:xfrm>
              <a:custGeom>
                <a:avLst/>
                <a:gdLst/>
                <a:ahLst/>
                <a:cxnLst/>
                <a:rect l="l" t="t" r="r" b="b"/>
                <a:pathLst>
                  <a:path w="820" h="1156" extrusionOk="0">
                    <a:moveTo>
                      <a:pt x="1" y="1"/>
                    </a:moveTo>
                    <a:cubicBezTo>
                      <a:pt x="132" y="264"/>
                      <a:pt x="242" y="476"/>
                      <a:pt x="318" y="623"/>
                    </a:cubicBezTo>
                    <a:cubicBezTo>
                      <a:pt x="389" y="714"/>
                      <a:pt x="465" y="804"/>
                      <a:pt x="540" y="895"/>
                    </a:cubicBezTo>
                    <a:cubicBezTo>
                      <a:pt x="630" y="982"/>
                      <a:pt x="726" y="1069"/>
                      <a:pt x="820" y="1156"/>
                    </a:cubicBezTo>
                    <a:cubicBezTo>
                      <a:pt x="695" y="929"/>
                      <a:pt x="562" y="684"/>
                      <a:pt x="416" y="416"/>
                    </a:cubicBezTo>
                    <a:cubicBezTo>
                      <a:pt x="276" y="276"/>
                      <a:pt x="137" y="137"/>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0"/>
              <p:cNvSpPr/>
              <p:nvPr/>
            </p:nvSpPr>
            <p:spPr>
              <a:xfrm>
                <a:off x="2132663" y="4808262"/>
                <a:ext cx="33771" cy="38470"/>
              </a:xfrm>
              <a:custGeom>
                <a:avLst/>
                <a:gdLst/>
                <a:ahLst/>
                <a:cxnLst/>
                <a:rect l="l" t="t" r="r" b="b"/>
                <a:pathLst>
                  <a:path w="424" h="483" extrusionOk="0">
                    <a:moveTo>
                      <a:pt x="1" y="0"/>
                    </a:moveTo>
                    <a:cubicBezTo>
                      <a:pt x="12" y="19"/>
                      <a:pt x="24" y="42"/>
                      <a:pt x="34" y="64"/>
                    </a:cubicBezTo>
                    <a:cubicBezTo>
                      <a:pt x="163" y="204"/>
                      <a:pt x="295" y="343"/>
                      <a:pt x="423" y="483"/>
                    </a:cubicBezTo>
                    <a:cubicBezTo>
                      <a:pt x="416" y="468"/>
                      <a:pt x="409" y="453"/>
                      <a:pt x="397" y="434"/>
                    </a:cubicBezTo>
                    <a:cubicBezTo>
                      <a:pt x="261" y="294"/>
                      <a:pt x="129" y="151"/>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0"/>
              <p:cNvSpPr/>
              <p:nvPr/>
            </p:nvSpPr>
            <p:spPr>
              <a:xfrm>
                <a:off x="2228559" y="4960947"/>
                <a:ext cx="44921" cy="46673"/>
              </a:xfrm>
              <a:custGeom>
                <a:avLst/>
                <a:gdLst/>
                <a:ahLst/>
                <a:cxnLst/>
                <a:rect l="l" t="t" r="r" b="b"/>
                <a:pathLst>
                  <a:path w="564" h="586" extrusionOk="0">
                    <a:moveTo>
                      <a:pt x="1" y="1"/>
                    </a:moveTo>
                    <a:lnTo>
                      <a:pt x="1" y="1"/>
                    </a:lnTo>
                    <a:cubicBezTo>
                      <a:pt x="23" y="38"/>
                      <a:pt x="46" y="79"/>
                      <a:pt x="65" y="121"/>
                    </a:cubicBezTo>
                    <a:cubicBezTo>
                      <a:pt x="227" y="283"/>
                      <a:pt x="393" y="438"/>
                      <a:pt x="563" y="586"/>
                    </a:cubicBezTo>
                    <a:cubicBezTo>
                      <a:pt x="536" y="540"/>
                      <a:pt x="513" y="495"/>
                      <a:pt x="483" y="453"/>
                    </a:cubicBezTo>
                    <a:cubicBezTo>
                      <a:pt x="321" y="299"/>
                      <a:pt x="159" y="147"/>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0"/>
              <p:cNvSpPr/>
              <p:nvPr/>
            </p:nvSpPr>
            <p:spPr>
              <a:xfrm>
                <a:off x="2166354" y="4846652"/>
                <a:ext cx="66187" cy="91834"/>
              </a:xfrm>
              <a:custGeom>
                <a:avLst/>
                <a:gdLst/>
                <a:ahLst/>
                <a:cxnLst/>
                <a:rect l="l" t="t" r="r" b="b"/>
                <a:pathLst>
                  <a:path w="831" h="1153" extrusionOk="0">
                    <a:moveTo>
                      <a:pt x="0" y="1"/>
                    </a:moveTo>
                    <a:lnTo>
                      <a:pt x="0" y="1"/>
                    </a:lnTo>
                    <a:cubicBezTo>
                      <a:pt x="132" y="243"/>
                      <a:pt x="261" y="476"/>
                      <a:pt x="378" y="696"/>
                    </a:cubicBezTo>
                    <a:cubicBezTo>
                      <a:pt x="529" y="847"/>
                      <a:pt x="679" y="997"/>
                      <a:pt x="831" y="1152"/>
                    </a:cubicBezTo>
                    <a:cubicBezTo>
                      <a:pt x="698" y="926"/>
                      <a:pt x="563" y="696"/>
                      <a:pt x="423" y="454"/>
                    </a:cubicBezTo>
                    <a:cubicBezTo>
                      <a:pt x="280" y="303"/>
                      <a:pt x="140" y="152"/>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0"/>
              <p:cNvSpPr/>
              <p:nvPr/>
            </p:nvSpPr>
            <p:spPr>
              <a:xfrm>
                <a:off x="2232462" y="4938407"/>
                <a:ext cx="75824" cy="96533"/>
              </a:xfrm>
              <a:custGeom>
                <a:avLst/>
                <a:gdLst/>
                <a:ahLst/>
                <a:cxnLst/>
                <a:rect l="l" t="t" r="r" b="b"/>
                <a:pathLst>
                  <a:path w="952" h="1212" extrusionOk="0">
                    <a:moveTo>
                      <a:pt x="1" y="0"/>
                    </a:moveTo>
                    <a:lnTo>
                      <a:pt x="1" y="0"/>
                    </a:lnTo>
                    <a:cubicBezTo>
                      <a:pt x="152" y="253"/>
                      <a:pt x="299" y="498"/>
                      <a:pt x="434" y="736"/>
                    </a:cubicBezTo>
                    <a:cubicBezTo>
                      <a:pt x="605" y="891"/>
                      <a:pt x="771" y="1045"/>
                      <a:pt x="940" y="1204"/>
                    </a:cubicBezTo>
                    <a:cubicBezTo>
                      <a:pt x="944" y="1208"/>
                      <a:pt x="948" y="1208"/>
                      <a:pt x="952" y="1212"/>
                    </a:cubicBezTo>
                    <a:cubicBezTo>
                      <a:pt x="804" y="977"/>
                      <a:pt x="646" y="733"/>
                      <a:pt x="487" y="487"/>
                    </a:cubicBezTo>
                    <a:cubicBezTo>
                      <a:pt x="325" y="321"/>
                      <a:pt x="163" y="159"/>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0"/>
              <p:cNvSpPr/>
              <p:nvPr/>
            </p:nvSpPr>
            <p:spPr>
              <a:xfrm>
                <a:off x="2191842" y="4869272"/>
                <a:ext cx="44284" cy="52408"/>
              </a:xfrm>
              <a:custGeom>
                <a:avLst/>
                <a:gdLst/>
                <a:ahLst/>
                <a:cxnLst/>
                <a:rect l="l" t="t" r="r" b="b"/>
                <a:pathLst>
                  <a:path w="556" h="658" extrusionOk="0">
                    <a:moveTo>
                      <a:pt x="1" y="0"/>
                    </a:moveTo>
                    <a:lnTo>
                      <a:pt x="103" y="170"/>
                    </a:lnTo>
                    <a:cubicBezTo>
                      <a:pt x="254" y="333"/>
                      <a:pt x="405" y="495"/>
                      <a:pt x="556" y="657"/>
                    </a:cubicBezTo>
                    <a:cubicBezTo>
                      <a:pt x="469" y="521"/>
                      <a:pt x="378" y="382"/>
                      <a:pt x="288" y="242"/>
                    </a:cubicBezTo>
                    <a:cubicBezTo>
                      <a:pt x="190" y="162"/>
                      <a:pt x="96" y="84"/>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0"/>
              <p:cNvSpPr/>
              <p:nvPr/>
            </p:nvSpPr>
            <p:spPr>
              <a:xfrm>
                <a:off x="2236046" y="4921601"/>
                <a:ext cx="76462" cy="96533"/>
              </a:xfrm>
              <a:custGeom>
                <a:avLst/>
                <a:gdLst/>
                <a:ahLst/>
                <a:cxnLst/>
                <a:rect l="l" t="t" r="r" b="b"/>
                <a:pathLst>
                  <a:path w="960" h="1212" extrusionOk="0">
                    <a:moveTo>
                      <a:pt x="1" y="0"/>
                    </a:moveTo>
                    <a:lnTo>
                      <a:pt x="1" y="0"/>
                    </a:lnTo>
                    <a:cubicBezTo>
                      <a:pt x="152" y="237"/>
                      <a:pt x="299" y="468"/>
                      <a:pt x="442" y="698"/>
                    </a:cubicBezTo>
                    <a:cubicBezTo>
                      <a:pt x="616" y="868"/>
                      <a:pt x="786" y="1038"/>
                      <a:pt x="959" y="1211"/>
                    </a:cubicBezTo>
                    <a:cubicBezTo>
                      <a:pt x="801" y="985"/>
                      <a:pt x="642" y="755"/>
                      <a:pt x="480" y="521"/>
                    </a:cubicBezTo>
                    <a:cubicBezTo>
                      <a:pt x="322" y="347"/>
                      <a:pt x="159" y="174"/>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0"/>
              <p:cNvSpPr/>
              <p:nvPr/>
            </p:nvSpPr>
            <p:spPr>
              <a:xfrm>
                <a:off x="2228320" y="4898981"/>
                <a:ext cx="10195" cy="11867"/>
              </a:xfrm>
              <a:custGeom>
                <a:avLst/>
                <a:gdLst/>
                <a:ahLst/>
                <a:cxnLst/>
                <a:rect l="l" t="t" r="r" b="b"/>
                <a:pathLst>
                  <a:path w="128" h="149" extrusionOk="0">
                    <a:moveTo>
                      <a:pt x="0" y="1"/>
                    </a:moveTo>
                    <a:cubicBezTo>
                      <a:pt x="41" y="50"/>
                      <a:pt x="83" y="99"/>
                      <a:pt x="128" y="148"/>
                    </a:cubicBezTo>
                    <a:cubicBezTo>
                      <a:pt x="102" y="114"/>
                      <a:pt x="75" y="77"/>
                      <a:pt x="53" y="39"/>
                    </a:cubicBezTo>
                    <a:cubicBezTo>
                      <a:pt x="34" y="28"/>
                      <a:pt x="15" y="12"/>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0"/>
              <p:cNvSpPr/>
              <p:nvPr/>
            </p:nvSpPr>
            <p:spPr>
              <a:xfrm>
                <a:off x="2312428" y="5018055"/>
                <a:ext cx="49939" cy="52328"/>
              </a:xfrm>
              <a:custGeom>
                <a:avLst/>
                <a:gdLst/>
                <a:ahLst/>
                <a:cxnLst/>
                <a:rect l="l" t="t" r="r" b="b"/>
                <a:pathLst>
                  <a:path w="627" h="657" extrusionOk="0">
                    <a:moveTo>
                      <a:pt x="0" y="0"/>
                    </a:moveTo>
                    <a:lnTo>
                      <a:pt x="0" y="0"/>
                    </a:lnTo>
                    <a:cubicBezTo>
                      <a:pt x="110" y="159"/>
                      <a:pt x="219" y="317"/>
                      <a:pt x="325" y="472"/>
                    </a:cubicBezTo>
                    <a:cubicBezTo>
                      <a:pt x="423" y="536"/>
                      <a:pt x="525" y="597"/>
                      <a:pt x="627" y="657"/>
                    </a:cubicBezTo>
                    <a:cubicBezTo>
                      <a:pt x="601" y="623"/>
                      <a:pt x="574" y="585"/>
                      <a:pt x="547" y="548"/>
                    </a:cubicBezTo>
                    <a:cubicBezTo>
                      <a:pt x="363" y="367"/>
                      <a:pt x="181" y="181"/>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0"/>
              <p:cNvSpPr/>
              <p:nvPr/>
            </p:nvSpPr>
            <p:spPr>
              <a:xfrm>
                <a:off x="2238436" y="4910769"/>
                <a:ext cx="76462" cy="95896"/>
              </a:xfrm>
              <a:custGeom>
                <a:avLst/>
                <a:gdLst/>
                <a:ahLst/>
                <a:cxnLst/>
                <a:rect l="l" t="t" r="r" b="b"/>
                <a:pathLst>
                  <a:path w="960" h="1204" extrusionOk="0">
                    <a:moveTo>
                      <a:pt x="1" y="0"/>
                    </a:moveTo>
                    <a:lnTo>
                      <a:pt x="1" y="0"/>
                    </a:lnTo>
                    <a:cubicBezTo>
                      <a:pt x="152" y="223"/>
                      <a:pt x="303" y="438"/>
                      <a:pt x="450" y="657"/>
                    </a:cubicBezTo>
                    <a:cubicBezTo>
                      <a:pt x="620" y="838"/>
                      <a:pt x="790" y="1023"/>
                      <a:pt x="960" y="1204"/>
                    </a:cubicBezTo>
                    <a:cubicBezTo>
                      <a:pt x="801" y="989"/>
                      <a:pt x="638" y="770"/>
                      <a:pt x="476" y="551"/>
                    </a:cubicBezTo>
                    <a:cubicBezTo>
                      <a:pt x="318" y="366"/>
                      <a:pt x="159" y="185"/>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0"/>
              <p:cNvSpPr/>
              <p:nvPr/>
            </p:nvSpPr>
            <p:spPr>
              <a:xfrm>
                <a:off x="2314818" y="5006585"/>
                <a:ext cx="65072" cy="73754"/>
              </a:xfrm>
              <a:custGeom>
                <a:avLst/>
                <a:gdLst/>
                <a:ahLst/>
                <a:cxnLst/>
                <a:rect l="l" t="t" r="r" b="b"/>
                <a:pathLst>
                  <a:path w="817" h="926" extrusionOk="0">
                    <a:moveTo>
                      <a:pt x="1" y="1"/>
                    </a:moveTo>
                    <a:lnTo>
                      <a:pt x="1" y="1"/>
                    </a:lnTo>
                    <a:cubicBezTo>
                      <a:pt x="174" y="235"/>
                      <a:pt x="348" y="466"/>
                      <a:pt x="517" y="692"/>
                    </a:cubicBezTo>
                    <a:cubicBezTo>
                      <a:pt x="567" y="741"/>
                      <a:pt x="616" y="793"/>
                      <a:pt x="669" y="842"/>
                    </a:cubicBezTo>
                    <a:cubicBezTo>
                      <a:pt x="717" y="869"/>
                      <a:pt x="766" y="899"/>
                      <a:pt x="816" y="926"/>
                    </a:cubicBezTo>
                    <a:cubicBezTo>
                      <a:pt x="726" y="809"/>
                      <a:pt x="631" y="696"/>
                      <a:pt x="540" y="582"/>
                    </a:cubicBezTo>
                    <a:cubicBezTo>
                      <a:pt x="359" y="386"/>
                      <a:pt x="182" y="194"/>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0"/>
              <p:cNvSpPr/>
              <p:nvPr/>
            </p:nvSpPr>
            <p:spPr>
              <a:xfrm>
                <a:off x="2242338" y="4909256"/>
                <a:ext cx="74072" cy="91754"/>
              </a:xfrm>
              <a:custGeom>
                <a:avLst/>
                <a:gdLst/>
                <a:ahLst/>
                <a:cxnLst/>
                <a:rect l="l" t="t" r="r" b="b"/>
                <a:pathLst>
                  <a:path w="930" h="1152" extrusionOk="0">
                    <a:moveTo>
                      <a:pt x="1" y="0"/>
                    </a:moveTo>
                    <a:cubicBezTo>
                      <a:pt x="145" y="193"/>
                      <a:pt x="284" y="381"/>
                      <a:pt x="427" y="570"/>
                    </a:cubicBezTo>
                    <a:cubicBezTo>
                      <a:pt x="594" y="766"/>
                      <a:pt x="760" y="958"/>
                      <a:pt x="929" y="1151"/>
                    </a:cubicBezTo>
                    <a:cubicBezTo>
                      <a:pt x="624" y="770"/>
                      <a:pt x="314" y="389"/>
                      <a:pt x="9" y="4"/>
                    </a:cubicBezTo>
                    <a:cubicBezTo>
                      <a:pt x="5" y="4"/>
                      <a:pt x="5" y="4"/>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0"/>
              <p:cNvSpPr/>
              <p:nvPr/>
            </p:nvSpPr>
            <p:spPr>
              <a:xfrm>
                <a:off x="2316331" y="5000930"/>
                <a:ext cx="72559" cy="84267"/>
              </a:xfrm>
              <a:custGeom>
                <a:avLst/>
                <a:gdLst/>
                <a:ahLst/>
                <a:cxnLst/>
                <a:rect l="l" t="t" r="r" b="b"/>
                <a:pathLst>
                  <a:path w="911" h="1058" extrusionOk="0">
                    <a:moveTo>
                      <a:pt x="0" y="0"/>
                    </a:moveTo>
                    <a:lnTo>
                      <a:pt x="0" y="0"/>
                    </a:lnTo>
                    <a:cubicBezTo>
                      <a:pt x="174" y="220"/>
                      <a:pt x="348" y="438"/>
                      <a:pt x="521" y="653"/>
                    </a:cubicBezTo>
                    <a:cubicBezTo>
                      <a:pt x="642" y="781"/>
                      <a:pt x="763" y="910"/>
                      <a:pt x="883" y="1042"/>
                    </a:cubicBezTo>
                    <a:cubicBezTo>
                      <a:pt x="891" y="1046"/>
                      <a:pt x="899" y="1049"/>
                      <a:pt x="910" y="1057"/>
                    </a:cubicBezTo>
                    <a:cubicBezTo>
                      <a:pt x="608" y="706"/>
                      <a:pt x="303" y="355"/>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0"/>
              <p:cNvSpPr/>
              <p:nvPr/>
            </p:nvSpPr>
            <p:spPr>
              <a:xfrm>
                <a:off x="2043378" y="4660914"/>
                <a:ext cx="40381" cy="70807"/>
              </a:xfrm>
              <a:custGeom>
                <a:avLst/>
                <a:gdLst/>
                <a:ahLst/>
                <a:cxnLst/>
                <a:rect l="l" t="t" r="r" b="b"/>
                <a:pathLst>
                  <a:path w="507" h="889" extrusionOk="0">
                    <a:moveTo>
                      <a:pt x="1" y="1"/>
                    </a:moveTo>
                    <a:lnTo>
                      <a:pt x="1" y="1"/>
                    </a:lnTo>
                    <a:cubicBezTo>
                      <a:pt x="103" y="235"/>
                      <a:pt x="212" y="465"/>
                      <a:pt x="333" y="684"/>
                    </a:cubicBezTo>
                    <a:cubicBezTo>
                      <a:pt x="389" y="752"/>
                      <a:pt x="446" y="820"/>
                      <a:pt x="506" y="888"/>
                    </a:cubicBezTo>
                    <a:cubicBezTo>
                      <a:pt x="424" y="711"/>
                      <a:pt x="333" y="507"/>
                      <a:pt x="227" y="280"/>
                    </a:cubicBezTo>
                    <a:cubicBezTo>
                      <a:pt x="152" y="186"/>
                      <a:pt x="76" y="91"/>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0"/>
              <p:cNvSpPr/>
              <p:nvPr/>
            </p:nvSpPr>
            <p:spPr>
              <a:xfrm>
                <a:off x="2016059" y="4598470"/>
                <a:ext cx="22938" cy="37275"/>
              </a:xfrm>
              <a:custGeom>
                <a:avLst/>
                <a:gdLst/>
                <a:ahLst/>
                <a:cxnLst/>
                <a:rect l="l" t="t" r="r" b="b"/>
                <a:pathLst>
                  <a:path w="288" h="468" extrusionOk="0">
                    <a:moveTo>
                      <a:pt x="0" y="0"/>
                    </a:moveTo>
                    <a:lnTo>
                      <a:pt x="0" y="0"/>
                    </a:lnTo>
                    <a:cubicBezTo>
                      <a:pt x="30" y="64"/>
                      <a:pt x="56" y="128"/>
                      <a:pt x="79" y="189"/>
                    </a:cubicBezTo>
                    <a:cubicBezTo>
                      <a:pt x="147" y="283"/>
                      <a:pt x="220" y="373"/>
                      <a:pt x="287" y="468"/>
                    </a:cubicBezTo>
                    <a:cubicBezTo>
                      <a:pt x="185" y="317"/>
                      <a:pt x="91" y="159"/>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0"/>
              <p:cNvSpPr/>
              <p:nvPr/>
            </p:nvSpPr>
            <p:spPr>
              <a:xfrm>
                <a:off x="2083680" y="4731641"/>
                <a:ext cx="49063" cy="76701"/>
              </a:xfrm>
              <a:custGeom>
                <a:avLst/>
                <a:gdLst/>
                <a:ahLst/>
                <a:cxnLst/>
                <a:rect l="l" t="t" r="r" b="b"/>
                <a:pathLst>
                  <a:path w="616" h="963" extrusionOk="0">
                    <a:moveTo>
                      <a:pt x="0" y="0"/>
                    </a:moveTo>
                    <a:lnTo>
                      <a:pt x="0" y="0"/>
                    </a:lnTo>
                    <a:cubicBezTo>
                      <a:pt x="64" y="140"/>
                      <a:pt x="121" y="264"/>
                      <a:pt x="174" y="370"/>
                    </a:cubicBezTo>
                    <a:cubicBezTo>
                      <a:pt x="310" y="577"/>
                      <a:pt x="461" y="774"/>
                      <a:pt x="616" y="962"/>
                    </a:cubicBezTo>
                    <a:cubicBezTo>
                      <a:pt x="525" y="777"/>
                      <a:pt x="427" y="581"/>
                      <a:pt x="325" y="373"/>
                    </a:cubicBezTo>
                    <a:cubicBezTo>
                      <a:pt x="216" y="249"/>
                      <a:pt x="106" y="124"/>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0"/>
              <p:cNvSpPr/>
              <p:nvPr/>
            </p:nvSpPr>
            <p:spPr>
              <a:xfrm>
                <a:off x="2041546" y="4639887"/>
                <a:ext cx="43726" cy="73116"/>
              </a:xfrm>
              <a:custGeom>
                <a:avLst/>
                <a:gdLst/>
                <a:ahLst/>
                <a:cxnLst/>
                <a:rect l="l" t="t" r="r" b="b"/>
                <a:pathLst>
                  <a:path w="549" h="918" extrusionOk="0">
                    <a:moveTo>
                      <a:pt x="1" y="1"/>
                    </a:moveTo>
                    <a:cubicBezTo>
                      <a:pt x="92" y="193"/>
                      <a:pt x="175" y="374"/>
                      <a:pt x="250" y="544"/>
                    </a:cubicBezTo>
                    <a:cubicBezTo>
                      <a:pt x="352" y="668"/>
                      <a:pt x="450" y="793"/>
                      <a:pt x="548" y="918"/>
                    </a:cubicBezTo>
                    <a:cubicBezTo>
                      <a:pt x="466" y="748"/>
                      <a:pt x="375" y="567"/>
                      <a:pt x="284" y="386"/>
                    </a:cubicBezTo>
                    <a:cubicBezTo>
                      <a:pt x="186" y="261"/>
                      <a:pt x="92" y="133"/>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0"/>
              <p:cNvSpPr/>
              <p:nvPr/>
            </p:nvSpPr>
            <p:spPr>
              <a:xfrm>
                <a:off x="2085193" y="4712924"/>
                <a:ext cx="52966" cy="81878"/>
              </a:xfrm>
              <a:custGeom>
                <a:avLst/>
                <a:gdLst/>
                <a:ahLst/>
                <a:cxnLst/>
                <a:rect l="l" t="t" r="r" b="b"/>
                <a:pathLst>
                  <a:path w="665" h="1028" extrusionOk="0">
                    <a:moveTo>
                      <a:pt x="0" y="1"/>
                    </a:moveTo>
                    <a:lnTo>
                      <a:pt x="0" y="1"/>
                    </a:lnTo>
                    <a:cubicBezTo>
                      <a:pt x="110" y="216"/>
                      <a:pt x="207" y="416"/>
                      <a:pt x="306" y="608"/>
                    </a:cubicBezTo>
                    <a:cubicBezTo>
                      <a:pt x="423" y="748"/>
                      <a:pt x="544" y="887"/>
                      <a:pt x="665" y="1028"/>
                    </a:cubicBezTo>
                    <a:cubicBezTo>
                      <a:pt x="559" y="831"/>
                      <a:pt x="446" y="624"/>
                      <a:pt x="332" y="416"/>
                    </a:cubicBezTo>
                    <a:cubicBezTo>
                      <a:pt x="223" y="276"/>
                      <a:pt x="113" y="140"/>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0"/>
              <p:cNvSpPr/>
              <p:nvPr/>
            </p:nvSpPr>
            <p:spPr>
              <a:xfrm>
                <a:off x="2073166" y="4681383"/>
                <a:ext cx="13859" cy="19036"/>
              </a:xfrm>
              <a:custGeom>
                <a:avLst/>
                <a:gdLst/>
                <a:ahLst/>
                <a:cxnLst/>
                <a:rect l="l" t="t" r="r" b="b"/>
                <a:pathLst>
                  <a:path w="174" h="239" extrusionOk="0">
                    <a:moveTo>
                      <a:pt x="1" y="1"/>
                    </a:moveTo>
                    <a:cubicBezTo>
                      <a:pt x="57" y="80"/>
                      <a:pt x="118" y="159"/>
                      <a:pt x="174" y="238"/>
                    </a:cubicBezTo>
                    <a:cubicBezTo>
                      <a:pt x="159" y="212"/>
                      <a:pt x="144" y="182"/>
                      <a:pt x="128" y="151"/>
                    </a:cubicBezTo>
                    <a:cubicBezTo>
                      <a:pt x="83" y="102"/>
                      <a:pt x="41" y="53"/>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0"/>
              <p:cNvSpPr/>
              <p:nvPr/>
            </p:nvSpPr>
            <p:spPr>
              <a:xfrm>
                <a:off x="2138079" y="4794722"/>
                <a:ext cx="53842" cy="74630"/>
              </a:xfrm>
              <a:custGeom>
                <a:avLst/>
                <a:gdLst/>
                <a:ahLst/>
                <a:cxnLst/>
                <a:rect l="l" t="t" r="r" b="b"/>
                <a:pathLst>
                  <a:path w="676" h="937" extrusionOk="0">
                    <a:moveTo>
                      <a:pt x="1" y="1"/>
                    </a:moveTo>
                    <a:lnTo>
                      <a:pt x="1" y="1"/>
                    </a:lnTo>
                    <a:cubicBezTo>
                      <a:pt x="114" y="208"/>
                      <a:pt x="223" y="412"/>
                      <a:pt x="329" y="604"/>
                    </a:cubicBezTo>
                    <a:cubicBezTo>
                      <a:pt x="442" y="721"/>
                      <a:pt x="555" y="830"/>
                      <a:pt x="676" y="936"/>
                    </a:cubicBezTo>
                    <a:cubicBezTo>
                      <a:pt x="581" y="778"/>
                      <a:pt x="487" y="616"/>
                      <a:pt x="393" y="454"/>
                    </a:cubicBezTo>
                    <a:cubicBezTo>
                      <a:pt x="261" y="302"/>
                      <a:pt x="132" y="151"/>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0"/>
              <p:cNvSpPr/>
              <p:nvPr/>
            </p:nvSpPr>
            <p:spPr>
              <a:xfrm>
                <a:off x="2086945" y="4700339"/>
                <a:ext cx="53603" cy="81479"/>
              </a:xfrm>
              <a:custGeom>
                <a:avLst/>
                <a:gdLst/>
                <a:ahLst/>
                <a:cxnLst/>
                <a:rect l="l" t="t" r="r" b="b"/>
                <a:pathLst>
                  <a:path w="673" h="1023" extrusionOk="0">
                    <a:moveTo>
                      <a:pt x="1" y="0"/>
                    </a:moveTo>
                    <a:lnTo>
                      <a:pt x="1" y="0"/>
                    </a:lnTo>
                    <a:cubicBezTo>
                      <a:pt x="107" y="197"/>
                      <a:pt x="213" y="385"/>
                      <a:pt x="310" y="574"/>
                    </a:cubicBezTo>
                    <a:cubicBezTo>
                      <a:pt x="431" y="721"/>
                      <a:pt x="552" y="872"/>
                      <a:pt x="673" y="1023"/>
                    </a:cubicBezTo>
                    <a:cubicBezTo>
                      <a:pt x="560" y="831"/>
                      <a:pt x="446" y="642"/>
                      <a:pt x="333" y="446"/>
                    </a:cubicBezTo>
                    <a:cubicBezTo>
                      <a:pt x="224" y="298"/>
                      <a:pt x="110" y="148"/>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0"/>
              <p:cNvSpPr/>
              <p:nvPr/>
            </p:nvSpPr>
            <p:spPr>
              <a:xfrm>
                <a:off x="2140469" y="4781739"/>
                <a:ext cx="62284" cy="87851"/>
              </a:xfrm>
              <a:custGeom>
                <a:avLst/>
                <a:gdLst/>
                <a:ahLst/>
                <a:cxnLst/>
                <a:rect l="l" t="t" r="r" b="b"/>
                <a:pathLst>
                  <a:path w="782" h="1103" extrusionOk="0">
                    <a:moveTo>
                      <a:pt x="1" y="1"/>
                    </a:moveTo>
                    <a:cubicBezTo>
                      <a:pt x="121" y="209"/>
                      <a:pt x="243" y="416"/>
                      <a:pt x="363" y="617"/>
                    </a:cubicBezTo>
                    <a:cubicBezTo>
                      <a:pt x="503" y="779"/>
                      <a:pt x="642" y="941"/>
                      <a:pt x="782" y="1103"/>
                    </a:cubicBezTo>
                    <a:cubicBezTo>
                      <a:pt x="654" y="899"/>
                      <a:pt x="522" y="692"/>
                      <a:pt x="389" y="484"/>
                    </a:cubicBezTo>
                    <a:cubicBezTo>
                      <a:pt x="257" y="322"/>
                      <a:pt x="129" y="159"/>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0"/>
              <p:cNvSpPr/>
              <p:nvPr/>
            </p:nvSpPr>
            <p:spPr>
              <a:xfrm>
                <a:off x="2097777" y="4709339"/>
                <a:ext cx="44284" cy="64674"/>
              </a:xfrm>
              <a:custGeom>
                <a:avLst/>
                <a:gdLst/>
                <a:ahLst/>
                <a:cxnLst/>
                <a:rect l="l" t="t" r="r" b="b"/>
                <a:pathLst>
                  <a:path w="556" h="812" extrusionOk="0">
                    <a:moveTo>
                      <a:pt x="1" y="0"/>
                    </a:moveTo>
                    <a:lnTo>
                      <a:pt x="1" y="0"/>
                    </a:lnTo>
                    <a:cubicBezTo>
                      <a:pt x="65" y="110"/>
                      <a:pt x="133" y="223"/>
                      <a:pt x="197" y="333"/>
                    </a:cubicBezTo>
                    <a:cubicBezTo>
                      <a:pt x="314" y="491"/>
                      <a:pt x="434" y="653"/>
                      <a:pt x="556" y="812"/>
                    </a:cubicBezTo>
                    <a:cubicBezTo>
                      <a:pt x="439" y="634"/>
                      <a:pt x="326" y="453"/>
                      <a:pt x="208" y="272"/>
                    </a:cubicBezTo>
                    <a:cubicBezTo>
                      <a:pt x="163" y="204"/>
                      <a:pt x="117" y="140"/>
                      <a:pt x="72" y="72"/>
                    </a:cubicBezTo>
                    <a:cubicBezTo>
                      <a:pt x="49" y="49"/>
                      <a:pt x="23" y="23"/>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0"/>
              <p:cNvSpPr/>
              <p:nvPr/>
            </p:nvSpPr>
            <p:spPr>
              <a:xfrm>
                <a:off x="2202674" y="4869511"/>
                <a:ext cx="25726" cy="29549"/>
              </a:xfrm>
              <a:custGeom>
                <a:avLst/>
                <a:gdLst/>
                <a:ahLst/>
                <a:cxnLst/>
                <a:rect l="l" t="t" r="r" b="b"/>
                <a:pathLst>
                  <a:path w="323" h="371" extrusionOk="0">
                    <a:moveTo>
                      <a:pt x="1" y="1"/>
                    </a:moveTo>
                    <a:lnTo>
                      <a:pt x="1" y="1"/>
                    </a:lnTo>
                    <a:cubicBezTo>
                      <a:pt x="54" y="81"/>
                      <a:pt x="103" y="159"/>
                      <a:pt x="152" y="239"/>
                    </a:cubicBezTo>
                    <a:cubicBezTo>
                      <a:pt x="209" y="284"/>
                      <a:pt x="265" y="330"/>
                      <a:pt x="322" y="371"/>
                    </a:cubicBezTo>
                    <a:cubicBezTo>
                      <a:pt x="212" y="246"/>
                      <a:pt x="107" y="121"/>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0"/>
              <p:cNvSpPr/>
              <p:nvPr/>
            </p:nvSpPr>
            <p:spPr>
              <a:xfrm>
                <a:off x="2141982" y="4773934"/>
                <a:ext cx="62603" cy="87612"/>
              </a:xfrm>
              <a:custGeom>
                <a:avLst/>
                <a:gdLst/>
                <a:ahLst/>
                <a:cxnLst/>
                <a:rect l="l" t="t" r="r" b="b"/>
                <a:pathLst>
                  <a:path w="786" h="1100" extrusionOk="0">
                    <a:moveTo>
                      <a:pt x="1" y="1"/>
                    </a:moveTo>
                    <a:lnTo>
                      <a:pt x="1" y="1"/>
                    </a:lnTo>
                    <a:cubicBezTo>
                      <a:pt x="125" y="197"/>
                      <a:pt x="246" y="389"/>
                      <a:pt x="370" y="582"/>
                    </a:cubicBezTo>
                    <a:cubicBezTo>
                      <a:pt x="506" y="755"/>
                      <a:pt x="646" y="929"/>
                      <a:pt x="785" y="1100"/>
                    </a:cubicBezTo>
                    <a:cubicBezTo>
                      <a:pt x="649" y="907"/>
                      <a:pt x="518" y="715"/>
                      <a:pt x="382" y="518"/>
                    </a:cubicBezTo>
                    <a:cubicBezTo>
                      <a:pt x="254" y="344"/>
                      <a:pt x="125" y="175"/>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0"/>
              <p:cNvSpPr/>
              <p:nvPr/>
            </p:nvSpPr>
            <p:spPr>
              <a:xfrm>
                <a:off x="2204506" y="4861467"/>
                <a:ext cx="37912" cy="47868"/>
              </a:xfrm>
              <a:custGeom>
                <a:avLst/>
                <a:gdLst/>
                <a:ahLst/>
                <a:cxnLst/>
                <a:rect l="l" t="t" r="r" b="b"/>
                <a:pathLst>
                  <a:path w="476" h="601" extrusionOk="0">
                    <a:moveTo>
                      <a:pt x="0" y="1"/>
                    </a:moveTo>
                    <a:cubicBezTo>
                      <a:pt x="118" y="174"/>
                      <a:pt x="235" y="344"/>
                      <a:pt x="352" y="510"/>
                    </a:cubicBezTo>
                    <a:cubicBezTo>
                      <a:pt x="393" y="539"/>
                      <a:pt x="435" y="570"/>
                      <a:pt x="476" y="600"/>
                    </a:cubicBezTo>
                    <a:cubicBezTo>
                      <a:pt x="465" y="585"/>
                      <a:pt x="453" y="570"/>
                      <a:pt x="442" y="555"/>
                    </a:cubicBezTo>
                    <a:cubicBezTo>
                      <a:pt x="295" y="370"/>
                      <a:pt x="148" y="185"/>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0"/>
              <p:cNvSpPr/>
              <p:nvPr/>
            </p:nvSpPr>
            <p:spPr>
              <a:xfrm>
                <a:off x="2105901" y="0"/>
                <a:ext cx="4091094" cy="5016040"/>
              </a:xfrm>
              <a:custGeom>
                <a:avLst/>
                <a:gdLst/>
                <a:ahLst/>
                <a:cxnLst/>
                <a:rect l="l" t="t" r="r" b="b"/>
                <a:pathLst>
                  <a:path w="51365" h="62978" extrusionOk="0">
                    <a:moveTo>
                      <a:pt x="31027" y="0"/>
                    </a:moveTo>
                    <a:cubicBezTo>
                      <a:pt x="32506" y="751"/>
                      <a:pt x="33722" y="2042"/>
                      <a:pt x="34344" y="3710"/>
                    </a:cubicBezTo>
                    <a:cubicBezTo>
                      <a:pt x="34476" y="3823"/>
                      <a:pt x="40797" y="21308"/>
                      <a:pt x="40858" y="21482"/>
                    </a:cubicBezTo>
                    <a:cubicBezTo>
                      <a:pt x="40956" y="21754"/>
                      <a:pt x="47153" y="39374"/>
                      <a:pt x="47040" y="39616"/>
                    </a:cubicBezTo>
                    <a:cubicBezTo>
                      <a:pt x="48217" y="43095"/>
                      <a:pt x="46399" y="46919"/>
                      <a:pt x="42938" y="48209"/>
                    </a:cubicBezTo>
                    <a:cubicBezTo>
                      <a:pt x="42828" y="48338"/>
                      <a:pt x="25343" y="54659"/>
                      <a:pt x="25169" y="54723"/>
                    </a:cubicBezTo>
                    <a:cubicBezTo>
                      <a:pt x="24900" y="54817"/>
                      <a:pt x="7594" y="60903"/>
                      <a:pt x="7046" y="60903"/>
                    </a:cubicBezTo>
                    <a:cubicBezTo>
                      <a:pt x="7041" y="60903"/>
                      <a:pt x="7037" y="60903"/>
                      <a:pt x="7035" y="60902"/>
                    </a:cubicBezTo>
                    <a:cubicBezTo>
                      <a:pt x="6318" y="61144"/>
                      <a:pt x="5587" y="61259"/>
                      <a:pt x="4867" y="61259"/>
                    </a:cubicBezTo>
                    <a:cubicBezTo>
                      <a:pt x="3039" y="61259"/>
                      <a:pt x="1281" y="60518"/>
                      <a:pt x="1" y="59230"/>
                    </a:cubicBezTo>
                    <a:lnTo>
                      <a:pt x="1" y="59230"/>
                    </a:lnTo>
                    <a:cubicBezTo>
                      <a:pt x="34" y="59286"/>
                      <a:pt x="72" y="59343"/>
                      <a:pt x="106" y="59399"/>
                    </a:cubicBezTo>
                    <a:cubicBezTo>
                      <a:pt x="351" y="59750"/>
                      <a:pt x="593" y="60105"/>
                      <a:pt x="835" y="60456"/>
                    </a:cubicBezTo>
                    <a:cubicBezTo>
                      <a:pt x="1118" y="60834"/>
                      <a:pt x="1401" y="61214"/>
                      <a:pt x="1680" y="61592"/>
                    </a:cubicBezTo>
                    <a:cubicBezTo>
                      <a:pt x="1696" y="61607"/>
                      <a:pt x="1706" y="61626"/>
                      <a:pt x="1722" y="61641"/>
                    </a:cubicBezTo>
                    <a:cubicBezTo>
                      <a:pt x="2939" y="62502"/>
                      <a:pt x="4406" y="62978"/>
                      <a:pt x="5913" y="62978"/>
                    </a:cubicBezTo>
                    <a:cubicBezTo>
                      <a:pt x="6765" y="62978"/>
                      <a:pt x="7630" y="62825"/>
                      <a:pt x="8470" y="62505"/>
                    </a:cubicBezTo>
                    <a:cubicBezTo>
                      <a:pt x="8471" y="62506"/>
                      <a:pt x="8474" y="62506"/>
                      <a:pt x="8477" y="62506"/>
                    </a:cubicBezTo>
                    <a:cubicBezTo>
                      <a:pt x="8961" y="62506"/>
                      <a:pt x="27145" y="55341"/>
                      <a:pt x="27400" y="55241"/>
                    </a:cubicBezTo>
                    <a:cubicBezTo>
                      <a:pt x="27562" y="55173"/>
                      <a:pt x="45866" y="47791"/>
                      <a:pt x="45972" y="47662"/>
                    </a:cubicBezTo>
                    <a:cubicBezTo>
                      <a:pt x="49588" y="46168"/>
                      <a:pt x="51365" y="42046"/>
                      <a:pt x="49976" y="38404"/>
                    </a:cubicBezTo>
                    <a:cubicBezTo>
                      <a:pt x="50074" y="38171"/>
                      <a:pt x="42809" y="19730"/>
                      <a:pt x="42708" y="19474"/>
                    </a:cubicBezTo>
                    <a:cubicBezTo>
                      <a:pt x="42640" y="19308"/>
                      <a:pt x="35261" y="1004"/>
                      <a:pt x="35133" y="902"/>
                    </a:cubicBezTo>
                    <a:cubicBezTo>
                      <a:pt x="35000" y="585"/>
                      <a:pt x="34850" y="287"/>
                      <a:pt x="34683"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0"/>
              <p:cNvSpPr/>
              <p:nvPr/>
            </p:nvSpPr>
            <p:spPr>
              <a:xfrm>
                <a:off x="742489" y="0"/>
                <a:ext cx="3308318" cy="4391684"/>
              </a:xfrm>
              <a:custGeom>
                <a:avLst/>
                <a:gdLst/>
                <a:ahLst/>
                <a:cxnLst/>
                <a:rect l="l" t="t" r="r" b="b"/>
                <a:pathLst>
                  <a:path w="41537" h="55139" extrusionOk="0">
                    <a:moveTo>
                      <a:pt x="34705" y="0"/>
                    </a:moveTo>
                    <a:cubicBezTo>
                      <a:pt x="29678" y="1951"/>
                      <a:pt x="24198" y="4110"/>
                      <a:pt x="24059" y="4167"/>
                    </a:cubicBezTo>
                    <a:cubicBezTo>
                      <a:pt x="23803" y="4269"/>
                      <a:pt x="5445" y="11741"/>
                      <a:pt x="5348" y="11979"/>
                    </a:cubicBezTo>
                    <a:cubicBezTo>
                      <a:pt x="1751" y="13485"/>
                      <a:pt x="0" y="17613"/>
                      <a:pt x="1411" y="21263"/>
                    </a:cubicBezTo>
                    <a:cubicBezTo>
                      <a:pt x="1392" y="21429"/>
                      <a:pt x="8687" y="39767"/>
                      <a:pt x="8751" y="39929"/>
                    </a:cubicBezTo>
                    <a:cubicBezTo>
                      <a:pt x="8800" y="40050"/>
                      <a:pt x="12740" y="49817"/>
                      <a:pt x="14919" y="55138"/>
                    </a:cubicBezTo>
                    <a:cubicBezTo>
                      <a:pt x="13284" y="50745"/>
                      <a:pt x="9099" y="39174"/>
                      <a:pt x="9046" y="39031"/>
                    </a:cubicBezTo>
                    <a:cubicBezTo>
                      <a:pt x="8986" y="38857"/>
                      <a:pt x="2754" y="21342"/>
                      <a:pt x="2782" y="21172"/>
                    </a:cubicBezTo>
                    <a:cubicBezTo>
                      <a:pt x="1581" y="17681"/>
                      <a:pt x="3374" y="13851"/>
                      <a:pt x="6812" y="12545"/>
                    </a:cubicBezTo>
                    <a:cubicBezTo>
                      <a:pt x="6925" y="12303"/>
                      <a:pt x="24466" y="5887"/>
                      <a:pt x="24738" y="5793"/>
                    </a:cubicBezTo>
                    <a:cubicBezTo>
                      <a:pt x="24965" y="5710"/>
                      <a:pt x="37382" y="1343"/>
                      <a:pt x="41536"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0"/>
              <p:cNvSpPr/>
              <p:nvPr/>
            </p:nvSpPr>
            <p:spPr>
              <a:xfrm>
                <a:off x="1997421" y="4560876"/>
                <a:ext cx="18717" cy="37673"/>
              </a:xfrm>
              <a:custGeom>
                <a:avLst/>
                <a:gdLst/>
                <a:ahLst/>
                <a:cxnLst/>
                <a:rect l="l" t="t" r="r" b="b"/>
                <a:pathLst>
                  <a:path w="235" h="473" extrusionOk="0">
                    <a:moveTo>
                      <a:pt x="1" y="0"/>
                    </a:moveTo>
                    <a:cubicBezTo>
                      <a:pt x="72" y="162"/>
                      <a:pt x="151" y="317"/>
                      <a:pt x="234" y="472"/>
                    </a:cubicBezTo>
                    <a:cubicBezTo>
                      <a:pt x="193" y="370"/>
                      <a:pt x="147" y="260"/>
                      <a:pt x="98" y="143"/>
                    </a:cubicBezTo>
                    <a:cubicBezTo>
                      <a:pt x="64" y="98"/>
                      <a:pt x="34" y="49"/>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0"/>
              <p:cNvSpPr/>
              <p:nvPr/>
            </p:nvSpPr>
            <p:spPr>
              <a:xfrm>
                <a:off x="1965243" y="4483856"/>
                <a:ext cx="24372" cy="51213"/>
              </a:xfrm>
              <a:custGeom>
                <a:avLst/>
                <a:gdLst/>
                <a:ahLst/>
                <a:cxnLst/>
                <a:rect l="l" t="t" r="r" b="b"/>
                <a:pathLst>
                  <a:path w="306" h="643" extrusionOk="0">
                    <a:moveTo>
                      <a:pt x="1" y="1"/>
                    </a:moveTo>
                    <a:lnTo>
                      <a:pt x="1" y="1"/>
                    </a:lnTo>
                    <a:cubicBezTo>
                      <a:pt x="83" y="208"/>
                      <a:pt x="140" y="356"/>
                      <a:pt x="174" y="435"/>
                    </a:cubicBezTo>
                    <a:cubicBezTo>
                      <a:pt x="219" y="507"/>
                      <a:pt x="264" y="575"/>
                      <a:pt x="306" y="643"/>
                    </a:cubicBezTo>
                    <a:cubicBezTo>
                      <a:pt x="253" y="511"/>
                      <a:pt x="196" y="371"/>
                      <a:pt x="133" y="224"/>
                    </a:cubicBezTo>
                    <a:cubicBezTo>
                      <a:pt x="91" y="148"/>
                      <a:pt x="46" y="72"/>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0"/>
              <p:cNvSpPr/>
              <p:nvPr/>
            </p:nvSpPr>
            <p:spPr>
              <a:xfrm>
                <a:off x="1944455" y="4428899"/>
                <a:ext cx="19115" cy="42691"/>
              </a:xfrm>
              <a:custGeom>
                <a:avLst/>
                <a:gdLst/>
                <a:ahLst/>
                <a:cxnLst/>
                <a:rect l="l" t="t" r="r" b="b"/>
                <a:pathLst>
                  <a:path w="240" h="536" extrusionOk="0">
                    <a:moveTo>
                      <a:pt x="1" y="1"/>
                    </a:moveTo>
                    <a:lnTo>
                      <a:pt x="1" y="1"/>
                    </a:lnTo>
                    <a:cubicBezTo>
                      <a:pt x="46" y="114"/>
                      <a:pt x="84" y="219"/>
                      <a:pt x="122" y="318"/>
                    </a:cubicBezTo>
                    <a:cubicBezTo>
                      <a:pt x="163" y="393"/>
                      <a:pt x="201" y="464"/>
                      <a:pt x="239" y="536"/>
                    </a:cubicBezTo>
                    <a:cubicBezTo>
                      <a:pt x="194" y="427"/>
                      <a:pt x="148" y="318"/>
                      <a:pt x="103" y="204"/>
                    </a:cubicBezTo>
                    <a:lnTo>
                      <a:pt x="1" y="1"/>
                    </a:ln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0"/>
              <p:cNvSpPr/>
              <p:nvPr/>
            </p:nvSpPr>
            <p:spPr>
              <a:xfrm>
                <a:off x="1930676" y="4391624"/>
                <a:ext cx="12106" cy="29470"/>
              </a:xfrm>
              <a:custGeom>
                <a:avLst/>
                <a:gdLst/>
                <a:ahLst/>
                <a:cxnLst/>
                <a:rect l="l" t="t" r="r" b="b"/>
                <a:pathLst>
                  <a:path w="152" h="370" extrusionOk="0">
                    <a:moveTo>
                      <a:pt x="1" y="0"/>
                    </a:moveTo>
                    <a:lnTo>
                      <a:pt x="1" y="0"/>
                    </a:lnTo>
                    <a:cubicBezTo>
                      <a:pt x="27" y="72"/>
                      <a:pt x="53" y="136"/>
                      <a:pt x="76" y="204"/>
                    </a:cubicBezTo>
                    <a:cubicBezTo>
                      <a:pt x="102" y="261"/>
                      <a:pt x="125" y="314"/>
                      <a:pt x="151" y="370"/>
                    </a:cubicBezTo>
                    <a:cubicBezTo>
                      <a:pt x="140" y="340"/>
                      <a:pt x="129" y="314"/>
                      <a:pt x="118" y="284"/>
                    </a:cubicBezTo>
                    <a:cubicBezTo>
                      <a:pt x="80" y="189"/>
                      <a:pt x="38" y="95"/>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0"/>
              <p:cNvSpPr/>
              <p:nvPr/>
            </p:nvSpPr>
            <p:spPr>
              <a:xfrm>
                <a:off x="2038918" y="4635665"/>
                <a:ext cx="2708" cy="4301"/>
              </a:xfrm>
              <a:custGeom>
                <a:avLst/>
                <a:gdLst/>
                <a:ahLst/>
                <a:cxnLst/>
                <a:rect l="l" t="t" r="r" b="b"/>
                <a:pathLst>
                  <a:path w="34" h="54" extrusionOk="0">
                    <a:moveTo>
                      <a:pt x="0" y="1"/>
                    </a:moveTo>
                    <a:cubicBezTo>
                      <a:pt x="11" y="20"/>
                      <a:pt x="23" y="35"/>
                      <a:pt x="34" y="54"/>
                    </a:cubicBezTo>
                    <a:cubicBezTo>
                      <a:pt x="34" y="46"/>
                      <a:pt x="30" y="42"/>
                      <a:pt x="27" y="39"/>
                    </a:cubicBezTo>
                    <a:cubicBezTo>
                      <a:pt x="19" y="23"/>
                      <a:pt x="11" y="12"/>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0"/>
              <p:cNvSpPr/>
              <p:nvPr/>
            </p:nvSpPr>
            <p:spPr>
              <a:xfrm>
                <a:off x="1989536" y="4534990"/>
                <a:ext cx="32894" cy="62284"/>
              </a:xfrm>
              <a:custGeom>
                <a:avLst/>
                <a:gdLst/>
                <a:ahLst/>
                <a:cxnLst/>
                <a:rect l="l" t="t" r="r" b="b"/>
                <a:pathLst>
                  <a:path w="413" h="782" extrusionOk="0">
                    <a:moveTo>
                      <a:pt x="1" y="1"/>
                    </a:moveTo>
                    <a:cubicBezTo>
                      <a:pt x="72" y="170"/>
                      <a:pt x="137" y="325"/>
                      <a:pt x="197" y="468"/>
                    </a:cubicBezTo>
                    <a:cubicBezTo>
                      <a:pt x="269" y="574"/>
                      <a:pt x="341" y="680"/>
                      <a:pt x="412" y="782"/>
                    </a:cubicBezTo>
                    <a:cubicBezTo>
                      <a:pt x="344" y="630"/>
                      <a:pt x="273" y="472"/>
                      <a:pt x="197" y="310"/>
                    </a:cubicBezTo>
                    <a:cubicBezTo>
                      <a:pt x="133" y="208"/>
                      <a:pt x="69" y="106"/>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0"/>
              <p:cNvSpPr/>
              <p:nvPr/>
            </p:nvSpPr>
            <p:spPr>
              <a:xfrm>
                <a:off x="1963491" y="4471511"/>
                <a:ext cx="26124" cy="53603"/>
              </a:xfrm>
              <a:custGeom>
                <a:avLst/>
                <a:gdLst/>
                <a:ahLst/>
                <a:cxnLst/>
                <a:rect l="l" t="t" r="r" b="b"/>
                <a:pathLst>
                  <a:path w="328" h="673" extrusionOk="0">
                    <a:moveTo>
                      <a:pt x="0" y="1"/>
                    </a:moveTo>
                    <a:cubicBezTo>
                      <a:pt x="53" y="130"/>
                      <a:pt x="105" y="258"/>
                      <a:pt x="155" y="379"/>
                    </a:cubicBezTo>
                    <a:cubicBezTo>
                      <a:pt x="215" y="476"/>
                      <a:pt x="272" y="575"/>
                      <a:pt x="328" y="673"/>
                    </a:cubicBezTo>
                    <a:cubicBezTo>
                      <a:pt x="272" y="549"/>
                      <a:pt x="211" y="417"/>
                      <a:pt x="155" y="284"/>
                    </a:cubicBezTo>
                    <a:cubicBezTo>
                      <a:pt x="101" y="190"/>
                      <a:pt x="53" y="96"/>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0"/>
              <p:cNvSpPr/>
              <p:nvPr/>
            </p:nvSpPr>
            <p:spPr>
              <a:xfrm>
                <a:off x="1945730" y="4427944"/>
                <a:ext cx="17522" cy="38629"/>
              </a:xfrm>
              <a:custGeom>
                <a:avLst/>
                <a:gdLst/>
                <a:ahLst/>
                <a:cxnLst/>
                <a:rect l="l" t="t" r="r" b="b"/>
                <a:pathLst>
                  <a:path w="220" h="485" extrusionOk="0">
                    <a:moveTo>
                      <a:pt x="0" y="1"/>
                    </a:moveTo>
                    <a:lnTo>
                      <a:pt x="0" y="1"/>
                    </a:lnTo>
                    <a:cubicBezTo>
                      <a:pt x="3" y="9"/>
                      <a:pt x="7" y="16"/>
                      <a:pt x="10" y="24"/>
                    </a:cubicBezTo>
                    <a:lnTo>
                      <a:pt x="10" y="24"/>
                    </a:lnTo>
                    <a:cubicBezTo>
                      <a:pt x="7" y="16"/>
                      <a:pt x="3" y="9"/>
                      <a:pt x="0" y="1"/>
                    </a:cubicBezTo>
                    <a:close/>
                    <a:moveTo>
                      <a:pt x="10" y="24"/>
                    </a:moveTo>
                    <a:cubicBezTo>
                      <a:pt x="36" y="88"/>
                      <a:pt x="60" y="153"/>
                      <a:pt x="87" y="216"/>
                    </a:cubicBezTo>
                    <a:cubicBezTo>
                      <a:pt x="129" y="301"/>
                      <a:pt x="172" y="386"/>
                      <a:pt x="211" y="467"/>
                    </a:cubicBezTo>
                    <a:lnTo>
                      <a:pt x="211" y="467"/>
                    </a:lnTo>
                    <a:cubicBezTo>
                      <a:pt x="206" y="456"/>
                      <a:pt x="201" y="445"/>
                      <a:pt x="197" y="435"/>
                    </a:cubicBezTo>
                    <a:cubicBezTo>
                      <a:pt x="128" y="302"/>
                      <a:pt x="68" y="164"/>
                      <a:pt x="10" y="24"/>
                    </a:cubicBezTo>
                    <a:close/>
                    <a:moveTo>
                      <a:pt x="211" y="467"/>
                    </a:moveTo>
                    <a:cubicBezTo>
                      <a:pt x="214" y="473"/>
                      <a:pt x="217" y="479"/>
                      <a:pt x="219" y="484"/>
                    </a:cubicBezTo>
                    <a:cubicBezTo>
                      <a:pt x="217" y="479"/>
                      <a:pt x="214" y="473"/>
                      <a:pt x="211" y="467"/>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0"/>
              <p:cNvSpPr/>
              <p:nvPr/>
            </p:nvSpPr>
            <p:spPr>
              <a:xfrm>
                <a:off x="2022351" y="4597195"/>
                <a:ext cx="40700" cy="70727"/>
              </a:xfrm>
              <a:custGeom>
                <a:avLst/>
                <a:gdLst/>
                <a:ahLst/>
                <a:cxnLst/>
                <a:rect l="l" t="t" r="r" b="b"/>
                <a:pathLst>
                  <a:path w="511" h="888" extrusionOk="0">
                    <a:moveTo>
                      <a:pt x="0" y="1"/>
                    </a:moveTo>
                    <a:cubicBezTo>
                      <a:pt x="83" y="182"/>
                      <a:pt x="163" y="356"/>
                      <a:pt x="235" y="522"/>
                    </a:cubicBezTo>
                    <a:cubicBezTo>
                      <a:pt x="329" y="642"/>
                      <a:pt x="420" y="767"/>
                      <a:pt x="510" y="887"/>
                    </a:cubicBezTo>
                    <a:cubicBezTo>
                      <a:pt x="423" y="718"/>
                      <a:pt x="340" y="544"/>
                      <a:pt x="249" y="363"/>
                    </a:cubicBezTo>
                    <a:cubicBezTo>
                      <a:pt x="167" y="243"/>
                      <a:pt x="83" y="121"/>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0"/>
              <p:cNvSpPr/>
              <p:nvPr/>
            </p:nvSpPr>
            <p:spPr>
              <a:xfrm>
                <a:off x="1989536" y="4525034"/>
                <a:ext cx="33532" cy="62683"/>
              </a:xfrm>
              <a:custGeom>
                <a:avLst/>
                <a:gdLst/>
                <a:ahLst/>
                <a:cxnLst/>
                <a:rect l="l" t="t" r="r" b="b"/>
                <a:pathLst>
                  <a:path w="421" h="787" extrusionOk="0">
                    <a:moveTo>
                      <a:pt x="1" y="1"/>
                    </a:moveTo>
                    <a:cubicBezTo>
                      <a:pt x="69" y="149"/>
                      <a:pt x="133" y="292"/>
                      <a:pt x="197" y="435"/>
                    </a:cubicBezTo>
                    <a:cubicBezTo>
                      <a:pt x="273" y="552"/>
                      <a:pt x="349" y="669"/>
                      <a:pt x="420" y="786"/>
                    </a:cubicBezTo>
                    <a:cubicBezTo>
                      <a:pt x="349" y="639"/>
                      <a:pt x="276" y="492"/>
                      <a:pt x="201" y="344"/>
                    </a:cubicBezTo>
                    <a:cubicBezTo>
                      <a:pt x="137" y="231"/>
                      <a:pt x="69" y="118"/>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0"/>
              <p:cNvSpPr/>
              <p:nvPr/>
            </p:nvSpPr>
            <p:spPr>
              <a:xfrm>
                <a:off x="1963172" y="4466493"/>
                <a:ext cx="26762" cy="53842"/>
              </a:xfrm>
              <a:custGeom>
                <a:avLst/>
                <a:gdLst/>
                <a:ahLst/>
                <a:cxnLst/>
                <a:rect l="l" t="t" r="r" b="b"/>
                <a:pathLst>
                  <a:path w="336" h="676" extrusionOk="0">
                    <a:moveTo>
                      <a:pt x="0" y="0"/>
                    </a:moveTo>
                    <a:lnTo>
                      <a:pt x="0" y="0"/>
                    </a:lnTo>
                    <a:cubicBezTo>
                      <a:pt x="53" y="117"/>
                      <a:pt x="105" y="234"/>
                      <a:pt x="159" y="347"/>
                    </a:cubicBezTo>
                    <a:cubicBezTo>
                      <a:pt x="215" y="457"/>
                      <a:pt x="276" y="567"/>
                      <a:pt x="336" y="675"/>
                    </a:cubicBezTo>
                    <a:cubicBezTo>
                      <a:pt x="227" y="457"/>
                      <a:pt x="114" y="231"/>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0"/>
              <p:cNvSpPr/>
              <p:nvPr/>
            </p:nvSpPr>
            <p:spPr>
              <a:xfrm>
                <a:off x="2062971" y="4667843"/>
                <a:ext cx="10275" cy="13620"/>
              </a:xfrm>
              <a:custGeom>
                <a:avLst/>
                <a:gdLst/>
                <a:ahLst/>
                <a:cxnLst/>
                <a:rect l="l" t="t" r="r" b="b"/>
                <a:pathLst>
                  <a:path w="129" h="171" extrusionOk="0">
                    <a:moveTo>
                      <a:pt x="0" y="0"/>
                    </a:moveTo>
                    <a:cubicBezTo>
                      <a:pt x="4" y="12"/>
                      <a:pt x="11" y="23"/>
                      <a:pt x="15" y="35"/>
                    </a:cubicBezTo>
                    <a:cubicBezTo>
                      <a:pt x="53" y="80"/>
                      <a:pt x="91" y="129"/>
                      <a:pt x="129" y="171"/>
                    </a:cubicBezTo>
                    <a:cubicBezTo>
                      <a:pt x="83" y="114"/>
                      <a:pt x="42" y="58"/>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0"/>
              <p:cNvSpPr/>
              <p:nvPr/>
            </p:nvSpPr>
            <p:spPr>
              <a:xfrm>
                <a:off x="2022988" y="4587638"/>
                <a:ext cx="41257" cy="70408"/>
              </a:xfrm>
              <a:custGeom>
                <a:avLst/>
                <a:gdLst/>
                <a:ahLst/>
                <a:cxnLst/>
                <a:rect l="l" t="t" r="r" b="b"/>
                <a:pathLst>
                  <a:path w="518" h="884" extrusionOk="0">
                    <a:moveTo>
                      <a:pt x="0" y="0"/>
                    </a:moveTo>
                    <a:lnTo>
                      <a:pt x="0" y="0"/>
                    </a:lnTo>
                    <a:cubicBezTo>
                      <a:pt x="83" y="162"/>
                      <a:pt x="162" y="325"/>
                      <a:pt x="241" y="483"/>
                    </a:cubicBezTo>
                    <a:cubicBezTo>
                      <a:pt x="332" y="615"/>
                      <a:pt x="427" y="751"/>
                      <a:pt x="517" y="883"/>
                    </a:cubicBezTo>
                    <a:cubicBezTo>
                      <a:pt x="431" y="721"/>
                      <a:pt x="340" y="558"/>
                      <a:pt x="253" y="392"/>
                    </a:cubicBezTo>
                    <a:cubicBezTo>
                      <a:pt x="170" y="260"/>
                      <a:pt x="83" y="133"/>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0"/>
              <p:cNvSpPr/>
              <p:nvPr/>
            </p:nvSpPr>
            <p:spPr>
              <a:xfrm>
                <a:off x="1989855" y="4520255"/>
                <a:ext cx="33771" cy="62922"/>
              </a:xfrm>
              <a:custGeom>
                <a:avLst/>
                <a:gdLst/>
                <a:ahLst/>
                <a:cxnLst/>
                <a:rect l="l" t="t" r="r" b="b"/>
                <a:pathLst>
                  <a:path w="424" h="790" extrusionOk="0">
                    <a:moveTo>
                      <a:pt x="1" y="0"/>
                    </a:moveTo>
                    <a:lnTo>
                      <a:pt x="1" y="0"/>
                    </a:lnTo>
                    <a:cubicBezTo>
                      <a:pt x="65" y="136"/>
                      <a:pt x="133" y="272"/>
                      <a:pt x="197" y="404"/>
                    </a:cubicBezTo>
                    <a:cubicBezTo>
                      <a:pt x="272" y="533"/>
                      <a:pt x="348" y="661"/>
                      <a:pt x="424" y="789"/>
                    </a:cubicBezTo>
                    <a:cubicBezTo>
                      <a:pt x="284" y="529"/>
                      <a:pt x="145" y="268"/>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0"/>
              <p:cNvSpPr/>
              <p:nvPr/>
            </p:nvSpPr>
            <p:spPr>
              <a:xfrm>
                <a:off x="2064166" y="4657967"/>
                <a:ext cx="33691" cy="51452"/>
              </a:xfrm>
              <a:custGeom>
                <a:avLst/>
                <a:gdLst/>
                <a:ahLst/>
                <a:cxnLst/>
                <a:rect l="l" t="t" r="r" b="b"/>
                <a:pathLst>
                  <a:path w="423" h="646" extrusionOk="0">
                    <a:moveTo>
                      <a:pt x="0" y="0"/>
                    </a:moveTo>
                    <a:cubicBezTo>
                      <a:pt x="83" y="151"/>
                      <a:pt x="163" y="298"/>
                      <a:pt x="241" y="445"/>
                    </a:cubicBezTo>
                    <a:cubicBezTo>
                      <a:pt x="302" y="513"/>
                      <a:pt x="363" y="581"/>
                      <a:pt x="423" y="645"/>
                    </a:cubicBezTo>
                    <a:cubicBezTo>
                      <a:pt x="381" y="577"/>
                      <a:pt x="344" y="509"/>
                      <a:pt x="302" y="438"/>
                    </a:cubicBezTo>
                    <a:cubicBezTo>
                      <a:pt x="200" y="295"/>
                      <a:pt x="102" y="147"/>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0"/>
              <p:cNvSpPr/>
              <p:nvPr/>
            </p:nvSpPr>
            <p:spPr>
              <a:xfrm>
                <a:off x="2023546" y="4583098"/>
                <a:ext cx="41257" cy="69851"/>
              </a:xfrm>
              <a:custGeom>
                <a:avLst/>
                <a:gdLst/>
                <a:ahLst/>
                <a:cxnLst/>
                <a:rect l="l" t="t" r="r" b="b"/>
                <a:pathLst>
                  <a:path w="518" h="877" extrusionOk="0">
                    <a:moveTo>
                      <a:pt x="1" y="0"/>
                    </a:moveTo>
                    <a:cubicBezTo>
                      <a:pt x="84" y="151"/>
                      <a:pt x="163" y="298"/>
                      <a:pt x="246" y="449"/>
                    </a:cubicBezTo>
                    <a:cubicBezTo>
                      <a:pt x="337" y="593"/>
                      <a:pt x="427" y="737"/>
                      <a:pt x="518" y="876"/>
                    </a:cubicBezTo>
                    <a:cubicBezTo>
                      <a:pt x="347" y="589"/>
                      <a:pt x="174" y="295"/>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0"/>
              <p:cNvSpPr/>
              <p:nvPr/>
            </p:nvSpPr>
            <p:spPr>
              <a:xfrm>
                <a:off x="2064724" y="4652869"/>
                <a:ext cx="41257" cy="64674"/>
              </a:xfrm>
              <a:custGeom>
                <a:avLst/>
                <a:gdLst/>
                <a:ahLst/>
                <a:cxnLst/>
                <a:rect l="l" t="t" r="r" b="b"/>
                <a:pathLst>
                  <a:path w="518" h="812" extrusionOk="0">
                    <a:moveTo>
                      <a:pt x="1" y="0"/>
                    </a:moveTo>
                    <a:lnTo>
                      <a:pt x="1" y="0"/>
                    </a:lnTo>
                    <a:cubicBezTo>
                      <a:pt x="99" y="169"/>
                      <a:pt x="197" y="336"/>
                      <a:pt x="295" y="502"/>
                    </a:cubicBezTo>
                    <a:cubicBezTo>
                      <a:pt x="359" y="596"/>
                      <a:pt x="424" y="690"/>
                      <a:pt x="487" y="781"/>
                    </a:cubicBezTo>
                    <a:cubicBezTo>
                      <a:pt x="499" y="793"/>
                      <a:pt x="506" y="803"/>
                      <a:pt x="518" y="812"/>
                    </a:cubicBezTo>
                    <a:cubicBezTo>
                      <a:pt x="344" y="544"/>
                      <a:pt x="175" y="272"/>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0"/>
              <p:cNvSpPr/>
              <p:nvPr/>
            </p:nvSpPr>
            <p:spPr>
              <a:xfrm>
                <a:off x="1942703" y="4421014"/>
                <a:ext cx="3106" cy="7009"/>
              </a:xfrm>
              <a:custGeom>
                <a:avLst/>
                <a:gdLst/>
                <a:ahLst/>
                <a:cxnLst/>
                <a:rect l="l" t="t" r="r" b="b"/>
                <a:pathLst>
                  <a:path w="39" h="88" extrusionOk="0">
                    <a:moveTo>
                      <a:pt x="0" y="1"/>
                    </a:moveTo>
                    <a:lnTo>
                      <a:pt x="0" y="1"/>
                    </a:lnTo>
                    <a:cubicBezTo>
                      <a:pt x="12" y="31"/>
                      <a:pt x="22" y="56"/>
                      <a:pt x="37" y="85"/>
                    </a:cubicBezTo>
                    <a:lnTo>
                      <a:pt x="37" y="85"/>
                    </a:lnTo>
                    <a:cubicBezTo>
                      <a:pt x="26" y="63"/>
                      <a:pt x="19" y="42"/>
                      <a:pt x="8" y="20"/>
                    </a:cubicBezTo>
                    <a:cubicBezTo>
                      <a:pt x="4" y="13"/>
                      <a:pt x="4" y="5"/>
                      <a:pt x="0" y="1"/>
                    </a:cubicBezTo>
                    <a:close/>
                    <a:moveTo>
                      <a:pt x="37" y="85"/>
                    </a:moveTo>
                    <a:cubicBezTo>
                      <a:pt x="37" y="86"/>
                      <a:pt x="38" y="87"/>
                      <a:pt x="38" y="88"/>
                    </a:cubicBezTo>
                    <a:cubicBezTo>
                      <a:pt x="38" y="87"/>
                      <a:pt x="37" y="86"/>
                      <a:pt x="37" y="85"/>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0"/>
              <p:cNvSpPr/>
              <p:nvPr/>
            </p:nvSpPr>
            <p:spPr>
              <a:xfrm>
                <a:off x="993141" y="164473"/>
                <a:ext cx="4703424" cy="4579094"/>
              </a:xfrm>
              <a:custGeom>
                <a:avLst/>
                <a:gdLst/>
                <a:ahLst/>
                <a:cxnLst/>
                <a:rect l="l" t="t" r="r" b="b"/>
                <a:pathLst>
                  <a:path w="59053" h="57492" extrusionOk="0">
                    <a:moveTo>
                      <a:pt x="40520" y="2788"/>
                    </a:moveTo>
                    <a:cubicBezTo>
                      <a:pt x="43135" y="2788"/>
                      <a:pt x="45554" y="4510"/>
                      <a:pt x="46327" y="7136"/>
                    </a:cubicBezTo>
                    <a:cubicBezTo>
                      <a:pt x="46458" y="7268"/>
                      <a:pt x="50874" y="22960"/>
                      <a:pt x="50927" y="23153"/>
                    </a:cubicBezTo>
                    <a:cubicBezTo>
                      <a:pt x="51009" y="23451"/>
                      <a:pt x="55282" y="39283"/>
                      <a:pt x="55139" y="39532"/>
                    </a:cubicBezTo>
                    <a:cubicBezTo>
                      <a:pt x="55935" y="42664"/>
                      <a:pt x="54094" y="45899"/>
                      <a:pt x="50976" y="46816"/>
                    </a:cubicBezTo>
                    <a:cubicBezTo>
                      <a:pt x="50844" y="46949"/>
                      <a:pt x="35151" y="51364"/>
                      <a:pt x="34959" y="51417"/>
                    </a:cubicBezTo>
                    <a:cubicBezTo>
                      <a:pt x="34665" y="51499"/>
                      <a:pt x="19346" y="55632"/>
                      <a:pt x="18604" y="55632"/>
                    </a:cubicBezTo>
                    <a:cubicBezTo>
                      <a:pt x="18592" y="55632"/>
                      <a:pt x="18584" y="55631"/>
                      <a:pt x="18580" y="55628"/>
                    </a:cubicBezTo>
                    <a:cubicBezTo>
                      <a:pt x="18087" y="55754"/>
                      <a:pt x="17592" y="55814"/>
                      <a:pt x="17103" y="55814"/>
                    </a:cubicBezTo>
                    <a:cubicBezTo>
                      <a:pt x="14487" y="55814"/>
                      <a:pt x="12069" y="54093"/>
                      <a:pt x="11296" y="51466"/>
                    </a:cubicBezTo>
                    <a:cubicBezTo>
                      <a:pt x="11164" y="51333"/>
                      <a:pt x="6748" y="35641"/>
                      <a:pt x="6695" y="35449"/>
                    </a:cubicBezTo>
                    <a:cubicBezTo>
                      <a:pt x="6642" y="35256"/>
                      <a:pt x="2325" y="19537"/>
                      <a:pt x="2370" y="19356"/>
                    </a:cubicBezTo>
                    <a:cubicBezTo>
                      <a:pt x="1548" y="16212"/>
                      <a:pt x="3366" y="12967"/>
                      <a:pt x="6458" y="12031"/>
                    </a:cubicBezTo>
                    <a:cubicBezTo>
                      <a:pt x="6597" y="11782"/>
                      <a:pt x="22365" y="7268"/>
                      <a:pt x="22664" y="7186"/>
                    </a:cubicBezTo>
                    <a:cubicBezTo>
                      <a:pt x="22957" y="7104"/>
                      <a:pt x="38273" y="2970"/>
                      <a:pt x="39017" y="2970"/>
                    </a:cubicBezTo>
                    <a:cubicBezTo>
                      <a:pt x="39030" y="2970"/>
                      <a:pt x="39038" y="2971"/>
                      <a:pt x="39043" y="2974"/>
                    </a:cubicBezTo>
                    <a:cubicBezTo>
                      <a:pt x="39536" y="2848"/>
                      <a:pt x="40031" y="2788"/>
                      <a:pt x="40520" y="2788"/>
                    </a:cubicBezTo>
                    <a:close/>
                    <a:moveTo>
                      <a:pt x="41266" y="0"/>
                    </a:moveTo>
                    <a:cubicBezTo>
                      <a:pt x="40666" y="0"/>
                      <a:pt x="40056" y="85"/>
                      <a:pt x="39454" y="264"/>
                    </a:cubicBezTo>
                    <a:cubicBezTo>
                      <a:pt x="39451" y="262"/>
                      <a:pt x="39445" y="261"/>
                      <a:pt x="39437" y="261"/>
                    </a:cubicBezTo>
                    <a:cubicBezTo>
                      <a:pt x="38801" y="261"/>
                      <a:pt x="22456" y="5333"/>
                      <a:pt x="22173" y="5423"/>
                    </a:cubicBezTo>
                    <a:cubicBezTo>
                      <a:pt x="21889" y="5514"/>
                      <a:pt x="5212" y="10940"/>
                      <a:pt x="5084" y="11189"/>
                    </a:cubicBezTo>
                    <a:cubicBezTo>
                      <a:pt x="1816" y="12299"/>
                      <a:pt x="1" y="15839"/>
                      <a:pt x="1004" y="19160"/>
                    </a:cubicBezTo>
                    <a:cubicBezTo>
                      <a:pt x="971" y="19334"/>
                      <a:pt x="6209" y="35977"/>
                      <a:pt x="6265" y="36162"/>
                    </a:cubicBezTo>
                    <a:cubicBezTo>
                      <a:pt x="6322" y="36343"/>
                      <a:pt x="11654" y="52956"/>
                      <a:pt x="11786" y="53077"/>
                    </a:cubicBezTo>
                    <a:cubicBezTo>
                      <a:pt x="11817" y="53171"/>
                      <a:pt x="11851" y="53266"/>
                      <a:pt x="11889" y="53357"/>
                    </a:cubicBezTo>
                    <a:cubicBezTo>
                      <a:pt x="11900" y="53390"/>
                      <a:pt x="11915" y="53425"/>
                      <a:pt x="11930" y="53462"/>
                    </a:cubicBezTo>
                    <a:cubicBezTo>
                      <a:pt x="12006" y="53632"/>
                      <a:pt x="12081" y="53798"/>
                      <a:pt x="12157" y="53964"/>
                    </a:cubicBezTo>
                    <a:cubicBezTo>
                      <a:pt x="13264" y="56143"/>
                      <a:pt x="15517" y="57492"/>
                      <a:pt x="17910" y="57492"/>
                    </a:cubicBezTo>
                    <a:cubicBezTo>
                      <a:pt x="18510" y="57492"/>
                      <a:pt x="19118" y="57407"/>
                      <a:pt x="19720" y="57229"/>
                    </a:cubicBezTo>
                    <a:cubicBezTo>
                      <a:pt x="19723" y="57230"/>
                      <a:pt x="19728" y="57231"/>
                      <a:pt x="19736" y="57231"/>
                    </a:cubicBezTo>
                    <a:cubicBezTo>
                      <a:pt x="20369" y="57231"/>
                      <a:pt x="36721" y="52159"/>
                      <a:pt x="37001" y="52070"/>
                    </a:cubicBezTo>
                    <a:cubicBezTo>
                      <a:pt x="37186" y="52013"/>
                      <a:pt x="53799" y="46680"/>
                      <a:pt x="53920" y="46548"/>
                    </a:cubicBezTo>
                    <a:cubicBezTo>
                      <a:pt x="57210" y="45449"/>
                      <a:pt x="59053" y="41925"/>
                      <a:pt x="58071" y="38616"/>
                    </a:cubicBezTo>
                    <a:cubicBezTo>
                      <a:pt x="58199" y="38370"/>
                      <a:pt x="53002" y="21617"/>
                      <a:pt x="52912" y="21334"/>
                    </a:cubicBezTo>
                    <a:cubicBezTo>
                      <a:pt x="52852" y="21149"/>
                      <a:pt x="47519" y="4536"/>
                      <a:pt x="47391" y="4415"/>
                    </a:cubicBezTo>
                    <a:cubicBezTo>
                      <a:pt x="46492" y="1723"/>
                      <a:pt x="43969" y="0"/>
                      <a:pt x="41266"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0"/>
              <p:cNvSpPr/>
              <p:nvPr/>
            </p:nvSpPr>
            <p:spPr>
              <a:xfrm>
                <a:off x="1237182" y="606120"/>
                <a:ext cx="3965251" cy="3872621"/>
              </a:xfrm>
              <a:custGeom>
                <a:avLst/>
                <a:gdLst/>
                <a:ahLst/>
                <a:cxnLst/>
                <a:rect l="l" t="t" r="r" b="b"/>
                <a:pathLst>
                  <a:path w="49785" h="48622" extrusionOk="0">
                    <a:moveTo>
                      <a:pt x="35602" y="2721"/>
                    </a:moveTo>
                    <a:cubicBezTo>
                      <a:pt x="38019" y="2721"/>
                      <a:pt x="40202" y="4412"/>
                      <a:pt x="40741" y="6856"/>
                    </a:cubicBezTo>
                    <a:cubicBezTo>
                      <a:pt x="40870" y="7007"/>
                      <a:pt x="43681" y="20737"/>
                      <a:pt x="43723" y="20948"/>
                    </a:cubicBezTo>
                    <a:cubicBezTo>
                      <a:pt x="43791" y="21277"/>
                      <a:pt x="46433" y="35142"/>
                      <a:pt x="46263" y="35398"/>
                    </a:cubicBezTo>
                    <a:cubicBezTo>
                      <a:pt x="46731" y="38143"/>
                      <a:pt x="44938" y="40807"/>
                      <a:pt x="42202" y="41414"/>
                    </a:cubicBezTo>
                    <a:cubicBezTo>
                      <a:pt x="42051" y="41543"/>
                      <a:pt x="28321" y="44355"/>
                      <a:pt x="28109" y="44396"/>
                    </a:cubicBezTo>
                    <a:cubicBezTo>
                      <a:pt x="27795" y="44458"/>
                      <a:pt x="14780" y="46940"/>
                      <a:pt x="13723" y="46940"/>
                    </a:cubicBezTo>
                    <a:cubicBezTo>
                      <a:pt x="13689" y="46940"/>
                      <a:pt x="13667" y="46938"/>
                      <a:pt x="13659" y="46932"/>
                    </a:cubicBezTo>
                    <a:cubicBezTo>
                      <a:pt x="13364" y="46983"/>
                      <a:pt x="13070" y="47008"/>
                      <a:pt x="12779" y="47008"/>
                    </a:cubicBezTo>
                    <a:cubicBezTo>
                      <a:pt x="10366" y="47008"/>
                      <a:pt x="8186" y="45317"/>
                      <a:pt x="7647" y="42875"/>
                    </a:cubicBezTo>
                    <a:cubicBezTo>
                      <a:pt x="7515" y="42721"/>
                      <a:pt x="4703" y="28990"/>
                      <a:pt x="4662" y="28783"/>
                    </a:cubicBezTo>
                    <a:cubicBezTo>
                      <a:pt x="4620" y="28572"/>
                      <a:pt x="1918" y="14819"/>
                      <a:pt x="1983" y="14630"/>
                    </a:cubicBezTo>
                    <a:cubicBezTo>
                      <a:pt x="1484" y="11871"/>
                      <a:pt x="3251" y="9188"/>
                      <a:pt x="5963" y="8565"/>
                    </a:cubicBezTo>
                    <a:cubicBezTo>
                      <a:pt x="6137" y="8309"/>
                      <a:pt x="19950" y="5399"/>
                      <a:pt x="20274" y="5335"/>
                    </a:cubicBezTo>
                    <a:cubicBezTo>
                      <a:pt x="20593" y="5273"/>
                      <a:pt x="33617" y="2788"/>
                      <a:pt x="34663" y="2788"/>
                    </a:cubicBezTo>
                    <a:cubicBezTo>
                      <a:pt x="34697" y="2788"/>
                      <a:pt x="34718" y="2790"/>
                      <a:pt x="34726" y="2795"/>
                    </a:cubicBezTo>
                    <a:cubicBezTo>
                      <a:pt x="35019" y="2745"/>
                      <a:pt x="35312" y="2721"/>
                      <a:pt x="35602" y="2721"/>
                    </a:cubicBezTo>
                    <a:close/>
                    <a:moveTo>
                      <a:pt x="36589" y="0"/>
                    </a:moveTo>
                    <a:cubicBezTo>
                      <a:pt x="36204" y="0"/>
                      <a:pt x="35813" y="40"/>
                      <a:pt x="35423" y="123"/>
                    </a:cubicBezTo>
                    <a:cubicBezTo>
                      <a:pt x="35418" y="120"/>
                      <a:pt x="35405" y="118"/>
                      <a:pt x="35385" y="118"/>
                    </a:cubicBezTo>
                    <a:cubicBezTo>
                      <a:pt x="34519" y="118"/>
                      <a:pt x="20295" y="3386"/>
                      <a:pt x="19988" y="3459"/>
                    </a:cubicBezTo>
                    <a:cubicBezTo>
                      <a:pt x="19675" y="3535"/>
                      <a:pt x="4866" y="7206"/>
                      <a:pt x="4711" y="7460"/>
                    </a:cubicBezTo>
                    <a:cubicBezTo>
                      <a:pt x="1805" y="8234"/>
                      <a:pt x="1" y="11196"/>
                      <a:pt x="654" y="14151"/>
                    </a:cubicBezTo>
                    <a:cubicBezTo>
                      <a:pt x="601" y="14336"/>
                      <a:pt x="4073" y="29092"/>
                      <a:pt x="4118" y="29293"/>
                    </a:cubicBezTo>
                    <a:cubicBezTo>
                      <a:pt x="4167" y="29493"/>
                      <a:pt x="7741" y="44226"/>
                      <a:pt x="7874" y="44365"/>
                    </a:cubicBezTo>
                    <a:cubicBezTo>
                      <a:pt x="8528" y="46909"/>
                      <a:pt x="10833" y="48621"/>
                      <a:pt x="13351" y="48621"/>
                    </a:cubicBezTo>
                    <a:cubicBezTo>
                      <a:pt x="13736" y="48621"/>
                      <a:pt x="14126" y="48581"/>
                      <a:pt x="14516" y="48498"/>
                    </a:cubicBezTo>
                    <a:cubicBezTo>
                      <a:pt x="14521" y="48502"/>
                      <a:pt x="14534" y="48503"/>
                      <a:pt x="14554" y="48503"/>
                    </a:cubicBezTo>
                    <a:cubicBezTo>
                      <a:pt x="15424" y="48503"/>
                      <a:pt x="29645" y="45236"/>
                      <a:pt x="29952" y="45162"/>
                    </a:cubicBezTo>
                    <a:cubicBezTo>
                      <a:pt x="30152" y="45113"/>
                      <a:pt x="44885" y="41539"/>
                      <a:pt x="45024" y="41407"/>
                    </a:cubicBezTo>
                    <a:cubicBezTo>
                      <a:pt x="47957" y="40652"/>
                      <a:pt x="49784" y="37704"/>
                      <a:pt x="49157" y="34764"/>
                    </a:cubicBezTo>
                    <a:cubicBezTo>
                      <a:pt x="49316" y="34512"/>
                      <a:pt x="45897" y="19643"/>
                      <a:pt x="45821" y="19329"/>
                    </a:cubicBezTo>
                    <a:cubicBezTo>
                      <a:pt x="45772" y="19129"/>
                      <a:pt x="42198" y="4395"/>
                      <a:pt x="42066" y="4255"/>
                    </a:cubicBezTo>
                    <a:cubicBezTo>
                      <a:pt x="41411" y="1712"/>
                      <a:pt x="39109" y="0"/>
                      <a:pt x="36589"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0"/>
              <p:cNvSpPr/>
              <p:nvPr/>
            </p:nvSpPr>
            <p:spPr>
              <a:xfrm>
                <a:off x="1469595" y="1036139"/>
                <a:ext cx="3250335" cy="3188927"/>
              </a:xfrm>
              <a:custGeom>
                <a:avLst/>
                <a:gdLst/>
                <a:ahLst/>
                <a:cxnLst/>
                <a:rect l="l" t="t" r="r" b="b"/>
                <a:pathLst>
                  <a:path w="40809" h="40038" extrusionOk="0">
                    <a:moveTo>
                      <a:pt x="29774" y="2632"/>
                    </a:moveTo>
                    <a:cubicBezTo>
                      <a:pt x="29901" y="2632"/>
                      <a:pt x="29978" y="2639"/>
                      <a:pt x="29996" y="2653"/>
                    </a:cubicBezTo>
                    <a:cubicBezTo>
                      <a:pt x="30130" y="2641"/>
                      <a:pt x="30262" y="2635"/>
                      <a:pt x="30394" y="2635"/>
                    </a:cubicBezTo>
                    <a:cubicBezTo>
                      <a:pt x="32562" y="2635"/>
                      <a:pt x="34469" y="4247"/>
                      <a:pt x="34800" y="6446"/>
                    </a:cubicBezTo>
                    <a:cubicBezTo>
                      <a:pt x="34928" y="6620"/>
                      <a:pt x="36445" y="18247"/>
                      <a:pt x="36476" y="18474"/>
                    </a:cubicBezTo>
                    <a:cubicBezTo>
                      <a:pt x="36518" y="18829"/>
                      <a:pt x="37846" y="30588"/>
                      <a:pt x="37645" y="30849"/>
                    </a:cubicBezTo>
                    <a:cubicBezTo>
                      <a:pt x="37854" y="33181"/>
                      <a:pt x="36182" y="35303"/>
                      <a:pt x="33849" y="35653"/>
                    </a:cubicBezTo>
                    <a:cubicBezTo>
                      <a:pt x="33676" y="35782"/>
                      <a:pt x="22048" y="37299"/>
                      <a:pt x="21822" y="37329"/>
                    </a:cubicBezTo>
                    <a:cubicBezTo>
                      <a:pt x="21492" y="37367"/>
                      <a:pt x="11319" y="38520"/>
                      <a:pt x="9667" y="38520"/>
                    </a:cubicBezTo>
                    <a:cubicBezTo>
                      <a:pt x="9541" y="38520"/>
                      <a:pt x="9465" y="38513"/>
                      <a:pt x="9446" y="38499"/>
                    </a:cubicBezTo>
                    <a:cubicBezTo>
                      <a:pt x="9315" y="38511"/>
                      <a:pt x="9185" y="38516"/>
                      <a:pt x="9056" y="38516"/>
                    </a:cubicBezTo>
                    <a:cubicBezTo>
                      <a:pt x="6884" y="38516"/>
                      <a:pt x="4973" y="36903"/>
                      <a:pt x="4642" y="34702"/>
                    </a:cubicBezTo>
                    <a:cubicBezTo>
                      <a:pt x="4514" y="34533"/>
                      <a:pt x="2996" y="22901"/>
                      <a:pt x="2967" y="22674"/>
                    </a:cubicBezTo>
                    <a:cubicBezTo>
                      <a:pt x="2940" y="22448"/>
                      <a:pt x="1540" y="10805"/>
                      <a:pt x="1619" y="10609"/>
                    </a:cubicBezTo>
                    <a:cubicBezTo>
                      <a:pt x="1385" y="8261"/>
                      <a:pt x="3031" y="6118"/>
                      <a:pt x="5341" y="5744"/>
                    </a:cubicBezTo>
                    <a:cubicBezTo>
                      <a:pt x="5544" y="5484"/>
                      <a:pt x="17266" y="3864"/>
                      <a:pt x="17621" y="3823"/>
                    </a:cubicBezTo>
                    <a:cubicBezTo>
                      <a:pt x="17951" y="3781"/>
                      <a:pt x="28119" y="2632"/>
                      <a:pt x="29774" y="2632"/>
                    </a:cubicBezTo>
                    <a:close/>
                    <a:moveTo>
                      <a:pt x="31591" y="1"/>
                    </a:moveTo>
                    <a:cubicBezTo>
                      <a:pt x="31386" y="1"/>
                      <a:pt x="31178" y="14"/>
                      <a:pt x="30970" y="41"/>
                    </a:cubicBezTo>
                    <a:cubicBezTo>
                      <a:pt x="30958" y="33"/>
                      <a:pt x="30921" y="29"/>
                      <a:pt x="30860" y="29"/>
                    </a:cubicBezTo>
                    <a:cubicBezTo>
                      <a:pt x="29577" y="29"/>
                      <a:pt x="17866" y="1806"/>
                      <a:pt x="17542" y="1857"/>
                    </a:cubicBezTo>
                    <a:cubicBezTo>
                      <a:pt x="17202" y="1913"/>
                      <a:pt x="4419" y="4136"/>
                      <a:pt x="4231" y="4393"/>
                    </a:cubicBezTo>
                    <a:cubicBezTo>
                      <a:pt x="1718" y="4887"/>
                      <a:pt x="0" y="7295"/>
                      <a:pt x="359" y="9851"/>
                    </a:cubicBezTo>
                    <a:cubicBezTo>
                      <a:pt x="291" y="10046"/>
                      <a:pt x="2298" y="22758"/>
                      <a:pt x="2336" y="22976"/>
                    </a:cubicBezTo>
                    <a:cubicBezTo>
                      <a:pt x="2371" y="23195"/>
                      <a:pt x="4495" y="35891"/>
                      <a:pt x="4623" y="36050"/>
                    </a:cubicBezTo>
                    <a:cubicBezTo>
                      <a:pt x="5056" y="38381"/>
                      <a:pt x="7104" y="40038"/>
                      <a:pt x="9401" y="40038"/>
                    </a:cubicBezTo>
                    <a:cubicBezTo>
                      <a:pt x="9607" y="40038"/>
                      <a:pt x="9815" y="40024"/>
                      <a:pt x="10024" y="39997"/>
                    </a:cubicBezTo>
                    <a:cubicBezTo>
                      <a:pt x="10036" y="40006"/>
                      <a:pt x="10075" y="40010"/>
                      <a:pt x="10138" y="40010"/>
                    </a:cubicBezTo>
                    <a:cubicBezTo>
                      <a:pt x="11441" y="40010"/>
                      <a:pt x="23128" y="38236"/>
                      <a:pt x="23456" y="38182"/>
                    </a:cubicBezTo>
                    <a:cubicBezTo>
                      <a:pt x="23674" y="38148"/>
                      <a:pt x="36367" y="36023"/>
                      <a:pt x="36529" y="35895"/>
                    </a:cubicBezTo>
                    <a:cubicBezTo>
                      <a:pt x="39065" y="35423"/>
                      <a:pt x="40808" y="33034"/>
                      <a:pt x="40476" y="30494"/>
                    </a:cubicBezTo>
                    <a:cubicBezTo>
                      <a:pt x="40662" y="30234"/>
                      <a:pt x="38718" y="17406"/>
                      <a:pt x="38661" y="17066"/>
                    </a:cubicBezTo>
                    <a:cubicBezTo>
                      <a:pt x="38627" y="16848"/>
                      <a:pt x="36502" y="4152"/>
                      <a:pt x="36374" y="3989"/>
                    </a:cubicBezTo>
                    <a:cubicBezTo>
                      <a:pt x="35941" y="1661"/>
                      <a:pt x="33892" y="1"/>
                      <a:pt x="3159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0"/>
              <p:cNvSpPr/>
              <p:nvPr/>
            </p:nvSpPr>
            <p:spPr>
              <a:xfrm>
                <a:off x="1685440" y="1448476"/>
                <a:ext cx="2577871" cy="2540994"/>
              </a:xfrm>
              <a:custGeom>
                <a:avLst/>
                <a:gdLst/>
                <a:ahLst/>
                <a:cxnLst/>
                <a:rect l="l" t="t" r="r" b="b"/>
                <a:pathLst>
                  <a:path w="32366" h="31903" extrusionOk="0">
                    <a:moveTo>
                      <a:pt x="23202" y="2472"/>
                    </a:moveTo>
                    <a:cubicBezTo>
                      <a:pt x="24183" y="2472"/>
                      <a:pt x="24864" y="2495"/>
                      <a:pt x="24931" y="2556"/>
                    </a:cubicBezTo>
                    <a:cubicBezTo>
                      <a:pt x="24938" y="2556"/>
                      <a:pt x="24945" y="2556"/>
                      <a:pt x="24952" y="2556"/>
                    </a:cubicBezTo>
                    <a:cubicBezTo>
                      <a:pt x="26837" y="2556"/>
                      <a:pt x="28445" y="4035"/>
                      <a:pt x="28603" y="5937"/>
                    </a:cubicBezTo>
                    <a:cubicBezTo>
                      <a:pt x="28727" y="6130"/>
                      <a:pt x="29274" y="15550"/>
                      <a:pt x="29286" y="15795"/>
                    </a:cubicBezTo>
                    <a:cubicBezTo>
                      <a:pt x="29309" y="16172"/>
                      <a:pt x="29645" y="25721"/>
                      <a:pt x="29410" y="25982"/>
                    </a:cubicBezTo>
                    <a:cubicBezTo>
                      <a:pt x="29418" y="27876"/>
                      <a:pt x="27935" y="29495"/>
                      <a:pt x="26029" y="29654"/>
                    </a:cubicBezTo>
                    <a:cubicBezTo>
                      <a:pt x="25837" y="29774"/>
                      <a:pt x="16413" y="30325"/>
                      <a:pt x="16172" y="30337"/>
                    </a:cubicBezTo>
                    <a:cubicBezTo>
                      <a:pt x="15888" y="30351"/>
                      <a:pt x="10514" y="30543"/>
                      <a:pt x="7685" y="30543"/>
                    </a:cubicBezTo>
                    <a:cubicBezTo>
                      <a:pt x="6718" y="30543"/>
                      <a:pt x="6048" y="30520"/>
                      <a:pt x="5982" y="30461"/>
                    </a:cubicBezTo>
                    <a:cubicBezTo>
                      <a:pt x="5977" y="30461"/>
                      <a:pt x="5972" y="30461"/>
                      <a:pt x="5966" y="30461"/>
                    </a:cubicBezTo>
                    <a:cubicBezTo>
                      <a:pt x="4078" y="30461"/>
                      <a:pt x="2472" y="28980"/>
                      <a:pt x="2310" y="27076"/>
                    </a:cubicBezTo>
                    <a:cubicBezTo>
                      <a:pt x="2189" y="26887"/>
                      <a:pt x="1641" y="17463"/>
                      <a:pt x="1626" y="17222"/>
                    </a:cubicBezTo>
                    <a:cubicBezTo>
                      <a:pt x="1615" y="16977"/>
                      <a:pt x="1192" y="7549"/>
                      <a:pt x="1295" y="7346"/>
                    </a:cubicBezTo>
                    <a:cubicBezTo>
                      <a:pt x="1257" y="5428"/>
                      <a:pt x="2713" y="3791"/>
                      <a:pt x="4601" y="3601"/>
                    </a:cubicBezTo>
                    <a:cubicBezTo>
                      <a:pt x="4834" y="3341"/>
                      <a:pt x="14367" y="2695"/>
                      <a:pt x="14745" y="2676"/>
                    </a:cubicBezTo>
                    <a:cubicBezTo>
                      <a:pt x="15025" y="2663"/>
                      <a:pt x="20366" y="2472"/>
                      <a:pt x="23202" y="2472"/>
                    </a:cubicBezTo>
                    <a:close/>
                    <a:moveTo>
                      <a:pt x="25659" y="1"/>
                    </a:moveTo>
                    <a:cubicBezTo>
                      <a:pt x="23479" y="1"/>
                      <a:pt x="15203" y="616"/>
                      <a:pt x="14881" y="647"/>
                    </a:cubicBezTo>
                    <a:cubicBezTo>
                      <a:pt x="14515" y="680"/>
                      <a:pt x="3876" y="1767"/>
                      <a:pt x="3657" y="2028"/>
                    </a:cubicBezTo>
                    <a:cubicBezTo>
                      <a:pt x="1558" y="2300"/>
                      <a:pt x="0" y="4190"/>
                      <a:pt x="128" y="6322"/>
                    </a:cubicBezTo>
                    <a:cubicBezTo>
                      <a:pt x="37" y="6522"/>
                      <a:pt x="906" y="17071"/>
                      <a:pt x="929" y="17304"/>
                    </a:cubicBezTo>
                    <a:cubicBezTo>
                      <a:pt x="947" y="17539"/>
                      <a:pt x="1939" y="28076"/>
                      <a:pt x="2064" y="28257"/>
                    </a:cubicBezTo>
                    <a:cubicBezTo>
                      <a:pt x="2306" y="30317"/>
                      <a:pt x="4065" y="31869"/>
                      <a:pt x="6101" y="31869"/>
                    </a:cubicBezTo>
                    <a:cubicBezTo>
                      <a:pt x="6166" y="31869"/>
                      <a:pt x="6230" y="31868"/>
                      <a:pt x="6295" y="31865"/>
                    </a:cubicBezTo>
                    <a:cubicBezTo>
                      <a:pt x="6327" y="31891"/>
                      <a:pt x="6511" y="31903"/>
                      <a:pt x="6812" y="31903"/>
                    </a:cubicBezTo>
                    <a:cubicBezTo>
                      <a:pt x="8989" y="31903"/>
                      <a:pt x="17265" y="31288"/>
                      <a:pt x="17587" y="31261"/>
                    </a:cubicBezTo>
                    <a:cubicBezTo>
                      <a:pt x="17821" y="31239"/>
                      <a:pt x="28358" y="30246"/>
                      <a:pt x="28539" y="30121"/>
                    </a:cubicBezTo>
                    <a:cubicBezTo>
                      <a:pt x="30664" y="29872"/>
                      <a:pt x="32249" y="28008"/>
                      <a:pt x="32147" y="25891"/>
                    </a:cubicBezTo>
                    <a:cubicBezTo>
                      <a:pt x="32366" y="25630"/>
                      <a:pt x="31573" y="14965"/>
                      <a:pt x="31539" y="14599"/>
                    </a:cubicBezTo>
                    <a:cubicBezTo>
                      <a:pt x="31521" y="14365"/>
                      <a:pt x="30528" y="3828"/>
                      <a:pt x="30403" y="3647"/>
                    </a:cubicBezTo>
                    <a:cubicBezTo>
                      <a:pt x="30161" y="1588"/>
                      <a:pt x="28398" y="35"/>
                      <a:pt x="26362" y="35"/>
                    </a:cubicBezTo>
                    <a:cubicBezTo>
                      <a:pt x="26301" y="35"/>
                      <a:pt x="26239" y="36"/>
                      <a:pt x="26177" y="39"/>
                    </a:cubicBezTo>
                    <a:cubicBezTo>
                      <a:pt x="26145" y="12"/>
                      <a:pt x="25960" y="1"/>
                      <a:pt x="25659"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0"/>
              <p:cNvSpPr/>
              <p:nvPr/>
            </p:nvSpPr>
            <p:spPr>
              <a:xfrm>
                <a:off x="1867834" y="1825370"/>
                <a:ext cx="1969284" cy="1964028"/>
              </a:xfrm>
              <a:custGeom>
                <a:avLst/>
                <a:gdLst/>
                <a:ahLst/>
                <a:cxnLst/>
                <a:rect l="l" t="t" r="r" b="b"/>
                <a:pathLst>
                  <a:path w="24725" h="24659" extrusionOk="0">
                    <a:moveTo>
                      <a:pt x="11319" y="2072"/>
                    </a:moveTo>
                    <a:cubicBezTo>
                      <a:pt x="11603" y="2072"/>
                      <a:pt x="11792" y="2073"/>
                      <a:pt x="11847" y="2074"/>
                    </a:cubicBezTo>
                    <a:cubicBezTo>
                      <a:pt x="12251" y="2081"/>
                      <a:pt x="19516" y="2402"/>
                      <a:pt x="19773" y="2673"/>
                    </a:cubicBezTo>
                    <a:cubicBezTo>
                      <a:pt x="21218" y="2798"/>
                      <a:pt x="22370" y="4028"/>
                      <a:pt x="22403" y="5497"/>
                    </a:cubicBezTo>
                    <a:cubicBezTo>
                      <a:pt x="22516" y="5711"/>
                      <a:pt x="22429" y="12860"/>
                      <a:pt x="22426" y="13120"/>
                    </a:cubicBezTo>
                    <a:cubicBezTo>
                      <a:pt x="22415" y="13520"/>
                      <a:pt x="22093" y="20785"/>
                      <a:pt x="21826" y="21046"/>
                    </a:cubicBezTo>
                    <a:cubicBezTo>
                      <a:pt x="21701" y="22487"/>
                      <a:pt x="20471" y="23642"/>
                      <a:pt x="18999" y="23676"/>
                    </a:cubicBezTo>
                    <a:cubicBezTo>
                      <a:pt x="18918" y="23719"/>
                      <a:pt x="17826" y="23733"/>
                      <a:pt x="16493" y="23733"/>
                    </a:cubicBezTo>
                    <a:cubicBezTo>
                      <a:pt x="14332" y="23733"/>
                      <a:pt x="11538" y="23698"/>
                      <a:pt x="11379" y="23695"/>
                    </a:cubicBezTo>
                    <a:cubicBezTo>
                      <a:pt x="10975" y="23687"/>
                      <a:pt x="3711" y="23366"/>
                      <a:pt x="3454" y="23095"/>
                    </a:cubicBezTo>
                    <a:cubicBezTo>
                      <a:pt x="2008" y="22971"/>
                      <a:pt x="858" y="21740"/>
                      <a:pt x="823" y="20268"/>
                    </a:cubicBezTo>
                    <a:cubicBezTo>
                      <a:pt x="710" y="20057"/>
                      <a:pt x="797" y="12909"/>
                      <a:pt x="804" y="12649"/>
                    </a:cubicBezTo>
                    <a:cubicBezTo>
                      <a:pt x="808" y="12391"/>
                      <a:pt x="1031" y="5244"/>
                      <a:pt x="1156" y="5037"/>
                    </a:cubicBezTo>
                    <a:cubicBezTo>
                      <a:pt x="1250" y="3568"/>
                      <a:pt x="2454" y="2391"/>
                      <a:pt x="3903" y="2327"/>
                    </a:cubicBezTo>
                    <a:cubicBezTo>
                      <a:pt x="4137" y="2106"/>
                      <a:pt x="9560" y="2072"/>
                      <a:pt x="11319" y="2072"/>
                    </a:cubicBezTo>
                    <a:close/>
                    <a:moveTo>
                      <a:pt x="12428" y="1"/>
                    </a:moveTo>
                    <a:cubicBezTo>
                      <a:pt x="12312" y="1"/>
                      <a:pt x="12236" y="1"/>
                      <a:pt x="12206" y="1"/>
                    </a:cubicBezTo>
                    <a:cubicBezTo>
                      <a:pt x="11817" y="5"/>
                      <a:pt x="3408" y="289"/>
                      <a:pt x="3156" y="549"/>
                    </a:cubicBezTo>
                    <a:cubicBezTo>
                      <a:pt x="1487" y="666"/>
                      <a:pt x="148" y="2070"/>
                      <a:pt x="110" y="3760"/>
                    </a:cubicBezTo>
                    <a:cubicBezTo>
                      <a:pt x="1" y="3968"/>
                      <a:pt x="57" y="12264"/>
                      <a:pt x="61" y="12513"/>
                    </a:cubicBezTo>
                    <a:cubicBezTo>
                      <a:pt x="65" y="12765"/>
                      <a:pt x="254" y="21057"/>
                      <a:pt x="370" y="21257"/>
                    </a:cubicBezTo>
                    <a:cubicBezTo>
                      <a:pt x="461" y="22948"/>
                      <a:pt x="1839" y="24314"/>
                      <a:pt x="3511" y="24378"/>
                    </a:cubicBezTo>
                    <a:cubicBezTo>
                      <a:pt x="3751" y="24612"/>
                      <a:pt x="10949" y="24658"/>
                      <a:pt x="12353" y="24658"/>
                    </a:cubicBezTo>
                    <a:cubicBezTo>
                      <a:pt x="12469" y="24658"/>
                      <a:pt x="12546" y="24658"/>
                      <a:pt x="12576" y="24657"/>
                    </a:cubicBezTo>
                    <a:cubicBezTo>
                      <a:pt x="12825" y="24654"/>
                      <a:pt x="21116" y="24465"/>
                      <a:pt x="21320" y="24347"/>
                    </a:cubicBezTo>
                    <a:cubicBezTo>
                      <a:pt x="23011" y="24261"/>
                      <a:pt x="24373" y="22880"/>
                      <a:pt x="24441" y="21208"/>
                    </a:cubicBezTo>
                    <a:cubicBezTo>
                      <a:pt x="24694" y="20951"/>
                      <a:pt x="24725" y="12535"/>
                      <a:pt x="24720" y="12147"/>
                    </a:cubicBezTo>
                    <a:cubicBezTo>
                      <a:pt x="24716" y="11893"/>
                      <a:pt x="24528" y="3602"/>
                      <a:pt x="24411" y="3402"/>
                    </a:cubicBezTo>
                    <a:cubicBezTo>
                      <a:pt x="24321" y="1711"/>
                      <a:pt x="22943" y="345"/>
                      <a:pt x="21271" y="281"/>
                    </a:cubicBezTo>
                    <a:cubicBezTo>
                      <a:pt x="21031" y="47"/>
                      <a:pt x="13832" y="1"/>
                      <a:pt x="12428"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0"/>
              <p:cNvSpPr/>
              <p:nvPr/>
            </p:nvSpPr>
            <p:spPr>
              <a:xfrm>
                <a:off x="1968190" y="2149377"/>
                <a:ext cx="1525329" cy="1502470"/>
              </a:xfrm>
              <a:custGeom>
                <a:avLst/>
                <a:gdLst/>
                <a:ahLst/>
                <a:cxnLst/>
                <a:rect l="l" t="t" r="r" b="b"/>
                <a:pathLst>
                  <a:path w="19151" h="18864" extrusionOk="0">
                    <a:moveTo>
                      <a:pt x="5043" y="1993"/>
                    </a:moveTo>
                    <a:cubicBezTo>
                      <a:pt x="6634" y="1993"/>
                      <a:pt x="9238" y="2154"/>
                      <a:pt x="9538" y="2183"/>
                    </a:cubicBezTo>
                    <a:cubicBezTo>
                      <a:pt x="9961" y="2225"/>
                      <a:pt x="14912" y="2866"/>
                      <a:pt x="15161" y="3172"/>
                    </a:cubicBezTo>
                    <a:cubicBezTo>
                      <a:pt x="16151" y="3364"/>
                      <a:pt x="16882" y="4285"/>
                      <a:pt x="16856" y="5312"/>
                    </a:cubicBezTo>
                    <a:cubicBezTo>
                      <a:pt x="16958" y="5546"/>
                      <a:pt x="16569" y="10392"/>
                      <a:pt x="16543" y="10664"/>
                    </a:cubicBezTo>
                    <a:cubicBezTo>
                      <a:pt x="16501" y="11086"/>
                      <a:pt x="15856" y="16038"/>
                      <a:pt x="15554" y="16287"/>
                    </a:cubicBezTo>
                    <a:cubicBezTo>
                      <a:pt x="15361" y="17259"/>
                      <a:pt x="14472" y="17982"/>
                      <a:pt x="13468" y="17982"/>
                    </a:cubicBezTo>
                    <a:cubicBezTo>
                      <a:pt x="13450" y="17982"/>
                      <a:pt x="13432" y="17982"/>
                      <a:pt x="13414" y="17981"/>
                    </a:cubicBezTo>
                    <a:cubicBezTo>
                      <a:pt x="13387" y="17993"/>
                      <a:pt x="13299" y="17998"/>
                      <a:pt x="13164" y="17998"/>
                    </a:cubicBezTo>
                    <a:cubicBezTo>
                      <a:pt x="12125" y="17998"/>
                      <a:pt x="8303" y="17691"/>
                      <a:pt x="8062" y="17668"/>
                    </a:cubicBezTo>
                    <a:cubicBezTo>
                      <a:pt x="7640" y="17626"/>
                      <a:pt x="2688" y="16982"/>
                      <a:pt x="2439" y="16679"/>
                    </a:cubicBezTo>
                    <a:cubicBezTo>
                      <a:pt x="1450" y="16483"/>
                      <a:pt x="718" y="15566"/>
                      <a:pt x="744" y="14540"/>
                    </a:cubicBezTo>
                    <a:cubicBezTo>
                      <a:pt x="643" y="14306"/>
                      <a:pt x="1032" y="9460"/>
                      <a:pt x="1058" y="9188"/>
                    </a:cubicBezTo>
                    <a:cubicBezTo>
                      <a:pt x="1084" y="8917"/>
                      <a:pt x="1617" y="4085"/>
                      <a:pt x="1760" y="3874"/>
                    </a:cubicBezTo>
                    <a:cubicBezTo>
                      <a:pt x="1926" y="2859"/>
                      <a:pt x="2820" y="2096"/>
                      <a:pt x="3828" y="2093"/>
                    </a:cubicBezTo>
                    <a:cubicBezTo>
                      <a:pt x="3915" y="2019"/>
                      <a:pt x="4395" y="1993"/>
                      <a:pt x="5043" y="1993"/>
                    </a:cubicBezTo>
                    <a:close/>
                    <a:moveTo>
                      <a:pt x="5641" y="1"/>
                    </a:moveTo>
                    <a:cubicBezTo>
                      <a:pt x="4421" y="1"/>
                      <a:pt x="3401" y="33"/>
                      <a:pt x="3289" y="134"/>
                    </a:cubicBezTo>
                    <a:cubicBezTo>
                      <a:pt x="2061" y="157"/>
                      <a:pt x="1005" y="1123"/>
                      <a:pt x="866" y="2364"/>
                    </a:cubicBezTo>
                    <a:cubicBezTo>
                      <a:pt x="734" y="2572"/>
                      <a:pt x="314" y="8565"/>
                      <a:pt x="300" y="8830"/>
                    </a:cubicBezTo>
                    <a:cubicBezTo>
                      <a:pt x="281" y="9093"/>
                      <a:pt x="1" y="15094"/>
                      <a:pt x="110" y="15317"/>
                    </a:cubicBezTo>
                    <a:cubicBezTo>
                      <a:pt x="103" y="16566"/>
                      <a:pt x="1039" y="17645"/>
                      <a:pt x="2258" y="17816"/>
                    </a:cubicBezTo>
                    <a:cubicBezTo>
                      <a:pt x="2511" y="18102"/>
                      <a:pt x="8621" y="18626"/>
                      <a:pt x="9036" y="18649"/>
                    </a:cubicBezTo>
                    <a:cubicBezTo>
                      <a:pt x="9258" y="18662"/>
                      <a:pt x="13512" y="18863"/>
                      <a:pt x="15012" y="18863"/>
                    </a:cubicBezTo>
                    <a:cubicBezTo>
                      <a:pt x="15301" y="18863"/>
                      <a:pt x="15487" y="18856"/>
                      <a:pt x="15524" y="18838"/>
                    </a:cubicBezTo>
                    <a:cubicBezTo>
                      <a:pt x="15526" y="18838"/>
                      <a:pt x="15529" y="18838"/>
                      <a:pt x="15531" y="18838"/>
                    </a:cubicBezTo>
                    <a:cubicBezTo>
                      <a:pt x="16777" y="18838"/>
                      <a:pt x="17853" y="17904"/>
                      <a:pt x="18022" y="16691"/>
                    </a:cubicBezTo>
                    <a:cubicBezTo>
                      <a:pt x="18305" y="16434"/>
                      <a:pt x="18833" y="10324"/>
                      <a:pt x="18856" y="9913"/>
                    </a:cubicBezTo>
                    <a:cubicBezTo>
                      <a:pt x="18871" y="9648"/>
                      <a:pt x="19150" y="3648"/>
                      <a:pt x="19044" y="3425"/>
                    </a:cubicBezTo>
                    <a:cubicBezTo>
                      <a:pt x="19049" y="2176"/>
                      <a:pt x="18112" y="1096"/>
                      <a:pt x="16898" y="927"/>
                    </a:cubicBezTo>
                    <a:cubicBezTo>
                      <a:pt x="16641" y="640"/>
                      <a:pt x="10530" y="115"/>
                      <a:pt x="10119" y="93"/>
                    </a:cubicBezTo>
                    <a:cubicBezTo>
                      <a:pt x="9868" y="77"/>
                      <a:pt x="7518" y="1"/>
                      <a:pt x="564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0"/>
              <p:cNvSpPr/>
              <p:nvPr/>
            </p:nvSpPr>
            <p:spPr>
              <a:xfrm>
                <a:off x="2076750" y="2471473"/>
                <a:ext cx="1060586" cy="1036373"/>
              </a:xfrm>
              <a:custGeom>
                <a:avLst/>
                <a:gdLst/>
                <a:ahLst/>
                <a:cxnLst/>
                <a:rect l="l" t="t" r="r" b="b"/>
                <a:pathLst>
                  <a:path w="13316" h="13012" extrusionOk="0">
                    <a:moveTo>
                      <a:pt x="3987" y="2110"/>
                    </a:moveTo>
                    <a:cubicBezTo>
                      <a:pt x="4924" y="2110"/>
                      <a:pt x="6365" y="2264"/>
                      <a:pt x="6676" y="2317"/>
                    </a:cubicBezTo>
                    <a:cubicBezTo>
                      <a:pt x="7118" y="2389"/>
                      <a:pt x="9756" y="3023"/>
                      <a:pt x="9998" y="3363"/>
                    </a:cubicBezTo>
                    <a:cubicBezTo>
                      <a:pt x="10530" y="3559"/>
                      <a:pt x="10896" y="4114"/>
                      <a:pt x="10874" y="4699"/>
                    </a:cubicBezTo>
                    <a:cubicBezTo>
                      <a:pt x="10964" y="4951"/>
                      <a:pt x="10606" y="7499"/>
                      <a:pt x="10557" y="7786"/>
                    </a:cubicBezTo>
                    <a:cubicBezTo>
                      <a:pt x="10481" y="8228"/>
                      <a:pt x="9851" y="10865"/>
                      <a:pt x="9511" y="11107"/>
                    </a:cubicBezTo>
                    <a:cubicBezTo>
                      <a:pt x="9322" y="11617"/>
                      <a:pt x="8798" y="11980"/>
                      <a:pt x="8236" y="11980"/>
                    </a:cubicBezTo>
                    <a:cubicBezTo>
                      <a:pt x="8216" y="11980"/>
                      <a:pt x="8196" y="11979"/>
                      <a:pt x="8175" y="11978"/>
                    </a:cubicBezTo>
                    <a:cubicBezTo>
                      <a:pt x="8147" y="11989"/>
                      <a:pt x="8089" y="11993"/>
                      <a:pt x="8009" y="11993"/>
                    </a:cubicBezTo>
                    <a:cubicBezTo>
                      <a:pt x="7377" y="11993"/>
                      <a:pt x="5343" y="11709"/>
                      <a:pt x="5088" y="11666"/>
                    </a:cubicBezTo>
                    <a:cubicBezTo>
                      <a:pt x="4647" y="11590"/>
                      <a:pt x="2008" y="10956"/>
                      <a:pt x="1767" y="10620"/>
                    </a:cubicBezTo>
                    <a:cubicBezTo>
                      <a:pt x="1238" y="10424"/>
                      <a:pt x="869" y="9869"/>
                      <a:pt x="895" y="9280"/>
                    </a:cubicBezTo>
                    <a:cubicBezTo>
                      <a:pt x="804" y="9027"/>
                      <a:pt x="1159" y="6480"/>
                      <a:pt x="1208" y="6197"/>
                    </a:cubicBezTo>
                    <a:cubicBezTo>
                      <a:pt x="1257" y="5914"/>
                      <a:pt x="1759" y="3389"/>
                      <a:pt x="1929" y="3182"/>
                    </a:cubicBezTo>
                    <a:cubicBezTo>
                      <a:pt x="2099" y="2619"/>
                      <a:pt x="2631" y="2219"/>
                      <a:pt x="3197" y="2208"/>
                    </a:cubicBezTo>
                    <a:cubicBezTo>
                      <a:pt x="3296" y="2137"/>
                      <a:pt x="3598" y="2110"/>
                      <a:pt x="3987" y="2110"/>
                    </a:cubicBezTo>
                    <a:close/>
                    <a:moveTo>
                      <a:pt x="3758" y="1"/>
                    </a:moveTo>
                    <a:cubicBezTo>
                      <a:pt x="3306" y="1"/>
                      <a:pt x="2973" y="25"/>
                      <a:pt x="2888" y="90"/>
                    </a:cubicBezTo>
                    <a:cubicBezTo>
                      <a:pt x="2102" y="90"/>
                      <a:pt x="1386" y="664"/>
                      <a:pt x="1208" y="1453"/>
                    </a:cubicBezTo>
                    <a:cubicBezTo>
                      <a:pt x="1050" y="1661"/>
                      <a:pt x="491" y="5336"/>
                      <a:pt x="454" y="5615"/>
                    </a:cubicBezTo>
                    <a:cubicBezTo>
                      <a:pt x="419" y="5892"/>
                      <a:pt x="1" y="9586"/>
                      <a:pt x="99" y="9832"/>
                    </a:cubicBezTo>
                    <a:cubicBezTo>
                      <a:pt x="64" y="10635"/>
                      <a:pt x="608" y="11379"/>
                      <a:pt x="1367" y="11583"/>
                    </a:cubicBezTo>
                    <a:cubicBezTo>
                      <a:pt x="1612" y="11903"/>
                      <a:pt x="5405" y="12582"/>
                      <a:pt x="5839" y="12643"/>
                    </a:cubicBezTo>
                    <a:cubicBezTo>
                      <a:pt x="6090" y="12673"/>
                      <a:pt x="9091" y="13011"/>
                      <a:pt x="9879" y="13011"/>
                    </a:cubicBezTo>
                    <a:cubicBezTo>
                      <a:pt x="9969" y="13011"/>
                      <a:pt x="10030" y="13007"/>
                      <a:pt x="10055" y="12997"/>
                    </a:cubicBezTo>
                    <a:cubicBezTo>
                      <a:pt x="10079" y="12998"/>
                      <a:pt x="10103" y="12999"/>
                      <a:pt x="10127" y="12999"/>
                    </a:cubicBezTo>
                    <a:cubicBezTo>
                      <a:pt x="10903" y="12999"/>
                      <a:pt x="11608" y="12465"/>
                      <a:pt x="11806" y="11729"/>
                    </a:cubicBezTo>
                    <a:cubicBezTo>
                      <a:pt x="12126" y="11480"/>
                      <a:pt x="12809" y="7691"/>
                      <a:pt x="12866" y="7257"/>
                    </a:cubicBezTo>
                    <a:cubicBezTo>
                      <a:pt x="12900" y="6979"/>
                      <a:pt x="13316" y="3283"/>
                      <a:pt x="13221" y="3042"/>
                    </a:cubicBezTo>
                    <a:cubicBezTo>
                      <a:pt x="13255" y="2234"/>
                      <a:pt x="12712" y="1494"/>
                      <a:pt x="11953" y="1290"/>
                    </a:cubicBezTo>
                    <a:cubicBezTo>
                      <a:pt x="11708" y="970"/>
                      <a:pt x="7915" y="287"/>
                      <a:pt x="7481" y="231"/>
                    </a:cubicBezTo>
                    <a:cubicBezTo>
                      <a:pt x="7162" y="189"/>
                      <a:pt x="5007" y="1"/>
                      <a:pt x="3758"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0"/>
              <p:cNvSpPr/>
              <p:nvPr/>
            </p:nvSpPr>
            <p:spPr>
              <a:xfrm>
                <a:off x="2209922" y="2811012"/>
                <a:ext cx="546860" cy="529497"/>
              </a:xfrm>
              <a:custGeom>
                <a:avLst/>
                <a:gdLst/>
                <a:ahLst/>
                <a:cxnLst/>
                <a:rect l="l" t="t" r="r" b="b"/>
                <a:pathLst>
                  <a:path w="6866" h="6648" extrusionOk="0">
                    <a:moveTo>
                      <a:pt x="3186" y="1545"/>
                    </a:moveTo>
                    <a:cubicBezTo>
                      <a:pt x="4182" y="1545"/>
                      <a:pt x="4990" y="2353"/>
                      <a:pt x="4990" y="3350"/>
                    </a:cubicBezTo>
                    <a:cubicBezTo>
                      <a:pt x="4990" y="4341"/>
                      <a:pt x="4182" y="5149"/>
                      <a:pt x="3186" y="5149"/>
                    </a:cubicBezTo>
                    <a:cubicBezTo>
                      <a:pt x="2189" y="5149"/>
                      <a:pt x="1381" y="4341"/>
                      <a:pt x="1381" y="3350"/>
                    </a:cubicBezTo>
                    <a:cubicBezTo>
                      <a:pt x="1381" y="2353"/>
                      <a:pt x="2189" y="1545"/>
                      <a:pt x="3186" y="1545"/>
                    </a:cubicBezTo>
                    <a:close/>
                    <a:moveTo>
                      <a:pt x="2600" y="0"/>
                    </a:moveTo>
                    <a:cubicBezTo>
                      <a:pt x="2207" y="0"/>
                      <a:pt x="1857" y="34"/>
                      <a:pt x="1710" y="130"/>
                    </a:cubicBezTo>
                    <a:cubicBezTo>
                      <a:pt x="1363" y="168"/>
                      <a:pt x="1031" y="409"/>
                      <a:pt x="883" y="745"/>
                    </a:cubicBezTo>
                    <a:cubicBezTo>
                      <a:pt x="702" y="953"/>
                      <a:pt x="336" y="2338"/>
                      <a:pt x="276" y="2625"/>
                    </a:cubicBezTo>
                    <a:cubicBezTo>
                      <a:pt x="216" y="2915"/>
                      <a:pt x="0" y="4330"/>
                      <a:pt x="83" y="4590"/>
                    </a:cubicBezTo>
                    <a:cubicBezTo>
                      <a:pt x="87" y="4961"/>
                      <a:pt x="294" y="5315"/>
                      <a:pt x="597" y="5489"/>
                    </a:cubicBezTo>
                    <a:cubicBezTo>
                      <a:pt x="831" y="5844"/>
                      <a:pt x="2329" y="6346"/>
                      <a:pt x="2778" y="6436"/>
                    </a:cubicBezTo>
                    <a:cubicBezTo>
                      <a:pt x="3023" y="6487"/>
                      <a:pt x="4060" y="6647"/>
                      <a:pt x="4541" y="6647"/>
                    </a:cubicBezTo>
                    <a:cubicBezTo>
                      <a:pt x="4631" y="6647"/>
                      <a:pt x="4702" y="6642"/>
                      <a:pt x="4744" y="6628"/>
                    </a:cubicBezTo>
                    <a:cubicBezTo>
                      <a:pt x="5110" y="6628"/>
                      <a:pt x="5465" y="6421"/>
                      <a:pt x="5638" y="6119"/>
                    </a:cubicBezTo>
                    <a:cubicBezTo>
                      <a:pt x="5997" y="5886"/>
                      <a:pt x="6495" y="4387"/>
                      <a:pt x="6590" y="3938"/>
                    </a:cubicBezTo>
                    <a:cubicBezTo>
                      <a:pt x="6650" y="3648"/>
                      <a:pt x="6866" y="2235"/>
                      <a:pt x="6782" y="1972"/>
                    </a:cubicBezTo>
                    <a:cubicBezTo>
                      <a:pt x="6782" y="1606"/>
                      <a:pt x="6575" y="1251"/>
                      <a:pt x="6269" y="1077"/>
                    </a:cubicBezTo>
                    <a:cubicBezTo>
                      <a:pt x="6035" y="718"/>
                      <a:pt x="4541" y="220"/>
                      <a:pt x="4088" y="126"/>
                    </a:cubicBezTo>
                    <a:cubicBezTo>
                      <a:pt x="3823" y="70"/>
                      <a:pt x="3166" y="0"/>
                      <a:pt x="260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0" name="Google Shape;390;p10"/>
          <p:cNvSpPr/>
          <p:nvPr/>
        </p:nvSpPr>
        <p:spPr>
          <a:xfrm>
            <a:off x="3310000" y="575700"/>
            <a:ext cx="8882000" cy="5711600"/>
          </a:xfrm>
          <a:prstGeom prst="rect">
            <a:avLst/>
          </a:prstGeom>
          <a:solidFill>
            <a:srgbClr val="2C18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10"/>
          <p:cNvSpPr txBox="1">
            <a:spLocks noGrp="1"/>
          </p:cNvSpPr>
          <p:nvPr>
            <p:ph type="ctrTitle"/>
          </p:nvPr>
        </p:nvSpPr>
        <p:spPr>
          <a:xfrm>
            <a:off x="6351533" y="4084767"/>
            <a:ext cx="4880400" cy="770400"/>
          </a:xfrm>
          <a:prstGeom prst="rect">
            <a:avLst/>
          </a:prstGeom>
          <a:noFill/>
        </p:spPr>
        <p:txBody>
          <a:bodyPr spcFirstLastPara="1" wrap="square" lIns="91425" tIns="91425" rIns="91425" bIns="91425" anchor="t" anchorCtr="0">
            <a:noAutofit/>
          </a:bodyPr>
          <a:lstStyle>
            <a:lvl1pPr lvl="0" algn="r" rtl="0">
              <a:spcBef>
                <a:spcPts val="0"/>
              </a:spcBef>
              <a:spcAft>
                <a:spcPts val="0"/>
              </a:spcAft>
              <a:buClr>
                <a:schemeClr val="dk2"/>
              </a:buClr>
              <a:buSzPts val="1400"/>
              <a:buNone/>
              <a:defRPr sz="3200" b="0">
                <a:solidFill>
                  <a:schemeClr val="accent1"/>
                </a:solidFill>
              </a:defRPr>
            </a:lvl1pPr>
            <a:lvl2pPr lvl="1" algn="ctr" rtl="0">
              <a:spcBef>
                <a:spcPts val="0"/>
              </a:spcBef>
              <a:spcAft>
                <a:spcPts val="0"/>
              </a:spcAft>
              <a:buClr>
                <a:schemeClr val="accent3"/>
              </a:buClr>
              <a:buSzPts val="1400"/>
              <a:buNone/>
              <a:defRPr sz="1867">
                <a:solidFill>
                  <a:schemeClr val="accent3"/>
                </a:solidFill>
              </a:defRPr>
            </a:lvl2pPr>
            <a:lvl3pPr lvl="2" algn="ctr" rtl="0">
              <a:spcBef>
                <a:spcPts val="0"/>
              </a:spcBef>
              <a:spcAft>
                <a:spcPts val="0"/>
              </a:spcAft>
              <a:buClr>
                <a:schemeClr val="accent3"/>
              </a:buClr>
              <a:buSzPts val="1400"/>
              <a:buNone/>
              <a:defRPr sz="1867">
                <a:solidFill>
                  <a:schemeClr val="accent3"/>
                </a:solidFill>
              </a:defRPr>
            </a:lvl3pPr>
            <a:lvl4pPr lvl="3" algn="ctr" rtl="0">
              <a:spcBef>
                <a:spcPts val="0"/>
              </a:spcBef>
              <a:spcAft>
                <a:spcPts val="0"/>
              </a:spcAft>
              <a:buClr>
                <a:schemeClr val="accent3"/>
              </a:buClr>
              <a:buSzPts val="1400"/>
              <a:buNone/>
              <a:defRPr sz="1867">
                <a:solidFill>
                  <a:schemeClr val="accent3"/>
                </a:solidFill>
              </a:defRPr>
            </a:lvl4pPr>
            <a:lvl5pPr lvl="4" algn="ctr" rtl="0">
              <a:spcBef>
                <a:spcPts val="0"/>
              </a:spcBef>
              <a:spcAft>
                <a:spcPts val="0"/>
              </a:spcAft>
              <a:buClr>
                <a:schemeClr val="accent3"/>
              </a:buClr>
              <a:buSzPts val="1400"/>
              <a:buNone/>
              <a:defRPr sz="1867">
                <a:solidFill>
                  <a:schemeClr val="accent3"/>
                </a:solidFill>
              </a:defRPr>
            </a:lvl5pPr>
            <a:lvl6pPr lvl="5" algn="ctr" rtl="0">
              <a:spcBef>
                <a:spcPts val="0"/>
              </a:spcBef>
              <a:spcAft>
                <a:spcPts val="0"/>
              </a:spcAft>
              <a:buClr>
                <a:schemeClr val="accent3"/>
              </a:buClr>
              <a:buSzPts val="1400"/>
              <a:buNone/>
              <a:defRPr sz="1867">
                <a:solidFill>
                  <a:schemeClr val="accent3"/>
                </a:solidFill>
              </a:defRPr>
            </a:lvl6pPr>
            <a:lvl7pPr lvl="6" algn="ctr" rtl="0">
              <a:spcBef>
                <a:spcPts val="0"/>
              </a:spcBef>
              <a:spcAft>
                <a:spcPts val="0"/>
              </a:spcAft>
              <a:buClr>
                <a:schemeClr val="accent3"/>
              </a:buClr>
              <a:buSzPts val="1400"/>
              <a:buNone/>
              <a:defRPr sz="1867">
                <a:solidFill>
                  <a:schemeClr val="accent3"/>
                </a:solidFill>
              </a:defRPr>
            </a:lvl7pPr>
            <a:lvl8pPr lvl="7" algn="ctr" rtl="0">
              <a:spcBef>
                <a:spcPts val="0"/>
              </a:spcBef>
              <a:spcAft>
                <a:spcPts val="0"/>
              </a:spcAft>
              <a:buClr>
                <a:schemeClr val="accent3"/>
              </a:buClr>
              <a:buSzPts val="1400"/>
              <a:buNone/>
              <a:defRPr sz="1867">
                <a:solidFill>
                  <a:schemeClr val="accent3"/>
                </a:solidFill>
              </a:defRPr>
            </a:lvl8pPr>
            <a:lvl9pPr lvl="8" algn="ctr" rtl="0">
              <a:spcBef>
                <a:spcPts val="0"/>
              </a:spcBef>
              <a:spcAft>
                <a:spcPts val="0"/>
              </a:spcAft>
              <a:buClr>
                <a:schemeClr val="accent3"/>
              </a:buClr>
              <a:buSzPts val="1400"/>
              <a:buNone/>
              <a:defRPr sz="1867">
                <a:solidFill>
                  <a:schemeClr val="accent3"/>
                </a:solidFill>
              </a:defRPr>
            </a:lvl9pPr>
          </a:lstStyle>
          <a:p>
            <a:endParaRPr/>
          </a:p>
        </p:txBody>
      </p:sp>
      <p:sp>
        <p:nvSpPr>
          <p:cNvPr id="392" name="Google Shape;392;p10"/>
          <p:cNvSpPr txBox="1">
            <a:spLocks noGrp="1"/>
          </p:cNvSpPr>
          <p:nvPr>
            <p:ph type="subTitle" idx="1"/>
          </p:nvPr>
        </p:nvSpPr>
        <p:spPr>
          <a:xfrm>
            <a:off x="5104733" y="1229033"/>
            <a:ext cx="6127200" cy="2607200"/>
          </a:xfrm>
          <a:prstGeom prst="rect">
            <a:avLst/>
          </a:prstGeom>
          <a:noFill/>
        </p:spPr>
        <p:txBody>
          <a:bodyPr spcFirstLastPara="1" wrap="square" lIns="91425" tIns="91425" rIns="91425" bIns="91425" anchor="b" anchorCtr="0">
            <a:noAutofit/>
          </a:bodyPr>
          <a:lstStyle>
            <a:lvl1pPr lvl="0" algn="r" rtl="0">
              <a:lnSpc>
                <a:spcPct val="100000"/>
              </a:lnSpc>
              <a:spcBef>
                <a:spcPts val="0"/>
              </a:spcBef>
              <a:spcAft>
                <a:spcPts val="0"/>
              </a:spcAft>
              <a:buNone/>
              <a:defRPr sz="2933">
                <a:solidFill>
                  <a:srgbClr val="F3F3F3"/>
                </a:solidFill>
              </a:defRPr>
            </a:lvl1pPr>
            <a:lvl2pPr lvl="1" algn="r" rtl="0">
              <a:lnSpc>
                <a:spcPct val="100000"/>
              </a:lnSpc>
              <a:spcBef>
                <a:spcPts val="0"/>
              </a:spcBef>
              <a:spcAft>
                <a:spcPts val="0"/>
              </a:spcAft>
              <a:buNone/>
              <a:defRPr sz="2933">
                <a:solidFill>
                  <a:srgbClr val="F3F3F3"/>
                </a:solidFill>
              </a:defRPr>
            </a:lvl2pPr>
            <a:lvl3pPr lvl="2" algn="r" rtl="0">
              <a:lnSpc>
                <a:spcPct val="100000"/>
              </a:lnSpc>
              <a:spcBef>
                <a:spcPts val="0"/>
              </a:spcBef>
              <a:spcAft>
                <a:spcPts val="0"/>
              </a:spcAft>
              <a:buNone/>
              <a:defRPr sz="2933">
                <a:solidFill>
                  <a:srgbClr val="F3F3F3"/>
                </a:solidFill>
              </a:defRPr>
            </a:lvl3pPr>
            <a:lvl4pPr lvl="3" algn="r" rtl="0">
              <a:lnSpc>
                <a:spcPct val="100000"/>
              </a:lnSpc>
              <a:spcBef>
                <a:spcPts val="0"/>
              </a:spcBef>
              <a:spcAft>
                <a:spcPts val="0"/>
              </a:spcAft>
              <a:buNone/>
              <a:defRPr sz="2933">
                <a:solidFill>
                  <a:srgbClr val="F3F3F3"/>
                </a:solidFill>
              </a:defRPr>
            </a:lvl4pPr>
            <a:lvl5pPr lvl="4" algn="r" rtl="0">
              <a:lnSpc>
                <a:spcPct val="100000"/>
              </a:lnSpc>
              <a:spcBef>
                <a:spcPts val="0"/>
              </a:spcBef>
              <a:spcAft>
                <a:spcPts val="0"/>
              </a:spcAft>
              <a:buNone/>
              <a:defRPr sz="2933">
                <a:solidFill>
                  <a:srgbClr val="F3F3F3"/>
                </a:solidFill>
              </a:defRPr>
            </a:lvl5pPr>
            <a:lvl6pPr lvl="5" algn="r" rtl="0">
              <a:lnSpc>
                <a:spcPct val="100000"/>
              </a:lnSpc>
              <a:spcBef>
                <a:spcPts val="0"/>
              </a:spcBef>
              <a:spcAft>
                <a:spcPts val="0"/>
              </a:spcAft>
              <a:buNone/>
              <a:defRPr sz="2933">
                <a:solidFill>
                  <a:srgbClr val="F3F3F3"/>
                </a:solidFill>
              </a:defRPr>
            </a:lvl6pPr>
            <a:lvl7pPr lvl="6" algn="r" rtl="0">
              <a:lnSpc>
                <a:spcPct val="100000"/>
              </a:lnSpc>
              <a:spcBef>
                <a:spcPts val="0"/>
              </a:spcBef>
              <a:spcAft>
                <a:spcPts val="0"/>
              </a:spcAft>
              <a:buNone/>
              <a:defRPr sz="2933">
                <a:solidFill>
                  <a:srgbClr val="F3F3F3"/>
                </a:solidFill>
              </a:defRPr>
            </a:lvl7pPr>
            <a:lvl8pPr lvl="7" algn="r" rtl="0">
              <a:lnSpc>
                <a:spcPct val="100000"/>
              </a:lnSpc>
              <a:spcBef>
                <a:spcPts val="0"/>
              </a:spcBef>
              <a:spcAft>
                <a:spcPts val="0"/>
              </a:spcAft>
              <a:buNone/>
              <a:defRPr sz="2933">
                <a:solidFill>
                  <a:srgbClr val="F3F3F3"/>
                </a:solidFill>
              </a:defRPr>
            </a:lvl8pPr>
            <a:lvl9pPr lvl="8" algn="r" rtl="0">
              <a:lnSpc>
                <a:spcPct val="100000"/>
              </a:lnSpc>
              <a:spcBef>
                <a:spcPts val="0"/>
              </a:spcBef>
              <a:spcAft>
                <a:spcPts val="0"/>
              </a:spcAft>
              <a:buNone/>
              <a:defRPr sz="2933">
                <a:solidFill>
                  <a:srgbClr val="F3F3F3"/>
                </a:solidFill>
              </a:defRPr>
            </a:lvl9pPr>
          </a:lstStyle>
          <a:p>
            <a:endParaRPr/>
          </a:p>
        </p:txBody>
      </p:sp>
    </p:spTree>
    <p:extLst>
      <p:ext uri="{BB962C8B-B14F-4D97-AF65-F5344CB8AC3E}">
        <p14:creationId xmlns:p14="http://schemas.microsoft.com/office/powerpoint/2010/main" val="16996451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ig number">
  <p:cSld name="Big number">
    <p:bg>
      <p:bgPr>
        <a:gradFill>
          <a:gsLst>
            <a:gs pos="0">
              <a:schemeClr val="accent2"/>
            </a:gs>
            <a:gs pos="100000">
              <a:srgbClr val="D20F30"/>
            </a:gs>
          </a:gsLst>
          <a:path path="circle">
            <a:fillToRect l="50000" t="50000" r="50000" b="50000"/>
          </a:path>
          <a:tileRect/>
        </a:gradFill>
        <a:effectLst/>
      </p:bgPr>
    </p:bg>
    <p:spTree>
      <p:nvGrpSpPr>
        <p:cNvPr id="1" name="Shape 393"/>
        <p:cNvGrpSpPr/>
        <p:nvPr/>
      </p:nvGrpSpPr>
      <p:grpSpPr>
        <a:xfrm>
          <a:off x="0" y="0"/>
          <a:ext cx="0" cy="0"/>
          <a:chOff x="0" y="0"/>
          <a:chExt cx="0" cy="0"/>
        </a:xfrm>
      </p:grpSpPr>
      <p:grpSp>
        <p:nvGrpSpPr>
          <p:cNvPr id="394" name="Google Shape;394;p11"/>
          <p:cNvGrpSpPr/>
          <p:nvPr/>
        </p:nvGrpSpPr>
        <p:grpSpPr>
          <a:xfrm flipH="1">
            <a:off x="-248999" y="0"/>
            <a:ext cx="12440996" cy="6858000"/>
            <a:chOff x="0" y="0"/>
            <a:chExt cx="9330747" cy="5143500"/>
          </a:xfrm>
        </p:grpSpPr>
        <p:sp>
          <p:nvSpPr>
            <p:cNvPr id="395" name="Google Shape;395;p11"/>
            <p:cNvSpPr/>
            <p:nvPr/>
          </p:nvSpPr>
          <p:spPr>
            <a:xfrm>
              <a:off x="0" y="4430508"/>
              <a:ext cx="515564" cy="712977"/>
            </a:xfrm>
            <a:custGeom>
              <a:avLst/>
              <a:gdLst/>
              <a:ahLst/>
              <a:cxnLst/>
              <a:rect l="l" t="t" r="r" b="b"/>
              <a:pathLst>
                <a:path w="6481" h="8979" extrusionOk="0">
                  <a:moveTo>
                    <a:pt x="1" y="0"/>
                  </a:moveTo>
                  <a:lnTo>
                    <a:pt x="1" y="2200"/>
                  </a:lnTo>
                  <a:cubicBezTo>
                    <a:pt x="1065" y="3604"/>
                    <a:pt x="1963" y="5031"/>
                    <a:pt x="2570" y="6499"/>
                  </a:cubicBezTo>
                  <a:cubicBezTo>
                    <a:pt x="2899" y="7288"/>
                    <a:pt x="3163" y="8114"/>
                    <a:pt x="3378" y="8978"/>
                  </a:cubicBezTo>
                  <a:lnTo>
                    <a:pt x="6481" y="8978"/>
                  </a:lnTo>
                  <a:cubicBezTo>
                    <a:pt x="6310" y="8507"/>
                    <a:pt x="6125" y="8046"/>
                    <a:pt x="5922" y="7601"/>
                  </a:cubicBezTo>
                  <a:cubicBezTo>
                    <a:pt x="4692" y="4937"/>
                    <a:pt x="2450" y="246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0" y="0"/>
              <a:ext cx="444685" cy="1717530"/>
            </a:xfrm>
            <a:custGeom>
              <a:avLst/>
              <a:gdLst/>
              <a:ahLst/>
              <a:cxnLst/>
              <a:rect l="l" t="t" r="r" b="b"/>
              <a:pathLst>
                <a:path w="5590" h="21630" extrusionOk="0">
                  <a:moveTo>
                    <a:pt x="4412" y="0"/>
                  </a:moveTo>
                  <a:cubicBezTo>
                    <a:pt x="4239" y="4371"/>
                    <a:pt x="4016" y="8715"/>
                    <a:pt x="2570" y="12198"/>
                  </a:cubicBezTo>
                  <a:cubicBezTo>
                    <a:pt x="1963" y="13666"/>
                    <a:pt x="1065" y="15092"/>
                    <a:pt x="1" y="16501"/>
                  </a:cubicBezTo>
                  <a:lnTo>
                    <a:pt x="1" y="21629"/>
                  </a:lnTo>
                  <a:cubicBezTo>
                    <a:pt x="1710" y="19501"/>
                    <a:pt x="3185" y="17361"/>
                    <a:pt x="3997" y="15153"/>
                  </a:cubicBezTo>
                  <a:cubicBezTo>
                    <a:pt x="5589" y="10840"/>
                    <a:pt x="5246" y="5284"/>
                    <a:pt x="5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0" y="0"/>
              <a:ext cx="706245" cy="2572166"/>
            </a:xfrm>
            <a:custGeom>
              <a:avLst/>
              <a:gdLst/>
              <a:ahLst/>
              <a:cxnLst/>
              <a:rect l="l" t="t" r="r" b="b"/>
              <a:pathLst>
                <a:path w="8878" h="32393" extrusionOk="0">
                  <a:moveTo>
                    <a:pt x="6212" y="0"/>
                  </a:moveTo>
                  <a:cubicBezTo>
                    <a:pt x="6031" y="5997"/>
                    <a:pt x="7209" y="12810"/>
                    <a:pt x="5544" y="17953"/>
                  </a:cubicBezTo>
                  <a:cubicBezTo>
                    <a:pt x="4567" y="20965"/>
                    <a:pt x="2351" y="23893"/>
                    <a:pt x="1" y="26853"/>
                  </a:cubicBezTo>
                  <a:lnTo>
                    <a:pt x="1" y="32392"/>
                  </a:lnTo>
                  <a:cubicBezTo>
                    <a:pt x="2831" y="28411"/>
                    <a:pt x="6092" y="24527"/>
                    <a:pt x="7197" y="20591"/>
                  </a:cubicBezTo>
                  <a:cubicBezTo>
                    <a:pt x="8877" y="14602"/>
                    <a:pt x="6552" y="6461"/>
                    <a:pt x="7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8913125" y="0"/>
              <a:ext cx="248037" cy="697732"/>
            </a:xfrm>
            <a:custGeom>
              <a:avLst/>
              <a:gdLst/>
              <a:ahLst/>
              <a:cxnLst/>
              <a:rect l="l" t="t" r="r" b="b"/>
              <a:pathLst>
                <a:path w="3118" h="8787" extrusionOk="0">
                  <a:moveTo>
                    <a:pt x="1" y="0"/>
                  </a:moveTo>
                  <a:cubicBezTo>
                    <a:pt x="521" y="2827"/>
                    <a:pt x="1201" y="5514"/>
                    <a:pt x="2434" y="7707"/>
                  </a:cubicBezTo>
                  <a:cubicBezTo>
                    <a:pt x="2642" y="8073"/>
                    <a:pt x="2868" y="8431"/>
                    <a:pt x="3117" y="8786"/>
                  </a:cubicBezTo>
                  <a:lnTo>
                    <a:pt x="3117" y="238"/>
                  </a:lnTo>
                  <a:lnTo>
                    <a:pt x="30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0" y="4186491"/>
              <a:ext cx="985465" cy="956989"/>
            </a:xfrm>
            <a:custGeom>
              <a:avLst/>
              <a:gdLst/>
              <a:ahLst/>
              <a:cxnLst/>
              <a:rect l="l" t="t" r="r" b="b"/>
              <a:pathLst>
                <a:path w="12388" h="12052" extrusionOk="0">
                  <a:moveTo>
                    <a:pt x="1" y="1"/>
                  </a:moveTo>
                  <a:lnTo>
                    <a:pt x="1" y="1518"/>
                  </a:lnTo>
                  <a:cubicBezTo>
                    <a:pt x="3563" y="4813"/>
                    <a:pt x="7397" y="7972"/>
                    <a:pt x="9243" y="11584"/>
                  </a:cubicBezTo>
                  <a:cubicBezTo>
                    <a:pt x="9322" y="11739"/>
                    <a:pt x="9398" y="11893"/>
                    <a:pt x="9473" y="12051"/>
                  </a:cubicBezTo>
                  <a:lnTo>
                    <a:pt x="12387" y="12051"/>
                  </a:lnTo>
                  <a:cubicBezTo>
                    <a:pt x="9790" y="7681"/>
                    <a:pt x="4103" y="414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0" y="0"/>
              <a:ext cx="1438423" cy="5143379"/>
            </a:xfrm>
            <a:custGeom>
              <a:avLst/>
              <a:gdLst/>
              <a:ahLst/>
              <a:cxnLst/>
              <a:rect l="l" t="t" r="r" b="b"/>
              <a:pathLst>
                <a:path w="18082" h="64774" extrusionOk="0">
                  <a:moveTo>
                    <a:pt x="8869" y="0"/>
                  </a:moveTo>
                  <a:cubicBezTo>
                    <a:pt x="6711" y="6601"/>
                    <a:pt x="10583" y="16175"/>
                    <a:pt x="8945" y="23071"/>
                  </a:cubicBezTo>
                  <a:cubicBezTo>
                    <a:pt x="7707" y="28267"/>
                    <a:pt x="2646" y="33521"/>
                    <a:pt x="1" y="38945"/>
                  </a:cubicBezTo>
                  <a:lnTo>
                    <a:pt x="1" y="50421"/>
                  </a:lnTo>
                  <a:cubicBezTo>
                    <a:pt x="3461" y="55950"/>
                    <a:pt x="11545" y="59683"/>
                    <a:pt x="15244" y="64773"/>
                  </a:cubicBezTo>
                  <a:lnTo>
                    <a:pt x="18082" y="64773"/>
                  </a:lnTo>
                  <a:cubicBezTo>
                    <a:pt x="13353" y="59237"/>
                    <a:pt x="3117" y="55637"/>
                    <a:pt x="1642" y="48326"/>
                  </a:cubicBezTo>
                  <a:cubicBezTo>
                    <a:pt x="69" y="40521"/>
                    <a:pt x="9334" y="32744"/>
                    <a:pt x="10775" y="25388"/>
                  </a:cubicBezTo>
                  <a:cubicBezTo>
                    <a:pt x="12274" y="17764"/>
                    <a:pt x="6744" y="7069"/>
                    <a:pt x="10979" y="695"/>
                  </a:cubicBezTo>
                  <a:cubicBezTo>
                    <a:pt x="11137" y="453"/>
                    <a:pt x="11315" y="223"/>
                    <a:pt x="114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8448627" y="0"/>
              <a:ext cx="712529" cy="920383"/>
            </a:xfrm>
            <a:custGeom>
              <a:avLst/>
              <a:gdLst/>
              <a:ahLst/>
              <a:cxnLst/>
              <a:rect l="l" t="t" r="r" b="b"/>
              <a:pathLst>
                <a:path w="8957" h="11591" extrusionOk="0">
                  <a:moveTo>
                    <a:pt x="1" y="0"/>
                  </a:moveTo>
                  <a:cubicBezTo>
                    <a:pt x="620" y="2084"/>
                    <a:pt x="1370" y="4027"/>
                    <a:pt x="2450" y="5631"/>
                  </a:cubicBezTo>
                  <a:cubicBezTo>
                    <a:pt x="3941" y="7851"/>
                    <a:pt x="6375" y="9734"/>
                    <a:pt x="8956" y="11590"/>
                  </a:cubicBezTo>
                  <a:lnTo>
                    <a:pt x="8956" y="10666"/>
                  </a:lnTo>
                  <a:cubicBezTo>
                    <a:pt x="7503" y="9375"/>
                    <a:pt x="6232" y="8039"/>
                    <a:pt x="5333" y="6583"/>
                  </a:cubicBezTo>
                  <a:cubicBezTo>
                    <a:pt x="4182" y="4710"/>
                    <a:pt x="3450" y="2427"/>
                    <a:pt x="2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9094421" y="5047817"/>
              <a:ext cx="66742" cy="95683"/>
            </a:xfrm>
            <a:custGeom>
              <a:avLst/>
              <a:gdLst/>
              <a:ahLst/>
              <a:cxnLst/>
              <a:rect l="l" t="t" r="r" b="b"/>
              <a:pathLst>
                <a:path w="839" h="1205" extrusionOk="0">
                  <a:moveTo>
                    <a:pt x="838" y="0"/>
                  </a:moveTo>
                  <a:cubicBezTo>
                    <a:pt x="593" y="431"/>
                    <a:pt x="314" y="831"/>
                    <a:pt x="0" y="1204"/>
                  </a:cubicBezTo>
                  <a:lnTo>
                    <a:pt x="838" y="1204"/>
                  </a:lnTo>
                  <a:lnTo>
                    <a:pt x="8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9003176" y="2833238"/>
              <a:ext cx="157986" cy="1276674"/>
            </a:xfrm>
            <a:custGeom>
              <a:avLst/>
              <a:gdLst/>
              <a:ahLst/>
              <a:cxnLst/>
              <a:rect l="l" t="t" r="r" b="b"/>
              <a:pathLst>
                <a:path w="1986" h="16078" extrusionOk="0">
                  <a:moveTo>
                    <a:pt x="1985" y="0"/>
                  </a:moveTo>
                  <a:cubicBezTo>
                    <a:pt x="1189" y="1762"/>
                    <a:pt x="574" y="3491"/>
                    <a:pt x="381" y="5163"/>
                  </a:cubicBezTo>
                  <a:cubicBezTo>
                    <a:pt x="1" y="8484"/>
                    <a:pt x="1076" y="12314"/>
                    <a:pt x="1985" y="16077"/>
                  </a:cubicBezTo>
                  <a:lnTo>
                    <a:pt x="1985" y="11707"/>
                  </a:lnTo>
                  <a:cubicBezTo>
                    <a:pt x="1880" y="10521"/>
                    <a:pt x="1861" y="9367"/>
                    <a:pt x="1985" y="8269"/>
                  </a:cubicBezTo>
                  <a:lnTo>
                    <a:pt x="19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012051" y="0"/>
              <a:ext cx="1149100" cy="1015987"/>
            </a:xfrm>
            <a:custGeom>
              <a:avLst/>
              <a:gdLst/>
              <a:ahLst/>
              <a:cxnLst/>
              <a:rect l="l" t="t" r="r" b="b"/>
              <a:pathLst>
                <a:path w="14445" h="12795" extrusionOk="0">
                  <a:moveTo>
                    <a:pt x="1" y="0"/>
                  </a:moveTo>
                  <a:cubicBezTo>
                    <a:pt x="650" y="1574"/>
                    <a:pt x="1401" y="3027"/>
                    <a:pt x="2356" y="4228"/>
                  </a:cubicBezTo>
                  <a:cubicBezTo>
                    <a:pt x="5062" y="7628"/>
                    <a:pt x="10376" y="9854"/>
                    <a:pt x="14444" y="12794"/>
                  </a:cubicBezTo>
                  <a:lnTo>
                    <a:pt x="14444" y="12198"/>
                  </a:lnTo>
                  <a:cubicBezTo>
                    <a:pt x="10943" y="9854"/>
                    <a:pt x="7195" y="7688"/>
                    <a:pt x="5111" y="4850"/>
                  </a:cubicBezTo>
                  <a:cubicBezTo>
                    <a:pt x="4104" y="3469"/>
                    <a:pt x="3349" y="1800"/>
                    <a:pt x="2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237778" y="0"/>
              <a:ext cx="1750339" cy="5143379"/>
            </a:xfrm>
            <a:custGeom>
              <a:avLst/>
              <a:gdLst/>
              <a:ahLst/>
              <a:cxnLst/>
              <a:rect l="l" t="t" r="r" b="b"/>
              <a:pathLst>
                <a:path w="22003" h="64774" extrusionOk="0">
                  <a:moveTo>
                    <a:pt x="13488" y="0"/>
                  </a:moveTo>
                  <a:cubicBezTo>
                    <a:pt x="11583" y="940"/>
                    <a:pt x="9979" y="2148"/>
                    <a:pt x="8945" y="3850"/>
                  </a:cubicBezTo>
                  <a:cubicBezTo>
                    <a:pt x="5129" y="10122"/>
                    <a:pt x="10839" y="20176"/>
                    <a:pt x="9696" y="27546"/>
                  </a:cubicBezTo>
                  <a:cubicBezTo>
                    <a:pt x="8594" y="34657"/>
                    <a:pt x="1" y="42473"/>
                    <a:pt x="1812" y="49901"/>
                  </a:cubicBezTo>
                  <a:cubicBezTo>
                    <a:pt x="3476" y="56731"/>
                    <a:pt x="13103" y="59807"/>
                    <a:pt x="17946" y="64773"/>
                  </a:cubicBezTo>
                  <a:lnTo>
                    <a:pt x="20856" y="64773"/>
                  </a:lnTo>
                  <a:cubicBezTo>
                    <a:pt x="15983" y="60282"/>
                    <a:pt x="6805" y="57690"/>
                    <a:pt x="4967" y="51270"/>
                  </a:cubicBezTo>
                  <a:cubicBezTo>
                    <a:pt x="2948" y="44221"/>
                    <a:pt x="10884" y="36397"/>
                    <a:pt x="11670" y="29539"/>
                  </a:cubicBezTo>
                  <a:cubicBezTo>
                    <a:pt x="12485" y="22433"/>
                    <a:pt x="6627" y="13017"/>
                    <a:pt x="10043" y="6854"/>
                  </a:cubicBezTo>
                  <a:cubicBezTo>
                    <a:pt x="12149" y="3065"/>
                    <a:pt x="17157" y="1601"/>
                    <a:pt x="2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707606" y="0"/>
              <a:ext cx="2025104" cy="5143379"/>
            </a:xfrm>
            <a:custGeom>
              <a:avLst/>
              <a:gdLst/>
              <a:ahLst/>
              <a:cxnLst/>
              <a:rect l="l" t="t" r="r" b="b"/>
              <a:pathLst>
                <a:path w="25457" h="64774" extrusionOk="0">
                  <a:moveTo>
                    <a:pt x="22513" y="0"/>
                  </a:moveTo>
                  <a:cubicBezTo>
                    <a:pt x="16976" y="3390"/>
                    <a:pt x="8103" y="4284"/>
                    <a:pt x="5367" y="9711"/>
                  </a:cubicBezTo>
                  <a:cubicBezTo>
                    <a:pt x="2329" y="15742"/>
                    <a:pt x="8303" y="24535"/>
                    <a:pt x="7794" y="31373"/>
                  </a:cubicBezTo>
                  <a:cubicBezTo>
                    <a:pt x="7300" y="37971"/>
                    <a:pt x="0" y="45764"/>
                    <a:pt x="2201" y="52440"/>
                  </a:cubicBezTo>
                  <a:cubicBezTo>
                    <a:pt x="4208" y="58520"/>
                    <a:pt x="13108" y="60652"/>
                    <a:pt x="17943" y="64773"/>
                  </a:cubicBezTo>
                  <a:lnTo>
                    <a:pt x="21048" y="64773"/>
                  </a:lnTo>
                  <a:cubicBezTo>
                    <a:pt x="16309" y="60906"/>
                    <a:pt x="7500" y="59237"/>
                    <a:pt x="5318" y="53414"/>
                  </a:cubicBezTo>
                  <a:cubicBezTo>
                    <a:pt x="2959" y="47115"/>
                    <a:pt x="9647" y="39378"/>
                    <a:pt x="9866" y="33045"/>
                  </a:cubicBezTo>
                  <a:cubicBezTo>
                    <a:pt x="10092" y="26482"/>
                    <a:pt x="4043" y="18297"/>
                    <a:pt x="6718" y="12413"/>
                  </a:cubicBezTo>
                  <a:cubicBezTo>
                    <a:pt x="9398" y="6525"/>
                    <a:pt x="19542" y="5707"/>
                    <a:pt x="24339" y="1220"/>
                  </a:cubicBezTo>
                  <a:cubicBezTo>
                    <a:pt x="24732" y="854"/>
                    <a:pt x="25102" y="441"/>
                    <a:pt x="25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7594170" y="0"/>
              <a:ext cx="1736577" cy="5143379"/>
            </a:xfrm>
            <a:custGeom>
              <a:avLst/>
              <a:gdLst/>
              <a:ahLst/>
              <a:cxnLst/>
              <a:rect l="l" t="t" r="r" b="b"/>
              <a:pathLst>
                <a:path w="21830" h="64774" extrusionOk="0">
                  <a:moveTo>
                    <a:pt x="1" y="0"/>
                  </a:moveTo>
                  <a:cubicBezTo>
                    <a:pt x="676" y="1287"/>
                    <a:pt x="1432" y="2469"/>
                    <a:pt x="2329" y="3430"/>
                  </a:cubicBezTo>
                  <a:cubicBezTo>
                    <a:pt x="6654" y="8058"/>
                    <a:pt x="16780" y="9492"/>
                    <a:pt x="19143" y="15794"/>
                  </a:cubicBezTo>
                  <a:cubicBezTo>
                    <a:pt x="21505" y="22097"/>
                    <a:pt x="14814" y="29830"/>
                    <a:pt x="14595" y="36163"/>
                  </a:cubicBezTo>
                  <a:cubicBezTo>
                    <a:pt x="14369" y="42726"/>
                    <a:pt x="20418" y="50911"/>
                    <a:pt x="17743" y="56795"/>
                  </a:cubicBezTo>
                  <a:cubicBezTo>
                    <a:pt x="15848" y="60962"/>
                    <a:pt x="10218" y="62589"/>
                    <a:pt x="5383" y="64773"/>
                  </a:cubicBezTo>
                  <a:lnTo>
                    <a:pt x="13369" y="64773"/>
                  </a:lnTo>
                  <a:cubicBezTo>
                    <a:pt x="15735" y="63623"/>
                    <a:pt x="17727" y="62196"/>
                    <a:pt x="18791" y="60086"/>
                  </a:cubicBezTo>
                  <a:cubicBezTo>
                    <a:pt x="21829" y="54055"/>
                    <a:pt x="15856" y="45262"/>
                    <a:pt x="16369" y="38424"/>
                  </a:cubicBezTo>
                  <a:cubicBezTo>
                    <a:pt x="16588" y="35442"/>
                    <a:pt x="18199" y="32219"/>
                    <a:pt x="19697" y="28966"/>
                  </a:cubicBezTo>
                  <a:lnTo>
                    <a:pt x="19697" y="13798"/>
                  </a:lnTo>
                  <a:cubicBezTo>
                    <a:pt x="15727" y="9771"/>
                    <a:pt x="8368" y="7745"/>
                    <a:pt x="4930" y="3756"/>
                  </a:cubicBezTo>
                  <a:cubicBezTo>
                    <a:pt x="4013" y="2691"/>
                    <a:pt x="3266" y="1404"/>
                    <a:pt x="26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172740" y="0"/>
              <a:ext cx="1779772" cy="5143379"/>
            </a:xfrm>
            <a:custGeom>
              <a:avLst/>
              <a:gdLst/>
              <a:ahLst/>
              <a:cxnLst/>
              <a:rect l="l" t="t" r="r" b="b"/>
              <a:pathLst>
                <a:path w="22373" h="64774" extrusionOk="0">
                  <a:moveTo>
                    <a:pt x="21221" y="0"/>
                  </a:moveTo>
                  <a:cubicBezTo>
                    <a:pt x="20500" y="1374"/>
                    <a:pt x="19708" y="2620"/>
                    <a:pt x="18749" y="3589"/>
                  </a:cubicBezTo>
                  <a:cubicBezTo>
                    <a:pt x="14334" y="8058"/>
                    <a:pt x="4668" y="9232"/>
                    <a:pt x="2332" y="14956"/>
                  </a:cubicBezTo>
                  <a:cubicBezTo>
                    <a:pt x="0" y="20685"/>
                    <a:pt x="6091" y="28279"/>
                    <a:pt x="6125" y="34562"/>
                  </a:cubicBezTo>
                  <a:cubicBezTo>
                    <a:pt x="6159" y="40624"/>
                    <a:pt x="60" y="48270"/>
                    <a:pt x="2554" y="54203"/>
                  </a:cubicBezTo>
                  <a:cubicBezTo>
                    <a:pt x="4932" y="59845"/>
                    <a:pt x="13846" y="61014"/>
                    <a:pt x="18420" y="64773"/>
                  </a:cubicBezTo>
                  <a:lnTo>
                    <a:pt x="21727" y="64773"/>
                  </a:lnTo>
                  <a:cubicBezTo>
                    <a:pt x="17409" y="60943"/>
                    <a:pt x="8189" y="60343"/>
                    <a:pt x="5597" y="54810"/>
                  </a:cubicBezTo>
                  <a:cubicBezTo>
                    <a:pt x="2989" y="49239"/>
                    <a:pt x="8518" y="41707"/>
                    <a:pt x="8257" y="35917"/>
                  </a:cubicBezTo>
                  <a:cubicBezTo>
                    <a:pt x="7985" y="29920"/>
                    <a:pt x="1879" y="22904"/>
                    <a:pt x="3890" y="17346"/>
                  </a:cubicBezTo>
                  <a:cubicBezTo>
                    <a:pt x="5902" y="11786"/>
                    <a:pt x="15088" y="10300"/>
                    <a:pt x="19134" y="5865"/>
                  </a:cubicBezTo>
                  <a:cubicBezTo>
                    <a:pt x="20504" y="4363"/>
                    <a:pt x="21462" y="2238"/>
                    <a:pt x="22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7187745" y="0"/>
              <a:ext cx="1911268" cy="5143379"/>
            </a:xfrm>
            <a:custGeom>
              <a:avLst/>
              <a:gdLst/>
              <a:ahLst/>
              <a:cxnLst/>
              <a:rect l="l" t="t" r="r" b="b"/>
              <a:pathLst>
                <a:path w="24026" h="64774" extrusionOk="0">
                  <a:moveTo>
                    <a:pt x="0" y="0"/>
                  </a:moveTo>
                  <a:cubicBezTo>
                    <a:pt x="747" y="1216"/>
                    <a:pt x="1563" y="2314"/>
                    <a:pt x="2510" y="3181"/>
                  </a:cubicBezTo>
                  <a:cubicBezTo>
                    <a:pt x="6790" y="7084"/>
                    <a:pt x="16119" y="7654"/>
                    <a:pt x="18730" y="13224"/>
                  </a:cubicBezTo>
                  <a:cubicBezTo>
                    <a:pt x="21342" y="18795"/>
                    <a:pt x="15806" y="26332"/>
                    <a:pt x="16069" y="32117"/>
                  </a:cubicBezTo>
                  <a:cubicBezTo>
                    <a:pt x="16341" y="38114"/>
                    <a:pt x="22448" y="45130"/>
                    <a:pt x="20436" y="50689"/>
                  </a:cubicBezTo>
                  <a:cubicBezTo>
                    <a:pt x="18424" y="56248"/>
                    <a:pt x="9239" y="57735"/>
                    <a:pt x="5193" y="62169"/>
                  </a:cubicBezTo>
                  <a:cubicBezTo>
                    <a:pt x="4521" y="62909"/>
                    <a:pt x="3947" y="63796"/>
                    <a:pt x="3430" y="64773"/>
                  </a:cubicBezTo>
                  <a:lnTo>
                    <a:pt x="5540" y="64773"/>
                  </a:lnTo>
                  <a:cubicBezTo>
                    <a:pt x="10069" y="60516"/>
                    <a:pt x="19402" y="59279"/>
                    <a:pt x="21693" y="53663"/>
                  </a:cubicBezTo>
                  <a:cubicBezTo>
                    <a:pt x="24025" y="47938"/>
                    <a:pt x="17934" y="40340"/>
                    <a:pt x="17900" y="34061"/>
                  </a:cubicBezTo>
                  <a:cubicBezTo>
                    <a:pt x="17866" y="27999"/>
                    <a:pt x="23965" y="20354"/>
                    <a:pt x="21470" y="14417"/>
                  </a:cubicBezTo>
                  <a:cubicBezTo>
                    <a:pt x="18972" y="8485"/>
                    <a:pt x="9239" y="7499"/>
                    <a:pt x="4928" y="3242"/>
                  </a:cubicBezTo>
                  <a:cubicBezTo>
                    <a:pt x="4019" y="2344"/>
                    <a:pt x="3245" y="1227"/>
                    <a:pt x="2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477102" y="0"/>
              <a:ext cx="1951839" cy="5143379"/>
            </a:xfrm>
            <a:custGeom>
              <a:avLst/>
              <a:gdLst/>
              <a:ahLst/>
              <a:cxnLst/>
              <a:rect l="l" t="t" r="r" b="b"/>
              <a:pathLst>
                <a:path w="24536" h="64774" extrusionOk="0">
                  <a:moveTo>
                    <a:pt x="19505" y="0"/>
                  </a:moveTo>
                  <a:cubicBezTo>
                    <a:pt x="18433" y="2959"/>
                    <a:pt x="17505" y="6031"/>
                    <a:pt x="15810" y="8043"/>
                  </a:cubicBezTo>
                  <a:cubicBezTo>
                    <a:pt x="12119" y="12428"/>
                    <a:pt x="3416" y="14195"/>
                    <a:pt x="1710" y="19572"/>
                  </a:cubicBezTo>
                  <a:cubicBezTo>
                    <a:pt x="1" y="24950"/>
                    <a:pt x="6096" y="31415"/>
                    <a:pt x="6582" y="37125"/>
                  </a:cubicBezTo>
                  <a:cubicBezTo>
                    <a:pt x="7050" y="42632"/>
                    <a:pt x="2061" y="50028"/>
                    <a:pt x="4760" y="55245"/>
                  </a:cubicBezTo>
                  <a:cubicBezTo>
                    <a:pt x="7462" y="60460"/>
                    <a:pt x="16383" y="60648"/>
                    <a:pt x="20614" y="64207"/>
                  </a:cubicBezTo>
                  <a:cubicBezTo>
                    <a:pt x="20825" y="64385"/>
                    <a:pt x="21029" y="64574"/>
                    <a:pt x="21229" y="64773"/>
                  </a:cubicBezTo>
                  <a:lnTo>
                    <a:pt x="24535" y="64773"/>
                  </a:lnTo>
                  <a:cubicBezTo>
                    <a:pt x="24094" y="64280"/>
                    <a:pt x="23629" y="63834"/>
                    <a:pt x="23135" y="63449"/>
                  </a:cubicBezTo>
                  <a:cubicBezTo>
                    <a:pt x="18968" y="60218"/>
                    <a:pt x="10462" y="60377"/>
                    <a:pt x="7692" y="55512"/>
                  </a:cubicBezTo>
                  <a:cubicBezTo>
                    <a:pt x="4918" y="50648"/>
                    <a:pt x="9394" y="43409"/>
                    <a:pt x="8737" y="38178"/>
                  </a:cubicBezTo>
                  <a:cubicBezTo>
                    <a:pt x="8058" y="32755"/>
                    <a:pt x="2008" y="26830"/>
                    <a:pt x="3427" y="21641"/>
                  </a:cubicBezTo>
                  <a:cubicBezTo>
                    <a:pt x="4850" y="16451"/>
                    <a:pt x="13077" y="14440"/>
                    <a:pt x="16425" y="10122"/>
                  </a:cubicBezTo>
                  <a:cubicBezTo>
                    <a:pt x="18383" y="7593"/>
                    <a:pt x="19097" y="3472"/>
                    <a:pt x="204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6786887" y="0"/>
              <a:ext cx="2055413" cy="5143379"/>
            </a:xfrm>
            <a:custGeom>
              <a:avLst/>
              <a:gdLst/>
              <a:ahLst/>
              <a:cxnLst/>
              <a:rect l="l" t="t" r="r" b="b"/>
              <a:pathLst>
                <a:path w="25838" h="64774" extrusionOk="0">
                  <a:moveTo>
                    <a:pt x="0" y="0"/>
                  </a:moveTo>
                  <a:cubicBezTo>
                    <a:pt x="910" y="1329"/>
                    <a:pt x="1880" y="2536"/>
                    <a:pt x="3008" y="3412"/>
                  </a:cubicBezTo>
                  <a:cubicBezTo>
                    <a:pt x="7171" y="6642"/>
                    <a:pt x="15678" y="6484"/>
                    <a:pt x="18452" y="11349"/>
                  </a:cubicBezTo>
                  <a:cubicBezTo>
                    <a:pt x="21226" y="16213"/>
                    <a:pt x="16750" y="23452"/>
                    <a:pt x="17406" y="28683"/>
                  </a:cubicBezTo>
                  <a:cubicBezTo>
                    <a:pt x="18086" y="34106"/>
                    <a:pt x="24135" y="40031"/>
                    <a:pt x="22716" y="45221"/>
                  </a:cubicBezTo>
                  <a:cubicBezTo>
                    <a:pt x="21294" y="50410"/>
                    <a:pt x="13066" y="52421"/>
                    <a:pt x="9718" y="56739"/>
                  </a:cubicBezTo>
                  <a:cubicBezTo>
                    <a:pt x="8141" y="58773"/>
                    <a:pt x="7371" y="61845"/>
                    <a:pt x="6428" y="64773"/>
                  </a:cubicBezTo>
                  <a:lnTo>
                    <a:pt x="7292" y="64773"/>
                  </a:lnTo>
                  <a:cubicBezTo>
                    <a:pt x="8035" y="62732"/>
                    <a:pt x="8847" y="60811"/>
                    <a:pt x="10032" y="59403"/>
                  </a:cubicBezTo>
                  <a:cubicBezTo>
                    <a:pt x="13723" y="55018"/>
                    <a:pt x="22426" y="53252"/>
                    <a:pt x="24132" y="47874"/>
                  </a:cubicBezTo>
                  <a:cubicBezTo>
                    <a:pt x="25837" y="42496"/>
                    <a:pt x="19746" y="36034"/>
                    <a:pt x="19260" y="30324"/>
                  </a:cubicBezTo>
                  <a:cubicBezTo>
                    <a:pt x="18791" y="24815"/>
                    <a:pt x="23780" y="17417"/>
                    <a:pt x="21082" y="12202"/>
                  </a:cubicBezTo>
                  <a:cubicBezTo>
                    <a:pt x="18380" y="6990"/>
                    <a:pt x="9458" y="6801"/>
                    <a:pt x="5228" y="3242"/>
                  </a:cubicBezTo>
                  <a:cubicBezTo>
                    <a:pt x="4205" y="2382"/>
                    <a:pt x="3329" y="1249"/>
                    <a:pt x="25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799840" y="0"/>
              <a:ext cx="2146975" cy="5143379"/>
            </a:xfrm>
            <a:custGeom>
              <a:avLst/>
              <a:gdLst/>
              <a:ahLst/>
              <a:cxnLst/>
              <a:rect l="l" t="t" r="r" b="b"/>
              <a:pathLst>
                <a:path w="26989" h="64774" extrusionOk="0">
                  <a:moveTo>
                    <a:pt x="17496" y="0"/>
                  </a:moveTo>
                  <a:cubicBezTo>
                    <a:pt x="15561" y="3657"/>
                    <a:pt x="15285" y="9013"/>
                    <a:pt x="13089" y="12092"/>
                  </a:cubicBezTo>
                  <a:cubicBezTo>
                    <a:pt x="10066" y="16330"/>
                    <a:pt x="2310" y="18557"/>
                    <a:pt x="1156" y="23550"/>
                  </a:cubicBezTo>
                  <a:cubicBezTo>
                    <a:pt x="1" y="28539"/>
                    <a:pt x="5982" y="33951"/>
                    <a:pt x="6836" y="39084"/>
                  </a:cubicBezTo>
                  <a:cubicBezTo>
                    <a:pt x="7658" y="44039"/>
                    <a:pt x="3673" y="51096"/>
                    <a:pt x="6496" y="55621"/>
                  </a:cubicBezTo>
                  <a:cubicBezTo>
                    <a:pt x="9318" y="60147"/>
                    <a:pt x="17410" y="59671"/>
                    <a:pt x="21497" y="62589"/>
                  </a:cubicBezTo>
                  <a:cubicBezTo>
                    <a:pt x="22309" y="63170"/>
                    <a:pt x="23049" y="63925"/>
                    <a:pt x="23751" y="64773"/>
                  </a:cubicBezTo>
                  <a:lnTo>
                    <a:pt x="26989" y="64773"/>
                  </a:lnTo>
                  <a:cubicBezTo>
                    <a:pt x="26003" y="63528"/>
                    <a:pt x="24974" y="62400"/>
                    <a:pt x="23803" y="61634"/>
                  </a:cubicBezTo>
                  <a:cubicBezTo>
                    <a:pt x="19811" y="59014"/>
                    <a:pt x="12138" y="59773"/>
                    <a:pt x="9285" y="55580"/>
                  </a:cubicBezTo>
                  <a:cubicBezTo>
                    <a:pt x="6432" y="51383"/>
                    <a:pt x="9949" y="44526"/>
                    <a:pt x="8979" y="39850"/>
                  </a:cubicBezTo>
                  <a:cubicBezTo>
                    <a:pt x="7975" y="35001"/>
                    <a:pt x="2084" y="30087"/>
                    <a:pt x="2993" y="25297"/>
                  </a:cubicBezTo>
                  <a:cubicBezTo>
                    <a:pt x="3903" y="20512"/>
                    <a:pt x="11187" y="18100"/>
                    <a:pt x="13901" y="13960"/>
                  </a:cubicBezTo>
                  <a:cubicBezTo>
                    <a:pt x="16361" y="10201"/>
                    <a:pt x="15840" y="3193"/>
                    <a:pt x="19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6389053" y="0"/>
              <a:ext cx="2178875" cy="5143379"/>
            </a:xfrm>
            <a:custGeom>
              <a:avLst/>
              <a:gdLst/>
              <a:ahLst/>
              <a:cxnLst/>
              <a:rect l="l" t="t" r="r" b="b"/>
              <a:pathLst>
                <a:path w="27390" h="64774" extrusionOk="0">
                  <a:moveTo>
                    <a:pt x="1" y="0"/>
                  </a:moveTo>
                  <a:cubicBezTo>
                    <a:pt x="1201" y="1596"/>
                    <a:pt x="2439" y="3106"/>
                    <a:pt x="3885" y="4054"/>
                  </a:cubicBezTo>
                  <a:cubicBezTo>
                    <a:pt x="7881" y="6673"/>
                    <a:pt x="15550" y="5914"/>
                    <a:pt x="18407" y="10107"/>
                  </a:cubicBezTo>
                  <a:cubicBezTo>
                    <a:pt x="21260" y="14304"/>
                    <a:pt x="17743" y="21161"/>
                    <a:pt x="18713" y="25837"/>
                  </a:cubicBezTo>
                  <a:cubicBezTo>
                    <a:pt x="19716" y="30683"/>
                    <a:pt x="25607" y="35600"/>
                    <a:pt x="24698" y="40386"/>
                  </a:cubicBezTo>
                  <a:cubicBezTo>
                    <a:pt x="23789" y="45175"/>
                    <a:pt x="16505" y="47586"/>
                    <a:pt x="13791" y="51727"/>
                  </a:cubicBezTo>
                  <a:cubicBezTo>
                    <a:pt x="11542" y="55158"/>
                    <a:pt x="11784" y="61301"/>
                    <a:pt x="9239" y="64773"/>
                  </a:cubicBezTo>
                  <a:lnTo>
                    <a:pt x="10568" y="64773"/>
                  </a:lnTo>
                  <a:cubicBezTo>
                    <a:pt x="11934" y="61263"/>
                    <a:pt x="12387" y="56860"/>
                    <a:pt x="14301" y="54180"/>
                  </a:cubicBezTo>
                  <a:cubicBezTo>
                    <a:pt x="17323" y="49946"/>
                    <a:pt x="25079" y="47715"/>
                    <a:pt x="26234" y="42726"/>
                  </a:cubicBezTo>
                  <a:cubicBezTo>
                    <a:pt x="27389" y="37733"/>
                    <a:pt x="21407" y="32324"/>
                    <a:pt x="20554" y="27189"/>
                  </a:cubicBezTo>
                  <a:cubicBezTo>
                    <a:pt x="19732" y="22237"/>
                    <a:pt x="23714" y="15179"/>
                    <a:pt x="20890" y="10654"/>
                  </a:cubicBezTo>
                  <a:cubicBezTo>
                    <a:pt x="18067" y="6130"/>
                    <a:pt x="9979" y="6601"/>
                    <a:pt x="5893" y="3684"/>
                  </a:cubicBezTo>
                  <a:cubicBezTo>
                    <a:pt x="4625" y="2778"/>
                    <a:pt x="3533" y="1450"/>
                    <a:pt x="2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5533165" y="0"/>
              <a:ext cx="2749168" cy="5143379"/>
            </a:xfrm>
            <a:custGeom>
              <a:avLst/>
              <a:gdLst/>
              <a:ahLst/>
              <a:cxnLst/>
              <a:rect l="l" t="t" r="r" b="b"/>
              <a:pathLst>
                <a:path w="34559" h="64774" extrusionOk="0">
                  <a:moveTo>
                    <a:pt x="5715" y="0"/>
                  </a:moveTo>
                  <a:cubicBezTo>
                    <a:pt x="7397" y="1899"/>
                    <a:pt x="9028" y="3982"/>
                    <a:pt x="10960" y="5038"/>
                  </a:cubicBezTo>
                  <a:cubicBezTo>
                    <a:pt x="14738" y="7107"/>
                    <a:pt x="21573" y="5872"/>
                    <a:pt x="24437" y="9439"/>
                  </a:cubicBezTo>
                  <a:cubicBezTo>
                    <a:pt x="27302" y="13002"/>
                    <a:pt x="24633" y="19414"/>
                    <a:pt x="25841" y="23543"/>
                  </a:cubicBezTo>
                  <a:cubicBezTo>
                    <a:pt x="27091" y="27826"/>
                    <a:pt x="32736" y="31819"/>
                    <a:pt x="32261" y="36186"/>
                  </a:cubicBezTo>
                  <a:cubicBezTo>
                    <a:pt x="31789" y="40552"/>
                    <a:pt x="25419" y="43243"/>
                    <a:pt x="23278" y="47156"/>
                  </a:cubicBezTo>
                  <a:cubicBezTo>
                    <a:pt x="21214" y="50930"/>
                    <a:pt x="22444" y="57769"/>
                    <a:pt x="18882" y="60634"/>
                  </a:cubicBezTo>
                  <a:cubicBezTo>
                    <a:pt x="17511" y="61736"/>
                    <a:pt x="15719" y="62019"/>
                    <a:pt x="13796" y="62019"/>
                  </a:cubicBezTo>
                  <a:cubicBezTo>
                    <a:pt x="11764" y="62019"/>
                    <a:pt x="9587" y="61702"/>
                    <a:pt x="7611" y="61702"/>
                  </a:cubicBezTo>
                  <a:cubicBezTo>
                    <a:pt x="6597" y="61702"/>
                    <a:pt x="5636" y="61786"/>
                    <a:pt x="4774" y="62038"/>
                  </a:cubicBezTo>
                  <a:cubicBezTo>
                    <a:pt x="3151" y="62509"/>
                    <a:pt x="1574" y="63611"/>
                    <a:pt x="0" y="64773"/>
                  </a:cubicBezTo>
                  <a:lnTo>
                    <a:pt x="2419" y="64773"/>
                  </a:lnTo>
                  <a:cubicBezTo>
                    <a:pt x="2891" y="64569"/>
                    <a:pt x="3363" y="64400"/>
                    <a:pt x="3839" y="64283"/>
                  </a:cubicBezTo>
                  <a:cubicBezTo>
                    <a:pt x="4561" y="64103"/>
                    <a:pt x="5343" y="64035"/>
                    <a:pt x="6164" y="64035"/>
                  </a:cubicBezTo>
                  <a:cubicBezTo>
                    <a:pt x="8650" y="64035"/>
                    <a:pt x="11487" y="64657"/>
                    <a:pt x="14058" y="64657"/>
                  </a:cubicBezTo>
                  <a:cubicBezTo>
                    <a:pt x="15811" y="64657"/>
                    <a:pt x="17441" y="64368"/>
                    <a:pt x="18753" y="63396"/>
                  </a:cubicBezTo>
                  <a:cubicBezTo>
                    <a:pt x="22630" y="60528"/>
                    <a:pt x="21618" y="53278"/>
                    <a:pt x="23950" y="49387"/>
                  </a:cubicBezTo>
                  <a:cubicBezTo>
                    <a:pt x="26373" y="45353"/>
                    <a:pt x="33193" y="42786"/>
                    <a:pt x="33876" y="38208"/>
                  </a:cubicBezTo>
                  <a:cubicBezTo>
                    <a:pt x="34559" y="33630"/>
                    <a:pt x="28781" y="29185"/>
                    <a:pt x="27645" y="24622"/>
                  </a:cubicBezTo>
                  <a:cubicBezTo>
                    <a:pt x="26547" y="20221"/>
                    <a:pt x="29627" y="13580"/>
                    <a:pt x="26758" y="9707"/>
                  </a:cubicBezTo>
                  <a:cubicBezTo>
                    <a:pt x="23890" y="5835"/>
                    <a:pt x="16636" y="6842"/>
                    <a:pt x="12745" y="4507"/>
                  </a:cubicBezTo>
                  <a:cubicBezTo>
                    <a:pt x="11081" y="3510"/>
                    <a:pt x="9665" y="1759"/>
                    <a:pt x="8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2133397" y="0"/>
              <a:ext cx="2745032" cy="5143379"/>
            </a:xfrm>
            <a:custGeom>
              <a:avLst/>
              <a:gdLst/>
              <a:ahLst/>
              <a:cxnLst/>
              <a:rect l="l" t="t" r="r" b="b"/>
              <a:pathLst>
                <a:path w="34507" h="64774" extrusionOk="0">
                  <a:moveTo>
                    <a:pt x="32827" y="0"/>
                  </a:moveTo>
                  <a:cubicBezTo>
                    <a:pt x="32129" y="355"/>
                    <a:pt x="31427" y="642"/>
                    <a:pt x="30721" y="816"/>
                  </a:cubicBezTo>
                  <a:cubicBezTo>
                    <a:pt x="30000" y="996"/>
                    <a:pt x="29217" y="1063"/>
                    <a:pt x="28397" y="1063"/>
                  </a:cubicBezTo>
                  <a:cubicBezTo>
                    <a:pt x="25910" y="1063"/>
                    <a:pt x="23072" y="441"/>
                    <a:pt x="20499" y="441"/>
                  </a:cubicBezTo>
                  <a:cubicBezTo>
                    <a:pt x="18745" y="441"/>
                    <a:pt x="17115" y="730"/>
                    <a:pt x="15802" y="1702"/>
                  </a:cubicBezTo>
                  <a:cubicBezTo>
                    <a:pt x="11930" y="4571"/>
                    <a:pt x="12938" y="11824"/>
                    <a:pt x="10605" y="15715"/>
                  </a:cubicBezTo>
                  <a:cubicBezTo>
                    <a:pt x="8186" y="19746"/>
                    <a:pt x="1366" y="22312"/>
                    <a:pt x="683" y="26890"/>
                  </a:cubicBezTo>
                  <a:cubicBezTo>
                    <a:pt x="1" y="31472"/>
                    <a:pt x="5778" y="35914"/>
                    <a:pt x="6914" y="40476"/>
                  </a:cubicBezTo>
                  <a:cubicBezTo>
                    <a:pt x="8013" y="44877"/>
                    <a:pt x="4933" y="51523"/>
                    <a:pt x="7801" y="55395"/>
                  </a:cubicBezTo>
                  <a:cubicBezTo>
                    <a:pt x="10670" y="59267"/>
                    <a:pt x="17919" y="58260"/>
                    <a:pt x="21810" y="60592"/>
                  </a:cubicBezTo>
                  <a:cubicBezTo>
                    <a:pt x="23373" y="61528"/>
                    <a:pt x="24716" y="63128"/>
                    <a:pt x="26041" y="64773"/>
                  </a:cubicBezTo>
                  <a:lnTo>
                    <a:pt x="29381" y="64773"/>
                  </a:lnTo>
                  <a:cubicBezTo>
                    <a:pt x="27611" y="62808"/>
                    <a:pt x="25921" y="60577"/>
                    <a:pt x="23897" y="59475"/>
                  </a:cubicBezTo>
                  <a:cubicBezTo>
                    <a:pt x="20124" y="57407"/>
                    <a:pt x="13285" y="58637"/>
                    <a:pt x="10420" y="55074"/>
                  </a:cubicBezTo>
                  <a:cubicBezTo>
                    <a:pt x="7556" y="51512"/>
                    <a:pt x="10224" y="45100"/>
                    <a:pt x="9020" y="40967"/>
                  </a:cubicBezTo>
                  <a:cubicBezTo>
                    <a:pt x="7767" y="36687"/>
                    <a:pt x="2122" y="32695"/>
                    <a:pt x="2597" y="28324"/>
                  </a:cubicBezTo>
                  <a:cubicBezTo>
                    <a:pt x="3073" y="23961"/>
                    <a:pt x="9443" y="21270"/>
                    <a:pt x="11583" y="17357"/>
                  </a:cubicBezTo>
                  <a:cubicBezTo>
                    <a:pt x="13648" y="13583"/>
                    <a:pt x="12417" y="6745"/>
                    <a:pt x="15980" y="3880"/>
                  </a:cubicBezTo>
                  <a:cubicBezTo>
                    <a:pt x="17350" y="2778"/>
                    <a:pt x="19142" y="2495"/>
                    <a:pt x="21064" y="2495"/>
                  </a:cubicBezTo>
                  <a:cubicBezTo>
                    <a:pt x="23095" y="2495"/>
                    <a:pt x="25272" y="2811"/>
                    <a:pt x="27248" y="2811"/>
                  </a:cubicBezTo>
                  <a:cubicBezTo>
                    <a:pt x="28263" y="2811"/>
                    <a:pt x="29225" y="2728"/>
                    <a:pt x="30087" y="2476"/>
                  </a:cubicBezTo>
                  <a:cubicBezTo>
                    <a:pt x="31585" y="2038"/>
                    <a:pt x="33049" y="1061"/>
                    <a:pt x="34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2471727" y="0"/>
              <a:ext cx="5520293" cy="5143379"/>
            </a:xfrm>
            <a:custGeom>
              <a:avLst/>
              <a:gdLst/>
              <a:ahLst/>
              <a:cxnLst/>
              <a:rect l="l" t="t" r="r" b="b"/>
              <a:pathLst>
                <a:path w="69394" h="64774" extrusionOk="0">
                  <a:moveTo>
                    <a:pt x="31412" y="0"/>
                  </a:moveTo>
                  <a:cubicBezTo>
                    <a:pt x="29407" y="1556"/>
                    <a:pt x="27427" y="3401"/>
                    <a:pt x="25324" y="4106"/>
                  </a:cubicBezTo>
                  <a:cubicBezTo>
                    <a:pt x="24285" y="4456"/>
                    <a:pt x="23077" y="4546"/>
                    <a:pt x="21804" y="4546"/>
                  </a:cubicBezTo>
                  <a:cubicBezTo>
                    <a:pt x="20463" y="4546"/>
                    <a:pt x="19049" y="4446"/>
                    <a:pt x="17681" y="4446"/>
                  </a:cubicBezTo>
                  <a:cubicBezTo>
                    <a:pt x="15526" y="4446"/>
                    <a:pt x="13486" y="4693"/>
                    <a:pt x="12029" y="5967"/>
                  </a:cubicBezTo>
                  <a:cubicBezTo>
                    <a:pt x="8764" y="8809"/>
                    <a:pt x="10187" y="15236"/>
                    <a:pt x="8371" y="18885"/>
                  </a:cubicBezTo>
                  <a:cubicBezTo>
                    <a:pt x="6496" y="22671"/>
                    <a:pt x="567" y="25456"/>
                    <a:pt x="284" y="29607"/>
                  </a:cubicBezTo>
                  <a:cubicBezTo>
                    <a:pt x="1" y="33759"/>
                    <a:pt x="5492" y="37325"/>
                    <a:pt x="6839" y="41333"/>
                  </a:cubicBezTo>
                  <a:cubicBezTo>
                    <a:pt x="8137" y="45198"/>
                    <a:pt x="5850" y="51368"/>
                    <a:pt x="8700" y="54633"/>
                  </a:cubicBezTo>
                  <a:cubicBezTo>
                    <a:pt x="11546" y="57894"/>
                    <a:pt x="17969" y="56475"/>
                    <a:pt x="21622" y="58286"/>
                  </a:cubicBezTo>
                  <a:cubicBezTo>
                    <a:pt x="24234" y="59581"/>
                    <a:pt x="26370" y="62808"/>
                    <a:pt x="28808" y="64773"/>
                  </a:cubicBezTo>
                  <a:lnTo>
                    <a:pt x="36827" y="64773"/>
                  </a:lnTo>
                  <a:cubicBezTo>
                    <a:pt x="39235" y="63117"/>
                    <a:pt x="41564" y="60660"/>
                    <a:pt x="44066" y="59822"/>
                  </a:cubicBezTo>
                  <a:cubicBezTo>
                    <a:pt x="45109" y="59472"/>
                    <a:pt x="46319" y="59382"/>
                    <a:pt x="47595" y="59382"/>
                  </a:cubicBezTo>
                  <a:cubicBezTo>
                    <a:pt x="48933" y="59382"/>
                    <a:pt x="50343" y="59481"/>
                    <a:pt x="51708" y="59481"/>
                  </a:cubicBezTo>
                  <a:cubicBezTo>
                    <a:pt x="53864" y="59481"/>
                    <a:pt x="55906" y="59234"/>
                    <a:pt x="57366" y="57962"/>
                  </a:cubicBezTo>
                  <a:cubicBezTo>
                    <a:pt x="60630" y="55116"/>
                    <a:pt x="59207" y="48689"/>
                    <a:pt x="61019" y="45039"/>
                  </a:cubicBezTo>
                  <a:cubicBezTo>
                    <a:pt x="62898" y="41254"/>
                    <a:pt x="68824" y="38469"/>
                    <a:pt x="69111" y="34317"/>
                  </a:cubicBezTo>
                  <a:cubicBezTo>
                    <a:pt x="69393" y="30166"/>
                    <a:pt x="63899" y="26600"/>
                    <a:pt x="62555" y="22592"/>
                  </a:cubicBezTo>
                  <a:cubicBezTo>
                    <a:pt x="61257" y="18727"/>
                    <a:pt x="63540" y="12556"/>
                    <a:pt x="60694" y="9292"/>
                  </a:cubicBezTo>
                  <a:cubicBezTo>
                    <a:pt x="57848" y="6031"/>
                    <a:pt x="51422" y="7454"/>
                    <a:pt x="47772" y="5639"/>
                  </a:cubicBezTo>
                  <a:cubicBezTo>
                    <a:pt x="45507" y="4517"/>
                    <a:pt x="43602" y="1944"/>
                    <a:pt x="41545" y="0"/>
                  </a:cubicBezTo>
                  <a:lnTo>
                    <a:pt x="38538" y="0"/>
                  </a:lnTo>
                  <a:cubicBezTo>
                    <a:pt x="41175" y="1664"/>
                    <a:pt x="43469" y="5073"/>
                    <a:pt x="46214" y="6299"/>
                  </a:cubicBezTo>
                  <a:cubicBezTo>
                    <a:pt x="49731" y="7877"/>
                    <a:pt x="55751" y="6288"/>
                    <a:pt x="58562" y="9265"/>
                  </a:cubicBezTo>
                  <a:cubicBezTo>
                    <a:pt x="61374" y="12244"/>
                    <a:pt x="59449" y="18161"/>
                    <a:pt x="60823" y="21765"/>
                  </a:cubicBezTo>
                  <a:cubicBezTo>
                    <a:pt x="62246" y="25501"/>
                    <a:pt x="67571" y="28664"/>
                    <a:pt x="67458" y="32596"/>
                  </a:cubicBezTo>
                  <a:cubicBezTo>
                    <a:pt x="67344" y="36529"/>
                    <a:pt x="61849" y="39386"/>
                    <a:pt x="60215" y="43035"/>
                  </a:cubicBezTo>
                  <a:cubicBezTo>
                    <a:pt x="58641" y="46553"/>
                    <a:pt x="60226" y="52573"/>
                    <a:pt x="57249" y="55384"/>
                  </a:cubicBezTo>
                  <a:cubicBezTo>
                    <a:pt x="54271" y="58196"/>
                    <a:pt x="48353" y="56271"/>
                    <a:pt x="44753" y="57645"/>
                  </a:cubicBezTo>
                  <a:cubicBezTo>
                    <a:pt x="41056" y="59048"/>
                    <a:pt x="37917" y="64281"/>
                    <a:pt x="34042" y="64281"/>
                  </a:cubicBezTo>
                  <a:cubicBezTo>
                    <a:pt x="34001" y="64281"/>
                    <a:pt x="33959" y="64281"/>
                    <a:pt x="33918" y="64280"/>
                  </a:cubicBezTo>
                  <a:cubicBezTo>
                    <a:pt x="29985" y="64166"/>
                    <a:pt x="27129" y="58671"/>
                    <a:pt x="23483" y="57037"/>
                  </a:cubicBezTo>
                  <a:cubicBezTo>
                    <a:pt x="19961" y="55463"/>
                    <a:pt x="13942" y="57048"/>
                    <a:pt x="11130" y="54071"/>
                  </a:cubicBezTo>
                  <a:cubicBezTo>
                    <a:pt x="8319" y="51096"/>
                    <a:pt x="10243" y="45175"/>
                    <a:pt x="8874" y="41575"/>
                  </a:cubicBezTo>
                  <a:cubicBezTo>
                    <a:pt x="7451" y="37839"/>
                    <a:pt x="2126" y="34676"/>
                    <a:pt x="2239" y="30739"/>
                  </a:cubicBezTo>
                  <a:cubicBezTo>
                    <a:pt x="2348" y="26807"/>
                    <a:pt x="7847" y="23954"/>
                    <a:pt x="9477" y="20305"/>
                  </a:cubicBezTo>
                  <a:cubicBezTo>
                    <a:pt x="11055" y="16783"/>
                    <a:pt x="9466" y="10767"/>
                    <a:pt x="12443" y="7952"/>
                  </a:cubicBezTo>
                  <a:cubicBezTo>
                    <a:pt x="15422" y="5141"/>
                    <a:pt x="21339" y="7069"/>
                    <a:pt x="24943" y="5695"/>
                  </a:cubicBezTo>
                  <a:cubicBezTo>
                    <a:pt x="27657" y="4661"/>
                    <a:pt x="30069" y="1570"/>
                    <a:pt x="32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2802022" y="45500"/>
              <a:ext cx="4907440" cy="4891745"/>
            </a:xfrm>
            <a:custGeom>
              <a:avLst/>
              <a:gdLst/>
              <a:ahLst/>
              <a:cxnLst/>
              <a:rect l="l" t="t" r="r" b="b"/>
              <a:pathLst>
                <a:path w="61690" h="61605" extrusionOk="0">
                  <a:moveTo>
                    <a:pt x="29704" y="1506"/>
                  </a:moveTo>
                  <a:cubicBezTo>
                    <a:pt x="33117" y="1506"/>
                    <a:pt x="35991" y="6027"/>
                    <a:pt x="39284" y="7198"/>
                  </a:cubicBezTo>
                  <a:cubicBezTo>
                    <a:pt x="40279" y="7551"/>
                    <a:pt x="41462" y="7622"/>
                    <a:pt x="42702" y="7622"/>
                  </a:cubicBezTo>
                  <a:cubicBezTo>
                    <a:pt x="43535" y="7622"/>
                    <a:pt x="44394" y="7590"/>
                    <a:pt x="45239" y="7590"/>
                  </a:cubicBezTo>
                  <a:cubicBezTo>
                    <a:pt x="47227" y="7590"/>
                    <a:pt x="49136" y="7767"/>
                    <a:pt x="50451" y="8953"/>
                  </a:cubicBezTo>
                  <a:cubicBezTo>
                    <a:pt x="53157" y="11394"/>
                    <a:pt x="51867" y="16784"/>
                    <a:pt x="53339" y="19882"/>
                  </a:cubicBezTo>
                  <a:cubicBezTo>
                    <a:pt x="54867" y="23094"/>
                    <a:pt x="59815" y="25524"/>
                    <a:pt x="59996" y="29023"/>
                  </a:cubicBezTo>
                  <a:cubicBezTo>
                    <a:pt x="60173" y="32521"/>
                    <a:pt x="55501" y="35442"/>
                    <a:pt x="54308" y="38794"/>
                  </a:cubicBezTo>
                  <a:cubicBezTo>
                    <a:pt x="53161" y="42028"/>
                    <a:pt x="54995" y="47255"/>
                    <a:pt x="52553" y="49962"/>
                  </a:cubicBezTo>
                  <a:cubicBezTo>
                    <a:pt x="50111" y="52667"/>
                    <a:pt x="44722" y="51380"/>
                    <a:pt x="41623" y="52852"/>
                  </a:cubicBezTo>
                  <a:cubicBezTo>
                    <a:pt x="38408" y="54381"/>
                    <a:pt x="35982" y="59328"/>
                    <a:pt x="32483" y="59506"/>
                  </a:cubicBezTo>
                  <a:cubicBezTo>
                    <a:pt x="32417" y="59509"/>
                    <a:pt x="32351" y="59511"/>
                    <a:pt x="32285" y="59511"/>
                  </a:cubicBezTo>
                  <a:cubicBezTo>
                    <a:pt x="28874" y="59511"/>
                    <a:pt x="26000" y="54989"/>
                    <a:pt x="22712" y="53822"/>
                  </a:cubicBezTo>
                  <a:cubicBezTo>
                    <a:pt x="21715" y="53469"/>
                    <a:pt x="20531" y="53398"/>
                    <a:pt x="19289" y="53398"/>
                  </a:cubicBezTo>
                  <a:cubicBezTo>
                    <a:pt x="18460" y="53398"/>
                    <a:pt x="17605" y="53430"/>
                    <a:pt x="16763" y="53430"/>
                  </a:cubicBezTo>
                  <a:cubicBezTo>
                    <a:pt x="14774" y="53430"/>
                    <a:pt x="12861" y="53253"/>
                    <a:pt x="11545" y="52063"/>
                  </a:cubicBezTo>
                  <a:cubicBezTo>
                    <a:pt x="8835" y="49622"/>
                    <a:pt x="10126" y="44236"/>
                    <a:pt x="8654" y="41138"/>
                  </a:cubicBezTo>
                  <a:cubicBezTo>
                    <a:pt x="7126" y="37922"/>
                    <a:pt x="2178" y="35496"/>
                    <a:pt x="2000" y="31997"/>
                  </a:cubicBezTo>
                  <a:cubicBezTo>
                    <a:pt x="1819" y="28499"/>
                    <a:pt x="6495" y="25574"/>
                    <a:pt x="7684" y="22223"/>
                  </a:cubicBezTo>
                  <a:cubicBezTo>
                    <a:pt x="8831" y="18988"/>
                    <a:pt x="6997" y="13761"/>
                    <a:pt x="9439" y="11055"/>
                  </a:cubicBezTo>
                  <a:cubicBezTo>
                    <a:pt x="11885" y="8349"/>
                    <a:pt x="17270" y="9640"/>
                    <a:pt x="20369" y="8164"/>
                  </a:cubicBezTo>
                  <a:cubicBezTo>
                    <a:pt x="23584" y="6639"/>
                    <a:pt x="26014" y="1692"/>
                    <a:pt x="29509" y="1511"/>
                  </a:cubicBezTo>
                  <a:cubicBezTo>
                    <a:pt x="29574" y="1507"/>
                    <a:pt x="29639" y="1506"/>
                    <a:pt x="29704" y="1506"/>
                  </a:cubicBezTo>
                  <a:close/>
                  <a:moveTo>
                    <a:pt x="30540" y="0"/>
                  </a:moveTo>
                  <a:cubicBezTo>
                    <a:pt x="30525" y="0"/>
                    <a:pt x="30510" y="1"/>
                    <a:pt x="30494" y="1"/>
                  </a:cubicBezTo>
                  <a:cubicBezTo>
                    <a:pt x="26781" y="42"/>
                    <a:pt x="23996" y="5186"/>
                    <a:pt x="20527" y="6670"/>
                  </a:cubicBezTo>
                  <a:cubicBezTo>
                    <a:pt x="17176" y="8100"/>
                    <a:pt x="11522" y="6503"/>
                    <a:pt x="8816" y="9270"/>
                  </a:cubicBezTo>
                  <a:cubicBezTo>
                    <a:pt x="6114" y="12036"/>
                    <a:pt x="7835" y="17656"/>
                    <a:pt x="6484" y="21033"/>
                  </a:cubicBezTo>
                  <a:cubicBezTo>
                    <a:pt x="5080" y="24536"/>
                    <a:pt x="0" y="27438"/>
                    <a:pt x="45" y="31155"/>
                  </a:cubicBezTo>
                  <a:cubicBezTo>
                    <a:pt x="87" y="34869"/>
                    <a:pt x="5231" y="37654"/>
                    <a:pt x="6710" y="41122"/>
                  </a:cubicBezTo>
                  <a:cubicBezTo>
                    <a:pt x="8141" y="44470"/>
                    <a:pt x="6548" y="50127"/>
                    <a:pt x="9314" y="52829"/>
                  </a:cubicBezTo>
                  <a:cubicBezTo>
                    <a:pt x="12077" y="55536"/>
                    <a:pt x="17697" y="53811"/>
                    <a:pt x="21078" y="55165"/>
                  </a:cubicBezTo>
                  <a:cubicBezTo>
                    <a:pt x="24566" y="56563"/>
                    <a:pt x="27459" y="61605"/>
                    <a:pt x="31151" y="61605"/>
                  </a:cubicBezTo>
                  <a:cubicBezTo>
                    <a:pt x="31166" y="61605"/>
                    <a:pt x="31181" y="61604"/>
                    <a:pt x="31196" y="61604"/>
                  </a:cubicBezTo>
                  <a:cubicBezTo>
                    <a:pt x="34914" y="61563"/>
                    <a:pt x="37695" y="56419"/>
                    <a:pt x="41167" y="54935"/>
                  </a:cubicBezTo>
                  <a:cubicBezTo>
                    <a:pt x="44515" y="53509"/>
                    <a:pt x="50172" y="55102"/>
                    <a:pt x="52874" y="52335"/>
                  </a:cubicBezTo>
                  <a:cubicBezTo>
                    <a:pt x="55576" y="49569"/>
                    <a:pt x="53855" y="43949"/>
                    <a:pt x="55206" y="40572"/>
                  </a:cubicBezTo>
                  <a:cubicBezTo>
                    <a:pt x="56610" y="37069"/>
                    <a:pt x="61690" y="34167"/>
                    <a:pt x="61649" y="30453"/>
                  </a:cubicBezTo>
                  <a:cubicBezTo>
                    <a:pt x="61604" y="26736"/>
                    <a:pt x="56464" y="23951"/>
                    <a:pt x="54980" y="20483"/>
                  </a:cubicBezTo>
                  <a:cubicBezTo>
                    <a:pt x="53550" y="17135"/>
                    <a:pt x="55146" y="11478"/>
                    <a:pt x="52379" y="8776"/>
                  </a:cubicBezTo>
                  <a:cubicBezTo>
                    <a:pt x="49613" y="6069"/>
                    <a:pt x="43994" y="7794"/>
                    <a:pt x="40616" y="6440"/>
                  </a:cubicBezTo>
                  <a:cubicBezTo>
                    <a:pt x="37124" y="5042"/>
                    <a:pt x="34235" y="0"/>
                    <a:pt x="30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3091747" y="283483"/>
              <a:ext cx="4376046" cy="4322888"/>
            </a:xfrm>
            <a:custGeom>
              <a:avLst/>
              <a:gdLst/>
              <a:ahLst/>
              <a:cxnLst/>
              <a:rect l="l" t="t" r="r" b="b"/>
              <a:pathLst>
                <a:path w="55010" h="54441" extrusionOk="0">
                  <a:moveTo>
                    <a:pt x="24757" y="1466"/>
                  </a:moveTo>
                  <a:cubicBezTo>
                    <a:pt x="27661" y="1466"/>
                    <a:pt x="30427" y="5040"/>
                    <a:pt x="33313" y="5812"/>
                  </a:cubicBezTo>
                  <a:cubicBezTo>
                    <a:pt x="33846" y="5955"/>
                    <a:pt x="34431" y="6006"/>
                    <a:pt x="35046" y="6006"/>
                  </a:cubicBezTo>
                  <a:cubicBezTo>
                    <a:pt x="36602" y="6006"/>
                    <a:pt x="38353" y="5678"/>
                    <a:pt x="39959" y="5678"/>
                  </a:cubicBezTo>
                  <a:cubicBezTo>
                    <a:pt x="41203" y="5678"/>
                    <a:pt x="42361" y="5875"/>
                    <a:pt x="43273" y="6575"/>
                  </a:cubicBezTo>
                  <a:cubicBezTo>
                    <a:pt x="45828" y="8533"/>
                    <a:pt x="45069" y="13368"/>
                    <a:pt x="46583" y="15995"/>
                  </a:cubicBezTo>
                  <a:cubicBezTo>
                    <a:pt x="48157" y="18716"/>
                    <a:pt x="52686" y="20508"/>
                    <a:pt x="53089" y="23577"/>
                  </a:cubicBezTo>
                  <a:cubicBezTo>
                    <a:pt x="53493" y="26645"/>
                    <a:pt x="49579" y="29547"/>
                    <a:pt x="48768" y="32586"/>
                  </a:cubicBezTo>
                  <a:cubicBezTo>
                    <a:pt x="47987" y="35510"/>
                    <a:pt x="49968" y="39986"/>
                    <a:pt x="48006" y="42541"/>
                  </a:cubicBezTo>
                  <a:cubicBezTo>
                    <a:pt x="46046" y="45096"/>
                    <a:pt x="41212" y="44338"/>
                    <a:pt x="38586" y="45855"/>
                  </a:cubicBezTo>
                  <a:cubicBezTo>
                    <a:pt x="35865" y="47425"/>
                    <a:pt x="34072" y="51954"/>
                    <a:pt x="31004" y="52358"/>
                  </a:cubicBezTo>
                  <a:cubicBezTo>
                    <a:pt x="30854" y="52377"/>
                    <a:pt x="30704" y="52387"/>
                    <a:pt x="30555" y="52387"/>
                  </a:cubicBezTo>
                  <a:cubicBezTo>
                    <a:pt x="27652" y="52387"/>
                    <a:pt x="24885" y="48808"/>
                    <a:pt x="21998" y="48040"/>
                  </a:cubicBezTo>
                  <a:cubicBezTo>
                    <a:pt x="21465" y="47897"/>
                    <a:pt x="20881" y="47846"/>
                    <a:pt x="20266" y="47846"/>
                  </a:cubicBezTo>
                  <a:cubicBezTo>
                    <a:pt x="18710" y="47846"/>
                    <a:pt x="16959" y="48174"/>
                    <a:pt x="15353" y="48174"/>
                  </a:cubicBezTo>
                  <a:cubicBezTo>
                    <a:pt x="14109" y="48174"/>
                    <a:pt x="12952" y="47977"/>
                    <a:pt x="12040" y="47277"/>
                  </a:cubicBezTo>
                  <a:cubicBezTo>
                    <a:pt x="9484" y="45315"/>
                    <a:pt x="10243" y="40480"/>
                    <a:pt x="8729" y="37854"/>
                  </a:cubicBezTo>
                  <a:cubicBezTo>
                    <a:pt x="7159" y="35133"/>
                    <a:pt x="2627" y="33340"/>
                    <a:pt x="2223" y="30276"/>
                  </a:cubicBezTo>
                  <a:cubicBezTo>
                    <a:pt x="1819" y="27207"/>
                    <a:pt x="5733" y="24302"/>
                    <a:pt x="6544" y="21267"/>
                  </a:cubicBezTo>
                  <a:cubicBezTo>
                    <a:pt x="7330" y="18338"/>
                    <a:pt x="5344" y="13866"/>
                    <a:pt x="7307" y="11311"/>
                  </a:cubicBezTo>
                  <a:cubicBezTo>
                    <a:pt x="9265" y="8756"/>
                    <a:pt x="14100" y="9511"/>
                    <a:pt x="16727" y="7998"/>
                  </a:cubicBezTo>
                  <a:cubicBezTo>
                    <a:pt x="19451" y="6424"/>
                    <a:pt x="21240" y="1895"/>
                    <a:pt x="24308" y="1495"/>
                  </a:cubicBezTo>
                  <a:cubicBezTo>
                    <a:pt x="24458" y="1476"/>
                    <a:pt x="24608" y="1466"/>
                    <a:pt x="24757" y="1466"/>
                  </a:cubicBezTo>
                  <a:close/>
                  <a:moveTo>
                    <a:pt x="25354" y="0"/>
                  </a:moveTo>
                  <a:cubicBezTo>
                    <a:pt x="25243" y="0"/>
                    <a:pt x="25133" y="5"/>
                    <a:pt x="25022" y="15"/>
                  </a:cubicBezTo>
                  <a:cubicBezTo>
                    <a:pt x="21738" y="313"/>
                    <a:pt x="19640" y="5058"/>
                    <a:pt x="16677" y="6613"/>
                  </a:cubicBezTo>
                  <a:cubicBezTo>
                    <a:pt x="13820" y="8111"/>
                    <a:pt x="8706" y="7103"/>
                    <a:pt x="6514" y="9738"/>
                  </a:cubicBezTo>
                  <a:cubicBezTo>
                    <a:pt x="4318" y="12372"/>
                    <a:pt x="6235" y="17218"/>
                    <a:pt x="5280" y="20301"/>
                  </a:cubicBezTo>
                  <a:cubicBezTo>
                    <a:pt x="4284" y="23497"/>
                    <a:pt x="0" y="26422"/>
                    <a:pt x="302" y="29702"/>
                  </a:cubicBezTo>
                  <a:cubicBezTo>
                    <a:pt x="600" y="32985"/>
                    <a:pt x="5344" y="35084"/>
                    <a:pt x="6899" y="38047"/>
                  </a:cubicBezTo>
                  <a:cubicBezTo>
                    <a:pt x="8401" y="40903"/>
                    <a:pt x="7389" y="46017"/>
                    <a:pt x="10024" y="48214"/>
                  </a:cubicBezTo>
                  <a:cubicBezTo>
                    <a:pt x="11102" y="49109"/>
                    <a:pt x="12547" y="49319"/>
                    <a:pt x="14091" y="49319"/>
                  </a:cubicBezTo>
                  <a:cubicBezTo>
                    <a:pt x="15452" y="49319"/>
                    <a:pt x="16890" y="49156"/>
                    <a:pt x="18218" y="49156"/>
                  </a:cubicBezTo>
                  <a:cubicBezTo>
                    <a:pt x="19069" y="49156"/>
                    <a:pt x="19875" y="49223"/>
                    <a:pt x="20587" y="49444"/>
                  </a:cubicBezTo>
                  <a:cubicBezTo>
                    <a:pt x="23677" y="50407"/>
                    <a:pt x="26512" y="54440"/>
                    <a:pt x="29660" y="54440"/>
                  </a:cubicBezTo>
                  <a:cubicBezTo>
                    <a:pt x="29769" y="54440"/>
                    <a:pt x="29878" y="54435"/>
                    <a:pt x="29988" y="54425"/>
                  </a:cubicBezTo>
                  <a:cubicBezTo>
                    <a:pt x="33272" y="54124"/>
                    <a:pt x="35370" y="49379"/>
                    <a:pt x="38333" y="47825"/>
                  </a:cubicBezTo>
                  <a:cubicBezTo>
                    <a:pt x="41190" y="46322"/>
                    <a:pt x="46304" y="47334"/>
                    <a:pt x="48500" y="44700"/>
                  </a:cubicBezTo>
                  <a:cubicBezTo>
                    <a:pt x="50693" y="42062"/>
                    <a:pt x="48775" y="37216"/>
                    <a:pt x="49730" y="34133"/>
                  </a:cubicBezTo>
                  <a:cubicBezTo>
                    <a:pt x="50726" y="30940"/>
                    <a:pt x="55010" y="28015"/>
                    <a:pt x="54712" y="24735"/>
                  </a:cubicBezTo>
                  <a:cubicBezTo>
                    <a:pt x="54410" y="21452"/>
                    <a:pt x="49666" y="19353"/>
                    <a:pt x="48112" y="16391"/>
                  </a:cubicBezTo>
                  <a:cubicBezTo>
                    <a:pt x="46609" y="13534"/>
                    <a:pt x="47621" y="8420"/>
                    <a:pt x="44987" y="6223"/>
                  </a:cubicBezTo>
                  <a:cubicBezTo>
                    <a:pt x="43910" y="5328"/>
                    <a:pt x="42465" y="5118"/>
                    <a:pt x="40922" y="5118"/>
                  </a:cubicBezTo>
                  <a:cubicBezTo>
                    <a:pt x="39561" y="5118"/>
                    <a:pt x="38123" y="5281"/>
                    <a:pt x="36795" y="5281"/>
                  </a:cubicBezTo>
                  <a:cubicBezTo>
                    <a:pt x="35943" y="5281"/>
                    <a:pt x="35136" y="5214"/>
                    <a:pt x="34423" y="4993"/>
                  </a:cubicBezTo>
                  <a:cubicBezTo>
                    <a:pt x="31335" y="4034"/>
                    <a:pt x="28500" y="0"/>
                    <a:pt x="25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3380198" y="513604"/>
              <a:ext cx="3847197" cy="3768958"/>
            </a:xfrm>
            <a:custGeom>
              <a:avLst/>
              <a:gdLst/>
              <a:ahLst/>
              <a:cxnLst/>
              <a:rect l="l" t="t" r="r" b="b"/>
              <a:pathLst>
                <a:path w="48362" h="47465" extrusionOk="0">
                  <a:moveTo>
                    <a:pt x="20276" y="1398"/>
                  </a:moveTo>
                  <a:cubicBezTo>
                    <a:pt x="22737" y="1398"/>
                    <a:pt x="25312" y="4154"/>
                    <a:pt x="27800" y="4609"/>
                  </a:cubicBezTo>
                  <a:cubicBezTo>
                    <a:pt x="28087" y="4661"/>
                    <a:pt x="28387" y="4684"/>
                    <a:pt x="28697" y="4684"/>
                  </a:cubicBezTo>
                  <a:cubicBezTo>
                    <a:pt x="30419" y="4684"/>
                    <a:pt x="32466" y="4000"/>
                    <a:pt x="34261" y="4000"/>
                  </a:cubicBezTo>
                  <a:cubicBezTo>
                    <a:pt x="35097" y="4000"/>
                    <a:pt x="35879" y="4148"/>
                    <a:pt x="36548" y="4583"/>
                  </a:cubicBezTo>
                  <a:cubicBezTo>
                    <a:pt x="38915" y="6115"/>
                    <a:pt x="38594" y="10387"/>
                    <a:pt x="40100" y="12576"/>
                  </a:cubicBezTo>
                  <a:cubicBezTo>
                    <a:pt x="41659" y="14844"/>
                    <a:pt x="45738" y="16093"/>
                    <a:pt x="46304" y="18742"/>
                  </a:cubicBezTo>
                  <a:cubicBezTo>
                    <a:pt x="46874" y="21392"/>
                    <a:pt x="43659" y="24200"/>
                    <a:pt x="43160" y="26910"/>
                  </a:cubicBezTo>
                  <a:cubicBezTo>
                    <a:pt x="42681" y="29521"/>
                    <a:pt x="44723" y="33288"/>
                    <a:pt x="43190" y="35658"/>
                  </a:cubicBezTo>
                  <a:cubicBezTo>
                    <a:pt x="41655" y="38024"/>
                    <a:pt x="37383" y="37699"/>
                    <a:pt x="35197" y="39205"/>
                  </a:cubicBezTo>
                  <a:cubicBezTo>
                    <a:pt x="32925" y="40768"/>
                    <a:pt x="31680" y="44847"/>
                    <a:pt x="29031" y="45414"/>
                  </a:cubicBezTo>
                  <a:cubicBezTo>
                    <a:pt x="28817" y="45459"/>
                    <a:pt x="28602" y="45480"/>
                    <a:pt x="28387" y="45480"/>
                  </a:cubicBezTo>
                  <a:cubicBezTo>
                    <a:pt x="25926" y="45480"/>
                    <a:pt x="23352" y="42728"/>
                    <a:pt x="20863" y="42270"/>
                  </a:cubicBezTo>
                  <a:cubicBezTo>
                    <a:pt x="20577" y="42217"/>
                    <a:pt x="20277" y="42195"/>
                    <a:pt x="19967" y="42195"/>
                  </a:cubicBezTo>
                  <a:cubicBezTo>
                    <a:pt x="18243" y="42195"/>
                    <a:pt x="16194" y="42880"/>
                    <a:pt x="14397" y="42880"/>
                  </a:cubicBezTo>
                  <a:cubicBezTo>
                    <a:pt x="13563" y="42880"/>
                    <a:pt x="12783" y="42733"/>
                    <a:pt x="12115" y="42300"/>
                  </a:cubicBezTo>
                  <a:cubicBezTo>
                    <a:pt x="9750" y="40764"/>
                    <a:pt x="10070" y="36492"/>
                    <a:pt x="8568" y="34303"/>
                  </a:cubicBezTo>
                  <a:cubicBezTo>
                    <a:pt x="7005" y="32035"/>
                    <a:pt x="2926" y="30785"/>
                    <a:pt x="2359" y="28136"/>
                  </a:cubicBezTo>
                  <a:cubicBezTo>
                    <a:pt x="1793" y="25487"/>
                    <a:pt x="5005" y="22679"/>
                    <a:pt x="5503" y="19973"/>
                  </a:cubicBezTo>
                  <a:cubicBezTo>
                    <a:pt x="5982" y="17361"/>
                    <a:pt x="3941" y="13591"/>
                    <a:pt x="5473" y="11225"/>
                  </a:cubicBezTo>
                  <a:cubicBezTo>
                    <a:pt x="7010" y="8855"/>
                    <a:pt x="11281" y="9179"/>
                    <a:pt x="13467" y="7673"/>
                  </a:cubicBezTo>
                  <a:cubicBezTo>
                    <a:pt x="15738" y="6111"/>
                    <a:pt x="16984" y="2031"/>
                    <a:pt x="19633" y="1465"/>
                  </a:cubicBezTo>
                  <a:cubicBezTo>
                    <a:pt x="19847" y="1419"/>
                    <a:pt x="20061" y="1398"/>
                    <a:pt x="20276" y="1398"/>
                  </a:cubicBezTo>
                  <a:close/>
                  <a:moveTo>
                    <a:pt x="20648" y="0"/>
                  </a:moveTo>
                  <a:cubicBezTo>
                    <a:pt x="20465" y="0"/>
                    <a:pt x="20281" y="15"/>
                    <a:pt x="20098" y="47"/>
                  </a:cubicBezTo>
                  <a:cubicBezTo>
                    <a:pt x="17240" y="540"/>
                    <a:pt x="15731" y="4847"/>
                    <a:pt x="13240" y="6420"/>
                  </a:cubicBezTo>
                  <a:cubicBezTo>
                    <a:pt x="10840" y="7938"/>
                    <a:pt x="6285" y="7410"/>
                    <a:pt x="4545" y="9874"/>
                  </a:cubicBezTo>
                  <a:cubicBezTo>
                    <a:pt x="2805" y="12338"/>
                    <a:pt x="4828" y="16452"/>
                    <a:pt x="4205" y="19226"/>
                  </a:cubicBezTo>
                  <a:cubicBezTo>
                    <a:pt x="3556" y="22097"/>
                    <a:pt x="1" y="24962"/>
                    <a:pt x="495" y="27819"/>
                  </a:cubicBezTo>
                  <a:cubicBezTo>
                    <a:pt x="990" y="30672"/>
                    <a:pt x="5296" y="32182"/>
                    <a:pt x="6866" y="34673"/>
                  </a:cubicBezTo>
                  <a:cubicBezTo>
                    <a:pt x="8383" y="37077"/>
                    <a:pt x="7855" y="41628"/>
                    <a:pt x="10319" y="43368"/>
                  </a:cubicBezTo>
                  <a:cubicBezTo>
                    <a:pt x="11101" y="43920"/>
                    <a:pt x="12047" y="44094"/>
                    <a:pt x="13063" y="44094"/>
                  </a:cubicBezTo>
                  <a:cubicBezTo>
                    <a:pt x="14799" y="44094"/>
                    <a:pt x="16739" y="43587"/>
                    <a:pt x="18411" y="43587"/>
                  </a:cubicBezTo>
                  <a:cubicBezTo>
                    <a:pt x="18853" y="43587"/>
                    <a:pt x="19276" y="43622"/>
                    <a:pt x="19671" y="43712"/>
                  </a:cubicBezTo>
                  <a:cubicBezTo>
                    <a:pt x="22358" y="44319"/>
                    <a:pt x="25037" y="47465"/>
                    <a:pt x="27710" y="47465"/>
                  </a:cubicBezTo>
                  <a:cubicBezTo>
                    <a:pt x="27895" y="47465"/>
                    <a:pt x="28080" y="47450"/>
                    <a:pt x="28264" y="47418"/>
                  </a:cubicBezTo>
                  <a:cubicBezTo>
                    <a:pt x="31121" y="46927"/>
                    <a:pt x="32631" y="42621"/>
                    <a:pt x="35122" y="41047"/>
                  </a:cubicBezTo>
                  <a:cubicBezTo>
                    <a:pt x="37522" y="39530"/>
                    <a:pt x="42077" y="40059"/>
                    <a:pt x="43817" y="37594"/>
                  </a:cubicBezTo>
                  <a:cubicBezTo>
                    <a:pt x="45557" y="35129"/>
                    <a:pt x="43534" y="31012"/>
                    <a:pt x="44157" y="28242"/>
                  </a:cubicBezTo>
                  <a:cubicBezTo>
                    <a:pt x="44806" y="25370"/>
                    <a:pt x="48361" y="22505"/>
                    <a:pt x="47867" y="19648"/>
                  </a:cubicBezTo>
                  <a:cubicBezTo>
                    <a:pt x="47372" y="16791"/>
                    <a:pt x="43066" y="15286"/>
                    <a:pt x="41497" y="12795"/>
                  </a:cubicBezTo>
                  <a:cubicBezTo>
                    <a:pt x="39979" y="10390"/>
                    <a:pt x="40507" y="5839"/>
                    <a:pt x="38043" y="4100"/>
                  </a:cubicBezTo>
                  <a:cubicBezTo>
                    <a:pt x="37260" y="3547"/>
                    <a:pt x="36312" y="3373"/>
                    <a:pt x="35294" y="3373"/>
                  </a:cubicBezTo>
                  <a:cubicBezTo>
                    <a:pt x="33558" y="3373"/>
                    <a:pt x="31618" y="3879"/>
                    <a:pt x="29946" y="3879"/>
                  </a:cubicBezTo>
                  <a:cubicBezTo>
                    <a:pt x="29506" y="3879"/>
                    <a:pt x="29085" y="3844"/>
                    <a:pt x="28691" y="3756"/>
                  </a:cubicBezTo>
                  <a:cubicBezTo>
                    <a:pt x="26003" y="3152"/>
                    <a:pt x="23323" y="0"/>
                    <a:pt x="20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3663002" y="732529"/>
              <a:ext cx="3329565" cy="3238056"/>
            </a:xfrm>
            <a:custGeom>
              <a:avLst/>
              <a:gdLst/>
              <a:ahLst/>
              <a:cxnLst/>
              <a:rect l="l" t="t" r="r" b="b"/>
              <a:pathLst>
                <a:path w="41855" h="40779" extrusionOk="0">
                  <a:moveTo>
                    <a:pt x="16289" y="1307"/>
                  </a:moveTo>
                  <a:cubicBezTo>
                    <a:pt x="18357" y="1307"/>
                    <a:pt x="20675" y="3359"/>
                    <a:pt x="22777" y="3576"/>
                  </a:cubicBezTo>
                  <a:cubicBezTo>
                    <a:pt x="22905" y="3590"/>
                    <a:pt x="23034" y="3596"/>
                    <a:pt x="23167" y="3596"/>
                  </a:cubicBezTo>
                  <a:cubicBezTo>
                    <a:pt x="24875" y="3596"/>
                    <a:pt x="26959" y="2584"/>
                    <a:pt x="28754" y="2584"/>
                  </a:cubicBezTo>
                  <a:cubicBezTo>
                    <a:pt x="29318" y="2584"/>
                    <a:pt x="29854" y="2684"/>
                    <a:pt x="30340" y="2946"/>
                  </a:cubicBezTo>
                  <a:cubicBezTo>
                    <a:pt x="32492" y="4109"/>
                    <a:pt x="32511" y="7826"/>
                    <a:pt x="33960" y="9615"/>
                  </a:cubicBezTo>
                  <a:cubicBezTo>
                    <a:pt x="35469" y="11468"/>
                    <a:pt x="39081" y="12265"/>
                    <a:pt x="39757" y="14517"/>
                  </a:cubicBezTo>
                  <a:cubicBezTo>
                    <a:pt x="40428" y="16771"/>
                    <a:pt x="37843" y="19420"/>
                    <a:pt x="37602" y="21794"/>
                  </a:cubicBezTo>
                  <a:cubicBezTo>
                    <a:pt x="37364" y="24085"/>
                    <a:pt x="39391" y="27206"/>
                    <a:pt x="38228" y="29357"/>
                  </a:cubicBezTo>
                  <a:cubicBezTo>
                    <a:pt x="37066" y="31512"/>
                    <a:pt x="33348" y="31527"/>
                    <a:pt x="31560" y="32980"/>
                  </a:cubicBezTo>
                  <a:cubicBezTo>
                    <a:pt x="29706" y="34486"/>
                    <a:pt x="28910" y="38098"/>
                    <a:pt x="26657" y="38774"/>
                  </a:cubicBezTo>
                  <a:cubicBezTo>
                    <a:pt x="26399" y="38850"/>
                    <a:pt x="26137" y="38884"/>
                    <a:pt x="25870" y="38884"/>
                  </a:cubicBezTo>
                  <a:cubicBezTo>
                    <a:pt x="23802" y="38884"/>
                    <a:pt x="21483" y="36832"/>
                    <a:pt x="19381" y="36618"/>
                  </a:cubicBezTo>
                  <a:cubicBezTo>
                    <a:pt x="19252" y="36604"/>
                    <a:pt x="19120" y="36598"/>
                    <a:pt x="18987" y="36598"/>
                  </a:cubicBezTo>
                  <a:cubicBezTo>
                    <a:pt x="17279" y="36598"/>
                    <a:pt x="15196" y="37607"/>
                    <a:pt x="13403" y="37607"/>
                  </a:cubicBezTo>
                  <a:cubicBezTo>
                    <a:pt x="12839" y="37607"/>
                    <a:pt x="12303" y="37507"/>
                    <a:pt x="11818" y="37245"/>
                  </a:cubicBezTo>
                  <a:cubicBezTo>
                    <a:pt x="9666" y="36082"/>
                    <a:pt x="9647" y="32365"/>
                    <a:pt x="8194" y="30580"/>
                  </a:cubicBezTo>
                  <a:cubicBezTo>
                    <a:pt x="6688" y="28723"/>
                    <a:pt x="3077" y="27927"/>
                    <a:pt x="2401" y="25673"/>
                  </a:cubicBezTo>
                  <a:cubicBezTo>
                    <a:pt x="1729" y="23421"/>
                    <a:pt x="4315" y="20771"/>
                    <a:pt x="4556" y="18397"/>
                  </a:cubicBezTo>
                  <a:cubicBezTo>
                    <a:pt x="4791" y="16107"/>
                    <a:pt x="2767" y="12989"/>
                    <a:pt x="3930" y="10834"/>
                  </a:cubicBezTo>
                  <a:cubicBezTo>
                    <a:pt x="5092" y="8683"/>
                    <a:pt x="8809" y="8664"/>
                    <a:pt x="10595" y="7215"/>
                  </a:cubicBezTo>
                  <a:cubicBezTo>
                    <a:pt x="12452" y="5705"/>
                    <a:pt x="13248" y="2094"/>
                    <a:pt x="15501" y="1418"/>
                  </a:cubicBezTo>
                  <a:cubicBezTo>
                    <a:pt x="15759" y="1341"/>
                    <a:pt x="16022" y="1307"/>
                    <a:pt x="16289" y="1307"/>
                  </a:cubicBezTo>
                  <a:close/>
                  <a:moveTo>
                    <a:pt x="16457" y="1"/>
                  </a:moveTo>
                  <a:cubicBezTo>
                    <a:pt x="16214" y="1"/>
                    <a:pt x="15973" y="28"/>
                    <a:pt x="15735" y="89"/>
                  </a:cubicBezTo>
                  <a:cubicBezTo>
                    <a:pt x="13286" y="716"/>
                    <a:pt x="12274" y="4562"/>
                    <a:pt x="10217" y="6102"/>
                  </a:cubicBezTo>
                  <a:cubicBezTo>
                    <a:pt x="8236" y="7584"/>
                    <a:pt x="4243" y="7441"/>
                    <a:pt x="2899" y="9706"/>
                  </a:cubicBezTo>
                  <a:cubicBezTo>
                    <a:pt x="1560" y="11970"/>
                    <a:pt x="3601" y="15405"/>
                    <a:pt x="3254" y="17858"/>
                  </a:cubicBezTo>
                  <a:cubicBezTo>
                    <a:pt x="2889" y="20397"/>
                    <a:pt x="1" y="23134"/>
                    <a:pt x="628" y="25583"/>
                  </a:cubicBezTo>
                  <a:cubicBezTo>
                    <a:pt x="1254" y="28032"/>
                    <a:pt x="5099" y="29044"/>
                    <a:pt x="6639" y="31097"/>
                  </a:cubicBezTo>
                  <a:cubicBezTo>
                    <a:pt x="8123" y="33078"/>
                    <a:pt x="7979" y="37075"/>
                    <a:pt x="10243" y="38415"/>
                  </a:cubicBezTo>
                  <a:cubicBezTo>
                    <a:pt x="10816" y="38754"/>
                    <a:pt x="11463" y="38877"/>
                    <a:pt x="12150" y="38877"/>
                  </a:cubicBezTo>
                  <a:cubicBezTo>
                    <a:pt x="13961" y="38877"/>
                    <a:pt x="16050" y="38022"/>
                    <a:pt x="17780" y="38022"/>
                  </a:cubicBezTo>
                  <a:cubicBezTo>
                    <a:pt x="17991" y="38022"/>
                    <a:pt x="18196" y="38035"/>
                    <a:pt x="18395" y="38063"/>
                  </a:cubicBezTo>
                  <a:cubicBezTo>
                    <a:pt x="20689" y="38394"/>
                    <a:pt x="23141" y="40779"/>
                    <a:pt x="25398" y="40779"/>
                  </a:cubicBezTo>
                  <a:cubicBezTo>
                    <a:pt x="25642" y="40779"/>
                    <a:pt x="25883" y="40751"/>
                    <a:pt x="26121" y="40690"/>
                  </a:cubicBezTo>
                  <a:cubicBezTo>
                    <a:pt x="28571" y="40064"/>
                    <a:pt x="29581" y="36218"/>
                    <a:pt x="31638" y="34679"/>
                  </a:cubicBezTo>
                  <a:cubicBezTo>
                    <a:pt x="33620" y="33195"/>
                    <a:pt x="37613" y="33334"/>
                    <a:pt x="38956" y="31075"/>
                  </a:cubicBezTo>
                  <a:cubicBezTo>
                    <a:pt x="40297" y="28810"/>
                    <a:pt x="38254" y="25375"/>
                    <a:pt x="38602" y="22923"/>
                  </a:cubicBezTo>
                  <a:cubicBezTo>
                    <a:pt x="38964" y="20382"/>
                    <a:pt x="41854" y="17647"/>
                    <a:pt x="41229" y="15197"/>
                  </a:cubicBezTo>
                  <a:cubicBezTo>
                    <a:pt x="40602" y="12747"/>
                    <a:pt x="36752" y="11737"/>
                    <a:pt x="35216" y="9683"/>
                  </a:cubicBezTo>
                  <a:cubicBezTo>
                    <a:pt x="33733" y="7698"/>
                    <a:pt x="33873" y="3705"/>
                    <a:pt x="31612" y="2362"/>
                  </a:cubicBezTo>
                  <a:cubicBezTo>
                    <a:pt x="31040" y="2023"/>
                    <a:pt x="30393" y="1900"/>
                    <a:pt x="29707" y="1900"/>
                  </a:cubicBezTo>
                  <a:cubicBezTo>
                    <a:pt x="27896" y="1900"/>
                    <a:pt x="25808" y="2754"/>
                    <a:pt x="24077" y="2754"/>
                  </a:cubicBezTo>
                  <a:cubicBezTo>
                    <a:pt x="23866" y="2754"/>
                    <a:pt x="23660" y="2741"/>
                    <a:pt x="23460" y="2712"/>
                  </a:cubicBezTo>
                  <a:cubicBezTo>
                    <a:pt x="21167" y="2385"/>
                    <a:pt x="18714" y="1"/>
                    <a:pt x="16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3935066" y="936287"/>
              <a:ext cx="2833571" cy="2737408"/>
            </a:xfrm>
            <a:custGeom>
              <a:avLst/>
              <a:gdLst/>
              <a:ahLst/>
              <a:cxnLst/>
              <a:rect l="l" t="t" r="r" b="b"/>
              <a:pathLst>
                <a:path w="35620" h="34474" extrusionOk="0">
                  <a:moveTo>
                    <a:pt x="12809" y="1200"/>
                  </a:moveTo>
                  <a:cubicBezTo>
                    <a:pt x="14531" y="1200"/>
                    <a:pt x="16548" y="2664"/>
                    <a:pt x="18286" y="2705"/>
                  </a:cubicBezTo>
                  <a:cubicBezTo>
                    <a:pt x="18307" y="2706"/>
                    <a:pt x="18328" y="2706"/>
                    <a:pt x="18349" y="2706"/>
                  </a:cubicBezTo>
                  <a:cubicBezTo>
                    <a:pt x="19958" y="2706"/>
                    <a:pt x="21923" y="1435"/>
                    <a:pt x="23626" y="1435"/>
                  </a:cubicBezTo>
                  <a:cubicBezTo>
                    <a:pt x="24002" y="1435"/>
                    <a:pt x="24365" y="1497"/>
                    <a:pt x="24708" y="1648"/>
                  </a:cubicBezTo>
                  <a:cubicBezTo>
                    <a:pt x="26626" y="2498"/>
                    <a:pt x="26894" y="5675"/>
                    <a:pt x="28260" y="7102"/>
                  </a:cubicBezTo>
                  <a:cubicBezTo>
                    <a:pt x="29671" y="8585"/>
                    <a:pt x="32815" y="9019"/>
                    <a:pt x="33543" y="10899"/>
                  </a:cubicBezTo>
                  <a:cubicBezTo>
                    <a:pt x="34272" y="12778"/>
                    <a:pt x="32245" y="15220"/>
                    <a:pt x="32200" y="17269"/>
                  </a:cubicBezTo>
                  <a:cubicBezTo>
                    <a:pt x="32155" y="19243"/>
                    <a:pt x="34102" y="21768"/>
                    <a:pt x="33253" y="23689"/>
                  </a:cubicBezTo>
                  <a:cubicBezTo>
                    <a:pt x="32407" y="25610"/>
                    <a:pt x="29230" y="25877"/>
                    <a:pt x="27800" y="27240"/>
                  </a:cubicBezTo>
                  <a:cubicBezTo>
                    <a:pt x="26320" y="28655"/>
                    <a:pt x="25882" y="31799"/>
                    <a:pt x="24003" y="32527"/>
                  </a:cubicBezTo>
                  <a:cubicBezTo>
                    <a:pt x="23717" y="32638"/>
                    <a:pt x="23418" y="32685"/>
                    <a:pt x="23110" y="32685"/>
                  </a:cubicBezTo>
                  <a:cubicBezTo>
                    <a:pt x="21390" y="32685"/>
                    <a:pt x="19370" y="31223"/>
                    <a:pt x="17636" y="31184"/>
                  </a:cubicBezTo>
                  <a:cubicBezTo>
                    <a:pt x="17614" y="31184"/>
                    <a:pt x="17591" y="31183"/>
                    <a:pt x="17568" y="31183"/>
                  </a:cubicBezTo>
                  <a:cubicBezTo>
                    <a:pt x="15960" y="31183"/>
                    <a:pt x="13998" y="32450"/>
                    <a:pt x="12297" y="32450"/>
                  </a:cubicBezTo>
                  <a:cubicBezTo>
                    <a:pt x="11920" y="32450"/>
                    <a:pt x="11557" y="32388"/>
                    <a:pt x="11213" y="32237"/>
                  </a:cubicBezTo>
                  <a:cubicBezTo>
                    <a:pt x="9292" y="31392"/>
                    <a:pt x="9028" y="28210"/>
                    <a:pt x="7661" y="26783"/>
                  </a:cubicBezTo>
                  <a:cubicBezTo>
                    <a:pt x="6250" y="25300"/>
                    <a:pt x="3102" y="24866"/>
                    <a:pt x="2374" y="22987"/>
                  </a:cubicBezTo>
                  <a:cubicBezTo>
                    <a:pt x="1646" y="21108"/>
                    <a:pt x="3676" y="18666"/>
                    <a:pt x="3721" y="16616"/>
                  </a:cubicBezTo>
                  <a:cubicBezTo>
                    <a:pt x="3766" y="14642"/>
                    <a:pt x="1819" y="12118"/>
                    <a:pt x="2665" y="10197"/>
                  </a:cubicBezTo>
                  <a:cubicBezTo>
                    <a:pt x="3514" y="8276"/>
                    <a:pt x="6692" y="8008"/>
                    <a:pt x="8122" y="6645"/>
                  </a:cubicBezTo>
                  <a:cubicBezTo>
                    <a:pt x="9601" y="5230"/>
                    <a:pt x="10035" y="2087"/>
                    <a:pt x="11915" y="1358"/>
                  </a:cubicBezTo>
                  <a:cubicBezTo>
                    <a:pt x="12201" y="1247"/>
                    <a:pt x="12500" y="1200"/>
                    <a:pt x="12809" y="1200"/>
                  </a:cubicBezTo>
                  <a:close/>
                  <a:moveTo>
                    <a:pt x="12796" y="1"/>
                  </a:moveTo>
                  <a:cubicBezTo>
                    <a:pt x="12506" y="1"/>
                    <a:pt x="12223" y="42"/>
                    <a:pt x="11949" y="136"/>
                  </a:cubicBezTo>
                  <a:cubicBezTo>
                    <a:pt x="9888" y="841"/>
                    <a:pt x="9281" y="4219"/>
                    <a:pt x="7620" y="5687"/>
                  </a:cubicBezTo>
                  <a:cubicBezTo>
                    <a:pt x="6016" y="7098"/>
                    <a:pt x="2571" y="7249"/>
                    <a:pt x="1574" y="9287"/>
                  </a:cubicBezTo>
                  <a:cubicBezTo>
                    <a:pt x="574" y="11325"/>
                    <a:pt x="2566" y="14140"/>
                    <a:pt x="2435" y="16273"/>
                  </a:cubicBezTo>
                  <a:cubicBezTo>
                    <a:pt x="2299" y="18481"/>
                    <a:pt x="0" y="21031"/>
                    <a:pt x="706" y="23097"/>
                  </a:cubicBezTo>
                  <a:cubicBezTo>
                    <a:pt x="1411" y="25161"/>
                    <a:pt x="4794" y="25764"/>
                    <a:pt x="6257" y="27425"/>
                  </a:cubicBezTo>
                  <a:cubicBezTo>
                    <a:pt x="7669" y="29029"/>
                    <a:pt x="7820" y="32475"/>
                    <a:pt x="9862" y="33471"/>
                  </a:cubicBezTo>
                  <a:cubicBezTo>
                    <a:pt x="10274" y="33673"/>
                    <a:pt x="10717" y="33753"/>
                    <a:pt x="11179" y="33753"/>
                  </a:cubicBezTo>
                  <a:cubicBezTo>
                    <a:pt x="12934" y="33753"/>
                    <a:pt x="14969" y="32604"/>
                    <a:pt x="16635" y="32604"/>
                  </a:cubicBezTo>
                  <a:cubicBezTo>
                    <a:pt x="16705" y="32604"/>
                    <a:pt x="16775" y="32606"/>
                    <a:pt x="16844" y="32611"/>
                  </a:cubicBezTo>
                  <a:cubicBezTo>
                    <a:pt x="18762" y="32729"/>
                    <a:pt x="20936" y="34473"/>
                    <a:pt x="22826" y="34473"/>
                  </a:cubicBezTo>
                  <a:cubicBezTo>
                    <a:pt x="23115" y="34473"/>
                    <a:pt x="23397" y="34432"/>
                    <a:pt x="23670" y="34339"/>
                  </a:cubicBezTo>
                  <a:cubicBezTo>
                    <a:pt x="25731" y="33633"/>
                    <a:pt x="26339" y="30252"/>
                    <a:pt x="28000" y="28788"/>
                  </a:cubicBezTo>
                  <a:cubicBezTo>
                    <a:pt x="29603" y="27376"/>
                    <a:pt x="33050" y="27225"/>
                    <a:pt x="34046" y="25187"/>
                  </a:cubicBezTo>
                  <a:cubicBezTo>
                    <a:pt x="35042" y="23149"/>
                    <a:pt x="33050" y="20334"/>
                    <a:pt x="33181" y="18201"/>
                  </a:cubicBezTo>
                  <a:cubicBezTo>
                    <a:pt x="33321" y="15990"/>
                    <a:pt x="35619" y="13438"/>
                    <a:pt x="34910" y="11378"/>
                  </a:cubicBezTo>
                  <a:cubicBezTo>
                    <a:pt x="34205" y="9314"/>
                    <a:pt x="30826" y="8706"/>
                    <a:pt x="29362" y="7046"/>
                  </a:cubicBezTo>
                  <a:cubicBezTo>
                    <a:pt x="27947" y="5445"/>
                    <a:pt x="27796" y="2000"/>
                    <a:pt x="25758" y="1000"/>
                  </a:cubicBezTo>
                  <a:cubicBezTo>
                    <a:pt x="25348" y="799"/>
                    <a:pt x="24906" y="720"/>
                    <a:pt x="24445" y="720"/>
                  </a:cubicBezTo>
                  <a:cubicBezTo>
                    <a:pt x="22688" y="720"/>
                    <a:pt x="20648" y="1870"/>
                    <a:pt x="18981" y="1870"/>
                  </a:cubicBezTo>
                  <a:cubicBezTo>
                    <a:pt x="18911" y="1870"/>
                    <a:pt x="18841" y="1868"/>
                    <a:pt x="18772" y="1864"/>
                  </a:cubicBezTo>
                  <a:cubicBezTo>
                    <a:pt x="16858" y="1743"/>
                    <a:pt x="14685" y="1"/>
                    <a:pt x="12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4179447" y="1107806"/>
              <a:ext cx="2392864" cy="2301157"/>
            </a:xfrm>
            <a:custGeom>
              <a:avLst/>
              <a:gdLst/>
              <a:ahLst/>
              <a:cxnLst/>
              <a:rect l="l" t="t" r="r" b="b"/>
              <a:pathLst>
                <a:path w="30080" h="28980" extrusionOk="0">
                  <a:moveTo>
                    <a:pt x="19137" y="727"/>
                  </a:moveTo>
                  <a:cubicBezTo>
                    <a:pt x="19380" y="727"/>
                    <a:pt x="19619" y="762"/>
                    <a:pt x="19851" y="843"/>
                  </a:cubicBezTo>
                  <a:cubicBezTo>
                    <a:pt x="21527" y="1428"/>
                    <a:pt x="21965" y="4089"/>
                    <a:pt x="23211" y="5203"/>
                  </a:cubicBezTo>
                  <a:cubicBezTo>
                    <a:pt x="24505" y="6357"/>
                    <a:pt x="27184" y="6512"/>
                    <a:pt x="27928" y="8048"/>
                  </a:cubicBezTo>
                  <a:cubicBezTo>
                    <a:pt x="28668" y="9584"/>
                    <a:pt x="27120" y="11780"/>
                    <a:pt x="27222" y="13513"/>
                  </a:cubicBezTo>
                  <a:cubicBezTo>
                    <a:pt x="27317" y="15180"/>
                    <a:pt x="29128" y="17181"/>
                    <a:pt x="28543" y="18857"/>
                  </a:cubicBezTo>
                  <a:cubicBezTo>
                    <a:pt x="27958" y="20533"/>
                    <a:pt x="25294" y="20970"/>
                    <a:pt x="24181" y="22219"/>
                  </a:cubicBezTo>
                  <a:cubicBezTo>
                    <a:pt x="23030" y="23510"/>
                    <a:pt x="22871" y="26194"/>
                    <a:pt x="21335" y="26933"/>
                  </a:cubicBezTo>
                  <a:cubicBezTo>
                    <a:pt x="21036" y="27077"/>
                    <a:pt x="20712" y="27134"/>
                    <a:pt x="20372" y="27134"/>
                  </a:cubicBezTo>
                  <a:cubicBezTo>
                    <a:pt x="19017" y="27134"/>
                    <a:pt x="17399" y="26223"/>
                    <a:pt x="16036" y="26223"/>
                  </a:cubicBezTo>
                  <a:cubicBezTo>
                    <a:pt x="15982" y="26223"/>
                    <a:pt x="15928" y="26224"/>
                    <a:pt x="15874" y="26227"/>
                  </a:cubicBezTo>
                  <a:cubicBezTo>
                    <a:pt x="14436" y="26308"/>
                    <a:pt x="12753" y="27664"/>
                    <a:pt x="11242" y="27664"/>
                  </a:cubicBezTo>
                  <a:cubicBezTo>
                    <a:pt x="11000" y="27664"/>
                    <a:pt x="10762" y="27630"/>
                    <a:pt x="10530" y="27549"/>
                  </a:cubicBezTo>
                  <a:cubicBezTo>
                    <a:pt x="8854" y="26964"/>
                    <a:pt x="8412" y="24302"/>
                    <a:pt x="7167" y="23189"/>
                  </a:cubicBezTo>
                  <a:cubicBezTo>
                    <a:pt x="5876" y="22034"/>
                    <a:pt x="3193" y="21880"/>
                    <a:pt x="2453" y="20343"/>
                  </a:cubicBezTo>
                  <a:cubicBezTo>
                    <a:pt x="1710" y="18804"/>
                    <a:pt x="3258" y="16612"/>
                    <a:pt x="3159" y="14879"/>
                  </a:cubicBezTo>
                  <a:cubicBezTo>
                    <a:pt x="3061" y="13210"/>
                    <a:pt x="1250" y="11211"/>
                    <a:pt x="1838" y="9535"/>
                  </a:cubicBezTo>
                  <a:cubicBezTo>
                    <a:pt x="2423" y="7859"/>
                    <a:pt x="5084" y="7422"/>
                    <a:pt x="6197" y="6173"/>
                  </a:cubicBezTo>
                  <a:cubicBezTo>
                    <a:pt x="7352" y="4882"/>
                    <a:pt x="7507" y="2198"/>
                    <a:pt x="9043" y="1458"/>
                  </a:cubicBezTo>
                  <a:cubicBezTo>
                    <a:pt x="9341" y="1315"/>
                    <a:pt x="9665" y="1257"/>
                    <a:pt x="10005" y="1257"/>
                  </a:cubicBezTo>
                  <a:cubicBezTo>
                    <a:pt x="11361" y="1257"/>
                    <a:pt x="12981" y="2169"/>
                    <a:pt x="14342" y="2169"/>
                  </a:cubicBezTo>
                  <a:cubicBezTo>
                    <a:pt x="14396" y="2169"/>
                    <a:pt x="14450" y="2168"/>
                    <a:pt x="14504" y="2165"/>
                  </a:cubicBezTo>
                  <a:cubicBezTo>
                    <a:pt x="15941" y="2083"/>
                    <a:pt x="17624" y="727"/>
                    <a:pt x="19137" y="727"/>
                  </a:cubicBezTo>
                  <a:close/>
                  <a:moveTo>
                    <a:pt x="19805" y="1"/>
                  </a:moveTo>
                  <a:cubicBezTo>
                    <a:pt x="18189" y="1"/>
                    <a:pt x="16348" y="1339"/>
                    <a:pt x="14817" y="1364"/>
                  </a:cubicBezTo>
                  <a:cubicBezTo>
                    <a:pt x="14799" y="1364"/>
                    <a:pt x="14781" y="1364"/>
                    <a:pt x="14762" y="1364"/>
                  </a:cubicBezTo>
                  <a:cubicBezTo>
                    <a:pt x="13210" y="1364"/>
                    <a:pt x="11375" y="180"/>
                    <a:pt x="9834" y="180"/>
                  </a:cubicBezTo>
                  <a:cubicBezTo>
                    <a:pt x="9509" y="180"/>
                    <a:pt x="9197" y="233"/>
                    <a:pt x="8903" y="360"/>
                  </a:cubicBezTo>
                  <a:cubicBezTo>
                    <a:pt x="7198" y="1100"/>
                    <a:pt x="6914" y="4013"/>
                    <a:pt x="5601" y="5368"/>
                  </a:cubicBezTo>
                  <a:cubicBezTo>
                    <a:pt x="4333" y="6678"/>
                    <a:pt x="1419" y="7040"/>
                    <a:pt x="710" y="8837"/>
                  </a:cubicBezTo>
                  <a:cubicBezTo>
                    <a:pt x="1" y="10637"/>
                    <a:pt x="1884" y="12893"/>
                    <a:pt x="1917" y="14713"/>
                  </a:cubicBezTo>
                  <a:cubicBezTo>
                    <a:pt x="1948" y="16600"/>
                    <a:pt x="170" y="18921"/>
                    <a:pt x="910" y="20627"/>
                  </a:cubicBezTo>
                  <a:cubicBezTo>
                    <a:pt x="1650" y="22329"/>
                    <a:pt x="4563" y="22616"/>
                    <a:pt x="5918" y="23929"/>
                  </a:cubicBezTo>
                  <a:cubicBezTo>
                    <a:pt x="7228" y="25194"/>
                    <a:pt x="7590" y="28110"/>
                    <a:pt x="9390" y="28820"/>
                  </a:cubicBezTo>
                  <a:cubicBezTo>
                    <a:pt x="9674" y="28933"/>
                    <a:pt x="9970" y="28980"/>
                    <a:pt x="10274" y="28980"/>
                  </a:cubicBezTo>
                  <a:cubicBezTo>
                    <a:pt x="11890" y="28980"/>
                    <a:pt x="13731" y="27641"/>
                    <a:pt x="15263" y="27612"/>
                  </a:cubicBezTo>
                  <a:cubicBezTo>
                    <a:pt x="15278" y="27612"/>
                    <a:pt x="15294" y="27612"/>
                    <a:pt x="15310" y="27612"/>
                  </a:cubicBezTo>
                  <a:cubicBezTo>
                    <a:pt x="16861" y="27612"/>
                    <a:pt x="18698" y="28797"/>
                    <a:pt x="20243" y="28797"/>
                  </a:cubicBezTo>
                  <a:cubicBezTo>
                    <a:pt x="20569" y="28797"/>
                    <a:pt x="20882" y="28744"/>
                    <a:pt x="21176" y="28617"/>
                  </a:cubicBezTo>
                  <a:cubicBezTo>
                    <a:pt x="22878" y="27877"/>
                    <a:pt x="23165" y="24967"/>
                    <a:pt x="24479" y="23609"/>
                  </a:cubicBezTo>
                  <a:cubicBezTo>
                    <a:pt x="25743" y="22302"/>
                    <a:pt x="28660" y="21940"/>
                    <a:pt x="29370" y="20140"/>
                  </a:cubicBezTo>
                  <a:cubicBezTo>
                    <a:pt x="30079" y="18340"/>
                    <a:pt x="28196" y="16086"/>
                    <a:pt x="28162" y="14267"/>
                  </a:cubicBezTo>
                  <a:cubicBezTo>
                    <a:pt x="28128" y="12381"/>
                    <a:pt x="29905" y="10056"/>
                    <a:pt x="29166" y="8354"/>
                  </a:cubicBezTo>
                  <a:cubicBezTo>
                    <a:pt x="28426" y="6648"/>
                    <a:pt x="25517" y="6361"/>
                    <a:pt x="24162" y="5051"/>
                  </a:cubicBezTo>
                  <a:cubicBezTo>
                    <a:pt x="22852" y="3787"/>
                    <a:pt x="22490" y="869"/>
                    <a:pt x="20689" y="160"/>
                  </a:cubicBezTo>
                  <a:cubicBezTo>
                    <a:pt x="20405" y="48"/>
                    <a:pt x="20109" y="1"/>
                    <a:pt x="198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4377926" y="1223025"/>
              <a:ext cx="2043639" cy="1977423"/>
            </a:xfrm>
            <a:custGeom>
              <a:avLst/>
              <a:gdLst/>
              <a:ahLst/>
              <a:cxnLst/>
              <a:rect l="l" t="t" r="r" b="b"/>
              <a:pathLst>
                <a:path w="25690" h="24903" extrusionOk="0">
                  <a:moveTo>
                    <a:pt x="15539" y="715"/>
                  </a:moveTo>
                  <a:cubicBezTo>
                    <a:pt x="15687" y="715"/>
                    <a:pt x="15834" y="732"/>
                    <a:pt x="15979" y="770"/>
                  </a:cubicBezTo>
                  <a:cubicBezTo>
                    <a:pt x="17410" y="1144"/>
                    <a:pt x="17950" y="3321"/>
                    <a:pt x="19059" y="4166"/>
                  </a:cubicBezTo>
                  <a:cubicBezTo>
                    <a:pt x="20206" y="5039"/>
                    <a:pt x="22440" y="4989"/>
                    <a:pt x="23158" y="6212"/>
                  </a:cubicBezTo>
                  <a:cubicBezTo>
                    <a:pt x="23874" y="7439"/>
                    <a:pt x="22738" y="9364"/>
                    <a:pt x="22935" y="10790"/>
                  </a:cubicBezTo>
                  <a:cubicBezTo>
                    <a:pt x="23123" y="12172"/>
                    <a:pt x="24757" y="13711"/>
                    <a:pt x="24384" y="15138"/>
                  </a:cubicBezTo>
                  <a:cubicBezTo>
                    <a:pt x="24010" y="16568"/>
                    <a:pt x="21833" y="17112"/>
                    <a:pt x="20991" y="18218"/>
                  </a:cubicBezTo>
                  <a:cubicBezTo>
                    <a:pt x="20119" y="19368"/>
                    <a:pt x="20164" y="21602"/>
                    <a:pt x="18941" y="22320"/>
                  </a:cubicBezTo>
                  <a:cubicBezTo>
                    <a:pt x="18641" y="22495"/>
                    <a:pt x="18298" y="22560"/>
                    <a:pt x="17932" y="22560"/>
                  </a:cubicBezTo>
                  <a:cubicBezTo>
                    <a:pt x="16924" y="22560"/>
                    <a:pt x="15733" y="22074"/>
                    <a:pt x="14723" y="22074"/>
                  </a:cubicBezTo>
                  <a:cubicBezTo>
                    <a:pt x="14600" y="22074"/>
                    <a:pt x="14480" y="22081"/>
                    <a:pt x="14364" y="22097"/>
                  </a:cubicBezTo>
                  <a:cubicBezTo>
                    <a:pt x="13123" y="22266"/>
                    <a:pt x="11755" y="23601"/>
                    <a:pt x="10455" y="23601"/>
                  </a:cubicBezTo>
                  <a:cubicBezTo>
                    <a:pt x="10308" y="23601"/>
                    <a:pt x="10161" y="23584"/>
                    <a:pt x="10016" y="23546"/>
                  </a:cubicBezTo>
                  <a:cubicBezTo>
                    <a:pt x="8586" y="23172"/>
                    <a:pt x="8042" y="20991"/>
                    <a:pt x="6936" y="20150"/>
                  </a:cubicBezTo>
                  <a:cubicBezTo>
                    <a:pt x="5785" y="19277"/>
                    <a:pt x="3552" y="19327"/>
                    <a:pt x="2834" y="18104"/>
                  </a:cubicBezTo>
                  <a:cubicBezTo>
                    <a:pt x="2117" y="16877"/>
                    <a:pt x="3257" y="14952"/>
                    <a:pt x="3061" y="13522"/>
                  </a:cubicBezTo>
                  <a:cubicBezTo>
                    <a:pt x="2869" y="12144"/>
                    <a:pt x="1234" y="10605"/>
                    <a:pt x="1608" y="9174"/>
                  </a:cubicBezTo>
                  <a:cubicBezTo>
                    <a:pt x="1981" y="7744"/>
                    <a:pt x="4163" y="7204"/>
                    <a:pt x="5004" y="6095"/>
                  </a:cubicBezTo>
                  <a:cubicBezTo>
                    <a:pt x="5876" y="4948"/>
                    <a:pt x="5827" y="2714"/>
                    <a:pt x="7050" y="1996"/>
                  </a:cubicBezTo>
                  <a:cubicBezTo>
                    <a:pt x="7350" y="1821"/>
                    <a:pt x="7692" y="1756"/>
                    <a:pt x="8059" y="1756"/>
                  </a:cubicBezTo>
                  <a:cubicBezTo>
                    <a:pt x="9067" y="1756"/>
                    <a:pt x="10259" y="2242"/>
                    <a:pt x="11272" y="2242"/>
                  </a:cubicBezTo>
                  <a:cubicBezTo>
                    <a:pt x="11395" y="2242"/>
                    <a:pt x="11515" y="2235"/>
                    <a:pt x="11632" y="2219"/>
                  </a:cubicBezTo>
                  <a:cubicBezTo>
                    <a:pt x="12868" y="2050"/>
                    <a:pt x="14236" y="715"/>
                    <a:pt x="15539" y="715"/>
                  </a:cubicBezTo>
                  <a:close/>
                  <a:moveTo>
                    <a:pt x="16049" y="1"/>
                  </a:moveTo>
                  <a:cubicBezTo>
                    <a:pt x="14645" y="1"/>
                    <a:pt x="13120" y="1354"/>
                    <a:pt x="11782" y="1484"/>
                  </a:cubicBezTo>
                  <a:cubicBezTo>
                    <a:pt x="11695" y="1492"/>
                    <a:pt x="11606" y="1496"/>
                    <a:pt x="11515" y="1496"/>
                  </a:cubicBezTo>
                  <a:cubicBezTo>
                    <a:pt x="10334" y="1496"/>
                    <a:pt x="8931" y="817"/>
                    <a:pt x="7755" y="817"/>
                  </a:cubicBezTo>
                  <a:cubicBezTo>
                    <a:pt x="7401" y="817"/>
                    <a:pt x="7068" y="878"/>
                    <a:pt x="6767" y="1038"/>
                  </a:cubicBezTo>
                  <a:cubicBezTo>
                    <a:pt x="5389" y="1770"/>
                    <a:pt x="5344" y="4227"/>
                    <a:pt x="4336" y="5450"/>
                  </a:cubicBezTo>
                  <a:cubicBezTo>
                    <a:pt x="3367" y="6631"/>
                    <a:pt x="947" y="7126"/>
                    <a:pt x="476" y="8680"/>
                  </a:cubicBezTo>
                  <a:cubicBezTo>
                    <a:pt x="0" y="10231"/>
                    <a:pt x="1728" y="11994"/>
                    <a:pt x="1876" y="13515"/>
                  </a:cubicBezTo>
                  <a:cubicBezTo>
                    <a:pt x="2031" y="15093"/>
                    <a:pt x="698" y="17153"/>
                    <a:pt x="1430" y="18530"/>
                  </a:cubicBezTo>
                  <a:cubicBezTo>
                    <a:pt x="2167" y="19908"/>
                    <a:pt x="4619" y="19953"/>
                    <a:pt x="5842" y="20961"/>
                  </a:cubicBezTo>
                  <a:cubicBezTo>
                    <a:pt x="7023" y="21931"/>
                    <a:pt x="7521" y="24350"/>
                    <a:pt x="9073" y="24821"/>
                  </a:cubicBezTo>
                  <a:cubicBezTo>
                    <a:pt x="9259" y="24878"/>
                    <a:pt x="9448" y="24903"/>
                    <a:pt x="9639" y="24903"/>
                  </a:cubicBezTo>
                  <a:cubicBezTo>
                    <a:pt x="11045" y="24903"/>
                    <a:pt x="12569" y="23551"/>
                    <a:pt x="13911" y="23418"/>
                  </a:cubicBezTo>
                  <a:cubicBezTo>
                    <a:pt x="13996" y="23409"/>
                    <a:pt x="14083" y="23406"/>
                    <a:pt x="14172" y="23406"/>
                  </a:cubicBezTo>
                  <a:cubicBezTo>
                    <a:pt x="15354" y="23406"/>
                    <a:pt x="16757" y="24086"/>
                    <a:pt x="17935" y="24086"/>
                  </a:cubicBezTo>
                  <a:cubicBezTo>
                    <a:pt x="18290" y="24086"/>
                    <a:pt x="18625" y="24024"/>
                    <a:pt x="18927" y="23863"/>
                  </a:cubicBezTo>
                  <a:cubicBezTo>
                    <a:pt x="20304" y="23131"/>
                    <a:pt x="20345" y="20678"/>
                    <a:pt x="21353" y="19455"/>
                  </a:cubicBezTo>
                  <a:cubicBezTo>
                    <a:pt x="22327" y="18274"/>
                    <a:pt x="24743" y="17776"/>
                    <a:pt x="25218" y="16220"/>
                  </a:cubicBezTo>
                  <a:cubicBezTo>
                    <a:pt x="25689" y="14670"/>
                    <a:pt x="23961" y="12907"/>
                    <a:pt x="23814" y="11386"/>
                  </a:cubicBezTo>
                  <a:cubicBezTo>
                    <a:pt x="23659" y="9812"/>
                    <a:pt x="24995" y="7748"/>
                    <a:pt x="24259" y="6370"/>
                  </a:cubicBezTo>
                  <a:cubicBezTo>
                    <a:pt x="23527" y="4993"/>
                    <a:pt x="21070" y="4952"/>
                    <a:pt x="19847" y="3944"/>
                  </a:cubicBezTo>
                  <a:cubicBezTo>
                    <a:pt x="18670" y="2970"/>
                    <a:pt x="18168" y="555"/>
                    <a:pt x="16617" y="83"/>
                  </a:cubicBezTo>
                  <a:cubicBezTo>
                    <a:pt x="16430" y="26"/>
                    <a:pt x="16241" y="1"/>
                    <a:pt x="16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4572428" y="1335227"/>
              <a:ext cx="1702609" cy="1659723"/>
            </a:xfrm>
            <a:custGeom>
              <a:avLst/>
              <a:gdLst/>
              <a:ahLst/>
              <a:cxnLst/>
              <a:rect l="l" t="t" r="r" b="b"/>
              <a:pathLst>
                <a:path w="21403" h="20902" extrusionOk="0">
                  <a:moveTo>
                    <a:pt x="12296" y="679"/>
                  </a:moveTo>
                  <a:cubicBezTo>
                    <a:pt x="12376" y="679"/>
                    <a:pt x="12457" y="686"/>
                    <a:pt x="12538" y="700"/>
                  </a:cubicBezTo>
                  <a:cubicBezTo>
                    <a:pt x="13727" y="912"/>
                    <a:pt x="14308" y="2652"/>
                    <a:pt x="15263" y="3263"/>
                  </a:cubicBezTo>
                  <a:cubicBezTo>
                    <a:pt x="16255" y="3897"/>
                    <a:pt x="18071" y="3712"/>
                    <a:pt x="18731" y="4663"/>
                  </a:cubicBezTo>
                  <a:cubicBezTo>
                    <a:pt x="19395" y="5614"/>
                    <a:pt x="18595" y="7252"/>
                    <a:pt x="18848" y="8404"/>
                  </a:cubicBezTo>
                  <a:cubicBezTo>
                    <a:pt x="19093" y="9509"/>
                    <a:pt x="20520" y="10656"/>
                    <a:pt x="20309" y="11845"/>
                  </a:cubicBezTo>
                  <a:cubicBezTo>
                    <a:pt x="20097" y="13030"/>
                    <a:pt x="18361" y="13612"/>
                    <a:pt x="17750" y="14570"/>
                  </a:cubicBezTo>
                  <a:cubicBezTo>
                    <a:pt x="17112" y="15559"/>
                    <a:pt x="17297" y="17374"/>
                    <a:pt x="16350" y="18038"/>
                  </a:cubicBezTo>
                  <a:cubicBezTo>
                    <a:pt x="16057" y="18241"/>
                    <a:pt x="15699" y="18306"/>
                    <a:pt x="15311" y="18306"/>
                  </a:cubicBezTo>
                  <a:cubicBezTo>
                    <a:pt x="14619" y="18306"/>
                    <a:pt x="13830" y="18100"/>
                    <a:pt x="13137" y="18100"/>
                  </a:cubicBezTo>
                  <a:cubicBezTo>
                    <a:pt x="12953" y="18100"/>
                    <a:pt x="12776" y="18115"/>
                    <a:pt x="12610" y="18151"/>
                  </a:cubicBezTo>
                  <a:cubicBezTo>
                    <a:pt x="11576" y="18380"/>
                    <a:pt x="10512" y="19637"/>
                    <a:pt x="9411" y="19637"/>
                  </a:cubicBezTo>
                  <a:cubicBezTo>
                    <a:pt x="9330" y="19637"/>
                    <a:pt x="9249" y="19630"/>
                    <a:pt x="9168" y="19616"/>
                  </a:cubicBezTo>
                  <a:cubicBezTo>
                    <a:pt x="7979" y="19400"/>
                    <a:pt x="7398" y="17665"/>
                    <a:pt x="6442" y="17054"/>
                  </a:cubicBezTo>
                  <a:cubicBezTo>
                    <a:pt x="5451" y="16420"/>
                    <a:pt x="3635" y="16604"/>
                    <a:pt x="2974" y="15653"/>
                  </a:cubicBezTo>
                  <a:cubicBezTo>
                    <a:pt x="2310" y="14702"/>
                    <a:pt x="3110" y="13064"/>
                    <a:pt x="2857" y="11913"/>
                  </a:cubicBezTo>
                  <a:cubicBezTo>
                    <a:pt x="2616" y="10804"/>
                    <a:pt x="1185" y="9660"/>
                    <a:pt x="1397" y="8472"/>
                  </a:cubicBezTo>
                  <a:cubicBezTo>
                    <a:pt x="1608" y="7286"/>
                    <a:pt x="3345" y="6705"/>
                    <a:pt x="3960" y="5746"/>
                  </a:cubicBezTo>
                  <a:cubicBezTo>
                    <a:pt x="4594" y="4758"/>
                    <a:pt x="4409" y="2942"/>
                    <a:pt x="5360" y="2278"/>
                  </a:cubicBezTo>
                  <a:cubicBezTo>
                    <a:pt x="5652" y="2075"/>
                    <a:pt x="6010" y="2010"/>
                    <a:pt x="6398" y="2010"/>
                  </a:cubicBezTo>
                  <a:cubicBezTo>
                    <a:pt x="7088" y="2010"/>
                    <a:pt x="7876" y="2216"/>
                    <a:pt x="8569" y="2216"/>
                  </a:cubicBezTo>
                  <a:cubicBezTo>
                    <a:pt x="8753" y="2216"/>
                    <a:pt x="8930" y="2201"/>
                    <a:pt x="9096" y="2165"/>
                  </a:cubicBezTo>
                  <a:cubicBezTo>
                    <a:pt x="10130" y="1936"/>
                    <a:pt x="11196" y="679"/>
                    <a:pt x="12296" y="679"/>
                  </a:cubicBezTo>
                  <a:close/>
                  <a:moveTo>
                    <a:pt x="12657" y="1"/>
                  </a:moveTo>
                  <a:cubicBezTo>
                    <a:pt x="11456" y="1"/>
                    <a:pt x="10243" y="1304"/>
                    <a:pt x="9107" y="1504"/>
                  </a:cubicBezTo>
                  <a:cubicBezTo>
                    <a:pt x="8963" y="1530"/>
                    <a:pt x="8813" y="1541"/>
                    <a:pt x="8659" y="1541"/>
                  </a:cubicBezTo>
                  <a:cubicBezTo>
                    <a:pt x="7810" y="1541"/>
                    <a:pt x="6824" y="1212"/>
                    <a:pt x="5979" y="1212"/>
                  </a:cubicBezTo>
                  <a:cubicBezTo>
                    <a:pt x="5602" y="1212"/>
                    <a:pt x="5253" y="1277"/>
                    <a:pt x="4956" y="1466"/>
                  </a:cubicBezTo>
                  <a:cubicBezTo>
                    <a:pt x="3873" y="2161"/>
                    <a:pt x="3997" y="4184"/>
                    <a:pt x="3250" y="5252"/>
                  </a:cubicBezTo>
                  <a:cubicBezTo>
                    <a:pt x="2529" y="6286"/>
                    <a:pt x="574" y="6856"/>
                    <a:pt x="288" y="8162"/>
                  </a:cubicBezTo>
                  <a:cubicBezTo>
                    <a:pt x="1" y="9471"/>
                    <a:pt x="1537" y="10804"/>
                    <a:pt x="1755" y="12045"/>
                  </a:cubicBezTo>
                  <a:cubicBezTo>
                    <a:pt x="1986" y="13332"/>
                    <a:pt x="1027" y="15113"/>
                    <a:pt x="1718" y="16197"/>
                  </a:cubicBezTo>
                  <a:cubicBezTo>
                    <a:pt x="2412" y="17280"/>
                    <a:pt x="4432" y="17155"/>
                    <a:pt x="5503" y="17906"/>
                  </a:cubicBezTo>
                  <a:cubicBezTo>
                    <a:pt x="6537" y="18627"/>
                    <a:pt x="7107" y="20578"/>
                    <a:pt x="8412" y="20865"/>
                  </a:cubicBezTo>
                  <a:cubicBezTo>
                    <a:pt x="8525" y="20890"/>
                    <a:pt x="8638" y="20902"/>
                    <a:pt x="8750" y="20902"/>
                  </a:cubicBezTo>
                  <a:cubicBezTo>
                    <a:pt x="9950" y="20902"/>
                    <a:pt x="11161" y="19601"/>
                    <a:pt x="12296" y="19397"/>
                  </a:cubicBezTo>
                  <a:cubicBezTo>
                    <a:pt x="12440" y="19371"/>
                    <a:pt x="12589" y="19360"/>
                    <a:pt x="12743" y="19360"/>
                  </a:cubicBezTo>
                  <a:cubicBezTo>
                    <a:pt x="13592" y="19360"/>
                    <a:pt x="14578" y="19691"/>
                    <a:pt x="15424" y="19691"/>
                  </a:cubicBezTo>
                  <a:cubicBezTo>
                    <a:pt x="15801" y="19691"/>
                    <a:pt x="16150" y="19625"/>
                    <a:pt x="16447" y="19435"/>
                  </a:cubicBezTo>
                  <a:cubicBezTo>
                    <a:pt x="17531" y="18740"/>
                    <a:pt x="17407" y="16721"/>
                    <a:pt x="18154" y="15650"/>
                  </a:cubicBezTo>
                  <a:cubicBezTo>
                    <a:pt x="18878" y="14615"/>
                    <a:pt x="20829" y="14049"/>
                    <a:pt x="21120" y="12739"/>
                  </a:cubicBezTo>
                  <a:cubicBezTo>
                    <a:pt x="21403" y="11433"/>
                    <a:pt x="19870" y="10097"/>
                    <a:pt x="19648" y="8856"/>
                  </a:cubicBezTo>
                  <a:cubicBezTo>
                    <a:pt x="19417" y="7569"/>
                    <a:pt x="20380" y="5788"/>
                    <a:pt x="19686" y="4704"/>
                  </a:cubicBezTo>
                  <a:cubicBezTo>
                    <a:pt x="18992" y="3621"/>
                    <a:pt x="16972" y="3746"/>
                    <a:pt x="15900" y="2999"/>
                  </a:cubicBezTo>
                  <a:cubicBezTo>
                    <a:pt x="14866" y="2278"/>
                    <a:pt x="14300" y="323"/>
                    <a:pt x="12991" y="36"/>
                  </a:cubicBezTo>
                  <a:cubicBezTo>
                    <a:pt x="12880" y="12"/>
                    <a:pt x="12768" y="1"/>
                    <a:pt x="126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4758259" y="1441156"/>
              <a:ext cx="1379079" cy="1354570"/>
            </a:xfrm>
            <a:custGeom>
              <a:avLst/>
              <a:gdLst/>
              <a:ahLst/>
              <a:cxnLst/>
              <a:rect l="l" t="t" r="r" b="b"/>
              <a:pathLst>
                <a:path w="17336" h="17059" extrusionOk="0">
                  <a:moveTo>
                    <a:pt x="9453" y="626"/>
                  </a:moveTo>
                  <a:cubicBezTo>
                    <a:pt x="9488" y="626"/>
                    <a:pt x="9522" y="627"/>
                    <a:pt x="9556" y="631"/>
                  </a:cubicBezTo>
                  <a:cubicBezTo>
                    <a:pt x="10511" y="725"/>
                    <a:pt x="11081" y="2065"/>
                    <a:pt x="11881" y="2487"/>
                  </a:cubicBezTo>
                  <a:cubicBezTo>
                    <a:pt x="12707" y="2929"/>
                    <a:pt x="14134" y="2668"/>
                    <a:pt x="14719" y="3382"/>
                  </a:cubicBezTo>
                  <a:cubicBezTo>
                    <a:pt x="15304" y="4091"/>
                    <a:pt x="14772" y="5443"/>
                    <a:pt x="15048" y="6337"/>
                  </a:cubicBezTo>
                  <a:cubicBezTo>
                    <a:pt x="15312" y="7201"/>
                    <a:pt x="16520" y="8021"/>
                    <a:pt x="16425" y="8975"/>
                  </a:cubicBezTo>
                  <a:cubicBezTo>
                    <a:pt x="16331" y="9930"/>
                    <a:pt x="14991" y="10500"/>
                    <a:pt x="14564" y="11296"/>
                  </a:cubicBezTo>
                  <a:cubicBezTo>
                    <a:pt x="14123" y="12123"/>
                    <a:pt x="14387" y="13549"/>
                    <a:pt x="13674" y="14138"/>
                  </a:cubicBezTo>
                  <a:cubicBezTo>
                    <a:pt x="13391" y="14371"/>
                    <a:pt x="13006" y="14427"/>
                    <a:pt x="12589" y="14427"/>
                  </a:cubicBezTo>
                  <a:cubicBezTo>
                    <a:pt x="12209" y="14427"/>
                    <a:pt x="11801" y="14381"/>
                    <a:pt x="11419" y="14381"/>
                  </a:cubicBezTo>
                  <a:cubicBezTo>
                    <a:pt x="11170" y="14381"/>
                    <a:pt x="10931" y="14401"/>
                    <a:pt x="10718" y="14466"/>
                  </a:cubicBezTo>
                  <a:cubicBezTo>
                    <a:pt x="9885" y="14718"/>
                    <a:pt x="9095" y="15849"/>
                    <a:pt x="8183" y="15849"/>
                  </a:cubicBezTo>
                  <a:cubicBezTo>
                    <a:pt x="8149" y="15849"/>
                    <a:pt x="8115" y="15847"/>
                    <a:pt x="8081" y="15844"/>
                  </a:cubicBezTo>
                  <a:cubicBezTo>
                    <a:pt x="7126" y="15750"/>
                    <a:pt x="6556" y="14410"/>
                    <a:pt x="5759" y="13983"/>
                  </a:cubicBezTo>
                  <a:cubicBezTo>
                    <a:pt x="4933" y="13541"/>
                    <a:pt x="3503" y="13806"/>
                    <a:pt x="2918" y="13093"/>
                  </a:cubicBezTo>
                  <a:cubicBezTo>
                    <a:pt x="2333" y="12379"/>
                    <a:pt x="2865" y="11032"/>
                    <a:pt x="2589" y="10137"/>
                  </a:cubicBezTo>
                  <a:cubicBezTo>
                    <a:pt x="2326" y="9273"/>
                    <a:pt x="1122" y="8454"/>
                    <a:pt x="1212" y="7500"/>
                  </a:cubicBezTo>
                  <a:cubicBezTo>
                    <a:pt x="1307" y="6544"/>
                    <a:pt x="2646" y="5975"/>
                    <a:pt x="3073" y="5175"/>
                  </a:cubicBezTo>
                  <a:cubicBezTo>
                    <a:pt x="3510" y="4348"/>
                    <a:pt x="3250" y="2921"/>
                    <a:pt x="3963" y="2337"/>
                  </a:cubicBezTo>
                  <a:cubicBezTo>
                    <a:pt x="4246" y="2103"/>
                    <a:pt x="4632" y="2048"/>
                    <a:pt x="5050" y="2048"/>
                  </a:cubicBezTo>
                  <a:cubicBezTo>
                    <a:pt x="5430" y="2048"/>
                    <a:pt x="5836" y="2094"/>
                    <a:pt x="6218" y="2094"/>
                  </a:cubicBezTo>
                  <a:cubicBezTo>
                    <a:pt x="6469" y="2094"/>
                    <a:pt x="6708" y="2074"/>
                    <a:pt x="6922" y="2008"/>
                  </a:cubicBezTo>
                  <a:cubicBezTo>
                    <a:pt x="7752" y="1753"/>
                    <a:pt x="8542" y="626"/>
                    <a:pt x="9453" y="626"/>
                  </a:cubicBezTo>
                  <a:close/>
                  <a:moveTo>
                    <a:pt x="9671" y="0"/>
                  </a:moveTo>
                  <a:cubicBezTo>
                    <a:pt x="8665" y="0"/>
                    <a:pt x="7742" y="1199"/>
                    <a:pt x="6813" y="1442"/>
                  </a:cubicBezTo>
                  <a:cubicBezTo>
                    <a:pt x="6623" y="1492"/>
                    <a:pt x="6416" y="1510"/>
                    <a:pt x="6201" y="1510"/>
                  </a:cubicBezTo>
                  <a:cubicBezTo>
                    <a:pt x="5663" y="1510"/>
                    <a:pt x="5069" y="1399"/>
                    <a:pt x="4533" y="1399"/>
                  </a:cubicBezTo>
                  <a:cubicBezTo>
                    <a:pt x="4131" y="1399"/>
                    <a:pt x="3761" y="1462"/>
                    <a:pt x="3472" y="1680"/>
                  </a:cubicBezTo>
                  <a:cubicBezTo>
                    <a:pt x="2646" y="2306"/>
                    <a:pt x="2876" y="3922"/>
                    <a:pt x="2345" y="4831"/>
                  </a:cubicBezTo>
                  <a:cubicBezTo>
                    <a:pt x="1831" y="5706"/>
                    <a:pt x="295" y="6292"/>
                    <a:pt x="152" y="7359"/>
                  </a:cubicBezTo>
                  <a:cubicBezTo>
                    <a:pt x="1" y="8428"/>
                    <a:pt x="1321" y="9402"/>
                    <a:pt x="1582" y="10386"/>
                  </a:cubicBezTo>
                  <a:cubicBezTo>
                    <a:pt x="1846" y="11405"/>
                    <a:pt x="1190" y="12900"/>
                    <a:pt x="1816" y="13727"/>
                  </a:cubicBezTo>
                  <a:cubicBezTo>
                    <a:pt x="2442" y="14553"/>
                    <a:pt x="4061" y="14323"/>
                    <a:pt x="4971" y="14855"/>
                  </a:cubicBezTo>
                  <a:cubicBezTo>
                    <a:pt x="5846" y="15368"/>
                    <a:pt x="6428" y="16901"/>
                    <a:pt x="7496" y="17047"/>
                  </a:cubicBezTo>
                  <a:cubicBezTo>
                    <a:pt x="7552" y="17055"/>
                    <a:pt x="7609" y="17059"/>
                    <a:pt x="7665" y="17059"/>
                  </a:cubicBezTo>
                  <a:cubicBezTo>
                    <a:pt x="8670" y="17059"/>
                    <a:pt x="9593" y="15864"/>
                    <a:pt x="10523" y="15617"/>
                  </a:cubicBezTo>
                  <a:cubicBezTo>
                    <a:pt x="10712" y="15568"/>
                    <a:pt x="10917" y="15550"/>
                    <a:pt x="11132" y="15550"/>
                  </a:cubicBezTo>
                  <a:cubicBezTo>
                    <a:pt x="11670" y="15550"/>
                    <a:pt x="12266" y="15662"/>
                    <a:pt x="12804" y="15662"/>
                  </a:cubicBezTo>
                  <a:cubicBezTo>
                    <a:pt x="13206" y="15662"/>
                    <a:pt x="13575" y="15599"/>
                    <a:pt x="13862" y="15380"/>
                  </a:cubicBezTo>
                  <a:cubicBezTo>
                    <a:pt x="14689" y="14753"/>
                    <a:pt x="14459" y="13138"/>
                    <a:pt x="14991" y="12228"/>
                  </a:cubicBezTo>
                  <a:cubicBezTo>
                    <a:pt x="15504" y="11353"/>
                    <a:pt x="17041" y="10771"/>
                    <a:pt x="17187" y="9704"/>
                  </a:cubicBezTo>
                  <a:cubicBezTo>
                    <a:pt x="17335" y="8632"/>
                    <a:pt x="16014" y="7658"/>
                    <a:pt x="15757" y="6673"/>
                  </a:cubicBezTo>
                  <a:cubicBezTo>
                    <a:pt x="15489" y="5654"/>
                    <a:pt x="16146" y="4159"/>
                    <a:pt x="15519" y="3333"/>
                  </a:cubicBezTo>
                  <a:cubicBezTo>
                    <a:pt x="14893" y="2510"/>
                    <a:pt x="13277" y="2736"/>
                    <a:pt x="12368" y="2205"/>
                  </a:cubicBezTo>
                  <a:cubicBezTo>
                    <a:pt x="11488" y="1691"/>
                    <a:pt x="10908" y="159"/>
                    <a:pt x="9840" y="12"/>
                  </a:cubicBezTo>
                  <a:cubicBezTo>
                    <a:pt x="9783" y="4"/>
                    <a:pt x="9727" y="0"/>
                    <a:pt x="96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933033" y="1537794"/>
              <a:ext cx="1077505" cy="1068077"/>
            </a:xfrm>
            <a:custGeom>
              <a:avLst/>
              <a:gdLst/>
              <a:ahLst/>
              <a:cxnLst/>
              <a:rect l="l" t="t" r="r" b="b"/>
              <a:pathLst>
                <a:path w="13545" h="13451" extrusionOk="0">
                  <a:moveTo>
                    <a:pt x="7010" y="554"/>
                  </a:moveTo>
                  <a:cubicBezTo>
                    <a:pt x="7014" y="554"/>
                    <a:pt x="7019" y="554"/>
                    <a:pt x="7023" y="554"/>
                  </a:cubicBezTo>
                  <a:cubicBezTo>
                    <a:pt x="7760" y="565"/>
                    <a:pt x="8280" y="1557"/>
                    <a:pt x="8918" y="1836"/>
                  </a:cubicBezTo>
                  <a:cubicBezTo>
                    <a:pt x="9578" y="2124"/>
                    <a:pt x="10658" y="1836"/>
                    <a:pt x="11153" y="2346"/>
                  </a:cubicBezTo>
                  <a:cubicBezTo>
                    <a:pt x="11646" y="2855"/>
                    <a:pt x="11318" y="3923"/>
                    <a:pt x="11587" y="4595"/>
                  </a:cubicBezTo>
                  <a:cubicBezTo>
                    <a:pt x="11839" y="5241"/>
                    <a:pt x="12817" y="5796"/>
                    <a:pt x="12806" y="6536"/>
                  </a:cubicBezTo>
                  <a:cubicBezTo>
                    <a:pt x="12790" y="7271"/>
                    <a:pt x="11798" y="7792"/>
                    <a:pt x="11519" y="8429"/>
                  </a:cubicBezTo>
                  <a:cubicBezTo>
                    <a:pt x="11231" y="9091"/>
                    <a:pt x="11519" y="10169"/>
                    <a:pt x="11009" y="10660"/>
                  </a:cubicBezTo>
                  <a:cubicBezTo>
                    <a:pt x="10500" y="11155"/>
                    <a:pt x="9432" y="10830"/>
                    <a:pt x="8763" y="11094"/>
                  </a:cubicBezTo>
                  <a:cubicBezTo>
                    <a:pt x="8117" y="11346"/>
                    <a:pt x="7566" y="12313"/>
                    <a:pt x="6835" y="12313"/>
                  </a:cubicBezTo>
                  <a:cubicBezTo>
                    <a:pt x="6831" y="12313"/>
                    <a:pt x="6827" y="12313"/>
                    <a:pt x="6823" y="12313"/>
                  </a:cubicBezTo>
                  <a:cubicBezTo>
                    <a:pt x="6084" y="12298"/>
                    <a:pt x="5563" y="11305"/>
                    <a:pt x="4926" y="11030"/>
                  </a:cubicBezTo>
                  <a:cubicBezTo>
                    <a:pt x="4264" y="10739"/>
                    <a:pt x="3189" y="11030"/>
                    <a:pt x="2695" y="10517"/>
                  </a:cubicBezTo>
                  <a:cubicBezTo>
                    <a:pt x="2200" y="10011"/>
                    <a:pt x="2525" y="8939"/>
                    <a:pt x="2261" y="8271"/>
                  </a:cubicBezTo>
                  <a:cubicBezTo>
                    <a:pt x="2008" y="7626"/>
                    <a:pt x="1031" y="7071"/>
                    <a:pt x="1045" y="6332"/>
                  </a:cubicBezTo>
                  <a:cubicBezTo>
                    <a:pt x="1057" y="5595"/>
                    <a:pt x="2050" y="5075"/>
                    <a:pt x="2329" y="4437"/>
                  </a:cubicBezTo>
                  <a:cubicBezTo>
                    <a:pt x="2616" y="3777"/>
                    <a:pt x="2325" y="2697"/>
                    <a:pt x="2838" y="2202"/>
                  </a:cubicBezTo>
                  <a:cubicBezTo>
                    <a:pt x="3348" y="1712"/>
                    <a:pt x="4416" y="2037"/>
                    <a:pt x="5084" y="1772"/>
                  </a:cubicBezTo>
                  <a:cubicBezTo>
                    <a:pt x="5729" y="1517"/>
                    <a:pt x="6281" y="554"/>
                    <a:pt x="7010" y="554"/>
                  </a:cubicBezTo>
                  <a:close/>
                  <a:moveTo>
                    <a:pt x="7100" y="1"/>
                  </a:moveTo>
                  <a:cubicBezTo>
                    <a:pt x="6281" y="1"/>
                    <a:pt x="5615" y="1050"/>
                    <a:pt x="4880" y="1308"/>
                  </a:cubicBezTo>
                  <a:cubicBezTo>
                    <a:pt x="4638" y="1393"/>
                    <a:pt x="4353" y="1410"/>
                    <a:pt x="4058" y="1410"/>
                  </a:cubicBezTo>
                  <a:cubicBezTo>
                    <a:pt x="3857" y="1410"/>
                    <a:pt x="3651" y="1402"/>
                    <a:pt x="3450" y="1402"/>
                  </a:cubicBezTo>
                  <a:cubicBezTo>
                    <a:pt x="3000" y="1402"/>
                    <a:pt x="2576" y="1442"/>
                    <a:pt x="2287" y="1701"/>
                  </a:cubicBezTo>
                  <a:cubicBezTo>
                    <a:pt x="1679" y="2240"/>
                    <a:pt x="1963" y="3489"/>
                    <a:pt x="1604" y="4233"/>
                  </a:cubicBezTo>
                  <a:cubicBezTo>
                    <a:pt x="1257" y="4950"/>
                    <a:pt x="94" y="5498"/>
                    <a:pt x="49" y="6343"/>
                  </a:cubicBezTo>
                  <a:cubicBezTo>
                    <a:pt x="0" y="7189"/>
                    <a:pt x="1091" y="7863"/>
                    <a:pt x="1355" y="8619"/>
                  </a:cubicBezTo>
                  <a:cubicBezTo>
                    <a:pt x="1627" y="9396"/>
                    <a:pt x="1207" y="10603"/>
                    <a:pt x="1747" y="11211"/>
                  </a:cubicBezTo>
                  <a:cubicBezTo>
                    <a:pt x="2287" y="11815"/>
                    <a:pt x="3536" y="11536"/>
                    <a:pt x="4276" y="11894"/>
                  </a:cubicBezTo>
                  <a:cubicBezTo>
                    <a:pt x="4997" y="12242"/>
                    <a:pt x="5544" y="13404"/>
                    <a:pt x="6389" y="13449"/>
                  </a:cubicBezTo>
                  <a:cubicBezTo>
                    <a:pt x="6408" y="13450"/>
                    <a:pt x="6426" y="13451"/>
                    <a:pt x="6445" y="13451"/>
                  </a:cubicBezTo>
                  <a:cubicBezTo>
                    <a:pt x="7265" y="13451"/>
                    <a:pt x="7926" y="12402"/>
                    <a:pt x="8662" y="12148"/>
                  </a:cubicBezTo>
                  <a:cubicBezTo>
                    <a:pt x="8910" y="12060"/>
                    <a:pt x="9201" y="12043"/>
                    <a:pt x="9503" y="12043"/>
                  </a:cubicBezTo>
                  <a:cubicBezTo>
                    <a:pt x="9696" y="12043"/>
                    <a:pt x="9893" y="12050"/>
                    <a:pt x="10086" y="12050"/>
                  </a:cubicBezTo>
                  <a:cubicBezTo>
                    <a:pt x="10539" y="12050"/>
                    <a:pt x="10967" y="12011"/>
                    <a:pt x="11258" y="11751"/>
                  </a:cubicBezTo>
                  <a:cubicBezTo>
                    <a:pt x="11862" y="11211"/>
                    <a:pt x="11583" y="9962"/>
                    <a:pt x="11941" y="9218"/>
                  </a:cubicBezTo>
                  <a:cubicBezTo>
                    <a:pt x="12288" y="8506"/>
                    <a:pt x="13451" y="7954"/>
                    <a:pt x="13499" y="7109"/>
                  </a:cubicBezTo>
                  <a:cubicBezTo>
                    <a:pt x="13545" y="6264"/>
                    <a:pt x="12454" y="5588"/>
                    <a:pt x="12194" y="4834"/>
                  </a:cubicBezTo>
                  <a:cubicBezTo>
                    <a:pt x="11918" y="4056"/>
                    <a:pt x="12341" y="2848"/>
                    <a:pt x="11798" y="2240"/>
                  </a:cubicBezTo>
                  <a:cubicBezTo>
                    <a:pt x="11258" y="1636"/>
                    <a:pt x="10009" y="1916"/>
                    <a:pt x="9265" y="1557"/>
                  </a:cubicBezTo>
                  <a:cubicBezTo>
                    <a:pt x="8552" y="1211"/>
                    <a:pt x="8001" y="48"/>
                    <a:pt x="7156" y="2"/>
                  </a:cubicBezTo>
                  <a:cubicBezTo>
                    <a:pt x="7137" y="1"/>
                    <a:pt x="7119" y="1"/>
                    <a:pt x="7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5090941" y="1622124"/>
              <a:ext cx="809739" cy="806199"/>
            </a:xfrm>
            <a:custGeom>
              <a:avLst/>
              <a:gdLst/>
              <a:ahLst/>
              <a:cxnLst/>
              <a:rect l="l" t="t" r="r" b="b"/>
              <a:pathLst>
                <a:path w="10179" h="10153" extrusionOk="0">
                  <a:moveTo>
                    <a:pt x="5009" y="468"/>
                  </a:moveTo>
                  <a:cubicBezTo>
                    <a:pt x="5531" y="468"/>
                    <a:pt x="5959" y="1137"/>
                    <a:pt x="6435" y="1299"/>
                  </a:cubicBezTo>
                  <a:cubicBezTo>
                    <a:pt x="6585" y="1350"/>
                    <a:pt x="6760" y="1361"/>
                    <a:pt x="6941" y="1361"/>
                  </a:cubicBezTo>
                  <a:cubicBezTo>
                    <a:pt x="7083" y="1361"/>
                    <a:pt x="7229" y="1354"/>
                    <a:pt x="7371" y="1354"/>
                  </a:cubicBezTo>
                  <a:cubicBezTo>
                    <a:pt x="7652" y="1354"/>
                    <a:pt x="7917" y="1381"/>
                    <a:pt x="8099" y="1541"/>
                  </a:cubicBezTo>
                  <a:cubicBezTo>
                    <a:pt x="8492" y="1888"/>
                    <a:pt x="8314" y="2688"/>
                    <a:pt x="8548" y="3164"/>
                  </a:cubicBezTo>
                  <a:cubicBezTo>
                    <a:pt x="8771" y="3624"/>
                    <a:pt x="9522" y="3971"/>
                    <a:pt x="9553" y="4514"/>
                  </a:cubicBezTo>
                  <a:cubicBezTo>
                    <a:pt x="9586" y="5054"/>
                    <a:pt x="8891" y="5493"/>
                    <a:pt x="8726" y="5975"/>
                  </a:cubicBezTo>
                  <a:cubicBezTo>
                    <a:pt x="8552" y="6477"/>
                    <a:pt x="8828" y="7251"/>
                    <a:pt x="8480" y="7644"/>
                  </a:cubicBezTo>
                  <a:cubicBezTo>
                    <a:pt x="8137" y="8036"/>
                    <a:pt x="7333" y="7858"/>
                    <a:pt x="6858" y="8092"/>
                  </a:cubicBezTo>
                  <a:cubicBezTo>
                    <a:pt x="6401" y="8315"/>
                    <a:pt x="6054" y="9062"/>
                    <a:pt x="5510" y="9097"/>
                  </a:cubicBezTo>
                  <a:cubicBezTo>
                    <a:pt x="5498" y="9097"/>
                    <a:pt x="5485" y="9098"/>
                    <a:pt x="5473" y="9098"/>
                  </a:cubicBezTo>
                  <a:cubicBezTo>
                    <a:pt x="4950" y="9098"/>
                    <a:pt x="4518" y="8428"/>
                    <a:pt x="4046" y="8266"/>
                  </a:cubicBezTo>
                  <a:cubicBezTo>
                    <a:pt x="3895" y="8215"/>
                    <a:pt x="3721" y="8204"/>
                    <a:pt x="3539" y="8204"/>
                  </a:cubicBezTo>
                  <a:cubicBezTo>
                    <a:pt x="3397" y="8204"/>
                    <a:pt x="3250" y="8211"/>
                    <a:pt x="3107" y="8211"/>
                  </a:cubicBezTo>
                  <a:cubicBezTo>
                    <a:pt x="2826" y="8211"/>
                    <a:pt x="2562" y="8184"/>
                    <a:pt x="2382" y="8024"/>
                  </a:cubicBezTo>
                  <a:cubicBezTo>
                    <a:pt x="1990" y="7681"/>
                    <a:pt x="2163" y="6877"/>
                    <a:pt x="1932" y="6402"/>
                  </a:cubicBezTo>
                  <a:cubicBezTo>
                    <a:pt x="1706" y="5945"/>
                    <a:pt x="959" y="5594"/>
                    <a:pt x="925" y="5054"/>
                  </a:cubicBezTo>
                  <a:cubicBezTo>
                    <a:pt x="891" y="4514"/>
                    <a:pt x="1589" y="4073"/>
                    <a:pt x="1755" y="3590"/>
                  </a:cubicBezTo>
                  <a:cubicBezTo>
                    <a:pt x="1929" y="3088"/>
                    <a:pt x="1653" y="2314"/>
                    <a:pt x="1997" y="1926"/>
                  </a:cubicBezTo>
                  <a:cubicBezTo>
                    <a:pt x="2344" y="1533"/>
                    <a:pt x="3144" y="1706"/>
                    <a:pt x="3620" y="1476"/>
                  </a:cubicBezTo>
                  <a:cubicBezTo>
                    <a:pt x="4080" y="1250"/>
                    <a:pt x="4427" y="503"/>
                    <a:pt x="4970" y="469"/>
                  </a:cubicBezTo>
                  <a:cubicBezTo>
                    <a:pt x="4983" y="468"/>
                    <a:pt x="4996" y="468"/>
                    <a:pt x="5009" y="468"/>
                  </a:cubicBezTo>
                  <a:close/>
                  <a:moveTo>
                    <a:pt x="4991" y="1"/>
                  </a:moveTo>
                  <a:cubicBezTo>
                    <a:pt x="4986" y="1"/>
                    <a:pt x="4980" y="1"/>
                    <a:pt x="4974" y="1"/>
                  </a:cubicBezTo>
                  <a:cubicBezTo>
                    <a:pt x="4336" y="16"/>
                    <a:pt x="3892" y="877"/>
                    <a:pt x="3344" y="1118"/>
                  </a:cubicBezTo>
                  <a:cubicBezTo>
                    <a:pt x="2774" y="1371"/>
                    <a:pt x="1842" y="1129"/>
                    <a:pt x="1419" y="1571"/>
                  </a:cubicBezTo>
                  <a:cubicBezTo>
                    <a:pt x="997" y="2013"/>
                    <a:pt x="1279" y="2934"/>
                    <a:pt x="1057" y="3511"/>
                  </a:cubicBezTo>
                  <a:cubicBezTo>
                    <a:pt x="838" y="4073"/>
                    <a:pt x="0" y="4556"/>
                    <a:pt x="15" y="5194"/>
                  </a:cubicBezTo>
                  <a:cubicBezTo>
                    <a:pt x="30" y="5828"/>
                    <a:pt x="891" y="6273"/>
                    <a:pt x="1133" y="6824"/>
                  </a:cubicBezTo>
                  <a:cubicBezTo>
                    <a:pt x="1382" y="7390"/>
                    <a:pt x="1140" y="8323"/>
                    <a:pt x="1582" y="8745"/>
                  </a:cubicBezTo>
                  <a:cubicBezTo>
                    <a:pt x="2023" y="9172"/>
                    <a:pt x="2944" y="8885"/>
                    <a:pt x="3525" y="9107"/>
                  </a:cubicBezTo>
                  <a:cubicBezTo>
                    <a:pt x="4079" y="9325"/>
                    <a:pt x="4558" y="10153"/>
                    <a:pt x="5188" y="10153"/>
                  </a:cubicBezTo>
                  <a:cubicBezTo>
                    <a:pt x="5193" y="10153"/>
                    <a:pt x="5199" y="10153"/>
                    <a:pt x="5205" y="10153"/>
                  </a:cubicBezTo>
                  <a:cubicBezTo>
                    <a:pt x="5843" y="10138"/>
                    <a:pt x="6284" y="9278"/>
                    <a:pt x="6835" y="9036"/>
                  </a:cubicBezTo>
                  <a:cubicBezTo>
                    <a:pt x="7405" y="8783"/>
                    <a:pt x="8337" y="9025"/>
                    <a:pt x="8760" y="8583"/>
                  </a:cubicBezTo>
                  <a:cubicBezTo>
                    <a:pt x="9182" y="8142"/>
                    <a:pt x="8896" y="7221"/>
                    <a:pt x="9122" y="6639"/>
                  </a:cubicBezTo>
                  <a:cubicBezTo>
                    <a:pt x="9341" y="6081"/>
                    <a:pt x="10178" y="5598"/>
                    <a:pt x="10164" y="4960"/>
                  </a:cubicBezTo>
                  <a:cubicBezTo>
                    <a:pt x="10149" y="4322"/>
                    <a:pt x="9288" y="3880"/>
                    <a:pt x="9046" y="3330"/>
                  </a:cubicBezTo>
                  <a:cubicBezTo>
                    <a:pt x="8794" y="2763"/>
                    <a:pt x="9039" y="1831"/>
                    <a:pt x="8593" y="1405"/>
                  </a:cubicBezTo>
                  <a:cubicBezTo>
                    <a:pt x="8152" y="982"/>
                    <a:pt x="7231" y="1269"/>
                    <a:pt x="6654" y="1046"/>
                  </a:cubicBezTo>
                  <a:cubicBezTo>
                    <a:pt x="6100" y="830"/>
                    <a:pt x="5621" y="1"/>
                    <a:pt x="4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5229678" y="1692399"/>
              <a:ext cx="580397" cy="572510"/>
            </a:xfrm>
            <a:custGeom>
              <a:avLst/>
              <a:gdLst/>
              <a:ahLst/>
              <a:cxnLst/>
              <a:rect l="l" t="t" r="r" b="b"/>
              <a:pathLst>
                <a:path w="7296" h="7210" extrusionOk="0">
                  <a:moveTo>
                    <a:pt x="3442" y="372"/>
                  </a:moveTo>
                  <a:cubicBezTo>
                    <a:pt x="3787" y="372"/>
                    <a:pt x="4103" y="781"/>
                    <a:pt x="4423" y="863"/>
                  </a:cubicBezTo>
                  <a:cubicBezTo>
                    <a:pt x="4487" y="879"/>
                    <a:pt x="4556" y="885"/>
                    <a:pt x="4628" y="885"/>
                  </a:cubicBezTo>
                  <a:cubicBezTo>
                    <a:pt x="4818" y="885"/>
                    <a:pt x="5029" y="844"/>
                    <a:pt x="5218" y="844"/>
                  </a:cubicBezTo>
                  <a:cubicBezTo>
                    <a:pt x="5354" y="844"/>
                    <a:pt x="5479" y="865"/>
                    <a:pt x="5578" y="939"/>
                  </a:cubicBezTo>
                  <a:cubicBezTo>
                    <a:pt x="5865" y="1154"/>
                    <a:pt x="5789" y="1709"/>
                    <a:pt x="5974" y="2022"/>
                  </a:cubicBezTo>
                  <a:cubicBezTo>
                    <a:pt x="6151" y="2324"/>
                    <a:pt x="6680" y="2520"/>
                    <a:pt x="6736" y="2890"/>
                  </a:cubicBezTo>
                  <a:cubicBezTo>
                    <a:pt x="6790" y="3260"/>
                    <a:pt x="6332" y="3599"/>
                    <a:pt x="6246" y="3939"/>
                  </a:cubicBezTo>
                  <a:cubicBezTo>
                    <a:pt x="6156" y="4291"/>
                    <a:pt x="6386" y="4803"/>
                    <a:pt x="6174" y="5090"/>
                  </a:cubicBezTo>
                  <a:cubicBezTo>
                    <a:pt x="5959" y="5377"/>
                    <a:pt x="5400" y="5301"/>
                    <a:pt x="5087" y="5486"/>
                  </a:cubicBezTo>
                  <a:cubicBezTo>
                    <a:pt x="4785" y="5664"/>
                    <a:pt x="4585" y="6196"/>
                    <a:pt x="4219" y="6249"/>
                  </a:cubicBezTo>
                  <a:cubicBezTo>
                    <a:pt x="4199" y="6252"/>
                    <a:pt x="4179" y="6253"/>
                    <a:pt x="4159" y="6253"/>
                  </a:cubicBezTo>
                  <a:cubicBezTo>
                    <a:pt x="3812" y="6253"/>
                    <a:pt x="3491" y="5844"/>
                    <a:pt x="3170" y="5762"/>
                  </a:cubicBezTo>
                  <a:cubicBezTo>
                    <a:pt x="3107" y="5746"/>
                    <a:pt x="3039" y="5740"/>
                    <a:pt x="2967" y="5740"/>
                  </a:cubicBezTo>
                  <a:cubicBezTo>
                    <a:pt x="2778" y="5740"/>
                    <a:pt x="2568" y="5782"/>
                    <a:pt x="2378" y="5782"/>
                  </a:cubicBezTo>
                  <a:cubicBezTo>
                    <a:pt x="2243" y="5782"/>
                    <a:pt x="2117" y="5760"/>
                    <a:pt x="2019" y="5686"/>
                  </a:cubicBezTo>
                  <a:cubicBezTo>
                    <a:pt x="1732" y="5472"/>
                    <a:pt x="1808" y="4913"/>
                    <a:pt x="1622" y="4599"/>
                  </a:cubicBezTo>
                  <a:cubicBezTo>
                    <a:pt x="1446" y="4298"/>
                    <a:pt x="913" y="4101"/>
                    <a:pt x="861" y="3732"/>
                  </a:cubicBezTo>
                  <a:cubicBezTo>
                    <a:pt x="807" y="3362"/>
                    <a:pt x="1260" y="3026"/>
                    <a:pt x="1347" y="2686"/>
                  </a:cubicBezTo>
                  <a:cubicBezTo>
                    <a:pt x="1437" y="2331"/>
                    <a:pt x="1207" y="1818"/>
                    <a:pt x="1423" y="1532"/>
                  </a:cubicBezTo>
                  <a:cubicBezTo>
                    <a:pt x="1638" y="1244"/>
                    <a:pt x="2197" y="1320"/>
                    <a:pt x="2510" y="1135"/>
                  </a:cubicBezTo>
                  <a:cubicBezTo>
                    <a:pt x="2812" y="957"/>
                    <a:pt x="3008" y="426"/>
                    <a:pt x="3378" y="377"/>
                  </a:cubicBezTo>
                  <a:cubicBezTo>
                    <a:pt x="3399" y="373"/>
                    <a:pt x="3421" y="372"/>
                    <a:pt x="3442" y="372"/>
                  </a:cubicBezTo>
                  <a:close/>
                  <a:moveTo>
                    <a:pt x="3327" y="0"/>
                  </a:moveTo>
                  <a:cubicBezTo>
                    <a:pt x="3310" y="0"/>
                    <a:pt x="3293" y="1"/>
                    <a:pt x="3275" y="3"/>
                  </a:cubicBezTo>
                  <a:cubicBezTo>
                    <a:pt x="2827" y="52"/>
                    <a:pt x="2559" y="690"/>
                    <a:pt x="2181" y="894"/>
                  </a:cubicBezTo>
                  <a:cubicBezTo>
                    <a:pt x="1793" y="1101"/>
                    <a:pt x="1113" y="985"/>
                    <a:pt x="838" y="1320"/>
                  </a:cubicBezTo>
                  <a:cubicBezTo>
                    <a:pt x="566" y="1659"/>
                    <a:pt x="819" y="2298"/>
                    <a:pt x="690" y="2724"/>
                  </a:cubicBezTo>
                  <a:cubicBezTo>
                    <a:pt x="570" y="3131"/>
                    <a:pt x="0" y="3524"/>
                    <a:pt x="45" y="3977"/>
                  </a:cubicBezTo>
                  <a:cubicBezTo>
                    <a:pt x="94" y="4426"/>
                    <a:pt x="728" y="4694"/>
                    <a:pt x="932" y="5071"/>
                  </a:cubicBezTo>
                  <a:cubicBezTo>
                    <a:pt x="1143" y="5460"/>
                    <a:pt x="1023" y="6136"/>
                    <a:pt x="1362" y="6415"/>
                  </a:cubicBezTo>
                  <a:cubicBezTo>
                    <a:pt x="1495" y="6520"/>
                    <a:pt x="1672" y="6547"/>
                    <a:pt x="1865" y="6547"/>
                  </a:cubicBezTo>
                  <a:cubicBezTo>
                    <a:pt x="2054" y="6547"/>
                    <a:pt x="2258" y="6521"/>
                    <a:pt x="2447" y="6521"/>
                  </a:cubicBezTo>
                  <a:cubicBezTo>
                    <a:pt x="2560" y="6521"/>
                    <a:pt x="2667" y="6530"/>
                    <a:pt x="2763" y="6559"/>
                  </a:cubicBezTo>
                  <a:cubicBezTo>
                    <a:pt x="3158" y="6678"/>
                    <a:pt x="3536" y="7210"/>
                    <a:pt x="3964" y="7210"/>
                  </a:cubicBezTo>
                  <a:cubicBezTo>
                    <a:pt x="3981" y="7210"/>
                    <a:pt x="3998" y="7209"/>
                    <a:pt x="4015" y="7207"/>
                  </a:cubicBezTo>
                  <a:cubicBezTo>
                    <a:pt x="4468" y="7158"/>
                    <a:pt x="4736" y="6521"/>
                    <a:pt x="5109" y="6317"/>
                  </a:cubicBezTo>
                  <a:cubicBezTo>
                    <a:pt x="5503" y="6109"/>
                    <a:pt x="6178" y="6226"/>
                    <a:pt x="6454" y="5890"/>
                  </a:cubicBezTo>
                  <a:cubicBezTo>
                    <a:pt x="6729" y="5550"/>
                    <a:pt x="6476" y="4913"/>
                    <a:pt x="6600" y="4486"/>
                  </a:cubicBezTo>
                  <a:cubicBezTo>
                    <a:pt x="6725" y="4079"/>
                    <a:pt x="7295" y="3686"/>
                    <a:pt x="7250" y="3234"/>
                  </a:cubicBezTo>
                  <a:cubicBezTo>
                    <a:pt x="7201" y="2784"/>
                    <a:pt x="6563" y="2516"/>
                    <a:pt x="6359" y="2139"/>
                  </a:cubicBezTo>
                  <a:cubicBezTo>
                    <a:pt x="6147" y="1750"/>
                    <a:pt x="6269" y="1075"/>
                    <a:pt x="5933" y="795"/>
                  </a:cubicBezTo>
                  <a:cubicBezTo>
                    <a:pt x="5800" y="688"/>
                    <a:pt x="5623" y="661"/>
                    <a:pt x="5430" y="661"/>
                  </a:cubicBezTo>
                  <a:cubicBezTo>
                    <a:pt x="5241" y="661"/>
                    <a:pt x="5038" y="687"/>
                    <a:pt x="4848" y="687"/>
                  </a:cubicBezTo>
                  <a:cubicBezTo>
                    <a:pt x="4735" y="687"/>
                    <a:pt x="4626" y="678"/>
                    <a:pt x="4529" y="648"/>
                  </a:cubicBezTo>
                  <a:cubicBezTo>
                    <a:pt x="4133" y="532"/>
                    <a:pt x="3758" y="0"/>
                    <a:pt x="3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5354493" y="1746714"/>
              <a:ext cx="378658" cy="370504"/>
            </a:xfrm>
            <a:custGeom>
              <a:avLst/>
              <a:gdLst/>
              <a:ahLst/>
              <a:cxnLst/>
              <a:rect l="l" t="t" r="r" b="b"/>
              <a:pathLst>
                <a:path w="4760" h="4666" extrusionOk="0">
                  <a:moveTo>
                    <a:pt x="2186" y="264"/>
                  </a:moveTo>
                  <a:cubicBezTo>
                    <a:pt x="2391" y="264"/>
                    <a:pt x="2600" y="485"/>
                    <a:pt x="2793" y="515"/>
                  </a:cubicBezTo>
                  <a:cubicBezTo>
                    <a:pt x="2817" y="519"/>
                    <a:pt x="2842" y="521"/>
                    <a:pt x="2868" y="521"/>
                  </a:cubicBezTo>
                  <a:cubicBezTo>
                    <a:pt x="3014" y="521"/>
                    <a:pt x="3184" y="463"/>
                    <a:pt x="3330" y="463"/>
                  </a:cubicBezTo>
                  <a:cubicBezTo>
                    <a:pt x="3392" y="463"/>
                    <a:pt x="3450" y="474"/>
                    <a:pt x="3500" y="504"/>
                  </a:cubicBezTo>
                  <a:cubicBezTo>
                    <a:pt x="3684" y="621"/>
                    <a:pt x="3665" y="968"/>
                    <a:pt x="3794" y="1149"/>
                  </a:cubicBezTo>
                  <a:cubicBezTo>
                    <a:pt x="3918" y="1323"/>
                    <a:pt x="4251" y="1417"/>
                    <a:pt x="4299" y="1640"/>
                  </a:cubicBezTo>
                  <a:cubicBezTo>
                    <a:pt x="4352" y="1863"/>
                    <a:pt x="4092" y="2093"/>
                    <a:pt x="4054" y="2304"/>
                  </a:cubicBezTo>
                  <a:cubicBezTo>
                    <a:pt x="4016" y="2523"/>
                    <a:pt x="4183" y="2825"/>
                    <a:pt x="4066" y="3010"/>
                  </a:cubicBezTo>
                  <a:cubicBezTo>
                    <a:pt x="3948" y="3194"/>
                    <a:pt x="3605" y="3176"/>
                    <a:pt x="3424" y="3304"/>
                  </a:cubicBezTo>
                  <a:cubicBezTo>
                    <a:pt x="3246" y="3429"/>
                    <a:pt x="3152" y="3761"/>
                    <a:pt x="2929" y="3810"/>
                  </a:cubicBezTo>
                  <a:cubicBezTo>
                    <a:pt x="2909" y="3815"/>
                    <a:pt x="2889" y="3817"/>
                    <a:pt x="2868" y="3817"/>
                  </a:cubicBezTo>
                  <a:cubicBezTo>
                    <a:pt x="2666" y="3817"/>
                    <a:pt x="2461" y="3599"/>
                    <a:pt x="2269" y="3565"/>
                  </a:cubicBezTo>
                  <a:cubicBezTo>
                    <a:pt x="2245" y="3561"/>
                    <a:pt x="2221" y="3559"/>
                    <a:pt x="2196" y="3559"/>
                  </a:cubicBezTo>
                  <a:cubicBezTo>
                    <a:pt x="2049" y="3559"/>
                    <a:pt x="1878" y="3618"/>
                    <a:pt x="1731" y="3618"/>
                  </a:cubicBezTo>
                  <a:cubicBezTo>
                    <a:pt x="1668" y="3618"/>
                    <a:pt x="1609" y="3607"/>
                    <a:pt x="1560" y="3576"/>
                  </a:cubicBezTo>
                  <a:cubicBezTo>
                    <a:pt x="1375" y="3459"/>
                    <a:pt x="1394" y="3112"/>
                    <a:pt x="1265" y="2931"/>
                  </a:cubicBezTo>
                  <a:cubicBezTo>
                    <a:pt x="1145" y="2757"/>
                    <a:pt x="809" y="2663"/>
                    <a:pt x="760" y="2440"/>
                  </a:cubicBezTo>
                  <a:cubicBezTo>
                    <a:pt x="710" y="2217"/>
                    <a:pt x="971" y="1991"/>
                    <a:pt x="1004" y="1780"/>
                  </a:cubicBezTo>
                  <a:cubicBezTo>
                    <a:pt x="1046" y="1560"/>
                    <a:pt x="880" y="1255"/>
                    <a:pt x="997" y="1070"/>
                  </a:cubicBezTo>
                  <a:cubicBezTo>
                    <a:pt x="1114" y="885"/>
                    <a:pt x="1457" y="904"/>
                    <a:pt x="1638" y="776"/>
                  </a:cubicBezTo>
                  <a:cubicBezTo>
                    <a:pt x="1816" y="655"/>
                    <a:pt x="1910" y="319"/>
                    <a:pt x="2129" y="270"/>
                  </a:cubicBezTo>
                  <a:cubicBezTo>
                    <a:pt x="2148" y="266"/>
                    <a:pt x="2167" y="264"/>
                    <a:pt x="2186" y="264"/>
                  </a:cubicBezTo>
                  <a:close/>
                  <a:moveTo>
                    <a:pt x="2013" y="1"/>
                  </a:moveTo>
                  <a:cubicBezTo>
                    <a:pt x="1993" y="1"/>
                    <a:pt x="1972" y="2"/>
                    <a:pt x="1952" y="6"/>
                  </a:cubicBezTo>
                  <a:cubicBezTo>
                    <a:pt x="1657" y="62"/>
                    <a:pt x="1518" y="489"/>
                    <a:pt x="1284" y="644"/>
                  </a:cubicBezTo>
                  <a:cubicBezTo>
                    <a:pt x="1042" y="799"/>
                    <a:pt x="593" y="757"/>
                    <a:pt x="431" y="991"/>
                  </a:cubicBezTo>
                  <a:cubicBezTo>
                    <a:pt x="269" y="1229"/>
                    <a:pt x="469" y="1628"/>
                    <a:pt x="408" y="1912"/>
                  </a:cubicBezTo>
                  <a:cubicBezTo>
                    <a:pt x="348" y="2187"/>
                    <a:pt x="1" y="2470"/>
                    <a:pt x="53" y="2761"/>
                  </a:cubicBezTo>
                  <a:cubicBezTo>
                    <a:pt x="107" y="3055"/>
                    <a:pt x="537" y="3194"/>
                    <a:pt x="687" y="3429"/>
                  </a:cubicBezTo>
                  <a:cubicBezTo>
                    <a:pt x="846" y="3674"/>
                    <a:pt x="801" y="4119"/>
                    <a:pt x="1039" y="4281"/>
                  </a:cubicBezTo>
                  <a:cubicBezTo>
                    <a:pt x="1110" y="4331"/>
                    <a:pt x="1196" y="4347"/>
                    <a:pt x="1290" y="4347"/>
                  </a:cubicBezTo>
                  <a:cubicBezTo>
                    <a:pt x="1462" y="4347"/>
                    <a:pt x="1661" y="4292"/>
                    <a:pt x="1836" y="4292"/>
                  </a:cubicBezTo>
                  <a:cubicBezTo>
                    <a:pt x="1879" y="4292"/>
                    <a:pt x="1920" y="4296"/>
                    <a:pt x="1960" y="4304"/>
                  </a:cubicBezTo>
                  <a:cubicBezTo>
                    <a:pt x="2211" y="4360"/>
                    <a:pt x="2475" y="4665"/>
                    <a:pt x="2744" y="4665"/>
                  </a:cubicBezTo>
                  <a:cubicBezTo>
                    <a:pt x="2765" y="4665"/>
                    <a:pt x="2787" y="4663"/>
                    <a:pt x="2809" y="4659"/>
                  </a:cubicBezTo>
                  <a:cubicBezTo>
                    <a:pt x="3099" y="4606"/>
                    <a:pt x="3239" y="4180"/>
                    <a:pt x="3477" y="4025"/>
                  </a:cubicBezTo>
                  <a:cubicBezTo>
                    <a:pt x="3718" y="3866"/>
                    <a:pt x="4167" y="3912"/>
                    <a:pt x="4326" y="3674"/>
                  </a:cubicBezTo>
                  <a:cubicBezTo>
                    <a:pt x="4488" y="3440"/>
                    <a:pt x="4292" y="3040"/>
                    <a:pt x="4352" y="2753"/>
                  </a:cubicBezTo>
                  <a:cubicBezTo>
                    <a:pt x="4409" y="2482"/>
                    <a:pt x="4760" y="2198"/>
                    <a:pt x="4707" y="1904"/>
                  </a:cubicBezTo>
                  <a:cubicBezTo>
                    <a:pt x="4655" y="1614"/>
                    <a:pt x="4224" y="1473"/>
                    <a:pt x="4069" y="1236"/>
                  </a:cubicBezTo>
                  <a:cubicBezTo>
                    <a:pt x="3915" y="994"/>
                    <a:pt x="3956" y="545"/>
                    <a:pt x="3722" y="387"/>
                  </a:cubicBezTo>
                  <a:cubicBezTo>
                    <a:pt x="3650" y="337"/>
                    <a:pt x="3563" y="321"/>
                    <a:pt x="3468" y="321"/>
                  </a:cubicBezTo>
                  <a:cubicBezTo>
                    <a:pt x="3294" y="321"/>
                    <a:pt x="3095" y="375"/>
                    <a:pt x="2921" y="375"/>
                  </a:cubicBezTo>
                  <a:cubicBezTo>
                    <a:pt x="2879" y="375"/>
                    <a:pt x="2839" y="372"/>
                    <a:pt x="2801" y="364"/>
                  </a:cubicBezTo>
                  <a:cubicBezTo>
                    <a:pt x="2545" y="308"/>
                    <a:pt x="2282" y="1"/>
                    <a:pt x="2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5463160" y="1784114"/>
              <a:ext cx="209057" cy="202721"/>
            </a:xfrm>
            <a:custGeom>
              <a:avLst/>
              <a:gdLst/>
              <a:ahLst/>
              <a:cxnLst/>
              <a:rect l="l" t="t" r="r" b="b"/>
              <a:pathLst>
                <a:path w="2628" h="2553" extrusionOk="0">
                  <a:moveTo>
                    <a:pt x="1109" y="236"/>
                  </a:moveTo>
                  <a:cubicBezTo>
                    <a:pt x="1212" y="236"/>
                    <a:pt x="1318" y="340"/>
                    <a:pt x="1416" y="354"/>
                  </a:cubicBezTo>
                  <a:cubicBezTo>
                    <a:pt x="1425" y="355"/>
                    <a:pt x="1434" y="356"/>
                    <a:pt x="1443" y="356"/>
                  </a:cubicBezTo>
                  <a:cubicBezTo>
                    <a:pt x="1525" y="356"/>
                    <a:pt x="1624" y="314"/>
                    <a:pt x="1704" y="314"/>
                  </a:cubicBezTo>
                  <a:cubicBezTo>
                    <a:pt x="1732" y="314"/>
                    <a:pt x="1757" y="319"/>
                    <a:pt x="1779" y="331"/>
                  </a:cubicBezTo>
                  <a:cubicBezTo>
                    <a:pt x="1876" y="391"/>
                    <a:pt x="1873" y="565"/>
                    <a:pt x="1944" y="656"/>
                  </a:cubicBezTo>
                  <a:cubicBezTo>
                    <a:pt x="2012" y="743"/>
                    <a:pt x="2186" y="788"/>
                    <a:pt x="2212" y="897"/>
                  </a:cubicBezTo>
                  <a:cubicBezTo>
                    <a:pt x="2242" y="1011"/>
                    <a:pt x="2115" y="1135"/>
                    <a:pt x="2103" y="1244"/>
                  </a:cubicBezTo>
                  <a:cubicBezTo>
                    <a:pt x="2084" y="1358"/>
                    <a:pt x="2174" y="1509"/>
                    <a:pt x="2122" y="1607"/>
                  </a:cubicBezTo>
                  <a:cubicBezTo>
                    <a:pt x="2066" y="1704"/>
                    <a:pt x="1888" y="1701"/>
                    <a:pt x="1798" y="1769"/>
                  </a:cubicBezTo>
                  <a:cubicBezTo>
                    <a:pt x="1711" y="1837"/>
                    <a:pt x="1669" y="2011"/>
                    <a:pt x="1556" y="2040"/>
                  </a:cubicBezTo>
                  <a:cubicBezTo>
                    <a:pt x="1544" y="2044"/>
                    <a:pt x="1532" y="2045"/>
                    <a:pt x="1520" y="2045"/>
                  </a:cubicBezTo>
                  <a:cubicBezTo>
                    <a:pt x="1418" y="2045"/>
                    <a:pt x="1311" y="1938"/>
                    <a:pt x="1213" y="1927"/>
                  </a:cubicBezTo>
                  <a:cubicBezTo>
                    <a:pt x="1204" y="1926"/>
                    <a:pt x="1195" y="1926"/>
                    <a:pt x="1185" y="1926"/>
                  </a:cubicBezTo>
                  <a:cubicBezTo>
                    <a:pt x="1103" y="1926"/>
                    <a:pt x="1007" y="1965"/>
                    <a:pt x="928" y="1965"/>
                  </a:cubicBezTo>
                  <a:cubicBezTo>
                    <a:pt x="900" y="1965"/>
                    <a:pt x="873" y="1960"/>
                    <a:pt x="850" y="1946"/>
                  </a:cubicBezTo>
                  <a:cubicBezTo>
                    <a:pt x="752" y="1890"/>
                    <a:pt x="756" y="1713"/>
                    <a:pt x="684" y="1622"/>
                  </a:cubicBezTo>
                  <a:cubicBezTo>
                    <a:pt x="617" y="1535"/>
                    <a:pt x="443" y="1493"/>
                    <a:pt x="416" y="1380"/>
                  </a:cubicBezTo>
                  <a:cubicBezTo>
                    <a:pt x="386" y="1267"/>
                    <a:pt x="514" y="1146"/>
                    <a:pt x="526" y="1037"/>
                  </a:cubicBezTo>
                  <a:cubicBezTo>
                    <a:pt x="544" y="924"/>
                    <a:pt x="453" y="772"/>
                    <a:pt x="507" y="675"/>
                  </a:cubicBezTo>
                  <a:cubicBezTo>
                    <a:pt x="563" y="577"/>
                    <a:pt x="741" y="580"/>
                    <a:pt x="831" y="509"/>
                  </a:cubicBezTo>
                  <a:cubicBezTo>
                    <a:pt x="918" y="445"/>
                    <a:pt x="960" y="271"/>
                    <a:pt x="1073" y="241"/>
                  </a:cubicBezTo>
                  <a:cubicBezTo>
                    <a:pt x="1085" y="237"/>
                    <a:pt x="1097" y="236"/>
                    <a:pt x="1109" y="236"/>
                  </a:cubicBezTo>
                  <a:close/>
                  <a:moveTo>
                    <a:pt x="1023" y="0"/>
                  </a:moveTo>
                  <a:cubicBezTo>
                    <a:pt x="1006" y="0"/>
                    <a:pt x="990" y="2"/>
                    <a:pt x="974" y="6"/>
                  </a:cubicBezTo>
                  <a:cubicBezTo>
                    <a:pt x="816" y="48"/>
                    <a:pt x="756" y="293"/>
                    <a:pt x="635" y="387"/>
                  </a:cubicBezTo>
                  <a:cubicBezTo>
                    <a:pt x="507" y="486"/>
                    <a:pt x="254" y="482"/>
                    <a:pt x="175" y="618"/>
                  </a:cubicBezTo>
                  <a:cubicBezTo>
                    <a:pt x="96" y="758"/>
                    <a:pt x="223" y="969"/>
                    <a:pt x="204" y="1131"/>
                  </a:cubicBezTo>
                  <a:cubicBezTo>
                    <a:pt x="182" y="1282"/>
                    <a:pt x="1" y="1455"/>
                    <a:pt x="46" y="1618"/>
                  </a:cubicBezTo>
                  <a:cubicBezTo>
                    <a:pt x="88" y="1777"/>
                    <a:pt x="333" y="1833"/>
                    <a:pt x="427" y="1958"/>
                  </a:cubicBezTo>
                  <a:cubicBezTo>
                    <a:pt x="526" y="2086"/>
                    <a:pt x="521" y="2335"/>
                    <a:pt x="657" y="2415"/>
                  </a:cubicBezTo>
                  <a:cubicBezTo>
                    <a:pt x="691" y="2434"/>
                    <a:pt x="729" y="2441"/>
                    <a:pt x="769" y="2441"/>
                  </a:cubicBezTo>
                  <a:cubicBezTo>
                    <a:pt x="882" y="2441"/>
                    <a:pt x="1014" y="2386"/>
                    <a:pt x="1126" y="2386"/>
                  </a:cubicBezTo>
                  <a:cubicBezTo>
                    <a:pt x="1140" y="2386"/>
                    <a:pt x="1154" y="2386"/>
                    <a:pt x="1167" y="2388"/>
                  </a:cubicBezTo>
                  <a:cubicBezTo>
                    <a:pt x="1307" y="2405"/>
                    <a:pt x="1460" y="2553"/>
                    <a:pt x="1605" y="2553"/>
                  </a:cubicBezTo>
                  <a:cubicBezTo>
                    <a:pt x="1622" y="2553"/>
                    <a:pt x="1638" y="2551"/>
                    <a:pt x="1654" y="2547"/>
                  </a:cubicBezTo>
                  <a:cubicBezTo>
                    <a:pt x="1817" y="2502"/>
                    <a:pt x="1873" y="2260"/>
                    <a:pt x="1998" y="2165"/>
                  </a:cubicBezTo>
                  <a:cubicBezTo>
                    <a:pt x="2126" y="2067"/>
                    <a:pt x="2375" y="2071"/>
                    <a:pt x="2454" y="1931"/>
                  </a:cubicBezTo>
                  <a:cubicBezTo>
                    <a:pt x="2533" y="1795"/>
                    <a:pt x="2405" y="1580"/>
                    <a:pt x="2428" y="1422"/>
                  </a:cubicBezTo>
                  <a:cubicBezTo>
                    <a:pt x="2446" y="1267"/>
                    <a:pt x="2627" y="1093"/>
                    <a:pt x="2587" y="935"/>
                  </a:cubicBezTo>
                  <a:cubicBezTo>
                    <a:pt x="2541" y="776"/>
                    <a:pt x="2299" y="716"/>
                    <a:pt x="2205" y="595"/>
                  </a:cubicBezTo>
                  <a:cubicBezTo>
                    <a:pt x="2107" y="467"/>
                    <a:pt x="2111" y="218"/>
                    <a:pt x="1975" y="138"/>
                  </a:cubicBezTo>
                  <a:cubicBezTo>
                    <a:pt x="1941" y="119"/>
                    <a:pt x="1903" y="112"/>
                    <a:pt x="1863" y="112"/>
                  </a:cubicBezTo>
                  <a:cubicBezTo>
                    <a:pt x="1749" y="112"/>
                    <a:pt x="1615" y="167"/>
                    <a:pt x="1502" y="167"/>
                  </a:cubicBezTo>
                  <a:cubicBezTo>
                    <a:pt x="1489" y="167"/>
                    <a:pt x="1475" y="167"/>
                    <a:pt x="1462" y="165"/>
                  </a:cubicBezTo>
                  <a:cubicBezTo>
                    <a:pt x="1322" y="148"/>
                    <a:pt x="1168" y="0"/>
                    <a:pt x="10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5520198" y="1818100"/>
              <a:ext cx="95301" cy="92427"/>
            </a:xfrm>
            <a:custGeom>
              <a:avLst/>
              <a:gdLst/>
              <a:ahLst/>
              <a:cxnLst/>
              <a:rect l="l" t="t" r="r" b="b"/>
              <a:pathLst>
                <a:path w="1198" h="1164" extrusionOk="0">
                  <a:moveTo>
                    <a:pt x="542" y="203"/>
                  </a:moveTo>
                  <a:cubicBezTo>
                    <a:pt x="580" y="203"/>
                    <a:pt x="620" y="240"/>
                    <a:pt x="654" y="243"/>
                  </a:cubicBezTo>
                  <a:cubicBezTo>
                    <a:pt x="658" y="244"/>
                    <a:pt x="663" y="244"/>
                    <a:pt x="667" y="244"/>
                  </a:cubicBezTo>
                  <a:cubicBezTo>
                    <a:pt x="697" y="244"/>
                    <a:pt x="730" y="229"/>
                    <a:pt x="758" y="229"/>
                  </a:cubicBezTo>
                  <a:cubicBezTo>
                    <a:pt x="767" y="229"/>
                    <a:pt x="775" y="231"/>
                    <a:pt x="783" y="235"/>
                  </a:cubicBezTo>
                  <a:cubicBezTo>
                    <a:pt x="816" y="257"/>
                    <a:pt x="816" y="318"/>
                    <a:pt x="839" y="353"/>
                  </a:cubicBezTo>
                  <a:cubicBezTo>
                    <a:pt x="865" y="382"/>
                    <a:pt x="926" y="398"/>
                    <a:pt x="937" y="439"/>
                  </a:cubicBezTo>
                  <a:cubicBezTo>
                    <a:pt x="948" y="477"/>
                    <a:pt x="899" y="518"/>
                    <a:pt x="896" y="560"/>
                  </a:cubicBezTo>
                  <a:cubicBezTo>
                    <a:pt x="891" y="597"/>
                    <a:pt x="922" y="654"/>
                    <a:pt x="903" y="688"/>
                  </a:cubicBezTo>
                  <a:cubicBezTo>
                    <a:pt x="884" y="722"/>
                    <a:pt x="820" y="722"/>
                    <a:pt x="790" y="745"/>
                  </a:cubicBezTo>
                  <a:cubicBezTo>
                    <a:pt x="755" y="771"/>
                    <a:pt x="745" y="832"/>
                    <a:pt x="703" y="843"/>
                  </a:cubicBezTo>
                  <a:cubicBezTo>
                    <a:pt x="700" y="843"/>
                    <a:pt x="696" y="844"/>
                    <a:pt x="693" y="844"/>
                  </a:cubicBezTo>
                  <a:cubicBezTo>
                    <a:pt x="654" y="844"/>
                    <a:pt x="616" y="805"/>
                    <a:pt x="579" y="801"/>
                  </a:cubicBezTo>
                  <a:cubicBezTo>
                    <a:pt x="577" y="801"/>
                    <a:pt x="575" y="801"/>
                    <a:pt x="572" y="801"/>
                  </a:cubicBezTo>
                  <a:cubicBezTo>
                    <a:pt x="544" y="801"/>
                    <a:pt x="510" y="815"/>
                    <a:pt x="480" y="815"/>
                  </a:cubicBezTo>
                  <a:cubicBezTo>
                    <a:pt x="469" y="815"/>
                    <a:pt x="459" y="814"/>
                    <a:pt x="450" y="809"/>
                  </a:cubicBezTo>
                  <a:cubicBezTo>
                    <a:pt x="416" y="790"/>
                    <a:pt x="416" y="726"/>
                    <a:pt x="393" y="692"/>
                  </a:cubicBezTo>
                  <a:cubicBezTo>
                    <a:pt x="371" y="661"/>
                    <a:pt x="307" y="647"/>
                    <a:pt x="299" y="609"/>
                  </a:cubicBezTo>
                  <a:cubicBezTo>
                    <a:pt x="288" y="567"/>
                    <a:pt x="333" y="526"/>
                    <a:pt x="337" y="488"/>
                  </a:cubicBezTo>
                  <a:cubicBezTo>
                    <a:pt x="344" y="447"/>
                    <a:pt x="311" y="390"/>
                    <a:pt x="330" y="360"/>
                  </a:cubicBezTo>
                  <a:cubicBezTo>
                    <a:pt x="352" y="322"/>
                    <a:pt x="412" y="325"/>
                    <a:pt x="447" y="299"/>
                  </a:cubicBezTo>
                  <a:cubicBezTo>
                    <a:pt x="477" y="276"/>
                    <a:pt x="492" y="212"/>
                    <a:pt x="529" y="205"/>
                  </a:cubicBezTo>
                  <a:cubicBezTo>
                    <a:pt x="533" y="204"/>
                    <a:pt x="538" y="203"/>
                    <a:pt x="542" y="203"/>
                  </a:cubicBezTo>
                  <a:close/>
                  <a:moveTo>
                    <a:pt x="470" y="1"/>
                  </a:moveTo>
                  <a:cubicBezTo>
                    <a:pt x="461" y="1"/>
                    <a:pt x="452" y="2"/>
                    <a:pt x="443" y="5"/>
                  </a:cubicBezTo>
                  <a:cubicBezTo>
                    <a:pt x="371" y="20"/>
                    <a:pt x="344" y="133"/>
                    <a:pt x="288" y="179"/>
                  </a:cubicBezTo>
                  <a:cubicBezTo>
                    <a:pt x="227" y="220"/>
                    <a:pt x="114" y="217"/>
                    <a:pt x="81" y="280"/>
                  </a:cubicBezTo>
                  <a:cubicBezTo>
                    <a:pt x="43" y="344"/>
                    <a:pt x="99" y="443"/>
                    <a:pt x="92" y="515"/>
                  </a:cubicBezTo>
                  <a:cubicBezTo>
                    <a:pt x="81" y="586"/>
                    <a:pt x="1" y="665"/>
                    <a:pt x="16" y="738"/>
                  </a:cubicBezTo>
                  <a:cubicBezTo>
                    <a:pt x="39" y="809"/>
                    <a:pt x="149" y="835"/>
                    <a:pt x="194" y="891"/>
                  </a:cubicBezTo>
                  <a:cubicBezTo>
                    <a:pt x="235" y="952"/>
                    <a:pt x="235" y="1065"/>
                    <a:pt x="299" y="1103"/>
                  </a:cubicBezTo>
                  <a:cubicBezTo>
                    <a:pt x="313" y="1111"/>
                    <a:pt x="329" y="1114"/>
                    <a:pt x="347" y="1114"/>
                  </a:cubicBezTo>
                  <a:cubicBezTo>
                    <a:pt x="400" y="1114"/>
                    <a:pt x="464" y="1087"/>
                    <a:pt x="519" y="1087"/>
                  </a:cubicBezTo>
                  <a:cubicBezTo>
                    <a:pt x="524" y="1087"/>
                    <a:pt x="529" y="1088"/>
                    <a:pt x="534" y="1088"/>
                  </a:cubicBezTo>
                  <a:cubicBezTo>
                    <a:pt x="593" y="1098"/>
                    <a:pt x="662" y="1164"/>
                    <a:pt x="726" y="1164"/>
                  </a:cubicBezTo>
                  <a:cubicBezTo>
                    <a:pt x="735" y="1164"/>
                    <a:pt x="743" y="1162"/>
                    <a:pt x="752" y="1160"/>
                  </a:cubicBezTo>
                  <a:cubicBezTo>
                    <a:pt x="828" y="1141"/>
                    <a:pt x="854" y="1032"/>
                    <a:pt x="910" y="987"/>
                  </a:cubicBezTo>
                  <a:cubicBezTo>
                    <a:pt x="967" y="941"/>
                    <a:pt x="1081" y="945"/>
                    <a:pt x="1118" y="881"/>
                  </a:cubicBezTo>
                  <a:cubicBezTo>
                    <a:pt x="1152" y="820"/>
                    <a:pt x="1095" y="722"/>
                    <a:pt x="1103" y="647"/>
                  </a:cubicBezTo>
                  <a:cubicBezTo>
                    <a:pt x="1114" y="579"/>
                    <a:pt x="1197" y="499"/>
                    <a:pt x="1178" y="428"/>
                  </a:cubicBezTo>
                  <a:cubicBezTo>
                    <a:pt x="1159" y="356"/>
                    <a:pt x="1046" y="325"/>
                    <a:pt x="1005" y="269"/>
                  </a:cubicBezTo>
                  <a:cubicBezTo>
                    <a:pt x="959" y="212"/>
                    <a:pt x="959" y="99"/>
                    <a:pt x="899" y="62"/>
                  </a:cubicBezTo>
                  <a:cubicBezTo>
                    <a:pt x="884" y="54"/>
                    <a:pt x="867" y="51"/>
                    <a:pt x="849" y="51"/>
                  </a:cubicBezTo>
                  <a:cubicBezTo>
                    <a:pt x="796" y="51"/>
                    <a:pt x="733" y="77"/>
                    <a:pt x="680" y="77"/>
                  </a:cubicBezTo>
                  <a:cubicBezTo>
                    <a:pt x="675" y="77"/>
                    <a:pt x="670" y="77"/>
                    <a:pt x="665" y="76"/>
                  </a:cubicBezTo>
                  <a:cubicBezTo>
                    <a:pt x="602" y="67"/>
                    <a:pt x="536" y="1"/>
                    <a:pt x="4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5558382" y="1843034"/>
              <a:ext cx="21956" cy="21439"/>
            </a:xfrm>
            <a:custGeom>
              <a:avLst/>
              <a:gdLst/>
              <a:ahLst/>
              <a:cxnLst/>
              <a:rect l="l" t="t" r="r" b="b"/>
              <a:pathLst>
                <a:path w="276" h="270" extrusionOk="0">
                  <a:moveTo>
                    <a:pt x="106" y="0"/>
                  </a:moveTo>
                  <a:cubicBezTo>
                    <a:pt x="105" y="0"/>
                    <a:pt x="104" y="0"/>
                    <a:pt x="102" y="1"/>
                  </a:cubicBezTo>
                  <a:cubicBezTo>
                    <a:pt x="83" y="4"/>
                    <a:pt x="80" y="30"/>
                    <a:pt x="64" y="42"/>
                  </a:cubicBezTo>
                  <a:cubicBezTo>
                    <a:pt x="54" y="49"/>
                    <a:pt x="26" y="49"/>
                    <a:pt x="16" y="65"/>
                  </a:cubicBezTo>
                  <a:cubicBezTo>
                    <a:pt x="8" y="79"/>
                    <a:pt x="23" y="102"/>
                    <a:pt x="19" y="117"/>
                  </a:cubicBezTo>
                  <a:cubicBezTo>
                    <a:pt x="19" y="136"/>
                    <a:pt x="0" y="152"/>
                    <a:pt x="4" y="170"/>
                  </a:cubicBezTo>
                  <a:cubicBezTo>
                    <a:pt x="8" y="185"/>
                    <a:pt x="35" y="193"/>
                    <a:pt x="42" y="204"/>
                  </a:cubicBezTo>
                  <a:cubicBezTo>
                    <a:pt x="54" y="220"/>
                    <a:pt x="54" y="246"/>
                    <a:pt x="68" y="253"/>
                  </a:cubicBezTo>
                  <a:cubicBezTo>
                    <a:pt x="72" y="255"/>
                    <a:pt x="76" y="256"/>
                    <a:pt x="81" y="256"/>
                  </a:cubicBezTo>
                  <a:cubicBezTo>
                    <a:pt x="94" y="256"/>
                    <a:pt x="110" y="250"/>
                    <a:pt x="122" y="250"/>
                  </a:cubicBezTo>
                  <a:cubicBezTo>
                    <a:pt x="135" y="253"/>
                    <a:pt x="152" y="269"/>
                    <a:pt x="169" y="269"/>
                  </a:cubicBezTo>
                  <a:cubicBezTo>
                    <a:pt x="171" y="269"/>
                    <a:pt x="172" y="269"/>
                    <a:pt x="174" y="269"/>
                  </a:cubicBezTo>
                  <a:cubicBezTo>
                    <a:pt x="189" y="265"/>
                    <a:pt x="197" y="238"/>
                    <a:pt x="208" y="227"/>
                  </a:cubicBezTo>
                  <a:cubicBezTo>
                    <a:pt x="223" y="215"/>
                    <a:pt x="249" y="220"/>
                    <a:pt x="257" y="204"/>
                  </a:cubicBezTo>
                  <a:cubicBezTo>
                    <a:pt x="265" y="189"/>
                    <a:pt x="253" y="166"/>
                    <a:pt x="253" y="147"/>
                  </a:cubicBezTo>
                  <a:cubicBezTo>
                    <a:pt x="257" y="133"/>
                    <a:pt x="275" y="114"/>
                    <a:pt x="272" y="98"/>
                  </a:cubicBezTo>
                  <a:cubicBezTo>
                    <a:pt x="265" y="79"/>
                    <a:pt x="242" y="76"/>
                    <a:pt x="230" y="61"/>
                  </a:cubicBezTo>
                  <a:cubicBezTo>
                    <a:pt x="219" y="49"/>
                    <a:pt x="219" y="23"/>
                    <a:pt x="204" y="16"/>
                  </a:cubicBezTo>
                  <a:cubicBezTo>
                    <a:pt x="201" y="13"/>
                    <a:pt x="197" y="11"/>
                    <a:pt x="192" y="11"/>
                  </a:cubicBezTo>
                  <a:cubicBezTo>
                    <a:pt x="182" y="11"/>
                    <a:pt x="170" y="16"/>
                    <a:pt x="158" y="16"/>
                  </a:cubicBezTo>
                  <a:cubicBezTo>
                    <a:pt x="156" y="16"/>
                    <a:pt x="153" y="16"/>
                    <a:pt x="151" y="16"/>
                  </a:cubicBezTo>
                  <a:cubicBezTo>
                    <a:pt x="137" y="16"/>
                    <a:pt x="120"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3" name="Google Shape;433;p11"/>
          <p:cNvSpPr/>
          <p:nvPr/>
        </p:nvSpPr>
        <p:spPr>
          <a:xfrm>
            <a:off x="-200" y="556867"/>
            <a:ext cx="12192000" cy="5744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1"/>
          <p:cNvSpPr txBox="1">
            <a:spLocks noGrp="1"/>
          </p:cNvSpPr>
          <p:nvPr>
            <p:ph type="subTitle" idx="1"/>
          </p:nvPr>
        </p:nvSpPr>
        <p:spPr>
          <a:xfrm>
            <a:off x="2313300" y="4272800"/>
            <a:ext cx="7565600" cy="7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1200"/>
              <a:buNone/>
              <a:defRPr sz="1867">
                <a:solidFill>
                  <a:srgbClr val="F3F3F3"/>
                </a:solidFill>
              </a:defRPr>
            </a:lvl1pPr>
            <a:lvl2pPr lvl="1" algn="ctr" rtl="0">
              <a:lnSpc>
                <a:spcPct val="100000"/>
              </a:lnSpc>
              <a:spcBef>
                <a:spcPts val="0"/>
              </a:spcBef>
              <a:spcAft>
                <a:spcPts val="0"/>
              </a:spcAft>
              <a:buClr>
                <a:srgbClr val="F3F3F3"/>
              </a:buClr>
              <a:buSzPts val="1200"/>
              <a:buNone/>
              <a:defRPr sz="1600">
                <a:solidFill>
                  <a:srgbClr val="F3F3F3"/>
                </a:solidFill>
              </a:defRPr>
            </a:lvl2pPr>
            <a:lvl3pPr lvl="2" algn="ctr" rtl="0">
              <a:lnSpc>
                <a:spcPct val="100000"/>
              </a:lnSpc>
              <a:spcBef>
                <a:spcPts val="0"/>
              </a:spcBef>
              <a:spcAft>
                <a:spcPts val="0"/>
              </a:spcAft>
              <a:buClr>
                <a:srgbClr val="F3F3F3"/>
              </a:buClr>
              <a:buSzPts val="1200"/>
              <a:buNone/>
              <a:defRPr sz="1600">
                <a:solidFill>
                  <a:srgbClr val="F3F3F3"/>
                </a:solidFill>
              </a:defRPr>
            </a:lvl3pPr>
            <a:lvl4pPr lvl="3" algn="ctr" rtl="0">
              <a:lnSpc>
                <a:spcPct val="100000"/>
              </a:lnSpc>
              <a:spcBef>
                <a:spcPts val="0"/>
              </a:spcBef>
              <a:spcAft>
                <a:spcPts val="0"/>
              </a:spcAft>
              <a:buClr>
                <a:srgbClr val="F3F3F3"/>
              </a:buClr>
              <a:buSzPts val="1200"/>
              <a:buNone/>
              <a:defRPr sz="1600">
                <a:solidFill>
                  <a:srgbClr val="F3F3F3"/>
                </a:solidFill>
              </a:defRPr>
            </a:lvl4pPr>
            <a:lvl5pPr lvl="4" algn="ctr" rtl="0">
              <a:lnSpc>
                <a:spcPct val="100000"/>
              </a:lnSpc>
              <a:spcBef>
                <a:spcPts val="0"/>
              </a:spcBef>
              <a:spcAft>
                <a:spcPts val="0"/>
              </a:spcAft>
              <a:buClr>
                <a:srgbClr val="F3F3F3"/>
              </a:buClr>
              <a:buSzPts val="1200"/>
              <a:buNone/>
              <a:defRPr sz="1600">
                <a:solidFill>
                  <a:srgbClr val="F3F3F3"/>
                </a:solidFill>
              </a:defRPr>
            </a:lvl5pPr>
            <a:lvl6pPr lvl="5" algn="ctr" rtl="0">
              <a:lnSpc>
                <a:spcPct val="100000"/>
              </a:lnSpc>
              <a:spcBef>
                <a:spcPts val="0"/>
              </a:spcBef>
              <a:spcAft>
                <a:spcPts val="0"/>
              </a:spcAft>
              <a:buClr>
                <a:srgbClr val="F3F3F3"/>
              </a:buClr>
              <a:buSzPts val="1200"/>
              <a:buNone/>
              <a:defRPr sz="1600">
                <a:solidFill>
                  <a:srgbClr val="F3F3F3"/>
                </a:solidFill>
              </a:defRPr>
            </a:lvl6pPr>
            <a:lvl7pPr lvl="6" algn="ctr" rtl="0">
              <a:lnSpc>
                <a:spcPct val="100000"/>
              </a:lnSpc>
              <a:spcBef>
                <a:spcPts val="0"/>
              </a:spcBef>
              <a:spcAft>
                <a:spcPts val="0"/>
              </a:spcAft>
              <a:buClr>
                <a:srgbClr val="F3F3F3"/>
              </a:buClr>
              <a:buSzPts val="1200"/>
              <a:buNone/>
              <a:defRPr sz="1600">
                <a:solidFill>
                  <a:srgbClr val="F3F3F3"/>
                </a:solidFill>
              </a:defRPr>
            </a:lvl7pPr>
            <a:lvl8pPr lvl="7" algn="ctr" rtl="0">
              <a:lnSpc>
                <a:spcPct val="100000"/>
              </a:lnSpc>
              <a:spcBef>
                <a:spcPts val="0"/>
              </a:spcBef>
              <a:spcAft>
                <a:spcPts val="0"/>
              </a:spcAft>
              <a:buClr>
                <a:srgbClr val="F3F3F3"/>
              </a:buClr>
              <a:buSzPts val="1200"/>
              <a:buNone/>
              <a:defRPr sz="1600">
                <a:solidFill>
                  <a:srgbClr val="F3F3F3"/>
                </a:solidFill>
              </a:defRPr>
            </a:lvl8pPr>
            <a:lvl9pPr lvl="8" algn="ctr" rtl="0">
              <a:lnSpc>
                <a:spcPct val="100000"/>
              </a:lnSpc>
              <a:spcBef>
                <a:spcPts val="0"/>
              </a:spcBef>
              <a:spcAft>
                <a:spcPts val="0"/>
              </a:spcAft>
              <a:buClr>
                <a:srgbClr val="F3F3F3"/>
              </a:buClr>
              <a:buSzPts val="1200"/>
              <a:buNone/>
              <a:defRPr sz="1600">
                <a:solidFill>
                  <a:srgbClr val="F3F3F3"/>
                </a:solidFill>
              </a:defRPr>
            </a:lvl9pPr>
          </a:lstStyle>
          <a:p>
            <a:endParaRPr/>
          </a:p>
        </p:txBody>
      </p:sp>
      <p:sp>
        <p:nvSpPr>
          <p:cNvPr id="435" name="Google Shape;435;p11"/>
          <p:cNvSpPr txBox="1">
            <a:spLocks noGrp="1"/>
          </p:cNvSpPr>
          <p:nvPr>
            <p:ph type="title" hasCustomPrompt="1"/>
          </p:nvPr>
        </p:nvSpPr>
        <p:spPr>
          <a:xfrm>
            <a:off x="960000" y="1762300"/>
            <a:ext cx="102720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2000"/>
              <a:buChar char="+"/>
              <a:defRPr sz="16000">
                <a:solidFill>
                  <a:schemeClr val="accent1"/>
                </a:solidFill>
              </a:defRPr>
            </a:lvl1pPr>
            <a:lvl2pPr lvl="1" algn="ctr" rtl="0">
              <a:spcBef>
                <a:spcPts val="0"/>
              </a:spcBef>
              <a:spcAft>
                <a:spcPts val="0"/>
              </a:spcAft>
              <a:buClr>
                <a:srgbClr val="F3F3F3"/>
              </a:buClr>
              <a:buSzPts val="12000"/>
              <a:buChar char="+"/>
              <a:defRPr sz="16000">
                <a:solidFill>
                  <a:srgbClr val="F3F3F3"/>
                </a:solidFill>
              </a:defRPr>
            </a:lvl2pPr>
            <a:lvl3pPr lvl="2" algn="ctr" rtl="0">
              <a:spcBef>
                <a:spcPts val="0"/>
              </a:spcBef>
              <a:spcAft>
                <a:spcPts val="0"/>
              </a:spcAft>
              <a:buClr>
                <a:srgbClr val="F3F3F3"/>
              </a:buClr>
              <a:buSzPts val="12000"/>
              <a:buChar char="+"/>
              <a:defRPr sz="16000">
                <a:solidFill>
                  <a:srgbClr val="F3F3F3"/>
                </a:solidFill>
              </a:defRPr>
            </a:lvl3pPr>
            <a:lvl4pPr lvl="3" algn="ctr" rtl="0">
              <a:spcBef>
                <a:spcPts val="0"/>
              </a:spcBef>
              <a:spcAft>
                <a:spcPts val="0"/>
              </a:spcAft>
              <a:buClr>
                <a:srgbClr val="F3F3F3"/>
              </a:buClr>
              <a:buSzPts val="12000"/>
              <a:buChar char="+"/>
              <a:defRPr sz="16000">
                <a:solidFill>
                  <a:srgbClr val="F3F3F3"/>
                </a:solidFill>
              </a:defRPr>
            </a:lvl4pPr>
            <a:lvl5pPr lvl="4" algn="ctr" rtl="0">
              <a:spcBef>
                <a:spcPts val="0"/>
              </a:spcBef>
              <a:spcAft>
                <a:spcPts val="0"/>
              </a:spcAft>
              <a:buClr>
                <a:srgbClr val="F3F3F3"/>
              </a:buClr>
              <a:buSzPts val="12000"/>
              <a:buChar char="+"/>
              <a:defRPr sz="16000">
                <a:solidFill>
                  <a:srgbClr val="F3F3F3"/>
                </a:solidFill>
              </a:defRPr>
            </a:lvl5pPr>
            <a:lvl6pPr lvl="5" algn="ctr" rtl="0">
              <a:spcBef>
                <a:spcPts val="0"/>
              </a:spcBef>
              <a:spcAft>
                <a:spcPts val="0"/>
              </a:spcAft>
              <a:buClr>
                <a:srgbClr val="F3F3F3"/>
              </a:buClr>
              <a:buSzPts val="12000"/>
              <a:buChar char="+"/>
              <a:defRPr sz="16000">
                <a:solidFill>
                  <a:srgbClr val="F3F3F3"/>
                </a:solidFill>
              </a:defRPr>
            </a:lvl6pPr>
            <a:lvl7pPr lvl="6" algn="ctr" rtl="0">
              <a:spcBef>
                <a:spcPts val="0"/>
              </a:spcBef>
              <a:spcAft>
                <a:spcPts val="0"/>
              </a:spcAft>
              <a:buClr>
                <a:srgbClr val="F3F3F3"/>
              </a:buClr>
              <a:buSzPts val="12000"/>
              <a:buChar char="+"/>
              <a:defRPr sz="16000">
                <a:solidFill>
                  <a:srgbClr val="F3F3F3"/>
                </a:solidFill>
              </a:defRPr>
            </a:lvl7pPr>
            <a:lvl8pPr lvl="7" algn="ctr" rtl="0">
              <a:spcBef>
                <a:spcPts val="0"/>
              </a:spcBef>
              <a:spcAft>
                <a:spcPts val="0"/>
              </a:spcAft>
              <a:buClr>
                <a:srgbClr val="F3F3F3"/>
              </a:buClr>
              <a:buSzPts val="12000"/>
              <a:buChar char="+"/>
              <a:defRPr sz="16000">
                <a:solidFill>
                  <a:srgbClr val="F3F3F3"/>
                </a:solidFill>
              </a:defRPr>
            </a:lvl8pPr>
            <a:lvl9pPr lvl="8" algn="ctr" rtl="0">
              <a:spcBef>
                <a:spcPts val="0"/>
              </a:spcBef>
              <a:spcAft>
                <a:spcPts val="0"/>
              </a:spcAft>
              <a:buClr>
                <a:srgbClr val="F3F3F3"/>
              </a:buClr>
              <a:buSzPts val="12000"/>
              <a:buChar char="+"/>
              <a:defRPr sz="16000">
                <a:solidFill>
                  <a:srgbClr val="F3F3F3"/>
                </a:solidFill>
              </a:defRPr>
            </a:lvl9pPr>
          </a:lstStyle>
          <a:p>
            <a:r>
              <a:t>xx%</a:t>
            </a:r>
          </a:p>
        </p:txBody>
      </p:sp>
    </p:spTree>
    <p:extLst>
      <p:ext uri="{BB962C8B-B14F-4D97-AF65-F5344CB8AC3E}">
        <p14:creationId xmlns:p14="http://schemas.microsoft.com/office/powerpoint/2010/main" val="1444163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CC2902-BB96-304D-6B90-D1E228C021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CE89F8-822A-47A0-4EDB-099BB1AE50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01030-A593-99D2-9368-DF8D0A97FE74}"/>
              </a:ext>
            </a:extLst>
          </p:cNvPr>
          <p:cNvSpPr>
            <a:spLocks noGrp="1"/>
          </p:cNvSpPr>
          <p:nvPr>
            <p:ph type="dt" sz="half" idx="10"/>
          </p:nvPr>
        </p:nvSpPr>
        <p:spPr/>
        <p:txBody>
          <a:bodyPr/>
          <a:lstStyle/>
          <a:p>
            <a:fld id="{72013830-BADB-4C66-85C5-6126913FCA3A}" type="datetimeFigureOut">
              <a:rPr lang="en-US" smtClean="0"/>
              <a:t>7/5/2024</a:t>
            </a:fld>
            <a:endParaRPr lang="en-US"/>
          </a:p>
        </p:txBody>
      </p:sp>
      <p:sp>
        <p:nvSpPr>
          <p:cNvPr id="5" name="Footer Placeholder 4">
            <a:extLst>
              <a:ext uri="{FF2B5EF4-FFF2-40B4-BE49-F238E27FC236}">
                <a16:creationId xmlns:a16="http://schemas.microsoft.com/office/drawing/2014/main" id="{969F5F75-8229-3096-3F7E-6136112CD6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598809-68C0-1D71-D7C7-D69A42A587AE}"/>
              </a:ext>
            </a:extLst>
          </p:cNvPr>
          <p:cNvSpPr>
            <a:spLocks noGrp="1"/>
          </p:cNvSpPr>
          <p:nvPr>
            <p:ph type="sldNum" sz="quarter" idx="12"/>
          </p:nvPr>
        </p:nvSpPr>
        <p:spPr/>
        <p:txBody>
          <a:bodyPr/>
          <a:lstStyle/>
          <a:p>
            <a:fld id="{F62D58EC-7BE0-4E73-BA88-B927FF9792F5}" type="slidenum">
              <a:rPr lang="en-US" smtClean="0"/>
              <a:t>‹#›</a:t>
            </a:fld>
            <a:endParaRPr lang="en-US"/>
          </a:p>
        </p:txBody>
      </p:sp>
    </p:spTree>
    <p:extLst>
      <p:ext uri="{BB962C8B-B14F-4D97-AF65-F5344CB8AC3E}">
        <p14:creationId xmlns:p14="http://schemas.microsoft.com/office/powerpoint/2010/main" val="1789434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accent2"/>
            </a:gs>
            <a:gs pos="100000">
              <a:srgbClr val="D20F30"/>
            </a:gs>
          </a:gsLst>
          <a:path path="circle">
            <a:fillToRect l="50000" t="50000" r="50000" b="50000"/>
          </a:path>
          <a:tileRect/>
        </a:gradFill>
        <a:effectLst/>
      </p:bgPr>
    </p:bg>
    <p:spTree>
      <p:nvGrpSpPr>
        <p:cNvPr id="1" name="Shape 436"/>
        <p:cNvGrpSpPr/>
        <p:nvPr/>
      </p:nvGrpSpPr>
      <p:grpSpPr>
        <a:xfrm>
          <a:off x="0" y="0"/>
          <a:ext cx="0" cy="0"/>
          <a:chOff x="0" y="0"/>
          <a:chExt cx="0" cy="0"/>
        </a:xfrm>
      </p:grpSpPr>
      <p:grpSp>
        <p:nvGrpSpPr>
          <p:cNvPr id="437" name="Google Shape;437;p12"/>
          <p:cNvGrpSpPr/>
          <p:nvPr/>
        </p:nvGrpSpPr>
        <p:grpSpPr>
          <a:xfrm>
            <a:off x="2896942" y="-776443"/>
            <a:ext cx="9498244" cy="8411337"/>
            <a:chOff x="2172706" y="-582333"/>
            <a:chExt cx="7123683" cy="6308503"/>
          </a:xfrm>
        </p:grpSpPr>
        <p:sp>
          <p:nvSpPr>
            <p:cNvPr id="438" name="Google Shape;438;p12"/>
            <p:cNvSpPr/>
            <p:nvPr/>
          </p:nvSpPr>
          <p:spPr>
            <a:xfrm flipH="1">
              <a:off x="8700494" y="-582333"/>
              <a:ext cx="470464" cy="874988"/>
            </a:xfrm>
            <a:custGeom>
              <a:avLst/>
              <a:gdLst/>
              <a:ahLst/>
              <a:cxnLst/>
              <a:rect l="l" t="t" r="r" b="b"/>
              <a:pathLst>
                <a:path w="4816" h="8957" extrusionOk="0">
                  <a:moveTo>
                    <a:pt x="3937" y="0"/>
                  </a:moveTo>
                  <a:cubicBezTo>
                    <a:pt x="2782" y="2344"/>
                    <a:pt x="1427" y="5107"/>
                    <a:pt x="0" y="8001"/>
                  </a:cubicBezTo>
                  <a:lnTo>
                    <a:pt x="0" y="8956"/>
                  </a:lnTo>
                  <a:cubicBezTo>
                    <a:pt x="1717" y="5767"/>
                    <a:pt x="3393" y="2649"/>
                    <a:pt x="4816"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2"/>
            <p:cNvSpPr/>
            <p:nvPr/>
          </p:nvSpPr>
          <p:spPr>
            <a:xfrm flipH="1">
              <a:off x="8521237" y="-582333"/>
              <a:ext cx="649721" cy="1022399"/>
            </a:xfrm>
            <a:custGeom>
              <a:avLst/>
              <a:gdLst/>
              <a:ahLst/>
              <a:cxnLst/>
              <a:rect l="l" t="t" r="r" b="b"/>
              <a:pathLst>
                <a:path w="6651" h="10466" extrusionOk="0">
                  <a:moveTo>
                    <a:pt x="5722" y="0"/>
                  </a:moveTo>
                  <a:cubicBezTo>
                    <a:pt x="4008" y="2925"/>
                    <a:pt x="1996" y="6356"/>
                    <a:pt x="0" y="9767"/>
                  </a:cubicBezTo>
                  <a:lnTo>
                    <a:pt x="0" y="10465"/>
                  </a:lnTo>
                  <a:cubicBezTo>
                    <a:pt x="2272" y="6891"/>
                    <a:pt x="4630" y="3177"/>
                    <a:pt x="665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2"/>
            <p:cNvSpPr/>
            <p:nvPr/>
          </p:nvSpPr>
          <p:spPr>
            <a:xfrm flipH="1">
              <a:off x="8327718" y="-582333"/>
              <a:ext cx="843240" cy="1136010"/>
            </a:xfrm>
            <a:custGeom>
              <a:avLst/>
              <a:gdLst/>
              <a:ahLst/>
              <a:cxnLst/>
              <a:rect l="l" t="t" r="r" b="b"/>
              <a:pathLst>
                <a:path w="8632" h="11629" extrusionOk="0">
                  <a:moveTo>
                    <a:pt x="7619" y="0"/>
                  </a:moveTo>
                  <a:cubicBezTo>
                    <a:pt x="5269" y="3416"/>
                    <a:pt x="2529" y="7397"/>
                    <a:pt x="0" y="11077"/>
                  </a:cubicBezTo>
                  <a:lnTo>
                    <a:pt x="0" y="11628"/>
                  </a:lnTo>
                  <a:cubicBezTo>
                    <a:pt x="2766" y="7896"/>
                    <a:pt x="5926" y="3646"/>
                    <a:pt x="863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2"/>
            <p:cNvSpPr/>
            <p:nvPr/>
          </p:nvSpPr>
          <p:spPr>
            <a:xfrm flipH="1">
              <a:off x="8112023" y="-582333"/>
              <a:ext cx="1058934" cy="1229595"/>
            </a:xfrm>
            <a:custGeom>
              <a:avLst/>
              <a:gdLst/>
              <a:ahLst/>
              <a:cxnLst/>
              <a:rect l="l" t="t" r="r" b="b"/>
              <a:pathLst>
                <a:path w="10840" h="12587" extrusionOk="0">
                  <a:moveTo>
                    <a:pt x="9703" y="0"/>
                  </a:moveTo>
                  <a:cubicBezTo>
                    <a:pt x="6597" y="3876"/>
                    <a:pt x="2970" y="8408"/>
                    <a:pt x="0" y="12126"/>
                  </a:cubicBezTo>
                  <a:lnTo>
                    <a:pt x="0" y="12586"/>
                  </a:lnTo>
                  <a:cubicBezTo>
                    <a:pt x="3110" y="8967"/>
                    <a:pt x="7284" y="4125"/>
                    <a:pt x="10839"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2"/>
            <p:cNvSpPr/>
            <p:nvPr/>
          </p:nvSpPr>
          <p:spPr>
            <a:xfrm flipH="1">
              <a:off x="7864776" y="-582333"/>
              <a:ext cx="1306182" cy="1313313"/>
            </a:xfrm>
            <a:custGeom>
              <a:avLst/>
              <a:gdLst/>
              <a:ahLst/>
              <a:cxnLst/>
              <a:rect l="l" t="t" r="r" b="b"/>
              <a:pathLst>
                <a:path w="13371" h="13444" extrusionOk="0">
                  <a:moveTo>
                    <a:pt x="12058" y="0"/>
                  </a:moveTo>
                  <a:cubicBezTo>
                    <a:pt x="7974" y="4405"/>
                    <a:pt x="3136" y="9620"/>
                    <a:pt x="0" y="13024"/>
                  </a:cubicBezTo>
                  <a:lnTo>
                    <a:pt x="0" y="13443"/>
                  </a:lnTo>
                  <a:cubicBezTo>
                    <a:pt x="2918" y="10484"/>
                    <a:pt x="8631" y="4752"/>
                    <a:pt x="1337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2"/>
            <p:cNvSpPr/>
            <p:nvPr/>
          </p:nvSpPr>
          <p:spPr>
            <a:xfrm flipH="1">
              <a:off x="7572299" y="-582333"/>
              <a:ext cx="1598659" cy="1407288"/>
            </a:xfrm>
            <a:custGeom>
              <a:avLst/>
              <a:gdLst/>
              <a:ahLst/>
              <a:cxnLst/>
              <a:rect l="l" t="t" r="r" b="b"/>
              <a:pathLst>
                <a:path w="16365" h="14406" extrusionOk="0">
                  <a:moveTo>
                    <a:pt x="14802" y="0"/>
                  </a:moveTo>
                  <a:cubicBezTo>
                    <a:pt x="9073" y="5337"/>
                    <a:pt x="1928" y="12009"/>
                    <a:pt x="0" y="13865"/>
                  </a:cubicBezTo>
                  <a:lnTo>
                    <a:pt x="0" y="14405"/>
                  </a:lnTo>
                  <a:cubicBezTo>
                    <a:pt x="298" y="14069"/>
                    <a:pt x="619" y="13752"/>
                    <a:pt x="967" y="13451"/>
                  </a:cubicBezTo>
                  <a:cubicBezTo>
                    <a:pt x="974" y="13353"/>
                    <a:pt x="9688" y="5786"/>
                    <a:pt x="16364"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2"/>
            <p:cNvSpPr/>
            <p:nvPr/>
          </p:nvSpPr>
          <p:spPr>
            <a:xfrm flipH="1">
              <a:off x="7350353" y="4910181"/>
              <a:ext cx="1820605" cy="815985"/>
            </a:xfrm>
            <a:custGeom>
              <a:avLst/>
              <a:gdLst/>
              <a:ahLst/>
              <a:cxnLst/>
              <a:rect l="l" t="t" r="r" b="b"/>
              <a:pathLst>
                <a:path w="18637" h="8353" extrusionOk="0">
                  <a:moveTo>
                    <a:pt x="0" y="0"/>
                  </a:moveTo>
                  <a:lnTo>
                    <a:pt x="0" y="2362"/>
                  </a:lnTo>
                  <a:cubicBezTo>
                    <a:pt x="3480" y="3771"/>
                    <a:pt x="9016" y="6013"/>
                    <a:pt x="14797" y="8352"/>
                  </a:cubicBezTo>
                  <a:lnTo>
                    <a:pt x="18636" y="8352"/>
                  </a:lnTo>
                  <a:cubicBezTo>
                    <a:pt x="11775" y="5276"/>
                    <a:pt x="4454" y="1997"/>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2"/>
            <p:cNvSpPr/>
            <p:nvPr/>
          </p:nvSpPr>
          <p:spPr>
            <a:xfrm flipH="1">
              <a:off x="6828017" y="4462281"/>
              <a:ext cx="2342941" cy="1263883"/>
            </a:xfrm>
            <a:custGeom>
              <a:avLst/>
              <a:gdLst/>
              <a:ahLst/>
              <a:cxnLst/>
              <a:rect l="l" t="t" r="r" b="b"/>
              <a:pathLst>
                <a:path w="23984" h="12938" extrusionOk="0">
                  <a:moveTo>
                    <a:pt x="0" y="0"/>
                  </a:moveTo>
                  <a:lnTo>
                    <a:pt x="0" y="2272"/>
                  </a:lnTo>
                  <a:cubicBezTo>
                    <a:pt x="5314" y="4891"/>
                    <a:pt x="14285" y="9314"/>
                    <a:pt x="21636" y="12937"/>
                  </a:cubicBezTo>
                  <a:lnTo>
                    <a:pt x="23984" y="12937"/>
                  </a:lnTo>
                  <a:cubicBezTo>
                    <a:pt x="16719" y="9020"/>
                    <a:pt x="6102" y="3295"/>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2"/>
            <p:cNvSpPr/>
            <p:nvPr/>
          </p:nvSpPr>
          <p:spPr>
            <a:xfrm flipH="1">
              <a:off x="6508285" y="4026494"/>
              <a:ext cx="2662673" cy="1699668"/>
            </a:xfrm>
            <a:custGeom>
              <a:avLst/>
              <a:gdLst/>
              <a:ahLst/>
              <a:cxnLst/>
              <a:rect l="l" t="t" r="r" b="b"/>
              <a:pathLst>
                <a:path w="27257" h="17399" extrusionOk="0">
                  <a:moveTo>
                    <a:pt x="0" y="0"/>
                  </a:moveTo>
                  <a:lnTo>
                    <a:pt x="0" y="2219"/>
                  </a:lnTo>
                  <a:cubicBezTo>
                    <a:pt x="6895" y="6276"/>
                    <a:pt x="19361" y="13601"/>
                    <a:pt x="25822" y="17398"/>
                  </a:cubicBezTo>
                  <a:lnTo>
                    <a:pt x="27256" y="17398"/>
                  </a:lnTo>
                  <a:cubicBezTo>
                    <a:pt x="23172" y="14794"/>
                    <a:pt x="7914" y="5057"/>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2"/>
            <p:cNvSpPr/>
            <p:nvPr/>
          </p:nvSpPr>
          <p:spPr>
            <a:xfrm flipH="1">
              <a:off x="6317697" y="3595885"/>
              <a:ext cx="2853261" cy="2130275"/>
            </a:xfrm>
            <a:custGeom>
              <a:avLst/>
              <a:gdLst/>
              <a:ahLst/>
              <a:cxnLst/>
              <a:rect l="l" t="t" r="r" b="b"/>
              <a:pathLst>
                <a:path w="29208" h="21807" extrusionOk="0">
                  <a:moveTo>
                    <a:pt x="0" y="0"/>
                  </a:moveTo>
                  <a:lnTo>
                    <a:pt x="0" y="2204"/>
                  </a:lnTo>
                  <a:cubicBezTo>
                    <a:pt x="8722" y="8242"/>
                    <a:pt x="26705" y="20662"/>
                    <a:pt x="26739" y="20685"/>
                  </a:cubicBezTo>
                  <a:cubicBezTo>
                    <a:pt x="26746" y="20693"/>
                    <a:pt x="27342" y="21101"/>
                    <a:pt x="28361" y="21806"/>
                  </a:cubicBezTo>
                  <a:lnTo>
                    <a:pt x="29207" y="21806"/>
                  </a:lnTo>
                  <a:cubicBezTo>
                    <a:pt x="26860" y="20059"/>
                    <a:pt x="25342" y="18927"/>
                    <a:pt x="25332" y="18919"/>
                  </a:cubicBezTo>
                  <a:cubicBezTo>
                    <a:pt x="25290" y="18889"/>
                    <a:pt x="8220" y="6147"/>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2"/>
            <p:cNvSpPr/>
            <p:nvPr/>
          </p:nvSpPr>
          <p:spPr>
            <a:xfrm flipH="1">
              <a:off x="6336550" y="3160782"/>
              <a:ext cx="2834407" cy="2501586"/>
            </a:xfrm>
            <a:custGeom>
              <a:avLst/>
              <a:gdLst/>
              <a:ahLst/>
              <a:cxnLst/>
              <a:rect l="l" t="t" r="r" b="b"/>
              <a:pathLst>
                <a:path w="29015" h="25608" extrusionOk="0">
                  <a:moveTo>
                    <a:pt x="0" y="0"/>
                  </a:moveTo>
                  <a:lnTo>
                    <a:pt x="0" y="2239"/>
                  </a:lnTo>
                  <a:cubicBezTo>
                    <a:pt x="7669" y="8428"/>
                    <a:pt x="24006" y="21584"/>
                    <a:pt x="24048" y="21618"/>
                  </a:cubicBezTo>
                  <a:cubicBezTo>
                    <a:pt x="24063" y="21629"/>
                    <a:pt x="26079" y="23245"/>
                    <a:pt x="29014" y="25607"/>
                  </a:cubicBezTo>
                  <a:cubicBezTo>
                    <a:pt x="28988" y="25558"/>
                    <a:pt x="28958" y="25513"/>
                    <a:pt x="28932" y="25464"/>
                  </a:cubicBezTo>
                  <a:cubicBezTo>
                    <a:pt x="28927" y="25460"/>
                    <a:pt x="28917" y="25441"/>
                    <a:pt x="28897" y="25407"/>
                  </a:cubicBezTo>
                  <a:cubicBezTo>
                    <a:pt x="28629" y="25105"/>
                    <a:pt x="28384" y="24781"/>
                    <a:pt x="28162" y="24437"/>
                  </a:cubicBezTo>
                  <a:cubicBezTo>
                    <a:pt x="25078" y="21769"/>
                    <a:pt x="22912" y="19897"/>
                    <a:pt x="22897" y="19882"/>
                  </a:cubicBezTo>
                  <a:cubicBezTo>
                    <a:pt x="22848" y="19840"/>
                    <a:pt x="7058" y="6145"/>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2"/>
            <p:cNvSpPr/>
            <p:nvPr/>
          </p:nvSpPr>
          <p:spPr>
            <a:xfrm flipH="1">
              <a:off x="6468526" y="2710342"/>
              <a:ext cx="2702431" cy="2752545"/>
            </a:xfrm>
            <a:custGeom>
              <a:avLst/>
              <a:gdLst/>
              <a:ahLst/>
              <a:cxnLst/>
              <a:rect l="l" t="t" r="r" b="b"/>
              <a:pathLst>
                <a:path w="27664" h="28177" extrusionOk="0">
                  <a:moveTo>
                    <a:pt x="0" y="0"/>
                  </a:moveTo>
                  <a:lnTo>
                    <a:pt x="0" y="2332"/>
                  </a:lnTo>
                  <a:cubicBezTo>
                    <a:pt x="6359" y="8299"/>
                    <a:pt x="21817" y="22735"/>
                    <a:pt x="21867" y="22780"/>
                  </a:cubicBezTo>
                  <a:cubicBezTo>
                    <a:pt x="21890" y="22798"/>
                    <a:pt x="24327" y="25071"/>
                    <a:pt x="27664" y="28177"/>
                  </a:cubicBezTo>
                  <a:cubicBezTo>
                    <a:pt x="27645" y="28139"/>
                    <a:pt x="27622" y="28097"/>
                    <a:pt x="27596" y="28048"/>
                  </a:cubicBezTo>
                  <a:cubicBezTo>
                    <a:pt x="27373" y="27762"/>
                    <a:pt x="27169" y="27456"/>
                    <a:pt x="26985" y="27131"/>
                  </a:cubicBezTo>
                  <a:cubicBezTo>
                    <a:pt x="23565" y="23704"/>
                    <a:pt x="20987" y="21123"/>
                    <a:pt x="20965" y="21100"/>
                  </a:cubicBezTo>
                  <a:cubicBezTo>
                    <a:pt x="20908" y="21044"/>
                    <a:pt x="5506" y="5566"/>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2"/>
            <p:cNvSpPr/>
            <p:nvPr/>
          </p:nvSpPr>
          <p:spPr>
            <a:xfrm flipH="1">
              <a:off x="6573638" y="2228447"/>
              <a:ext cx="2597319" cy="3057135"/>
            </a:xfrm>
            <a:custGeom>
              <a:avLst/>
              <a:gdLst/>
              <a:ahLst/>
              <a:cxnLst/>
              <a:rect l="l" t="t" r="r" b="b"/>
              <a:pathLst>
                <a:path w="26588" h="31295" extrusionOk="0">
                  <a:moveTo>
                    <a:pt x="0" y="0"/>
                  </a:moveTo>
                  <a:lnTo>
                    <a:pt x="0" y="2521"/>
                  </a:lnTo>
                  <a:cubicBezTo>
                    <a:pt x="4321" y="7238"/>
                    <a:pt x="20119" y="24324"/>
                    <a:pt x="20180" y="24388"/>
                  </a:cubicBezTo>
                  <a:cubicBezTo>
                    <a:pt x="20206" y="24418"/>
                    <a:pt x="23014" y="27445"/>
                    <a:pt x="26588" y="31294"/>
                  </a:cubicBezTo>
                  <a:cubicBezTo>
                    <a:pt x="26554" y="31223"/>
                    <a:pt x="26504" y="31124"/>
                    <a:pt x="26452" y="31004"/>
                  </a:cubicBezTo>
                  <a:cubicBezTo>
                    <a:pt x="26328" y="30819"/>
                    <a:pt x="26210" y="30630"/>
                    <a:pt x="26105" y="30430"/>
                  </a:cubicBezTo>
                  <a:cubicBezTo>
                    <a:pt x="22489" y="26245"/>
                    <a:pt x="19538" y="22822"/>
                    <a:pt x="19512" y="22788"/>
                  </a:cubicBezTo>
                  <a:cubicBezTo>
                    <a:pt x="19444" y="22709"/>
                    <a:pt x="1800" y="2162"/>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2"/>
            <p:cNvSpPr/>
            <p:nvPr/>
          </p:nvSpPr>
          <p:spPr>
            <a:xfrm flipH="1">
              <a:off x="6653254" y="-582333"/>
              <a:ext cx="2643135" cy="5716682"/>
            </a:xfrm>
            <a:custGeom>
              <a:avLst/>
              <a:gdLst/>
              <a:ahLst/>
              <a:cxnLst/>
              <a:rect l="l" t="t" r="r" b="b"/>
              <a:pathLst>
                <a:path w="27057" h="58520" extrusionOk="0">
                  <a:moveTo>
                    <a:pt x="19373" y="0"/>
                  </a:moveTo>
                  <a:cubicBezTo>
                    <a:pt x="12704" y="5363"/>
                    <a:pt x="3763" y="12579"/>
                    <a:pt x="3749" y="12688"/>
                  </a:cubicBezTo>
                  <a:cubicBezTo>
                    <a:pt x="2730" y="13515"/>
                    <a:pt x="1903" y="14499"/>
                    <a:pt x="1284" y="15583"/>
                  </a:cubicBezTo>
                  <a:lnTo>
                    <a:pt x="1284" y="25939"/>
                  </a:lnTo>
                  <a:cubicBezTo>
                    <a:pt x="1537" y="26377"/>
                    <a:pt x="1824" y="26803"/>
                    <a:pt x="2148" y="27215"/>
                  </a:cubicBezTo>
                  <a:cubicBezTo>
                    <a:pt x="2167" y="27321"/>
                    <a:pt x="20169" y="49915"/>
                    <a:pt x="20244" y="50010"/>
                  </a:cubicBezTo>
                  <a:cubicBezTo>
                    <a:pt x="20275" y="50047"/>
                    <a:pt x="23404" y="53957"/>
                    <a:pt x="27057" y="58520"/>
                  </a:cubicBezTo>
                  <a:cubicBezTo>
                    <a:pt x="27057" y="58512"/>
                    <a:pt x="27053" y="58509"/>
                    <a:pt x="27053" y="58505"/>
                  </a:cubicBezTo>
                  <a:cubicBezTo>
                    <a:pt x="27038" y="58493"/>
                    <a:pt x="26947" y="58282"/>
                    <a:pt x="26792" y="57924"/>
                  </a:cubicBezTo>
                  <a:cubicBezTo>
                    <a:pt x="23136" y="53003"/>
                    <a:pt x="19833" y="48553"/>
                    <a:pt x="19800" y="48511"/>
                  </a:cubicBezTo>
                  <a:cubicBezTo>
                    <a:pt x="19727" y="48409"/>
                    <a:pt x="3242" y="26090"/>
                    <a:pt x="3231" y="25973"/>
                  </a:cubicBezTo>
                  <a:cubicBezTo>
                    <a:pt x="1" y="21557"/>
                    <a:pt x="918" y="15356"/>
                    <a:pt x="5277" y="12073"/>
                  </a:cubicBezTo>
                  <a:cubicBezTo>
                    <a:pt x="5296" y="11960"/>
                    <a:pt x="14651" y="4955"/>
                    <a:pt x="21286"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2"/>
            <p:cNvSpPr/>
            <p:nvPr/>
          </p:nvSpPr>
          <p:spPr>
            <a:xfrm flipH="1">
              <a:off x="6709619" y="-582333"/>
              <a:ext cx="2446294" cy="5593986"/>
            </a:xfrm>
            <a:custGeom>
              <a:avLst/>
              <a:gdLst/>
              <a:ahLst/>
              <a:cxnLst/>
              <a:rect l="l" t="t" r="r" b="b"/>
              <a:pathLst>
                <a:path w="25042" h="57264" extrusionOk="0">
                  <a:moveTo>
                    <a:pt x="21992" y="0"/>
                  </a:moveTo>
                  <a:cubicBezTo>
                    <a:pt x="15436" y="4532"/>
                    <a:pt x="5409" y="11484"/>
                    <a:pt x="5387" y="11613"/>
                  </a:cubicBezTo>
                  <a:cubicBezTo>
                    <a:pt x="1095" y="14609"/>
                    <a:pt x="1" y="20523"/>
                    <a:pt x="2937" y="24870"/>
                  </a:cubicBezTo>
                  <a:cubicBezTo>
                    <a:pt x="2948" y="24995"/>
                    <a:pt x="17954" y="46960"/>
                    <a:pt x="18029" y="47070"/>
                  </a:cubicBezTo>
                  <a:cubicBezTo>
                    <a:pt x="18063" y="47122"/>
                    <a:pt x="21464" y="52066"/>
                    <a:pt x="25042" y="57263"/>
                  </a:cubicBezTo>
                  <a:cubicBezTo>
                    <a:pt x="24969" y="57112"/>
                    <a:pt x="24906" y="56962"/>
                    <a:pt x="24845" y="56803"/>
                  </a:cubicBezTo>
                  <a:cubicBezTo>
                    <a:pt x="24841" y="56799"/>
                    <a:pt x="24830" y="56772"/>
                    <a:pt x="24811" y="56731"/>
                  </a:cubicBezTo>
                  <a:cubicBezTo>
                    <a:pt x="21339" y="51278"/>
                    <a:pt x="17836" y="45753"/>
                    <a:pt x="17799" y="45692"/>
                  </a:cubicBezTo>
                  <a:cubicBezTo>
                    <a:pt x="17723" y="45575"/>
                    <a:pt x="4145" y="24041"/>
                    <a:pt x="4137" y="23909"/>
                  </a:cubicBezTo>
                  <a:cubicBezTo>
                    <a:pt x="1480" y="19644"/>
                    <a:pt x="2737" y="14024"/>
                    <a:pt x="6945" y="11303"/>
                  </a:cubicBezTo>
                  <a:cubicBezTo>
                    <a:pt x="6975" y="11160"/>
                    <a:pt x="18085" y="4042"/>
                    <a:pt x="24415"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2"/>
            <p:cNvSpPr/>
            <p:nvPr/>
          </p:nvSpPr>
          <p:spPr>
            <a:xfrm flipH="1">
              <a:off x="6190897" y="-582333"/>
              <a:ext cx="2671953" cy="5499522"/>
            </a:xfrm>
            <a:custGeom>
              <a:avLst/>
              <a:gdLst/>
              <a:ahLst/>
              <a:cxnLst/>
              <a:rect l="l" t="t" r="r" b="b"/>
              <a:pathLst>
                <a:path w="27352" h="56297" extrusionOk="0">
                  <a:moveTo>
                    <a:pt x="24174" y="0"/>
                  </a:moveTo>
                  <a:cubicBezTo>
                    <a:pt x="18505" y="3340"/>
                    <a:pt x="5549" y="10979"/>
                    <a:pt x="5503" y="11141"/>
                  </a:cubicBezTo>
                  <a:cubicBezTo>
                    <a:pt x="1394" y="13598"/>
                    <a:pt x="1" y="18923"/>
                    <a:pt x="2387" y="23093"/>
                  </a:cubicBezTo>
                  <a:cubicBezTo>
                    <a:pt x="2387" y="23229"/>
                    <a:pt x="14592" y="44258"/>
                    <a:pt x="14663" y="44386"/>
                  </a:cubicBezTo>
                  <a:cubicBezTo>
                    <a:pt x="14705" y="44454"/>
                    <a:pt x="18316" y="50629"/>
                    <a:pt x="21638" y="56297"/>
                  </a:cubicBezTo>
                  <a:cubicBezTo>
                    <a:pt x="21596" y="56187"/>
                    <a:pt x="21551" y="56063"/>
                    <a:pt x="21498" y="55924"/>
                  </a:cubicBezTo>
                  <a:cubicBezTo>
                    <a:pt x="18373" y="50127"/>
                    <a:pt x="14671" y="43231"/>
                    <a:pt x="14629" y="43152"/>
                  </a:cubicBezTo>
                  <a:cubicBezTo>
                    <a:pt x="14554" y="43013"/>
                    <a:pt x="3669" y="22561"/>
                    <a:pt x="3673" y="22418"/>
                  </a:cubicBezTo>
                  <a:cubicBezTo>
                    <a:pt x="1549" y="18361"/>
                    <a:pt x="3061" y="13334"/>
                    <a:pt x="7062" y="11130"/>
                  </a:cubicBezTo>
                  <a:cubicBezTo>
                    <a:pt x="7123" y="10933"/>
                    <a:pt x="24351" y="1620"/>
                    <a:pt x="2735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2"/>
            <p:cNvSpPr/>
            <p:nvPr/>
          </p:nvSpPr>
          <p:spPr>
            <a:xfrm flipH="1">
              <a:off x="6272063" y="5662281"/>
              <a:ext cx="64572" cy="63888"/>
            </a:xfrm>
            <a:custGeom>
              <a:avLst/>
              <a:gdLst/>
              <a:ahLst/>
              <a:cxnLst/>
              <a:rect l="l" t="t" r="r" b="b"/>
              <a:pathLst>
                <a:path w="661" h="654" extrusionOk="0">
                  <a:moveTo>
                    <a:pt x="0" y="0"/>
                  </a:moveTo>
                  <a:lnTo>
                    <a:pt x="0" y="0"/>
                  </a:lnTo>
                  <a:cubicBezTo>
                    <a:pt x="129" y="227"/>
                    <a:pt x="268" y="442"/>
                    <a:pt x="416" y="653"/>
                  </a:cubicBezTo>
                  <a:lnTo>
                    <a:pt x="661" y="653"/>
                  </a:lnTo>
                  <a:cubicBezTo>
                    <a:pt x="624" y="596"/>
                    <a:pt x="589" y="536"/>
                    <a:pt x="552" y="472"/>
                  </a:cubicBezTo>
                  <a:cubicBezTo>
                    <a:pt x="469" y="397"/>
                    <a:pt x="382" y="321"/>
                    <a:pt x="303" y="242"/>
                  </a:cubicBezTo>
                  <a:cubicBezTo>
                    <a:pt x="201" y="159"/>
                    <a:pt x="99" y="80"/>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2"/>
            <p:cNvSpPr/>
            <p:nvPr/>
          </p:nvSpPr>
          <p:spPr>
            <a:xfrm flipH="1">
              <a:off x="6384112" y="5462802"/>
              <a:ext cx="84500" cy="116151"/>
            </a:xfrm>
            <a:custGeom>
              <a:avLst/>
              <a:gdLst/>
              <a:ahLst/>
              <a:cxnLst/>
              <a:rect l="l" t="t" r="r" b="b"/>
              <a:pathLst>
                <a:path w="865" h="1189" extrusionOk="0">
                  <a:moveTo>
                    <a:pt x="1" y="1"/>
                  </a:moveTo>
                  <a:lnTo>
                    <a:pt x="1" y="1"/>
                  </a:lnTo>
                  <a:cubicBezTo>
                    <a:pt x="38" y="72"/>
                    <a:pt x="61" y="114"/>
                    <a:pt x="69" y="117"/>
                  </a:cubicBezTo>
                  <a:cubicBezTo>
                    <a:pt x="200" y="378"/>
                    <a:pt x="344" y="631"/>
                    <a:pt x="499" y="872"/>
                  </a:cubicBezTo>
                  <a:cubicBezTo>
                    <a:pt x="619" y="974"/>
                    <a:pt x="740" y="1080"/>
                    <a:pt x="865" y="1189"/>
                  </a:cubicBezTo>
                  <a:cubicBezTo>
                    <a:pt x="759" y="1001"/>
                    <a:pt x="639" y="778"/>
                    <a:pt x="499" y="525"/>
                  </a:cubicBezTo>
                  <a:cubicBezTo>
                    <a:pt x="381" y="401"/>
                    <a:pt x="264" y="276"/>
                    <a:pt x="155" y="144"/>
                  </a:cubicBezTo>
                  <a:cubicBezTo>
                    <a:pt x="102" y="95"/>
                    <a:pt x="53" y="46"/>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2"/>
            <p:cNvSpPr/>
            <p:nvPr/>
          </p:nvSpPr>
          <p:spPr>
            <a:xfrm flipH="1">
              <a:off x="6286033" y="5578856"/>
              <a:ext cx="98176" cy="123673"/>
            </a:xfrm>
            <a:custGeom>
              <a:avLst/>
              <a:gdLst/>
              <a:ahLst/>
              <a:cxnLst/>
              <a:rect l="l" t="t" r="r" b="b"/>
              <a:pathLst>
                <a:path w="1005" h="1266" extrusionOk="0">
                  <a:moveTo>
                    <a:pt x="1" y="1"/>
                  </a:moveTo>
                  <a:lnTo>
                    <a:pt x="1" y="1"/>
                  </a:lnTo>
                  <a:cubicBezTo>
                    <a:pt x="186" y="333"/>
                    <a:pt x="310" y="556"/>
                    <a:pt x="370" y="654"/>
                  </a:cubicBezTo>
                  <a:cubicBezTo>
                    <a:pt x="503" y="805"/>
                    <a:pt x="642" y="952"/>
                    <a:pt x="790" y="1096"/>
                  </a:cubicBezTo>
                  <a:cubicBezTo>
                    <a:pt x="858" y="1152"/>
                    <a:pt x="929" y="1209"/>
                    <a:pt x="1005" y="1265"/>
                  </a:cubicBezTo>
                  <a:cubicBezTo>
                    <a:pt x="858" y="1024"/>
                    <a:pt x="695" y="748"/>
                    <a:pt x="514" y="447"/>
                  </a:cubicBezTo>
                  <a:cubicBezTo>
                    <a:pt x="341" y="295"/>
                    <a:pt x="170" y="145"/>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2"/>
            <p:cNvSpPr/>
            <p:nvPr/>
          </p:nvSpPr>
          <p:spPr>
            <a:xfrm flipH="1">
              <a:off x="6256921" y="5702431"/>
              <a:ext cx="29209" cy="23738"/>
            </a:xfrm>
            <a:custGeom>
              <a:avLst/>
              <a:gdLst/>
              <a:ahLst/>
              <a:cxnLst/>
              <a:rect l="l" t="t" r="r" b="b"/>
              <a:pathLst>
                <a:path w="299" h="243" extrusionOk="0">
                  <a:moveTo>
                    <a:pt x="1" y="0"/>
                  </a:moveTo>
                  <a:cubicBezTo>
                    <a:pt x="12" y="23"/>
                    <a:pt x="23" y="42"/>
                    <a:pt x="35" y="61"/>
                  </a:cubicBezTo>
                  <a:cubicBezTo>
                    <a:pt x="103" y="125"/>
                    <a:pt x="174" y="182"/>
                    <a:pt x="246" y="242"/>
                  </a:cubicBezTo>
                  <a:lnTo>
                    <a:pt x="299" y="242"/>
                  </a:lnTo>
                  <a:cubicBezTo>
                    <a:pt x="197" y="159"/>
                    <a:pt x="98" y="80"/>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2"/>
            <p:cNvSpPr/>
            <p:nvPr/>
          </p:nvSpPr>
          <p:spPr>
            <a:xfrm flipH="1">
              <a:off x="6279390" y="5559416"/>
              <a:ext cx="91826" cy="109899"/>
            </a:xfrm>
            <a:custGeom>
              <a:avLst/>
              <a:gdLst/>
              <a:ahLst/>
              <a:cxnLst/>
              <a:rect l="l" t="t" r="r" b="b"/>
              <a:pathLst>
                <a:path w="940" h="1125" extrusionOk="0">
                  <a:moveTo>
                    <a:pt x="0" y="1"/>
                  </a:moveTo>
                  <a:lnTo>
                    <a:pt x="0" y="1"/>
                  </a:lnTo>
                  <a:cubicBezTo>
                    <a:pt x="136" y="227"/>
                    <a:pt x="264" y="442"/>
                    <a:pt x="381" y="646"/>
                  </a:cubicBezTo>
                  <a:cubicBezTo>
                    <a:pt x="566" y="800"/>
                    <a:pt x="751" y="963"/>
                    <a:pt x="939" y="1125"/>
                  </a:cubicBezTo>
                  <a:cubicBezTo>
                    <a:pt x="777" y="876"/>
                    <a:pt x="615" y="619"/>
                    <a:pt x="441" y="351"/>
                  </a:cubicBezTo>
                  <a:cubicBezTo>
                    <a:pt x="438" y="348"/>
                    <a:pt x="434" y="340"/>
                    <a:pt x="426" y="336"/>
                  </a:cubicBezTo>
                  <a:cubicBezTo>
                    <a:pt x="283" y="227"/>
                    <a:pt x="140" y="118"/>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2"/>
            <p:cNvSpPr/>
            <p:nvPr/>
          </p:nvSpPr>
          <p:spPr>
            <a:xfrm flipH="1">
              <a:off x="6217065" y="5669217"/>
              <a:ext cx="62422" cy="56952"/>
            </a:xfrm>
            <a:custGeom>
              <a:avLst/>
              <a:gdLst/>
              <a:ahLst/>
              <a:cxnLst/>
              <a:rect l="l" t="t" r="r" b="b"/>
              <a:pathLst>
                <a:path w="639" h="583" extrusionOk="0">
                  <a:moveTo>
                    <a:pt x="0" y="1"/>
                  </a:moveTo>
                  <a:lnTo>
                    <a:pt x="0" y="1"/>
                  </a:lnTo>
                  <a:cubicBezTo>
                    <a:pt x="129" y="201"/>
                    <a:pt x="250" y="394"/>
                    <a:pt x="370" y="582"/>
                  </a:cubicBezTo>
                  <a:lnTo>
                    <a:pt x="638" y="582"/>
                  </a:lnTo>
                  <a:cubicBezTo>
                    <a:pt x="619" y="556"/>
                    <a:pt x="605" y="533"/>
                    <a:pt x="586" y="507"/>
                  </a:cubicBezTo>
                  <a:cubicBezTo>
                    <a:pt x="389" y="337"/>
                    <a:pt x="193" y="167"/>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2"/>
            <p:cNvSpPr/>
            <p:nvPr/>
          </p:nvSpPr>
          <p:spPr>
            <a:xfrm flipH="1">
              <a:off x="6273822" y="5592923"/>
              <a:ext cx="54705" cy="50993"/>
            </a:xfrm>
            <a:custGeom>
              <a:avLst/>
              <a:gdLst/>
              <a:ahLst/>
              <a:cxnLst/>
              <a:rect l="l" t="t" r="r" b="b"/>
              <a:pathLst>
                <a:path w="560" h="522" extrusionOk="0">
                  <a:moveTo>
                    <a:pt x="1" y="1"/>
                  </a:moveTo>
                  <a:cubicBezTo>
                    <a:pt x="4" y="5"/>
                    <a:pt x="4" y="5"/>
                    <a:pt x="4" y="8"/>
                  </a:cubicBezTo>
                  <a:cubicBezTo>
                    <a:pt x="189" y="179"/>
                    <a:pt x="370" y="348"/>
                    <a:pt x="560" y="522"/>
                  </a:cubicBezTo>
                  <a:cubicBezTo>
                    <a:pt x="499" y="435"/>
                    <a:pt x="438" y="348"/>
                    <a:pt x="378" y="261"/>
                  </a:cubicBezTo>
                  <a:cubicBezTo>
                    <a:pt x="250" y="179"/>
                    <a:pt x="125" y="92"/>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2"/>
            <p:cNvSpPr/>
            <p:nvPr/>
          </p:nvSpPr>
          <p:spPr>
            <a:xfrm flipH="1">
              <a:off x="6195378" y="5643818"/>
              <a:ext cx="78541" cy="82351"/>
            </a:xfrm>
            <a:custGeom>
              <a:avLst/>
              <a:gdLst/>
              <a:ahLst/>
              <a:cxnLst/>
              <a:rect l="l" t="t" r="r" b="b"/>
              <a:pathLst>
                <a:path w="804" h="843" extrusionOk="0">
                  <a:moveTo>
                    <a:pt x="1" y="1"/>
                  </a:moveTo>
                  <a:lnTo>
                    <a:pt x="1" y="1"/>
                  </a:lnTo>
                  <a:cubicBezTo>
                    <a:pt x="177" y="261"/>
                    <a:pt x="355" y="518"/>
                    <a:pt x="529" y="767"/>
                  </a:cubicBezTo>
                  <a:cubicBezTo>
                    <a:pt x="558" y="793"/>
                    <a:pt x="585" y="816"/>
                    <a:pt x="616" y="842"/>
                  </a:cubicBezTo>
                  <a:lnTo>
                    <a:pt x="804" y="842"/>
                  </a:lnTo>
                  <a:cubicBezTo>
                    <a:pt x="729" y="740"/>
                    <a:pt x="657" y="642"/>
                    <a:pt x="581" y="541"/>
                  </a:cubicBezTo>
                  <a:cubicBezTo>
                    <a:pt x="385" y="359"/>
                    <a:pt x="193" y="178"/>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2"/>
            <p:cNvSpPr/>
            <p:nvPr/>
          </p:nvSpPr>
          <p:spPr>
            <a:xfrm flipH="1">
              <a:off x="6178380" y="5636394"/>
              <a:ext cx="83816" cy="89775"/>
            </a:xfrm>
            <a:custGeom>
              <a:avLst/>
              <a:gdLst/>
              <a:ahLst/>
              <a:cxnLst/>
              <a:rect l="l" t="t" r="r" b="b"/>
              <a:pathLst>
                <a:path w="858" h="919" extrusionOk="0">
                  <a:moveTo>
                    <a:pt x="1" y="1"/>
                  </a:moveTo>
                  <a:cubicBezTo>
                    <a:pt x="156" y="209"/>
                    <a:pt x="311" y="416"/>
                    <a:pt x="461" y="617"/>
                  </a:cubicBezTo>
                  <a:cubicBezTo>
                    <a:pt x="567" y="718"/>
                    <a:pt x="677" y="816"/>
                    <a:pt x="782" y="918"/>
                  </a:cubicBezTo>
                  <a:lnTo>
                    <a:pt x="858" y="918"/>
                  </a:lnTo>
                  <a:cubicBezTo>
                    <a:pt x="736" y="767"/>
                    <a:pt x="616" y="620"/>
                    <a:pt x="496" y="469"/>
                  </a:cubicBezTo>
                  <a:cubicBezTo>
                    <a:pt x="352" y="326"/>
                    <a:pt x="212" y="186"/>
                    <a:pt x="73" y="42"/>
                  </a:cubicBezTo>
                  <a:cubicBezTo>
                    <a:pt x="46" y="32"/>
                    <a:pt x="24" y="16"/>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2"/>
            <p:cNvSpPr/>
            <p:nvPr/>
          </p:nvSpPr>
          <p:spPr>
            <a:xfrm flipH="1">
              <a:off x="6167635" y="5648605"/>
              <a:ext cx="73070" cy="77564"/>
            </a:xfrm>
            <a:custGeom>
              <a:avLst/>
              <a:gdLst/>
              <a:ahLst/>
              <a:cxnLst/>
              <a:rect l="l" t="t" r="r" b="b"/>
              <a:pathLst>
                <a:path w="748" h="794" extrusionOk="0">
                  <a:moveTo>
                    <a:pt x="0" y="1"/>
                  </a:moveTo>
                  <a:lnTo>
                    <a:pt x="0" y="1"/>
                  </a:lnTo>
                  <a:cubicBezTo>
                    <a:pt x="91" y="114"/>
                    <a:pt x="185" y="227"/>
                    <a:pt x="276" y="344"/>
                  </a:cubicBezTo>
                  <a:cubicBezTo>
                    <a:pt x="422" y="492"/>
                    <a:pt x="574" y="642"/>
                    <a:pt x="725" y="793"/>
                  </a:cubicBezTo>
                  <a:lnTo>
                    <a:pt x="747" y="793"/>
                  </a:lnTo>
                  <a:cubicBezTo>
                    <a:pt x="593" y="616"/>
                    <a:pt x="441" y="442"/>
                    <a:pt x="290" y="265"/>
                  </a:cubicBezTo>
                  <a:cubicBezTo>
                    <a:pt x="222" y="193"/>
                    <a:pt x="154" y="118"/>
                    <a:pt x="86" y="46"/>
                  </a:cubicBezTo>
                  <a:cubicBezTo>
                    <a:pt x="56" y="31"/>
                    <a:pt x="30" y="16"/>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2"/>
            <p:cNvSpPr/>
            <p:nvPr/>
          </p:nvSpPr>
          <p:spPr>
            <a:xfrm flipH="1">
              <a:off x="6022080" y="5654564"/>
              <a:ext cx="207586" cy="71605"/>
            </a:xfrm>
            <a:custGeom>
              <a:avLst/>
              <a:gdLst/>
              <a:ahLst/>
              <a:cxnLst/>
              <a:rect l="l" t="t" r="r" b="b"/>
              <a:pathLst>
                <a:path w="2125" h="733" extrusionOk="0">
                  <a:moveTo>
                    <a:pt x="0" y="0"/>
                  </a:moveTo>
                  <a:lnTo>
                    <a:pt x="0" y="0"/>
                  </a:lnTo>
                  <a:cubicBezTo>
                    <a:pt x="57" y="68"/>
                    <a:pt x="117" y="136"/>
                    <a:pt x="177" y="204"/>
                  </a:cubicBezTo>
                  <a:cubicBezTo>
                    <a:pt x="340" y="381"/>
                    <a:pt x="502" y="555"/>
                    <a:pt x="668" y="732"/>
                  </a:cubicBezTo>
                  <a:lnTo>
                    <a:pt x="2124" y="732"/>
                  </a:lnTo>
                  <a:cubicBezTo>
                    <a:pt x="1385" y="593"/>
                    <a:pt x="668" y="344"/>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2"/>
            <p:cNvSpPr/>
            <p:nvPr/>
          </p:nvSpPr>
          <p:spPr>
            <a:xfrm flipH="1">
              <a:off x="5387609" y="-582333"/>
              <a:ext cx="3170648" cy="5432118"/>
            </a:xfrm>
            <a:custGeom>
              <a:avLst/>
              <a:gdLst/>
              <a:ahLst/>
              <a:cxnLst/>
              <a:rect l="l" t="t" r="r" b="b"/>
              <a:pathLst>
                <a:path w="32457" h="55607" extrusionOk="0">
                  <a:moveTo>
                    <a:pt x="27985" y="0"/>
                  </a:moveTo>
                  <a:cubicBezTo>
                    <a:pt x="26569" y="683"/>
                    <a:pt x="25656" y="1121"/>
                    <a:pt x="25607" y="1148"/>
                  </a:cubicBezTo>
                  <a:cubicBezTo>
                    <a:pt x="25381" y="1257"/>
                    <a:pt x="5567" y="11047"/>
                    <a:pt x="5491" y="11266"/>
                  </a:cubicBezTo>
                  <a:cubicBezTo>
                    <a:pt x="1612" y="13224"/>
                    <a:pt x="0" y="17953"/>
                    <a:pt x="1876" y="21886"/>
                  </a:cubicBezTo>
                  <a:cubicBezTo>
                    <a:pt x="1865" y="22040"/>
                    <a:pt x="11492" y="41850"/>
                    <a:pt x="11564" y="41994"/>
                  </a:cubicBezTo>
                  <a:cubicBezTo>
                    <a:pt x="11605" y="42084"/>
                    <a:pt x="15387" y="49787"/>
                    <a:pt x="18259" y="55607"/>
                  </a:cubicBezTo>
                  <a:cubicBezTo>
                    <a:pt x="18229" y="55523"/>
                    <a:pt x="18195" y="55433"/>
                    <a:pt x="18161" y="55342"/>
                  </a:cubicBezTo>
                  <a:cubicBezTo>
                    <a:pt x="15599" y="49655"/>
                    <a:pt x="11745" y="41024"/>
                    <a:pt x="11700" y="40921"/>
                  </a:cubicBezTo>
                  <a:cubicBezTo>
                    <a:pt x="11632" y="40763"/>
                    <a:pt x="3204" y="21660"/>
                    <a:pt x="3220" y="21505"/>
                  </a:cubicBezTo>
                  <a:cubicBezTo>
                    <a:pt x="1582" y="17704"/>
                    <a:pt x="3277" y="13277"/>
                    <a:pt x="7016" y="11548"/>
                  </a:cubicBezTo>
                  <a:cubicBezTo>
                    <a:pt x="7103" y="11322"/>
                    <a:pt x="26219" y="2721"/>
                    <a:pt x="26460" y="2616"/>
                  </a:cubicBezTo>
                  <a:cubicBezTo>
                    <a:pt x="26550" y="2578"/>
                    <a:pt x="29162" y="1434"/>
                    <a:pt x="32457"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2"/>
            <p:cNvSpPr/>
            <p:nvPr/>
          </p:nvSpPr>
          <p:spPr>
            <a:xfrm flipH="1">
              <a:off x="6506124" y="5285498"/>
              <a:ext cx="67600" cy="104037"/>
            </a:xfrm>
            <a:custGeom>
              <a:avLst/>
              <a:gdLst/>
              <a:ahLst/>
              <a:cxnLst/>
              <a:rect l="l" t="t" r="r" b="b"/>
              <a:pathLst>
                <a:path w="692" h="1065" extrusionOk="0">
                  <a:moveTo>
                    <a:pt x="1" y="0"/>
                  </a:moveTo>
                  <a:lnTo>
                    <a:pt x="1" y="0"/>
                  </a:lnTo>
                  <a:cubicBezTo>
                    <a:pt x="53" y="106"/>
                    <a:pt x="84" y="166"/>
                    <a:pt x="91" y="170"/>
                  </a:cubicBezTo>
                  <a:cubicBezTo>
                    <a:pt x="182" y="377"/>
                    <a:pt x="288" y="574"/>
                    <a:pt x="398" y="770"/>
                  </a:cubicBezTo>
                  <a:cubicBezTo>
                    <a:pt x="495" y="868"/>
                    <a:pt x="593" y="962"/>
                    <a:pt x="692" y="1065"/>
                  </a:cubicBezTo>
                  <a:cubicBezTo>
                    <a:pt x="590" y="861"/>
                    <a:pt x="473" y="626"/>
                    <a:pt x="340" y="366"/>
                  </a:cubicBezTo>
                  <a:cubicBezTo>
                    <a:pt x="227" y="241"/>
                    <a:pt x="114" y="121"/>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2"/>
            <p:cNvSpPr/>
            <p:nvPr/>
          </p:nvSpPr>
          <p:spPr>
            <a:xfrm flipH="1">
              <a:off x="6426118" y="5389438"/>
              <a:ext cx="80104" cy="112927"/>
            </a:xfrm>
            <a:custGeom>
              <a:avLst/>
              <a:gdLst/>
              <a:ahLst/>
              <a:cxnLst/>
              <a:rect l="l" t="t" r="r" b="b"/>
              <a:pathLst>
                <a:path w="820" h="1156" extrusionOk="0">
                  <a:moveTo>
                    <a:pt x="1" y="1"/>
                  </a:moveTo>
                  <a:cubicBezTo>
                    <a:pt x="132" y="264"/>
                    <a:pt x="242" y="476"/>
                    <a:pt x="318" y="623"/>
                  </a:cubicBezTo>
                  <a:cubicBezTo>
                    <a:pt x="389" y="714"/>
                    <a:pt x="465" y="804"/>
                    <a:pt x="540" y="895"/>
                  </a:cubicBezTo>
                  <a:cubicBezTo>
                    <a:pt x="630" y="982"/>
                    <a:pt x="726" y="1069"/>
                    <a:pt x="820" y="1156"/>
                  </a:cubicBezTo>
                  <a:cubicBezTo>
                    <a:pt x="695" y="929"/>
                    <a:pt x="562" y="684"/>
                    <a:pt x="416" y="416"/>
                  </a:cubicBezTo>
                  <a:cubicBezTo>
                    <a:pt x="276" y="276"/>
                    <a:pt x="137" y="137"/>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2"/>
            <p:cNvSpPr/>
            <p:nvPr/>
          </p:nvSpPr>
          <p:spPr>
            <a:xfrm flipH="1">
              <a:off x="6502412" y="5315000"/>
              <a:ext cx="41420" cy="47183"/>
            </a:xfrm>
            <a:custGeom>
              <a:avLst/>
              <a:gdLst/>
              <a:ahLst/>
              <a:cxnLst/>
              <a:rect l="l" t="t" r="r" b="b"/>
              <a:pathLst>
                <a:path w="424" h="483" extrusionOk="0">
                  <a:moveTo>
                    <a:pt x="1" y="0"/>
                  </a:moveTo>
                  <a:cubicBezTo>
                    <a:pt x="12" y="19"/>
                    <a:pt x="24" y="42"/>
                    <a:pt x="34" y="64"/>
                  </a:cubicBezTo>
                  <a:cubicBezTo>
                    <a:pt x="163" y="204"/>
                    <a:pt x="295" y="343"/>
                    <a:pt x="423" y="483"/>
                  </a:cubicBezTo>
                  <a:cubicBezTo>
                    <a:pt x="416" y="468"/>
                    <a:pt x="409" y="453"/>
                    <a:pt x="397" y="434"/>
                  </a:cubicBezTo>
                  <a:cubicBezTo>
                    <a:pt x="261" y="294"/>
                    <a:pt x="129" y="151"/>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2"/>
            <p:cNvSpPr/>
            <p:nvPr/>
          </p:nvSpPr>
          <p:spPr>
            <a:xfrm flipH="1">
              <a:off x="6371119" y="5502268"/>
              <a:ext cx="55096" cy="57245"/>
            </a:xfrm>
            <a:custGeom>
              <a:avLst/>
              <a:gdLst/>
              <a:ahLst/>
              <a:cxnLst/>
              <a:rect l="l" t="t" r="r" b="b"/>
              <a:pathLst>
                <a:path w="564" h="586" extrusionOk="0">
                  <a:moveTo>
                    <a:pt x="1" y="1"/>
                  </a:moveTo>
                  <a:lnTo>
                    <a:pt x="1" y="1"/>
                  </a:lnTo>
                  <a:cubicBezTo>
                    <a:pt x="23" y="38"/>
                    <a:pt x="46" y="79"/>
                    <a:pt x="65" y="121"/>
                  </a:cubicBezTo>
                  <a:cubicBezTo>
                    <a:pt x="227" y="283"/>
                    <a:pt x="393" y="438"/>
                    <a:pt x="563" y="586"/>
                  </a:cubicBezTo>
                  <a:cubicBezTo>
                    <a:pt x="536" y="540"/>
                    <a:pt x="513" y="495"/>
                    <a:pt x="483" y="453"/>
                  </a:cubicBezTo>
                  <a:cubicBezTo>
                    <a:pt x="321" y="299"/>
                    <a:pt x="159" y="147"/>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2"/>
            <p:cNvSpPr/>
            <p:nvPr/>
          </p:nvSpPr>
          <p:spPr>
            <a:xfrm flipH="1">
              <a:off x="6421331" y="5362086"/>
              <a:ext cx="81178" cy="112634"/>
            </a:xfrm>
            <a:custGeom>
              <a:avLst/>
              <a:gdLst/>
              <a:ahLst/>
              <a:cxnLst/>
              <a:rect l="l" t="t" r="r" b="b"/>
              <a:pathLst>
                <a:path w="831" h="1153" extrusionOk="0">
                  <a:moveTo>
                    <a:pt x="0" y="1"/>
                  </a:moveTo>
                  <a:lnTo>
                    <a:pt x="0" y="1"/>
                  </a:lnTo>
                  <a:cubicBezTo>
                    <a:pt x="132" y="243"/>
                    <a:pt x="261" y="476"/>
                    <a:pt x="378" y="696"/>
                  </a:cubicBezTo>
                  <a:cubicBezTo>
                    <a:pt x="529" y="847"/>
                    <a:pt x="679" y="997"/>
                    <a:pt x="831" y="1152"/>
                  </a:cubicBezTo>
                  <a:cubicBezTo>
                    <a:pt x="698" y="926"/>
                    <a:pt x="563" y="696"/>
                    <a:pt x="423" y="454"/>
                  </a:cubicBezTo>
                  <a:cubicBezTo>
                    <a:pt x="280" y="303"/>
                    <a:pt x="140" y="152"/>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2"/>
            <p:cNvSpPr/>
            <p:nvPr/>
          </p:nvSpPr>
          <p:spPr>
            <a:xfrm flipH="1">
              <a:off x="6328429" y="5474622"/>
              <a:ext cx="92999" cy="118397"/>
            </a:xfrm>
            <a:custGeom>
              <a:avLst/>
              <a:gdLst/>
              <a:ahLst/>
              <a:cxnLst/>
              <a:rect l="l" t="t" r="r" b="b"/>
              <a:pathLst>
                <a:path w="952" h="1212" extrusionOk="0">
                  <a:moveTo>
                    <a:pt x="1" y="0"/>
                  </a:moveTo>
                  <a:lnTo>
                    <a:pt x="1" y="0"/>
                  </a:lnTo>
                  <a:cubicBezTo>
                    <a:pt x="152" y="253"/>
                    <a:pt x="299" y="498"/>
                    <a:pt x="434" y="736"/>
                  </a:cubicBezTo>
                  <a:cubicBezTo>
                    <a:pt x="605" y="891"/>
                    <a:pt x="771" y="1045"/>
                    <a:pt x="940" y="1204"/>
                  </a:cubicBezTo>
                  <a:cubicBezTo>
                    <a:pt x="944" y="1208"/>
                    <a:pt x="948" y="1208"/>
                    <a:pt x="952" y="1212"/>
                  </a:cubicBezTo>
                  <a:cubicBezTo>
                    <a:pt x="804" y="977"/>
                    <a:pt x="646" y="733"/>
                    <a:pt x="487" y="487"/>
                  </a:cubicBezTo>
                  <a:cubicBezTo>
                    <a:pt x="325" y="321"/>
                    <a:pt x="163" y="159"/>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2"/>
            <p:cNvSpPr/>
            <p:nvPr/>
          </p:nvSpPr>
          <p:spPr>
            <a:xfrm flipH="1">
              <a:off x="6416935" y="5389829"/>
              <a:ext cx="54314" cy="64278"/>
            </a:xfrm>
            <a:custGeom>
              <a:avLst/>
              <a:gdLst/>
              <a:ahLst/>
              <a:cxnLst/>
              <a:rect l="l" t="t" r="r" b="b"/>
              <a:pathLst>
                <a:path w="556" h="658" extrusionOk="0">
                  <a:moveTo>
                    <a:pt x="1" y="0"/>
                  </a:moveTo>
                  <a:lnTo>
                    <a:pt x="103" y="170"/>
                  </a:lnTo>
                  <a:cubicBezTo>
                    <a:pt x="254" y="333"/>
                    <a:pt x="405" y="495"/>
                    <a:pt x="556" y="657"/>
                  </a:cubicBezTo>
                  <a:cubicBezTo>
                    <a:pt x="469" y="521"/>
                    <a:pt x="378" y="382"/>
                    <a:pt x="288" y="242"/>
                  </a:cubicBezTo>
                  <a:cubicBezTo>
                    <a:pt x="190" y="162"/>
                    <a:pt x="96" y="84"/>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2"/>
            <p:cNvSpPr/>
            <p:nvPr/>
          </p:nvSpPr>
          <p:spPr>
            <a:xfrm flipH="1">
              <a:off x="6323252" y="5454010"/>
              <a:ext cx="93780" cy="118397"/>
            </a:xfrm>
            <a:custGeom>
              <a:avLst/>
              <a:gdLst/>
              <a:ahLst/>
              <a:cxnLst/>
              <a:rect l="l" t="t" r="r" b="b"/>
              <a:pathLst>
                <a:path w="960" h="1212" extrusionOk="0">
                  <a:moveTo>
                    <a:pt x="1" y="0"/>
                  </a:moveTo>
                  <a:lnTo>
                    <a:pt x="1" y="0"/>
                  </a:lnTo>
                  <a:cubicBezTo>
                    <a:pt x="152" y="237"/>
                    <a:pt x="299" y="468"/>
                    <a:pt x="442" y="698"/>
                  </a:cubicBezTo>
                  <a:cubicBezTo>
                    <a:pt x="616" y="868"/>
                    <a:pt x="786" y="1038"/>
                    <a:pt x="959" y="1211"/>
                  </a:cubicBezTo>
                  <a:cubicBezTo>
                    <a:pt x="801" y="985"/>
                    <a:pt x="642" y="755"/>
                    <a:pt x="480" y="521"/>
                  </a:cubicBezTo>
                  <a:cubicBezTo>
                    <a:pt x="322" y="347"/>
                    <a:pt x="159" y="174"/>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2"/>
            <p:cNvSpPr/>
            <p:nvPr/>
          </p:nvSpPr>
          <p:spPr>
            <a:xfrm flipH="1">
              <a:off x="6414004" y="5426267"/>
              <a:ext cx="12504" cy="14555"/>
            </a:xfrm>
            <a:custGeom>
              <a:avLst/>
              <a:gdLst/>
              <a:ahLst/>
              <a:cxnLst/>
              <a:rect l="l" t="t" r="r" b="b"/>
              <a:pathLst>
                <a:path w="128" h="149" extrusionOk="0">
                  <a:moveTo>
                    <a:pt x="0" y="1"/>
                  </a:moveTo>
                  <a:cubicBezTo>
                    <a:pt x="41" y="50"/>
                    <a:pt x="83" y="99"/>
                    <a:pt x="128" y="148"/>
                  </a:cubicBezTo>
                  <a:cubicBezTo>
                    <a:pt x="102" y="114"/>
                    <a:pt x="75" y="77"/>
                    <a:pt x="53" y="39"/>
                  </a:cubicBezTo>
                  <a:cubicBezTo>
                    <a:pt x="34" y="28"/>
                    <a:pt x="15" y="12"/>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2"/>
            <p:cNvSpPr/>
            <p:nvPr/>
          </p:nvSpPr>
          <p:spPr>
            <a:xfrm flipH="1">
              <a:off x="6262099" y="5572311"/>
              <a:ext cx="61250" cy="64181"/>
            </a:xfrm>
            <a:custGeom>
              <a:avLst/>
              <a:gdLst/>
              <a:ahLst/>
              <a:cxnLst/>
              <a:rect l="l" t="t" r="r" b="b"/>
              <a:pathLst>
                <a:path w="627" h="657" extrusionOk="0">
                  <a:moveTo>
                    <a:pt x="0" y="0"/>
                  </a:moveTo>
                  <a:lnTo>
                    <a:pt x="0" y="0"/>
                  </a:lnTo>
                  <a:cubicBezTo>
                    <a:pt x="110" y="159"/>
                    <a:pt x="219" y="317"/>
                    <a:pt x="325" y="472"/>
                  </a:cubicBezTo>
                  <a:cubicBezTo>
                    <a:pt x="423" y="536"/>
                    <a:pt x="525" y="597"/>
                    <a:pt x="627" y="657"/>
                  </a:cubicBezTo>
                  <a:cubicBezTo>
                    <a:pt x="601" y="623"/>
                    <a:pt x="574" y="585"/>
                    <a:pt x="547" y="548"/>
                  </a:cubicBezTo>
                  <a:cubicBezTo>
                    <a:pt x="363" y="367"/>
                    <a:pt x="181" y="181"/>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2"/>
            <p:cNvSpPr/>
            <p:nvPr/>
          </p:nvSpPr>
          <p:spPr>
            <a:xfrm flipH="1">
              <a:off x="6320321" y="5440725"/>
              <a:ext cx="93780" cy="117616"/>
            </a:xfrm>
            <a:custGeom>
              <a:avLst/>
              <a:gdLst/>
              <a:ahLst/>
              <a:cxnLst/>
              <a:rect l="l" t="t" r="r" b="b"/>
              <a:pathLst>
                <a:path w="960" h="1204" extrusionOk="0">
                  <a:moveTo>
                    <a:pt x="1" y="0"/>
                  </a:moveTo>
                  <a:lnTo>
                    <a:pt x="1" y="0"/>
                  </a:lnTo>
                  <a:cubicBezTo>
                    <a:pt x="152" y="223"/>
                    <a:pt x="303" y="438"/>
                    <a:pt x="450" y="657"/>
                  </a:cubicBezTo>
                  <a:cubicBezTo>
                    <a:pt x="620" y="838"/>
                    <a:pt x="790" y="1023"/>
                    <a:pt x="960" y="1204"/>
                  </a:cubicBezTo>
                  <a:cubicBezTo>
                    <a:pt x="801" y="989"/>
                    <a:pt x="638" y="770"/>
                    <a:pt x="476" y="551"/>
                  </a:cubicBezTo>
                  <a:cubicBezTo>
                    <a:pt x="318" y="366"/>
                    <a:pt x="159" y="185"/>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2"/>
            <p:cNvSpPr/>
            <p:nvPr/>
          </p:nvSpPr>
          <p:spPr>
            <a:xfrm flipH="1">
              <a:off x="6240608" y="5558244"/>
              <a:ext cx="79811" cy="90459"/>
            </a:xfrm>
            <a:custGeom>
              <a:avLst/>
              <a:gdLst/>
              <a:ahLst/>
              <a:cxnLst/>
              <a:rect l="l" t="t" r="r" b="b"/>
              <a:pathLst>
                <a:path w="817" h="926" extrusionOk="0">
                  <a:moveTo>
                    <a:pt x="1" y="1"/>
                  </a:moveTo>
                  <a:lnTo>
                    <a:pt x="1" y="1"/>
                  </a:lnTo>
                  <a:cubicBezTo>
                    <a:pt x="174" y="235"/>
                    <a:pt x="348" y="466"/>
                    <a:pt x="517" y="692"/>
                  </a:cubicBezTo>
                  <a:cubicBezTo>
                    <a:pt x="567" y="741"/>
                    <a:pt x="616" y="793"/>
                    <a:pt x="669" y="842"/>
                  </a:cubicBezTo>
                  <a:cubicBezTo>
                    <a:pt x="717" y="869"/>
                    <a:pt x="766" y="899"/>
                    <a:pt x="816" y="926"/>
                  </a:cubicBezTo>
                  <a:cubicBezTo>
                    <a:pt x="726" y="809"/>
                    <a:pt x="631" y="696"/>
                    <a:pt x="540" y="582"/>
                  </a:cubicBezTo>
                  <a:cubicBezTo>
                    <a:pt x="359" y="386"/>
                    <a:pt x="182" y="194"/>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2"/>
            <p:cNvSpPr/>
            <p:nvPr/>
          </p:nvSpPr>
          <p:spPr>
            <a:xfrm flipH="1">
              <a:off x="6318465" y="5438869"/>
              <a:ext cx="90850" cy="112536"/>
            </a:xfrm>
            <a:custGeom>
              <a:avLst/>
              <a:gdLst/>
              <a:ahLst/>
              <a:cxnLst/>
              <a:rect l="l" t="t" r="r" b="b"/>
              <a:pathLst>
                <a:path w="930" h="1152" extrusionOk="0">
                  <a:moveTo>
                    <a:pt x="1" y="0"/>
                  </a:moveTo>
                  <a:cubicBezTo>
                    <a:pt x="145" y="193"/>
                    <a:pt x="284" y="381"/>
                    <a:pt x="427" y="570"/>
                  </a:cubicBezTo>
                  <a:cubicBezTo>
                    <a:pt x="594" y="766"/>
                    <a:pt x="760" y="958"/>
                    <a:pt x="929" y="1151"/>
                  </a:cubicBezTo>
                  <a:cubicBezTo>
                    <a:pt x="624" y="770"/>
                    <a:pt x="314" y="389"/>
                    <a:pt x="9" y="4"/>
                  </a:cubicBezTo>
                  <a:cubicBezTo>
                    <a:pt x="5" y="4"/>
                    <a:pt x="5" y="4"/>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2"/>
            <p:cNvSpPr/>
            <p:nvPr/>
          </p:nvSpPr>
          <p:spPr>
            <a:xfrm flipH="1">
              <a:off x="6229569" y="5551308"/>
              <a:ext cx="88993" cy="103354"/>
            </a:xfrm>
            <a:custGeom>
              <a:avLst/>
              <a:gdLst/>
              <a:ahLst/>
              <a:cxnLst/>
              <a:rect l="l" t="t" r="r" b="b"/>
              <a:pathLst>
                <a:path w="911" h="1058" extrusionOk="0">
                  <a:moveTo>
                    <a:pt x="0" y="0"/>
                  </a:moveTo>
                  <a:lnTo>
                    <a:pt x="0" y="0"/>
                  </a:lnTo>
                  <a:cubicBezTo>
                    <a:pt x="174" y="220"/>
                    <a:pt x="348" y="438"/>
                    <a:pt x="521" y="653"/>
                  </a:cubicBezTo>
                  <a:cubicBezTo>
                    <a:pt x="642" y="781"/>
                    <a:pt x="763" y="910"/>
                    <a:pt x="883" y="1042"/>
                  </a:cubicBezTo>
                  <a:cubicBezTo>
                    <a:pt x="891" y="1046"/>
                    <a:pt x="899" y="1049"/>
                    <a:pt x="910" y="1057"/>
                  </a:cubicBezTo>
                  <a:cubicBezTo>
                    <a:pt x="608" y="706"/>
                    <a:pt x="303" y="355"/>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2"/>
            <p:cNvSpPr/>
            <p:nvPr/>
          </p:nvSpPr>
          <p:spPr>
            <a:xfrm flipH="1">
              <a:off x="6603812" y="5134277"/>
              <a:ext cx="49528" cy="86844"/>
            </a:xfrm>
            <a:custGeom>
              <a:avLst/>
              <a:gdLst/>
              <a:ahLst/>
              <a:cxnLst/>
              <a:rect l="l" t="t" r="r" b="b"/>
              <a:pathLst>
                <a:path w="507" h="889" extrusionOk="0">
                  <a:moveTo>
                    <a:pt x="1" y="1"/>
                  </a:moveTo>
                  <a:lnTo>
                    <a:pt x="1" y="1"/>
                  </a:lnTo>
                  <a:cubicBezTo>
                    <a:pt x="103" y="235"/>
                    <a:pt x="212" y="465"/>
                    <a:pt x="333" y="684"/>
                  </a:cubicBezTo>
                  <a:cubicBezTo>
                    <a:pt x="389" y="752"/>
                    <a:pt x="446" y="820"/>
                    <a:pt x="506" y="888"/>
                  </a:cubicBezTo>
                  <a:cubicBezTo>
                    <a:pt x="424" y="711"/>
                    <a:pt x="333" y="507"/>
                    <a:pt x="227" y="280"/>
                  </a:cubicBezTo>
                  <a:cubicBezTo>
                    <a:pt x="152" y="186"/>
                    <a:pt x="76" y="91"/>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2"/>
            <p:cNvSpPr/>
            <p:nvPr/>
          </p:nvSpPr>
          <p:spPr>
            <a:xfrm flipH="1">
              <a:off x="6658713" y="5057690"/>
              <a:ext cx="28134" cy="45718"/>
            </a:xfrm>
            <a:custGeom>
              <a:avLst/>
              <a:gdLst/>
              <a:ahLst/>
              <a:cxnLst/>
              <a:rect l="l" t="t" r="r" b="b"/>
              <a:pathLst>
                <a:path w="288" h="468" extrusionOk="0">
                  <a:moveTo>
                    <a:pt x="0" y="0"/>
                  </a:moveTo>
                  <a:lnTo>
                    <a:pt x="0" y="0"/>
                  </a:lnTo>
                  <a:cubicBezTo>
                    <a:pt x="30" y="64"/>
                    <a:pt x="56" y="128"/>
                    <a:pt x="79" y="189"/>
                  </a:cubicBezTo>
                  <a:cubicBezTo>
                    <a:pt x="147" y="283"/>
                    <a:pt x="220" y="373"/>
                    <a:pt x="287" y="468"/>
                  </a:cubicBezTo>
                  <a:cubicBezTo>
                    <a:pt x="185" y="317"/>
                    <a:pt x="91" y="159"/>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2"/>
            <p:cNvSpPr/>
            <p:nvPr/>
          </p:nvSpPr>
          <p:spPr>
            <a:xfrm flipH="1">
              <a:off x="6543734" y="5221024"/>
              <a:ext cx="60176" cy="94073"/>
            </a:xfrm>
            <a:custGeom>
              <a:avLst/>
              <a:gdLst/>
              <a:ahLst/>
              <a:cxnLst/>
              <a:rect l="l" t="t" r="r" b="b"/>
              <a:pathLst>
                <a:path w="616" h="963" extrusionOk="0">
                  <a:moveTo>
                    <a:pt x="0" y="0"/>
                  </a:moveTo>
                  <a:lnTo>
                    <a:pt x="0" y="0"/>
                  </a:lnTo>
                  <a:cubicBezTo>
                    <a:pt x="64" y="140"/>
                    <a:pt x="121" y="264"/>
                    <a:pt x="174" y="370"/>
                  </a:cubicBezTo>
                  <a:cubicBezTo>
                    <a:pt x="310" y="577"/>
                    <a:pt x="461" y="774"/>
                    <a:pt x="616" y="962"/>
                  </a:cubicBezTo>
                  <a:cubicBezTo>
                    <a:pt x="525" y="777"/>
                    <a:pt x="427" y="581"/>
                    <a:pt x="325" y="373"/>
                  </a:cubicBezTo>
                  <a:cubicBezTo>
                    <a:pt x="216" y="249"/>
                    <a:pt x="106" y="124"/>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2"/>
            <p:cNvSpPr/>
            <p:nvPr/>
          </p:nvSpPr>
          <p:spPr>
            <a:xfrm flipH="1">
              <a:off x="6601956" y="5108487"/>
              <a:ext cx="53631" cy="89677"/>
            </a:xfrm>
            <a:custGeom>
              <a:avLst/>
              <a:gdLst/>
              <a:ahLst/>
              <a:cxnLst/>
              <a:rect l="l" t="t" r="r" b="b"/>
              <a:pathLst>
                <a:path w="549" h="918" extrusionOk="0">
                  <a:moveTo>
                    <a:pt x="1" y="1"/>
                  </a:moveTo>
                  <a:cubicBezTo>
                    <a:pt x="92" y="193"/>
                    <a:pt x="175" y="374"/>
                    <a:pt x="250" y="544"/>
                  </a:cubicBezTo>
                  <a:cubicBezTo>
                    <a:pt x="352" y="668"/>
                    <a:pt x="450" y="793"/>
                    <a:pt x="548" y="918"/>
                  </a:cubicBezTo>
                  <a:cubicBezTo>
                    <a:pt x="466" y="748"/>
                    <a:pt x="375" y="567"/>
                    <a:pt x="284" y="386"/>
                  </a:cubicBezTo>
                  <a:cubicBezTo>
                    <a:pt x="186" y="261"/>
                    <a:pt x="92" y="133"/>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2"/>
            <p:cNvSpPr/>
            <p:nvPr/>
          </p:nvSpPr>
          <p:spPr>
            <a:xfrm flipH="1">
              <a:off x="6537091" y="5198067"/>
              <a:ext cx="64962" cy="100423"/>
            </a:xfrm>
            <a:custGeom>
              <a:avLst/>
              <a:gdLst/>
              <a:ahLst/>
              <a:cxnLst/>
              <a:rect l="l" t="t" r="r" b="b"/>
              <a:pathLst>
                <a:path w="665" h="1028" extrusionOk="0">
                  <a:moveTo>
                    <a:pt x="0" y="1"/>
                  </a:moveTo>
                  <a:lnTo>
                    <a:pt x="0" y="1"/>
                  </a:lnTo>
                  <a:cubicBezTo>
                    <a:pt x="110" y="216"/>
                    <a:pt x="207" y="416"/>
                    <a:pt x="306" y="608"/>
                  </a:cubicBezTo>
                  <a:cubicBezTo>
                    <a:pt x="423" y="748"/>
                    <a:pt x="544" y="887"/>
                    <a:pt x="665" y="1028"/>
                  </a:cubicBezTo>
                  <a:cubicBezTo>
                    <a:pt x="559" y="831"/>
                    <a:pt x="446" y="624"/>
                    <a:pt x="332" y="416"/>
                  </a:cubicBezTo>
                  <a:cubicBezTo>
                    <a:pt x="223" y="276"/>
                    <a:pt x="113" y="140"/>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2"/>
            <p:cNvSpPr/>
            <p:nvPr/>
          </p:nvSpPr>
          <p:spPr>
            <a:xfrm flipH="1">
              <a:off x="6599807" y="5159383"/>
              <a:ext cx="16998" cy="23347"/>
            </a:xfrm>
            <a:custGeom>
              <a:avLst/>
              <a:gdLst/>
              <a:ahLst/>
              <a:cxnLst/>
              <a:rect l="l" t="t" r="r" b="b"/>
              <a:pathLst>
                <a:path w="174" h="239" extrusionOk="0">
                  <a:moveTo>
                    <a:pt x="1" y="1"/>
                  </a:moveTo>
                  <a:cubicBezTo>
                    <a:pt x="57" y="80"/>
                    <a:pt x="118" y="159"/>
                    <a:pt x="174" y="238"/>
                  </a:cubicBezTo>
                  <a:cubicBezTo>
                    <a:pt x="159" y="212"/>
                    <a:pt x="144" y="182"/>
                    <a:pt x="128" y="151"/>
                  </a:cubicBezTo>
                  <a:cubicBezTo>
                    <a:pt x="83" y="102"/>
                    <a:pt x="41" y="53"/>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2"/>
            <p:cNvSpPr/>
            <p:nvPr/>
          </p:nvSpPr>
          <p:spPr>
            <a:xfrm flipH="1">
              <a:off x="6471152" y="5298393"/>
              <a:ext cx="66037" cy="91533"/>
            </a:xfrm>
            <a:custGeom>
              <a:avLst/>
              <a:gdLst/>
              <a:ahLst/>
              <a:cxnLst/>
              <a:rect l="l" t="t" r="r" b="b"/>
              <a:pathLst>
                <a:path w="676" h="937" extrusionOk="0">
                  <a:moveTo>
                    <a:pt x="1" y="1"/>
                  </a:moveTo>
                  <a:lnTo>
                    <a:pt x="1" y="1"/>
                  </a:lnTo>
                  <a:cubicBezTo>
                    <a:pt x="114" y="208"/>
                    <a:pt x="223" y="412"/>
                    <a:pt x="329" y="604"/>
                  </a:cubicBezTo>
                  <a:cubicBezTo>
                    <a:pt x="442" y="721"/>
                    <a:pt x="555" y="830"/>
                    <a:pt x="676" y="936"/>
                  </a:cubicBezTo>
                  <a:cubicBezTo>
                    <a:pt x="581" y="778"/>
                    <a:pt x="487" y="616"/>
                    <a:pt x="393" y="454"/>
                  </a:cubicBezTo>
                  <a:cubicBezTo>
                    <a:pt x="261" y="302"/>
                    <a:pt x="132" y="151"/>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2"/>
            <p:cNvSpPr/>
            <p:nvPr/>
          </p:nvSpPr>
          <p:spPr>
            <a:xfrm flipH="1">
              <a:off x="6534161" y="5182633"/>
              <a:ext cx="65744" cy="99934"/>
            </a:xfrm>
            <a:custGeom>
              <a:avLst/>
              <a:gdLst/>
              <a:ahLst/>
              <a:cxnLst/>
              <a:rect l="l" t="t" r="r" b="b"/>
              <a:pathLst>
                <a:path w="673" h="1023" extrusionOk="0">
                  <a:moveTo>
                    <a:pt x="1" y="0"/>
                  </a:moveTo>
                  <a:lnTo>
                    <a:pt x="1" y="0"/>
                  </a:lnTo>
                  <a:cubicBezTo>
                    <a:pt x="107" y="197"/>
                    <a:pt x="213" y="385"/>
                    <a:pt x="310" y="574"/>
                  </a:cubicBezTo>
                  <a:cubicBezTo>
                    <a:pt x="431" y="721"/>
                    <a:pt x="552" y="872"/>
                    <a:pt x="673" y="1023"/>
                  </a:cubicBezTo>
                  <a:cubicBezTo>
                    <a:pt x="560" y="831"/>
                    <a:pt x="446" y="642"/>
                    <a:pt x="333" y="446"/>
                  </a:cubicBezTo>
                  <a:cubicBezTo>
                    <a:pt x="224" y="298"/>
                    <a:pt x="110" y="148"/>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2"/>
            <p:cNvSpPr/>
            <p:nvPr/>
          </p:nvSpPr>
          <p:spPr>
            <a:xfrm flipH="1">
              <a:off x="6457866" y="5282470"/>
              <a:ext cx="76392" cy="107749"/>
            </a:xfrm>
            <a:custGeom>
              <a:avLst/>
              <a:gdLst/>
              <a:ahLst/>
              <a:cxnLst/>
              <a:rect l="l" t="t" r="r" b="b"/>
              <a:pathLst>
                <a:path w="782" h="1103" extrusionOk="0">
                  <a:moveTo>
                    <a:pt x="1" y="1"/>
                  </a:moveTo>
                  <a:cubicBezTo>
                    <a:pt x="121" y="209"/>
                    <a:pt x="243" y="416"/>
                    <a:pt x="363" y="617"/>
                  </a:cubicBezTo>
                  <a:cubicBezTo>
                    <a:pt x="503" y="779"/>
                    <a:pt x="642" y="941"/>
                    <a:pt x="782" y="1103"/>
                  </a:cubicBezTo>
                  <a:cubicBezTo>
                    <a:pt x="654" y="899"/>
                    <a:pt x="522" y="692"/>
                    <a:pt x="389" y="484"/>
                  </a:cubicBezTo>
                  <a:cubicBezTo>
                    <a:pt x="257" y="322"/>
                    <a:pt x="129" y="159"/>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2"/>
            <p:cNvSpPr/>
            <p:nvPr/>
          </p:nvSpPr>
          <p:spPr>
            <a:xfrm flipH="1">
              <a:off x="6532304" y="5193671"/>
              <a:ext cx="54314" cy="79322"/>
            </a:xfrm>
            <a:custGeom>
              <a:avLst/>
              <a:gdLst/>
              <a:ahLst/>
              <a:cxnLst/>
              <a:rect l="l" t="t" r="r" b="b"/>
              <a:pathLst>
                <a:path w="556" h="812" extrusionOk="0">
                  <a:moveTo>
                    <a:pt x="1" y="0"/>
                  </a:moveTo>
                  <a:lnTo>
                    <a:pt x="1" y="0"/>
                  </a:lnTo>
                  <a:cubicBezTo>
                    <a:pt x="65" y="110"/>
                    <a:pt x="133" y="223"/>
                    <a:pt x="197" y="333"/>
                  </a:cubicBezTo>
                  <a:cubicBezTo>
                    <a:pt x="314" y="491"/>
                    <a:pt x="434" y="653"/>
                    <a:pt x="556" y="812"/>
                  </a:cubicBezTo>
                  <a:cubicBezTo>
                    <a:pt x="439" y="634"/>
                    <a:pt x="326" y="453"/>
                    <a:pt x="208" y="272"/>
                  </a:cubicBezTo>
                  <a:cubicBezTo>
                    <a:pt x="163" y="204"/>
                    <a:pt x="117" y="140"/>
                    <a:pt x="72" y="72"/>
                  </a:cubicBezTo>
                  <a:cubicBezTo>
                    <a:pt x="49" y="49"/>
                    <a:pt x="23" y="23"/>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2"/>
            <p:cNvSpPr/>
            <p:nvPr/>
          </p:nvSpPr>
          <p:spPr>
            <a:xfrm flipH="1">
              <a:off x="6426410" y="5390122"/>
              <a:ext cx="31553" cy="36242"/>
            </a:xfrm>
            <a:custGeom>
              <a:avLst/>
              <a:gdLst/>
              <a:ahLst/>
              <a:cxnLst/>
              <a:rect l="l" t="t" r="r" b="b"/>
              <a:pathLst>
                <a:path w="323" h="371" extrusionOk="0">
                  <a:moveTo>
                    <a:pt x="1" y="1"/>
                  </a:moveTo>
                  <a:lnTo>
                    <a:pt x="1" y="1"/>
                  </a:lnTo>
                  <a:cubicBezTo>
                    <a:pt x="54" y="81"/>
                    <a:pt x="103" y="159"/>
                    <a:pt x="152" y="239"/>
                  </a:cubicBezTo>
                  <a:cubicBezTo>
                    <a:pt x="209" y="284"/>
                    <a:pt x="265" y="330"/>
                    <a:pt x="322" y="371"/>
                  </a:cubicBezTo>
                  <a:cubicBezTo>
                    <a:pt x="212" y="246"/>
                    <a:pt x="107" y="121"/>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2"/>
            <p:cNvSpPr/>
            <p:nvPr/>
          </p:nvSpPr>
          <p:spPr>
            <a:xfrm flipH="1">
              <a:off x="6455619" y="5272897"/>
              <a:ext cx="76782" cy="107456"/>
            </a:xfrm>
            <a:custGeom>
              <a:avLst/>
              <a:gdLst/>
              <a:ahLst/>
              <a:cxnLst/>
              <a:rect l="l" t="t" r="r" b="b"/>
              <a:pathLst>
                <a:path w="786" h="1100" extrusionOk="0">
                  <a:moveTo>
                    <a:pt x="1" y="1"/>
                  </a:moveTo>
                  <a:lnTo>
                    <a:pt x="1" y="1"/>
                  </a:lnTo>
                  <a:cubicBezTo>
                    <a:pt x="125" y="197"/>
                    <a:pt x="246" y="389"/>
                    <a:pt x="370" y="582"/>
                  </a:cubicBezTo>
                  <a:cubicBezTo>
                    <a:pt x="506" y="755"/>
                    <a:pt x="646" y="929"/>
                    <a:pt x="785" y="1100"/>
                  </a:cubicBezTo>
                  <a:cubicBezTo>
                    <a:pt x="649" y="907"/>
                    <a:pt x="518" y="715"/>
                    <a:pt x="382" y="518"/>
                  </a:cubicBezTo>
                  <a:cubicBezTo>
                    <a:pt x="254" y="344"/>
                    <a:pt x="125" y="175"/>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2"/>
            <p:cNvSpPr/>
            <p:nvPr/>
          </p:nvSpPr>
          <p:spPr>
            <a:xfrm flipH="1">
              <a:off x="6409217" y="5380256"/>
              <a:ext cx="46499" cy="58710"/>
            </a:xfrm>
            <a:custGeom>
              <a:avLst/>
              <a:gdLst/>
              <a:ahLst/>
              <a:cxnLst/>
              <a:rect l="l" t="t" r="r" b="b"/>
              <a:pathLst>
                <a:path w="476" h="601" extrusionOk="0">
                  <a:moveTo>
                    <a:pt x="0" y="1"/>
                  </a:moveTo>
                  <a:cubicBezTo>
                    <a:pt x="118" y="174"/>
                    <a:pt x="235" y="344"/>
                    <a:pt x="352" y="510"/>
                  </a:cubicBezTo>
                  <a:cubicBezTo>
                    <a:pt x="393" y="539"/>
                    <a:pt x="435" y="570"/>
                    <a:pt x="476" y="600"/>
                  </a:cubicBezTo>
                  <a:cubicBezTo>
                    <a:pt x="465" y="585"/>
                    <a:pt x="453" y="570"/>
                    <a:pt x="442" y="555"/>
                  </a:cubicBezTo>
                  <a:cubicBezTo>
                    <a:pt x="295" y="370"/>
                    <a:pt x="148" y="185"/>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2"/>
            <p:cNvSpPr/>
            <p:nvPr/>
          </p:nvSpPr>
          <p:spPr>
            <a:xfrm flipH="1">
              <a:off x="4191227" y="-582333"/>
              <a:ext cx="4057652" cy="5386400"/>
            </a:xfrm>
            <a:custGeom>
              <a:avLst/>
              <a:gdLst/>
              <a:ahLst/>
              <a:cxnLst/>
              <a:rect l="l" t="t" r="r" b="b"/>
              <a:pathLst>
                <a:path w="41537" h="55139" extrusionOk="0">
                  <a:moveTo>
                    <a:pt x="34705" y="0"/>
                  </a:moveTo>
                  <a:cubicBezTo>
                    <a:pt x="29678" y="1951"/>
                    <a:pt x="24198" y="4110"/>
                    <a:pt x="24059" y="4167"/>
                  </a:cubicBezTo>
                  <a:cubicBezTo>
                    <a:pt x="23803" y="4269"/>
                    <a:pt x="5445" y="11741"/>
                    <a:pt x="5348" y="11979"/>
                  </a:cubicBezTo>
                  <a:cubicBezTo>
                    <a:pt x="1751" y="13485"/>
                    <a:pt x="0" y="17613"/>
                    <a:pt x="1411" y="21263"/>
                  </a:cubicBezTo>
                  <a:cubicBezTo>
                    <a:pt x="1392" y="21429"/>
                    <a:pt x="8687" y="39767"/>
                    <a:pt x="8751" y="39929"/>
                  </a:cubicBezTo>
                  <a:cubicBezTo>
                    <a:pt x="8800" y="40050"/>
                    <a:pt x="12740" y="49817"/>
                    <a:pt x="14919" y="55138"/>
                  </a:cubicBezTo>
                  <a:cubicBezTo>
                    <a:pt x="13284" y="50745"/>
                    <a:pt x="9099" y="39174"/>
                    <a:pt x="9046" y="39031"/>
                  </a:cubicBezTo>
                  <a:cubicBezTo>
                    <a:pt x="8986" y="38857"/>
                    <a:pt x="2754" y="21342"/>
                    <a:pt x="2782" y="21172"/>
                  </a:cubicBezTo>
                  <a:cubicBezTo>
                    <a:pt x="1581" y="17681"/>
                    <a:pt x="3374" y="13851"/>
                    <a:pt x="6812" y="12545"/>
                  </a:cubicBezTo>
                  <a:cubicBezTo>
                    <a:pt x="6925" y="12303"/>
                    <a:pt x="24466" y="5887"/>
                    <a:pt x="24738" y="5793"/>
                  </a:cubicBezTo>
                  <a:cubicBezTo>
                    <a:pt x="24965" y="5710"/>
                    <a:pt x="37382" y="1343"/>
                    <a:pt x="41536"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2"/>
            <p:cNvSpPr/>
            <p:nvPr/>
          </p:nvSpPr>
          <p:spPr>
            <a:xfrm flipH="1">
              <a:off x="6686749" y="5011581"/>
              <a:ext cx="22957" cy="46206"/>
            </a:xfrm>
            <a:custGeom>
              <a:avLst/>
              <a:gdLst/>
              <a:ahLst/>
              <a:cxnLst/>
              <a:rect l="l" t="t" r="r" b="b"/>
              <a:pathLst>
                <a:path w="235" h="473" extrusionOk="0">
                  <a:moveTo>
                    <a:pt x="1" y="0"/>
                  </a:moveTo>
                  <a:cubicBezTo>
                    <a:pt x="72" y="162"/>
                    <a:pt x="151" y="317"/>
                    <a:pt x="234" y="472"/>
                  </a:cubicBezTo>
                  <a:cubicBezTo>
                    <a:pt x="193" y="370"/>
                    <a:pt x="147" y="260"/>
                    <a:pt x="98" y="143"/>
                  </a:cubicBezTo>
                  <a:cubicBezTo>
                    <a:pt x="64" y="98"/>
                    <a:pt x="34" y="49"/>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2"/>
            <p:cNvSpPr/>
            <p:nvPr/>
          </p:nvSpPr>
          <p:spPr>
            <a:xfrm flipH="1">
              <a:off x="6719279" y="4917116"/>
              <a:ext cx="29892" cy="62813"/>
            </a:xfrm>
            <a:custGeom>
              <a:avLst/>
              <a:gdLst/>
              <a:ahLst/>
              <a:cxnLst/>
              <a:rect l="l" t="t" r="r" b="b"/>
              <a:pathLst>
                <a:path w="306" h="643" extrusionOk="0">
                  <a:moveTo>
                    <a:pt x="1" y="1"/>
                  </a:moveTo>
                  <a:lnTo>
                    <a:pt x="1" y="1"/>
                  </a:lnTo>
                  <a:cubicBezTo>
                    <a:pt x="83" y="208"/>
                    <a:pt x="140" y="356"/>
                    <a:pt x="174" y="435"/>
                  </a:cubicBezTo>
                  <a:cubicBezTo>
                    <a:pt x="219" y="507"/>
                    <a:pt x="264" y="575"/>
                    <a:pt x="306" y="643"/>
                  </a:cubicBezTo>
                  <a:cubicBezTo>
                    <a:pt x="253" y="511"/>
                    <a:pt x="196" y="371"/>
                    <a:pt x="133" y="224"/>
                  </a:cubicBezTo>
                  <a:cubicBezTo>
                    <a:pt x="91" y="148"/>
                    <a:pt x="46" y="72"/>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2"/>
            <p:cNvSpPr/>
            <p:nvPr/>
          </p:nvSpPr>
          <p:spPr>
            <a:xfrm flipH="1">
              <a:off x="6751223" y="4849712"/>
              <a:ext cx="23445" cy="52361"/>
            </a:xfrm>
            <a:custGeom>
              <a:avLst/>
              <a:gdLst/>
              <a:ahLst/>
              <a:cxnLst/>
              <a:rect l="l" t="t" r="r" b="b"/>
              <a:pathLst>
                <a:path w="240" h="536" extrusionOk="0">
                  <a:moveTo>
                    <a:pt x="1" y="1"/>
                  </a:moveTo>
                  <a:lnTo>
                    <a:pt x="1" y="1"/>
                  </a:lnTo>
                  <a:cubicBezTo>
                    <a:pt x="46" y="114"/>
                    <a:pt x="84" y="219"/>
                    <a:pt x="122" y="318"/>
                  </a:cubicBezTo>
                  <a:cubicBezTo>
                    <a:pt x="163" y="393"/>
                    <a:pt x="201" y="464"/>
                    <a:pt x="239" y="536"/>
                  </a:cubicBezTo>
                  <a:cubicBezTo>
                    <a:pt x="194" y="427"/>
                    <a:pt x="148" y="318"/>
                    <a:pt x="103" y="204"/>
                  </a:cubicBezTo>
                  <a:lnTo>
                    <a:pt x="1" y="1"/>
                  </a:ln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2"/>
            <p:cNvSpPr/>
            <p:nvPr/>
          </p:nvSpPr>
          <p:spPr>
            <a:xfrm flipH="1">
              <a:off x="6776720" y="4803994"/>
              <a:ext cx="14849" cy="36144"/>
            </a:xfrm>
            <a:custGeom>
              <a:avLst/>
              <a:gdLst/>
              <a:ahLst/>
              <a:cxnLst/>
              <a:rect l="l" t="t" r="r" b="b"/>
              <a:pathLst>
                <a:path w="152" h="370" extrusionOk="0">
                  <a:moveTo>
                    <a:pt x="1" y="0"/>
                  </a:moveTo>
                  <a:lnTo>
                    <a:pt x="1" y="0"/>
                  </a:lnTo>
                  <a:cubicBezTo>
                    <a:pt x="27" y="72"/>
                    <a:pt x="53" y="136"/>
                    <a:pt x="76" y="204"/>
                  </a:cubicBezTo>
                  <a:cubicBezTo>
                    <a:pt x="102" y="261"/>
                    <a:pt x="125" y="314"/>
                    <a:pt x="151" y="370"/>
                  </a:cubicBezTo>
                  <a:cubicBezTo>
                    <a:pt x="140" y="340"/>
                    <a:pt x="129" y="314"/>
                    <a:pt x="118" y="284"/>
                  </a:cubicBezTo>
                  <a:cubicBezTo>
                    <a:pt x="80" y="189"/>
                    <a:pt x="38" y="95"/>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2"/>
            <p:cNvSpPr/>
            <p:nvPr/>
          </p:nvSpPr>
          <p:spPr>
            <a:xfrm flipH="1">
              <a:off x="6655489" y="5103310"/>
              <a:ext cx="3321" cy="5275"/>
            </a:xfrm>
            <a:custGeom>
              <a:avLst/>
              <a:gdLst/>
              <a:ahLst/>
              <a:cxnLst/>
              <a:rect l="l" t="t" r="r" b="b"/>
              <a:pathLst>
                <a:path w="34" h="54" extrusionOk="0">
                  <a:moveTo>
                    <a:pt x="0" y="1"/>
                  </a:moveTo>
                  <a:cubicBezTo>
                    <a:pt x="11" y="20"/>
                    <a:pt x="23" y="35"/>
                    <a:pt x="34" y="54"/>
                  </a:cubicBezTo>
                  <a:cubicBezTo>
                    <a:pt x="34" y="46"/>
                    <a:pt x="30" y="42"/>
                    <a:pt x="27" y="39"/>
                  </a:cubicBezTo>
                  <a:cubicBezTo>
                    <a:pt x="19" y="23"/>
                    <a:pt x="11" y="12"/>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2"/>
            <p:cNvSpPr/>
            <p:nvPr/>
          </p:nvSpPr>
          <p:spPr>
            <a:xfrm flipH="1">
              <a:off x="6679032" y="4979832"/>
              <a:ext cx="40345" cy="76392"/>
            </a:xfrm>
            <a:custGeom>
              <a:avLst/>
              <a:gdLst/>
              <a:ahLst/>
              <a:cxnLst/>
              <a:rect l="l" t="t" r="r" b="b"/>
              <a:pathLst>
                <a:path w="413" h="782" extrusionOk="0">
                  <a:moveTo>
                    <a:pt x="1" y="1"/>
                  </a:moveTo>
                  <a:cubicBezTo>
                    <a:pt x="72" y="170"/>
                    <a:pt x="137" y="325"/>
                    <a:pt x="197" y="468"/>
                  </a:cubicBezTo>
                  <a:cubicBezTo>
                    <a:pt x="269" y="574"/>
                    <a:pt x="341" y="680"/>
                    <a:pt x="412" y="782"/>
                  </a:cubicBezTo>
                  <a:cubicBezTo>
                    <a:pt x="344" y="630"/>
                    <a:pt x="273" y="472"/>
                    <a:pt x="197" y="310"/>
                  </a:cubicBezTo>
                  <a:cubicBezTo>
                    <a:pt x="133" y="208"/>
                    <a:pt x="69" y="106"/>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2"/>
            <p:cNvSpPr/>
            <p:nvPr/>
          </p:nvSpPr>
          <p:spPr>
            <a:xfrm flipH="1">
              <a:off x="6719279" y="4901975"/>
              <a:ext cx="32042" cy="65744"/>
            </a:xfrm>
            <a:custGeom>
              <a:avLst/>
              <a:gdLst/>
              <a:ahLst/>
              <a:cxnLst/>
              <a:rect l="l" t="t" r="r" b="b"/>
              <a:pathLst>
                <a:path w="328" h="673" extrusionOk="0">
                  <a:moveTo>
                    <a:pt x="0" y="1"/>
                  </a:moveTo>
                  <a:cubicBezTo>
                    <a:pt x="53" y="130"/>
                    <a:pt x="105" y="258"/>
                    <a:pt x="155" y="379"/>
                  </a:cubicBezTo>
                  <a:cubicBezTo>
                    <a:pt x="215" y="476"/>
                    <a:pt x="272" y="575"/>
                    <a:pt x="328" y="673"/>
                  </a:cubicBezTo>
                  <a:cubicBezTo>
                    <a:pt x="272" y="549"/>
                    <a:pt x="211" y="417"/>
                    <a:pt x="155" y="284"/>
                  </a:cubicBezTo>
                  <a:cubicBezTo>
                    <a:pt x="101" y="190"/>
                    <a:pt x="53" y="96"/>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2"/>
            <p:cNvSpPr/>
            <p:nvPr/>
          </p:nvSpPr>
          <p:spPr>
            <a:xfrm flipH="1">
              <a:off x="6751614" y="4848539"/>
              <a:ext cx="21491" cy="47379"/>
            </a:xfrm>
            <a:custGeom>
              <a:avLst/>
              <a:gdLst/>
              <a:ahLst/>
              <a:cxnLst/>
              <a:rect l="l" t="t" r="r" b="b"/>
              <a:pathLst>
                <a:path w="220" h="485" extrusionOk="0">
                  <a:moveTo>
                    <a:pt x="0" y="1"/>
                  </a:moveTo>
                  <a:lnTo>
                    <a:pt x="0" y="1"/>
                  </a:lnTo>
                  <a:cubicBezTo>
                    <a:pt x="3" y="9"/>
                    <a:pt x="7" y="16"/>
                    <a:pt x="10" y="24"/>
                  </a:cubicBezTo>
                  <a:lnTo>
                    <a:pt x="10" y="24"/>
                  </a:lnTo>
                  <a:cubicBezTo>
                    <a:pt x="7" y="16"/>
                    <a:pt x="3" y="9"/>
                    <a:pt x="0" y="1"/>
                  </a:cubicBezTo>
                  <a:close/>
                  <a:moveTo>
                    <a:pt x="10" y="24"/>
                  </a:moveTo>
                  <a:cubicBezTo>
                    <a:pt x="36" y="88"/>
                    <a:pt x="60" y="153"/>
                    <a:pt x="87" y="216"/>
                  </a:cubicBezTo>
                  <a:cubicBezTo>
                    <a:pt x="129" y="301"/>
                    <a:pt x="172" y="386"/>
                    <a:pt x="211" y="467"/>
                  </a:cubicBezTo>
                  <a:lnTo>
                    <a:pt x="211" y="467"/>
                  </a:lnTo>
                  <a:cubicBezTo>
                    <a:pt x="206" y="456"/>
                    <a:pt x="201" y="445"/>
                    <a:pt x="197" y="435"/>
                  </a:cubicBezTo>
                  <a:cubicBezTo>
                    <a:pt x="128" y="302"/>
                    <a:pt x="68" y="164"/>
                    <a:pt x="10" y="24"/>
                  </a:cubicBezTo>
                  <a:close/>
                  <a:moveTo>
                    <a:pt x="211" y="467"/>
                  </a:moveTo>
                  <a:cubicBezTo>
                    <a:pt x="214" y="473"/>
                    <a:pt x="217" y="479"/>
                    <a:pt x="219" y="484"/>
                  </a:cubicBezTo>
                  <a:cubicBezTo>
                    <a:pt x="217" y="479"/>
                    <a:pt x="214" y="473"/>
                    <a:pt x="211" y="467"/>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2"/>
            <p:cNvSpPr/>
            <p:nvPr/>
          </p:nvSpPr>
          <p:spPr>
            <a:xfrm flipH="1">
              <a:off x="6629211" y="5056127"/>
              <a:ext cx="49918" cy="86747"/>
            </a:xfrm>
            <a:custGeom>
              <a:avLst/>
              <a:gdLst/>
              <a:ahLst/>
              <a:cxnLst/>
              <a:rect l="l" t="t" r="r" b="b"/>
              <a:pathLst>
                <a:path w="511" h="888" extrusionOk="0">
                  <a:moveTo>
                    <a:pt x="0" y="1"/>
                  </a:moveTo>
                  <a:cubicBezTo>
                    <a:pt x="83" y="182"/>
                    <a:pt x="163" y="356"/>
                    <a:pt x="235" y="522"/>
                  </a:cubicBezTo>
                  <a:cubicBezTo>
                    <a:pt x="329" y="642"/>
                    <a:pt x="420" y="767"/>
                    <a:pt x="510" y="887"/>
                  </a:cubicBezTo>
                  <a:cubicBezTo>
                    <a:pt x="423" y="718"/>
                    <a:pt x="340" y="544"/>
                    <a:pt x="249" y="363"/>
                  </a:cubicBezTo>
                  <a:cubicBezTo>
                    <a:pt x="167" y="243"/>
                    <a:pt x="83" y="121"/>
                    <a:pt x="0"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2"/>
            <p:cNvSpPr/>
            <p:nvPr/>
          </p:nvSpPr>
          <p:spPr>
            <a:xfrm flipH="1">
              <a:off x="6678250" y="4967621"/>
              <a:ext cx="41127" cy="76880"/>
            </a:xfrm>
            <a:custGeom>
              <a:avLst/>
              <a:gdLst/>
              <a:ahLst/>
              <a:cxnLst/>
              <a:rect l="l" t="t" r="r" b="b"/>
              <a:pathLst>
                <a:path w="421" h="787" extrusionOk="0">
                  <a:moveTo>
                    <a:pt x="1" y="1"/>
                  </a:moveTo>
                  <a:cubicBezTo>
                    <a:pt x="69" y="149"/>
                    <a:pt x="133" y="292"/>
                    <a:pt x="197" y="435"/>
                  </a:cubicBezTo>
                  <a:cubicBezTo>
                    <a:pt x="273" y="552"/>
                    <a:pt x="349" y="669"/>
                    <a:pt x="420" y="786"/>
                  </a:cubicBezTo>
                  <a:cubicBezTo>
                    <a:pt x="349" y="639"/>
                    <a:pt x="276" y="492"/>
                    <a:pt x="201" y="344"/>
                  </a:cubicBezTo>
                  <a:cubicBezTo>
                    <a:pt x="137" y="231"/>
                    <a:pt x="69" y="118"/>
                    <a:pt x="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2"/>
            <p:cNvSpPr/>
            <p:nvPr/>
          </p:nvSpPr>
          <p:spPr>
            <a:xfrm flipH="1">
              <a:off x="6718889" y="4895820"/>
              <a:ext cx="32823" cy="66037"/>
            </a:xfrm>
            <a:custGeom>
              <a:avLst/>
              <a:gdLst/>
              <a:ahLst/>
              <a:cxnLst/>
              <a:rect l="l" t="t" r="r" b="b"/>
              <a:pathLst>
                <a:path w="336" h="676" extrusionOk="0">
                  <a:moveTo>
                    <a:pt x="0" y="0"/>
                  </a:moveTo>
                  <a:lnTo>
                    <a:pt x="0" y="0"/>
                  </a:lnTo>
                  <a:cubicBezTo>
                    <a:pt x="53" y="117"/>
                    <a:pt x="105" y="234"/>
                    <a:pt x="159" y="347"/>
                  </a:cubicBezTo>
                  <a:cubicBezTo>
                    <a:pt x="215" y="457"/>
                    <a:pt x="276" y="567"/>
                    <a:pt x="336" y="675"/>
                  </a:cubicBezTo>
                  <a:cubicBezTo>
                    <a:pt x="227" y="457"/>
                    <a:pt x="114" y="231"/>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2"/>
            <p:cNvSpPr/>
            <p:nvPr/>
          </p:nvSpPr>
          <p:spPr>
            <a:xfrm flipH="1">
              <a:off x="6616707" y="5142776"/>
              <a:ext cx="12602" cy="16705"/>
            </a:xfrm>
            <a:custGeom>
              <a:avLst/>
              <a:gdLst/>
              <a:ahLst/>
              <a:cxnLst/>
              <a:rect l="l" t="t" r="r" b="b"/>
              <a:pathLst>
                <a:path w="129" h="171" extrusionOk="0">
                  <a:moveTo>
                    <a:pt x="0" y="0"/>
                  </a:moveTo>
                  <a:cubicBezTo>
                    <a:pt x="4" y="12"/>
                    <a:pt x="11" y="23"/>
                    <a:pt x="15" y="35"/>
                  </a:cubicBezTo>
                  <a:cubicBezTo>
                    <a:pt x="53" y="80"/>
                    <a:pt x="91" y="129"/>
                    <a:pt x="129" y="171"/>
                  </a:cubicBezTo>
                  <a:cubicBezTo>
                    <a:pt x="83" y="114"/>
                    <a:pt x="42" y="58"/>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2"/>
            <p:cNvSpPr/>
            <p:nvPr/>
          </p:nvSpPr>
          <p:spPr>
            <a:xfrm flipH="1">
              <a:off x="6627746" y="5044404"/>
              <a:ext cx="50602" cy="86356"/>
            </a:xfrm>
            <a:custGeom>
              <a:avLst/>
              <a:gdLst/>
              <a:ahLst/>
              <a:cxnLst/>
              <a:rect l="l" t="t" r="r" b="b"/>
              <a:pathLst>
                <a:path w="518" h="884" extrusionOk="0">
                  <a:moveTo>
                    <a:pt x="0" y="0"/>
                  </a:moveTo>
                  <a:lnTo>
                    <a:pt x="0" y="0"/>
                  </a:lnTo>
                  <a:cubicBezTo>
                    <a:pt x="83" y="162"/>
                    <a:pt x="162" y="325"/>
                    <a:pt x="241" y="483"/>
                  </a:cubicBezTo>
                  <a:cubicBezTo>
                    <a:pt x="332" y="615"/>
                    <a:pt x="427" y="751"/>
                    <a:pt x="517" y="883"/>
                  </a:cubicBezTo>
                  <a:cubicBezTo>
                    <a:pt x="431" y="721"/>
                    <a:pt x="340" y="558"/>
                    <a:pt x="253" y="392"/>
                  </a:cubicBezTo>
                  <a:cubicBezTo>
                    <a:pt x="170" y="260"/>
                    <a:pt x="83" y="133"/>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2"/>
            <p:cNvSpPr/>
            <p:nvPr/>
          </p:nvSpPr>
          <p:spPr>
            <a:xfrm flipH="1">
              <a:off x="6677567" y="4961760"/>
              <a:ext cx="41420" cy="77173"/>
            </a:xfrm>
            <a:custGeom>
              <a:avLst/>
              <a:gdLst/>
              <a:ahLst/>
              <a:cxnLst/>
              <a:rect l="l" t="t" r="r" b="b"/>
              <a:pathLst>
                <a:path w="424" h="790" extrusionOk="0">
                  <a:moveTo>
                    <a:pt x="1" y="0"/>
                  </a:moveTo>
                  <a:lnTo>
                    <a:pt x="1" y="0"/>
                  </a:lnTo>
                  <a:cubicBezTo>
                    <a:pt x="65" y="136"/>
                    <a:pt x="133" y="272"/>
                    <a:pt x="197" y="404"/>
                  </a:cubicBezTo>
                  <a:cubicBezTo>
                    <a:pt x="272" y="533"/>
                    <a:pt x="348" y="661"/>
                    <a:pt x="424" y="789"/>
                  </a:cubicBezTo>
                  <a:cubicBezTo>
                    <a:pt x="284" y="529"/>
                    <a:pt x="145" y="268"/>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2"/>
            <p:cNvSpPr/>
            <p:nvPr/>
          </p:nvSpPr>
          <p:spPr>
            <a:xfrm flipH="1">
              <a:off x="6586521" y="5130663"/>
              <a:ext cx="41322" cy="63106"/>
            </a:xfrm>
            <a:custGeom>
              <a:avLst/>
              <a:gdLst/>
              <a:ahLst/>
              <a:cxnLst/>
              <a:rect l="l" t="t" r="r" b="b"/>
              <a:pathLst>
                <a:path w="423" h="646" extrusionOk="0">
                  <a:moveTo>
                    <a:pt x="0" y="0"/>
                  </a:moveTo>
                  <a:cubicBezTo>
                    <a:pt x="83" y="151"/>
                    <a:pt x="163" y="298"/>
                    <a:pt x="241" y="445"/>
                  </a:cubicBezTo>
                  <a:cubicBezTo>
                    <a:pt x="302" y="513"/>
                    <a:pt x="363" y="581"/>
                    <a:pt x="423" y="645"/>
                  </a:cubicBezTo>
                  <a:cubicBezTo>
                    <a:pt x="381" y="577"/>
                    <a:pt x="344" y="509"/>
                    <a:pt x="302" y="438"/>
                  </a:cubicBezTo>
                  <a:cubicBezTo>
                    <a:pt x="200" y="295"/>
                    <a:pt x="102" y="147"/>
                    <a:pt x="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2"/>
            <p:cNvSpPr/>
            <p:nvPr/>
          </p:nvSpPr>
          <p:spPr>
            <a:xfrm flipH="1">
              <a:off x="6627062" y="5038836"/>
              <a:ext cx="50602" cy="85672"/>
            </a:xfrm>
            <a:custGeom>
              <a:avLst/>
              <a:gdLst/>
              <a:ahLst/>
              <a:cxnLst/>
              <a:rect l="l" t="t" r="r" b="b"/>
              <a:pathLst>
                <a:path w="518" h="877" extrusionOk="0">
                  <a:moveTo>
                    <a:pt x="1" y="0"/>
                  </a:moveTo>
                  <a:cubicBezTo>
                    <a:pt x="84" y="151"/>
                    <a:pt x="163" y="298"/>
                    <a:pt x="246" y="449"/>
                  </a:cubicBezTo>
                  <a:cubicBezTo>
                    <a:pt x="337" y="593"/>
                    <a:pt x="427" y="737"/>
                    <a:pt x="518" y="876"/>
                  </a:cubicBezTo>
                  <a:cubicBezTo>
                    <a:pt x="347" y="589"/>
                    <a:pt x="174" y="295"/>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2"/>
            <p:cNvSpPr/>
            <p:nvPr/>
          </p:nvSpPr>
          <p:spPr>
            <a:xfrm flipH="1">
              <a:off x="6576557" y="5124411"/>
              <a:ext cx="50602" cy="79322"/>
            </a:xfrm>
            <a:custGeom>
              <a:avLst/>
              <a:gdLst/>
              <a:ahLst/>
              <a:cxnLst/>
              <a:rect l="l" t="t" r="r" b="b"/>
              <a:pathLst>
                <a:path w="518" h="812" extrusionOk="0">
                  <a:moveTo>
                    <a:pt x="1" y="0"/>
                  </a:moveTo>
                  <a:lnTo>
                    <a:pt x="1" y="0"/>
                  </a:lnTo>
                  <a:cubicBezTo>
                    <a:pt x="99" y="169"/>
                    <a:pt x="197" y="336"/>
                    <a:pt x="295" y="502"/>
                  </a:cubicBezTo>
                  <a:cubicBezTo>
                    <a:pt x="359" y="596"/>
                    <a:pt x="424" y="690"/>
                    <a:pt x="487" y="781"/>
                  </a:cubicBezTo>
                  <a:cubicBezTo>
                    <a:pt x="499" y="793"/>
                    <a:pt x="506" y="803"/>
                    <a:pt x="518" y="812"/>
                  </a:cubicBezTo>
                  <a:cubicBezTo>
                    <a:pt x="344" y="544"/>
                    <a:pt x="175" y="272"/>
                    <a:pt x="1"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2"/>
            <p:cNvSpPr/>
            <p:nvPr/>
          </p:nvSpPr>
          <p:spPr>
            <a:xfrm flipH="1">
              <a:off x="6773008" y="4840041"/>
              <a:ext cx="3810" cy="8597"/>
            </a:xfrm>
            <a:custGeom>
              <a:avLst/>
              <a:gdLst/>
              <a:ahLst/>
              <a:cxnLst/>
              <a:rect l="l" t="t" r="r" b="b"/>
              <a:pathLst>
                <a:path w="39" h="88" extrusionOk="0">
                  <a:moveTo>
                    <a:pt x="0" y="1"/>
                  </a:moveTo>
                  <a:lnTo>
                    <a:pt x="0" y="1"/>
                  </a:lnTo>
                  <a:cubicBezTo>
                    <a:pt x="12" y="31"/>
                    <a:pt x="22" y="56"/>
                    <a:pt x="37" y="85"/>
                  </a:cubicBezTo>
                  <a:lnTo>
                    <a:pt x="37" y="85"/>
                  </a:lnTo>
                  <a:cubicBezTo>
                    <a:pt x="26" y="63"/>
                    <a:pt x="19" y="42"/>
                    <a:pt x="8" y="20"/>
                  </a:cubicBezTo>
                  <a:cubicBezTo>
                    <a:pt x="4" y="13"/>
                    <a:pt x="4" y="5"/>
                    <a:pt x="0" y="1"/>
                  </a:cubicBezTo>
                  <a:close/>
                  <a:moveTo>
                    <a:pt x="37" y="85"/>
                  </a:moveTo>
                  <a:cubicBezTo>
                    <a:pt x="37" y="86"/>
                    <a:pt x="38" y="87"/>
                    <a:pt x="38" y="88"/>
                  </a:cubicBezTo>
                  <a:cubicBezTo>
                    <a:pt x="38" y="87"/>
                    <a:pt x="37" y="86"/>
                    <a:pt x="37" y="85"/>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2"/>
            <p:cNvSpPr/>
            <p:nvPr/>
          </p:nvSpPr>
          <p:spPr>
            <a:xfrm flipH="1">
              <a:off x="2172706" y="-380607"/>
              <a:ext cx="5768749" cy="5616259"/>
            </a:xfrm>
            <a:custGeom>
              <a:avLst/>
              <a:gdLst/>
              <a:ahLst/>
              <a:cxnLst/>
              <a:rect l="l" t="t" r="r" b="b"/>
              <a:pathLst>
                <a:path w="59053" h="57492" extrusionOk="0">
                  <a:moveTo>
                    <a:pt x="40520" y="2788"/>
                  </a:moveTo>
                  <a:cubicBezTo>
                    <a:pt x="43135" y="2788"/>
                    <a:pt x="45554" y="4510"/>
                    <a:pt x="46327" y="7136"/>
                  </a:cubicBezTo>
                  <a:cubicBezTo>
                    <a:pt x="46458" y="7268"/>
                    <a:pt x="50874" y="22960"/>
                    <a:pt x="50927" y="23153"/>
                  </a:cubicBezTo>
                  <a:cubicBezTo>
                    <a:pt x="51009" y="23451"/>
                    <a:pt x="55282" y="39283"/>
                    <a:pt x="55139" y="39532"/>
                  </a:cubicBezTo>
                  <a:cubicBezTo>
                    <a:pt x="55935" y="42664"/>
                    <a:pt x="54094" y="45899"/>
                    <a:pt x="50976" y="46816"/>
                  </a:cubicBezTo>
                  <a:cubicBezTo>
                    <a:pt x="50844" y="46949"/>
                    <a:pt x="35151" y="51364"/>
                    <a:pt x="34959" y="51417"/>
                  </a:cubicBezTo>
                  <a:cubicBezTo>
                    <a:pt x="34665" y="51499"/>
                    <a:pt x="19346" y="55632"/>
                    <a:pt x="18604" y="55632"/>
                  </a:cubicBezTo>
                  <a:cubicBezTo>
                    <a:pt x="18592" y="55632"/>
                    <a:pt x="18584" y="55631"/>
                    <a:pt x="18580" y="55628"/>
                  </a:cubicBezTo>
                  <a:cubicBezTo>
                    <a:pt x="18087" y="55754"/>
                    <a:pt x="17592" y="55814"/>
                    <a:pt x="17103" y="55814"/>
                  </a:cubicBezTo>
                  <a:cubicBezTo>
                    <a:pt x="14487" y="55814"/>
                    <a:pt x="12069" y="54093"/>
                    <a:pt x="11296" y="51466"/>
                  </a:cubicBezTo>
                  <a:cubicBezTo>
                    <a:pt x="11164" y="51333"/>
                    <a:pt x="6748" y="35641"/>
                    <a:pt x="6695" y="35449"/>
                  </a:cubicBezTo>
                  <a:cubicBezTo>
                    <a:pt x="6642" y="35256"/>
                    <a:pt x="2325" y="19537"/>
                    <a:pt x="2370" y="19356"/>
                  </a:cubicBezTo>
                  <a:cubicBezTo>
                    <a:pt x="1548" y="16212"/>
                    <a:pt x="3366" y="12967"/>
                    <a:pt x="6458" y="12031"/>
                  </a:cubicBezTo>
                  <a:cubicBezTo>
                    <a:pt x="6597" y="11782"/>
                    <a:pt x="22365" y="7268"/>
                    <a:pt x="22664" y="7186"/>
                  </a:cubicBezTo>
                  <a:cubicBezTo>
                    <a:pt x="22957" y="7104"/>
                    <a:pt x="38273" y="2970"/>
                    <a:pt x="39017" y="2970"/>
                  </a:cubicBezTo>
                  <a:cubicBezTo>
                    <a:pt x="39030" y="2970"/>
                    <a:pt x="39038" y="2971"/>
                    <a:pt x="39043" y="2974"/>
                  </a:cubicBezTo>
                  <a:cubicBezTo>
                    <a:pt x="39536" y="2848"/>
                    <a:pt x="40031" y="2788"/>
                    <a:pt x="40520" y="2788"/>
                  </a:cubicBezTo>
                  <a:close/>
                  <a:moveTo>
                    <a:pt x="41266" y="0"/>
                  </a:moveTo>
                  <a:cubicBezTo>
                    <a:pt x="40666" y="0"/>
                    <a:pt x="40056" y="85"/>
                    <a:pt x="39454" y="264"/>
                  </a:cubicBezTo>
                  <a:cubicBezTo>
                    <a:pt x="39451" y="262"/>
                    <a:pt x="39445" y="261"/>
                    <a:pt x="39437" y="261"/>
                  </a:cubicBezTo>
                  <a:cubicBezTo>
                    <a:pt x="38801" y="261"/>
                    <a:pt x="22456" y="5333"/>
                    <a:pt x="22173" y="5423"/>
                  </a:cubicBezTo>
                  <a:cubicBezTo>
                    <a:pt x="21889" y="5514"/>
                    <a:pt x="5212" y="10940"/>
                    <a:pt x="5084" y="11189"/>
                  </a:cubicBezTo>
                  <a:cubicBezTo>
                    <a:pt x="1816" y="12299"/>
                    <a:pt x="1" y="15839"/>
                    <a:pt x="1004" y="19160"/>
                  </a:cubicBezTo>
                  <a:cubicBezTo>
                    <a:pt x="971" y="19334"/>
                    <a:pt x="6209" y="35977"/>
                    <a:pt x="6265" y="36162"/>
                  </a:cubicBezTo>
                  <a:cubicBezTo>
                    <a:pt x="6322" y="36343"/>
                    <a:pt x="11654" y="52956"/>
                    <a:pt x="11786" y="53077"/>
                  </a:cubicBezTo>
                  <a:cubicBezTo>
                    <a:pt x="11817" y="53171"/>
                    <a:pt x="11851" y="53266"/>
                    <a:pt x="11889" y="53357"/>
                  </a:cubicBezTo>
                  <a:cubicBezTo>
                    <a:pt x="11900" y="53390"/>
                    <a:pt x="11915" y="53425"/>
                    <a:pt x="11930" y="53462"/>
                  </a:cubicBezTo>
                  <a:cubicBezTo>
                    <a:pt x="12006" y="53632"/>
                    <a:pt x="12081" y="53798"/>
                    <a:pt x="12157" y="53964"/>
                  </a:cubicBezTo>
                  <a:cubicBezTo>
                    <a:pt x="13264" y="56143"/>
                    <a:pt x="15517" y="57492"/>
                    <a:pt x="17910" y="57492"/>
                  </a:cubicBezTo>
                  <a:cubicBezTo>
                    <a:pt x="18510" y="57492"/>
                    <a:pt x="19118" y="57407"/>
                    <a:pt x="19720" y="57229"/>
                  </a:cubicBezTo>
                  <a:cubicBezTo>
                    <a:pt x="19723" y="57230"/>
                    <a:pt x="19728" y="57231"/>
                    <a:pt x="19736" y="57231"/>
                  </a:cubicBezTo>
                  <a:cubicBezTo>
                    <a:pt x="20369" y="57231"/>
                    <a:pt x="36721" y="52159"/>
                    <a:pt x="37001" y="52070"/>
                  </a:cubicBezTo>
                  <a:cubicBezTo>
                    <a:pt x="37186" y="52013"/>
                    <a:pt x="53799" y="46680"/>
                    <a:pt x="53920" y="46548"/>
                  </a:cubicBezTo>
                  <a:cubicBezTo>
                    <a:pt x="57210" y="45449"/>
                    <a:pt x="59053" y="41925"/>
                    <a:pt x="58071" y="38616"/>
                  </a:cubicBezTo>
                  <a:cubicBezTo>
                    <a:pt x="58199" y="38370"/>
                    <a:pt x="53002" y="21617"/>
                    <a:pt x="52912" y="21334"/>
                  </a:cubicBezTo>
                  <a:cubicBezTo>
                    <a:pt x="52852" y="21149"/>
                    <a:pt x="47519" y="4536"/>
                    <a:pt x="47391" y="4415"/>
                  </a:cubicBezTo>
                  <a:cubicBezTo>
                    <a:pt x="46492" y="1723"/>
                    <a:pt x="43969" y="0"/>
                    <a:pt x="41266"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2"/>
            <p:cNvSpPr/>
            <p:nvPr/>
          </p:nvSpPr>
          <p:spPr>
            <a:xfrm flipH="1">
              <a:off x="2778759" y="161073"/>
              <a:ext cx="4863380" cy="4749769"/>
            </a:xfrm>
            <a:custGeom>
              <a:avLst/>
              <a:gdLst/>
              <a:ahLst/>
              <a:cxnLst/>
              <a:rect l="l" t="t" r="r" b="b"/>
              <a:pathLst>
                <a:path w="49785" h="48622" extrusionOk="0">
                  <a:moveTo>
                    <a:pt x="35602" y="2721"/>
                  </a:moveTo>
                  <a:cubicBezTo>
                    <a:pt x="38019" y="2721"/>
                    <a:pt x="40202" y="4412"/>
                    <a:pt x="40741" y="6856"/>
                  </a:cubicBezTo>
                  <a:cubicBezTo>
                    <a:pt x="40870" y="7007"/>
                    <a:pt x="43681" y="20737"/>
                    <a:pt x="43723" y="20948"/>
                  </a:cubicBezTo>
                  <a:cubicBezTo>
                    <a:pt x="43791" y="21277"/>
                    <a:pt x="46433" y="35142"/>
                    <a:pt x="46263" y="35398"/>
                  </a:cubicBezTo>
                  <a:cubicBezTo>
                    <a:pt x="46731" y="38143"/>
                    <a:pt x="44938" y="40807"/>
                    <a:pt x="42202" y="41414"/>
                  </a:cubicBezTo>
                  <a:cubicBezTo>
                    <a:pt x="42051" y="41543"/>
                    <a:pt x="28321" y="44355"/>
                    <a:pt x="28109" y="44396"/>
                  </a:cubicBezTo>
                  <a:cubicBezTo>
                    <a:pt x="27795" y="44458"/>
                    <a:pt x="14780" y="46940"/>
                    <a:pt x="13723" y="46940"/>
                  </a:cubicBezTo>
                  <a:cubicBezTo>
                    <a:pt x="13689" y="46940"/>
                    <a:pt x="13667" y="46938"/>
                    <a:pt x="13659" y="46932"/>
                  </a:cubicBezTo>
                  <a:cubicBezTo>
                    <a:pt x="13364" y="46983"/>
                    <a:pt x="13070" y="47008"/>
                    <a:pt x="12779" y="47008"/>
                  </a:cubicBezTo>
                  <a:cubicBezTo>
                    <a:pt x="10366" y="47008"/>
                    <a:pt x="8186" y="45317"/>
                    <a:pt x="7647" y="42875"/>
                  </a:cubicBezTo>
                  <a:cubicBezTo>
                    <a:pt x="7515" y="42721"/>
                    <a:pt x="4703" y="28990"/>
                    <a:pt x="4662" y="28783"/>
                  </a:cubicBezTo>
                  <a:cubicBezTo>
                    <a:pt x="4620" y="28572"/>
                    <a:pt x="1918" y="14819"/>
                    <a:pt x="1983" y="14630"/>
                  </a:cubicBezTo>
                  <a:cubicBezTo>
                    <a:pt x="1484" y="11871"/>
                    <a:pt x="3251" y="9188"/>
                    <a:pt x="5963" y="8565"/>
                  </a:cubicBezTo>
                  <a:cubicBezTo>
                    <a:pt x="6137" y="8309"/>
                    <a:pt x="19950" y="5399"/>
                    <a:pt x="20274" y="5335"/>
                  </a:cubicBezTo>
                  <a:cubicBezTo>
                    <a:pt x="20593" y="5273"/>
                    <a:pt x="33617" y="2788"/>
                    <a:pt x="34663" y="2788"/>
                  </a:cubicBezTo>
                  <a:cubicBezTo>
                    <a:pt x="34697" y="2788"/>
                    <a:pt x="34718" y="2790"/>
                    <a:pt x="34726" y="2795"/>
                  </a:cubicBezTo>
                  <a:cubicBezTo>
                    <a:pt x="35019" y="2745"/>
                    <a:pt x="35312" y="2721"/>
                    <a:pt x="35602" y="2721"/>
                  </a:cubicBezTo>
                  <a:close/>
                  <a:moveTo>
                    <a:pt x="36589" y="0"/>
                  </a:moveTo>
                  <a:cubicBezTo>
                    <a:pt x="36204" y="0"/>
                    <a:pt x="35813" y="40"/>
                    <a:pt x="35423" y="123"/>
                  </a:cubicBezTo>
                  <a:cubicBezTo>
                    <a:pt x="35418" y="120"/>
                    <a:pt x="35405" y="118"/>
                    <a:pt x="35385" y="118"/>
                  </a:cubicBezTo>
                  <a:cubicBezTo>
                    <a:pt x="34519" y="118"/>
                    <a:pt x="20295" y="3386"/>
                    <a:pt x="19988" y="3459"/>
                  </a:cubicBezTo>
                  <a:cubicBezTo>
                    <a:pt x="19675" y="3535"/>
                    <a:pt x="4866" y="7206"/>
                    <a:pt x="4711" y="7460"/>
                  </a:cubicBezTo>
                  <a:cubicBezTo>
                    <a:pt x="1805" y="8234"/>
                    <a:pt x="1" y="11196"/>
                    <a:pt x="654" y="14151"/>
                  </a:cubicBezTo>
                  <a:cubicBezTo>
                    <a:pt x="601" y="14336"/>
                    <a:pt x="4073" y="29092"/>
                    <a:pt x="4118" y="29293"/>
                  </a:cubicBezTo>
                  <a:cubicBezTo>
                    <a:pt x="4167" y="29493"/>
                    <a:pt x="7741" y="44226"/>
                    <a:pt x="7874" y="44365"/>
                  </a:cubicBezTo>
                  <a:cubicBezTo>
                    <a:pt x="8528" y="46909"/>
                    <a:pt x="10833" y="48621"/>
                    <a:pt x="13351" y="48621"/>
                  </a:cubicBezTo>
                  <a:cubicBezTo>
                    <a:pt x="13736" y="48621"/>
                    <a:pt x="14126" y="48581"/>
                    <a:pt x="14516" y="48498"/>
                  </a:cubicBezTo>
                  <a:cubicBezTo>
                    <a:pt x="14521" y="48502"/>
                    <a:pt x="14534" y="48503"/>
                    <a:pt x="14554" y="48503"/>
                  </a:cubicBezTo>
                  <a:cubicBezTo>
                    <a:pt x="15424" y="48503"/>
                    <a:pt x="29645" y="45236"/>
                    <a:pt x="29952" y="45162"/>
                  </a:cubicBezTo>
                  <a:cubicBezTo>
                    <a:pt x="30152" y="45113"/>
                    <a:pt x="44885" y="41539"/>
                    <a:pt x="45024" y="41407"/>
                  </a:cubicBezTo>
                  <a:cubicBezTo>
                    <a:pt x="47957" y="40652"/>
                    <a:pt x="49784" y="37704"/>
                    <a:pt x="49157" y="34764"/>
                  </a:cubicBezTo>
                  <a:cubicBezTo>
                    <a:pt x="49316" y="34512"/>
                    <a:pt x="45897" y="19643"/>
                    <a:pt x="45821" y="19329"/>
                  </a:cubicBezTo>
                  <a:cubicBezTo>
                    <a:pt x="45772" y="19129"/>
                    <a:pt x="42198" y="4395"/>
                    <a:pt x="42066" y="4255"/>
                  </a:cubicBezTo>
                  <a:cubicBezTo>
                    <a:pt x="41411" y="1712"/>
                    <a:pt x="39109" y="0"/>
                    <a:pt x="36589"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2"/>
            <p:cNvSpPr/>
            <p:nvPr/>
          </p:nvSpPr>
          <p:spPr>
            <a:xfrm flipH="1">
              <a:off x="3370549" y="688491"/>
              <a:ext cx="3986536" cy="3911218"/>
            </a:xfrm>
            <a:custGeom>
              <a:avLst/>
              <a:gdLst/>
              <a:ahLst/>
              <a:cxnLst/>
              <a:rect l="l" t="t" r="r" b="b"/>
              <a:pathLst>
                <a:path w="40809" h="40038" extrusionOk="0">
                  <a:moveTo>
                    <a:pt x="29774" y="2632"/>
                  </a:moveTo>
                  <a:cubicBezTo>
                    <a:pt x="29901" y="2632"/>
                    <a:pt x="29978" y="2639"/>
                    <a:pt x="29996" y="2653"/>
                  </a:cubicBezTo>
                  <a:cubicBezTo>
                    <a:pt x="30130" y="2641"/>
                    <a:pt x="30262" y="2635"/>
                    <a:pt x="30394" y="2635"/>
                  </a:cubicBezTo>
                  <a:cubicBezTo>
                    <a:pt x="32562" y="2635"/>
                    <a:pt x="34469" y="4247"/>
                    <a:pt x="34800" y="6446"/>
                  </a:cubicBezTo>
                  <a:cubicBezTo>
                    <a:pt x="34928" y="6620"/>
                    <a:pt x="36445" y="18247"/>
                    <a:pt x="36476" y="18474"/>
                  </a:cubicBezTo>
                  <a:cubicBezTo>
                    <a:pt x="36518" y="18829"/>
                    <a:pt x="37846" y="30588"/>
                    <a:pt x="37645" y="30849"/>
                  </a:cubicBezTo>
                  <a:cubicBezTo>
                    <a:pt x="37854" y="33181"/>
                    <a:pt x="36182" y="35303"/>
                    <a:pt x="33849" y="35653"/>
                  </a:cubicBezTo>
                  <a:cubicBezTo>
                    <a:pt x="33676" y="35782"/>
                    <a:pt x="22048" y="37299"/>
                    <a:pt x="21822" y="37329"/>
                  </a:cubicBezTo>
                  <a:cubicBezTo>
                    <a:pt x="21492" y="37367"/>
                    <a:pt x="11319" y="38520"/>
                    <a:pt x="9667" y="38520"/>
                  </a:cubicBezTo>
                  <a:cubicBezTo>
                    <a:pt x="9541" y="38520"/>
                    <a:pt x="9465" y="38513"/>
                    <a:pt x="9446" y="38499"/>
                  </a:cubicBezTo>
                  <a:cubicBezTo>
                    <a:pt x="9315" y="38511"/>
                    <a:pt x="9185" y="38516"/>
                    <a:pt x="9056" y="38516"/>
                  </a:cubicBezTo>
                  <a:cubicBezTo>
                    <a:pt x="6884" y="38516"/>
                    <a:pt x="4973" y="36903"/>
                    <a:pt x="4642" y="34702"/>
                  </a:cubicBezTo>
                  <a:cubicBezTo>
                    <a:pt x="4514" y="34533"/>
                    <a:pt x="2996" y="22901"/>
                    <a:pt x="2967" y="22674"/>
                  </a:cubicBezTo>
                  <a:cubicBezTo>
                    <a:pt x="2940" y="22448"/>
                    <a:pt x="1540" y="10805"/>
                    <a:pt x="1619" y="10609"/>
                  </a:cubicBezTo>
                  <a:cubicBezTo>
                    <a:pt x="1385" y="8261"/>
                    <a:pt x="3031" y="6118"/>
                    <a:pt x="5341" y="5744"/>
                  </a:cubicBezTo>
                  <a:cubicBezTo>
                    <a:pt x="5544" y="5484"/>
                    <a:pt x="17266" y="3864"/>
                    <a:pt x="17621" y="3823"/>
                  </a:cubicBezTo>
                  <a:cubicBezTo>
                    <a:pt x="17951" y="3781"/>
                    <a:pt x="28119" y="2632"/>
                    <a:pt x="29774" y="2632"/>
                  </a:cubicBezTo>
                  <a:close/>
                  <a:moveTo>
                    <a:pt x="31591" y="1"/>
                  </a:moveTo>
                  <a:cubicBezTo>
                    <a:pt x="31386" y="1"/>
                    <a:pt x="31178" y="14"/>
                    <a:pt x="30970" y="41"/>
                  </a:cubicBezTo>
                  <a:cubicBezTo>
                    <a:pt x="30958" y="33"/>
                    <a:pt x="30921" y="29"/>
                    <a:pt x="30860" y="29"/>
                  </a:cubicBezTo>
                  <a:cubicBezTo>
                    <a:pt x="29577" y="29"/>
                    <a:pt x="17866" y="1806"/>
                    <a:pt x="17542" y="1857"/>
                  </a:cubicBezTo>
                  <a:cubicBezTo>
                    <a:pt x="17202" y="1913"/>
                    <a:pt x="4419" y="4136"/>
                    <a:pt x="4231" y="4393"/>
                  </a:cubicBezTo>
                  <a:cubicBezTo>
                    <a:pt x="1718" y="4887"/>
                    <a:pt x="0" y="7295"/>
                    <a:pt x="359" y="9851"/>
                  </a:cubicBezTo>
                  <a:cubicBezTo>
                    <a:pt x="291" y="10046"/>
                    <a:pt x="2298" y="22758"/>
                    <a:pt x="2336" y="22976"/>
                  </a:cubicBezTo>
                  <a:cubicBezTo>
                    <a:pt x="2371" y="23195"/>
                    <a:pt x="4495" y="35891"/>
                    <a:pt x="4623" y="36050"/>
                  </a:cubicBezTo>
                  <a:cubicBezTo>
                    <a:pt x="5056" y="38381"/>
                    <a:pt x="7104" y="40038"/>
                    <a:pt x="9401" y="40038"/>
                  </a:cubicBezTo>
                  <a:cubicBezTo>
                    <a:pt x="9607" y="40038"/>
                    <a:pt x="9815" y="40024"/>
                    <a:pt x="10024" y="39997"/>
                  </a:cubicBezTo>
                  <a:cubicBezTo>
                    <a:pt x="10036" y="40006"/>
                    <a:pt x="10075" y="40010"/>
                    <a:pt x="10138" y="40010"/>
                  </a:cubicBezTo>
                  <a:cubicBezTo>
                    <a:pt x="11441" y="40010"/>
                    <a:pt x="23128" y="38236"/>
                    <a:pt x="23456" y="38182"/>
                  </a:cubicBezTo>
                  <a:cubicBezTo>
                    <a:pt x="23674" y="38148"/>
                    <a:pt x="36367" y="36023"/>
                    <a:pt x="36529" y="35895"/>
                  </a:cubicBezTo>
                  <a:cubicBezTo>
                    <a:pt x="39065" y="35423"/>
                    <a:pt x="40808" y="33034"/>
                    <a:pt x="40476" y="30494"/>
                  </a:cubicBezTo>
                  <a:cubicBezTo>
                    <a:pt x="40662" y="30234"/>
                    <a:pt x="38718" y="17406"/>
                    <a:pt x="38661" y="17066"/>
                  </a:cubicBezTo>
                  <a:cubicBezTo>
                    <a:pt x="38627" y="16848"/>
                    <a:pt x="36502" y="4152"/>
                    <a:pt x="36374" y="3989"/>
                  </a:cubicBezTo>
                  <a:cubicBezTo>
                    <a:pt x="35941" y="1661"/>
                    <a:pt x="33892" y="1"/>
                    <a:pt x="3159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2"/>
            <p:cNvSpPr/>
            <p:nvPr/>
          </p:nvSpPr>
          <p:spPr>
            <a:xfrm flipH="1">
              <a:off x="3930591" y="1194223"/>
              <a:ext cx="3161759" cy="3116529"/>
            </a:xfrm>
            <a:custGeom>
              <a:avLst/>
              <a:gdLst/>
              <a:ahLst/>
              <a:cxnLst/>
              <a:rect l="l" t="t" r="r" b="b"/>
              <a:pathLst>
                <a:path w="32366" h="31903" extrusionOk="0">
                  <a:moveTo>
                    <a:pt x="23202" y="2472"/>
                  </a:moveTo>
                  <a:cubicBezTo>
                    <a:pt x="24183" y="2472"/>
                    <a:pt x="24864" y="2495"/>
                    <a:pt x="24931" y="2556"/>
                  </a:cubicBezTo>
                  <a:cubicBezTo>
                    <a:pt x="24938" y="2556"/>
                    <a:pt x="24945" y="2556"/>
                    <a:pt x="24952" y="2556"/>
                  </a:cubicBezTo>
                  <a:cubicBezTo>
                    <a:pt x="26837" y="2556"/>
                    <a:pt x="28445" y="4035"/>
                    <a:pt x="28603" y="5937"/>
                  </a:cubicBezTo>
                  <a:cubicBezTo>
                    <a:pt x="28727" y="6130"/>
                    <a:pt x="29274" y="15550"/>
                    <a:pt x="29286" y="15795"/>
                  </a:cubicBezTo>
                  <a:cubicBezTo>
                    <a:pt x="29309" y="16172"/>
                    <a:pt x="29645" y="25721"/>
                    <a:pt x="29410" y="25982"/>
                  </a:cubicBezTo>
                  <a:cubicBezTo>
                    <a:pt x="29418" y="27876"/>
                    <a:pt x="27935" y="29495"/>
                    <a:pt x="26029" y="29654"/>
                  </a:cubicBezTo>
                  <a:cubicBezTo>
                    <a:pt x="25837" y="29774"/>
                    <a:pt x="16413" y="30325"/>
                    <a:pt x="16172" y="30337"/>
                  </a:cubicBezTo>
                  <a:cubicBezTo>
                    <a:pt x="15888" y="30351"/>
                    <a:pt x="10514" y="30543"/>
                    <a:pt x="7685" y="30543"/>
                  </a:cubicBezTo>
                  <a:cubicBezTo>
                    <a:pt x="6718" y="30543"/>
                    <a:pt x="6048" y="30520"/>
                    <a:pt x="5982" y="30461"/>
                  </a:cubicBezTo>
                  <a:cubicBezTo>
                    <a:pt x="5977" y="30461"/>
                    <a:pt x="5972" y="30461"/>
                    <a:pt x="5966" y="30461"/>
                  </a:cubicBezTo>
                  <a:cubicBezTo>
                    <a:pt x="4078" y="30461"/>
                    <a:pt x="2472" y="28980"/>
                    <a:pt x="2310" y="27076"/>
                  </a:cubicBezTo>
                  <a:cubicBezTo>
                    <a:pt x="2189" y="26887"/>
                    <a:pt x="1641" y="17463"/>
                    <a:pt x="1626" y="17222"/>
                  </a:cubicBezTo>
                  <a:cubicBezTo>
                    <a:pt x="1615" y="16977"/>
                    <a:pt x="1192" y="7549"/>
                    <a:pt x="1295" y="7346"/>
                  </a:cubicBezTo>
                  <a:cubicBezTo>
                    <a:pt x="1257" y="5428"/>
                    <a:pt x="2713" y="3791"/>
                    <a:pt x="4601" y="3601"/>
                  </a:cubicBezTo>
                  <a:cubicBezTo>
                    <a:pt x="4834" y="3341"/>
                    <a:pt x="14367" y="2695"/>
                    <a:pt x="14745" y="2676"/>
                  </a:cubicBezTo>
                  <a:cubicBezTo>
                    <a:pt x="15025" y="2663"/>
                    <a:pt x="20366" y="2472"/>
                    <a:pt x="23202" y="2472"/>
                  </a:cubicBezTo>
                  <a:close/>
                  <a:moveTo>
                    <a:pt x="25659" y="1"/>
                  </a:moveTo>
                  <a:cubicBezTo>
                    <a:pt x="23479" y="1"/>
                    <a:pt x="15203" y="616"/>
                    <a:pt x="14881" y="647"/>
                  </a:cubicBezTo>
                  <a:cubicBezTo>
                    <a:pt x="14515" y="680"/>
                    <a:pt x="3876" y="1767"/>
                    <a:pt x="3657" y="2028"/>
                  </a:cubicBezTo>
                  <a:cubicBezTo>
                    <a:pt x="1558" y="2300"/>
                    <a:pt x="0" y="4190"/>
                    <a:pt x="128" y="6322"/>
                  </a:cubicBezTo>
                  <a:cubicBezTo>
                    <a:pt x="37" y="6522"/>
                    <a:pt x="906" y="17071"/>
                    <a:pt x="929" y="17304"/>
                  </a:cubicBezTo>
                  <a:cubicBezTo>
                    <a:pt x="947" y="17539"/>
                    <a:pt x="1939" y="28076"/>
                    <a:pt x="2064" y="28257"/>
                  </a:cubicBezTo>
                  <a:cubicBezTo>
                    <a:pt x="2306" y="30317"/>
                    <a:pt x="4065" y="31869"/>
                    <a:pt x="6101" y="31869"/>
                  </a:cubicBezTo>
                  <a:cubicBezTo>
                    <a:pt x="6166" y="31869"/>
                    <a:pt x="6230" y="31868"/>
                    <a:pt x="6295" y="31865"/>
                  </a:cubicBezTo>
                  <a:cubicBezTo>
                    <a:pt x="6327" y="31891"/>
                    <a:pt x="6511" y="31903"/>
                    <a:pt x="6812" y="31903"/>
                  </a:cubicBezTo>
                  <a:cubicBezTo>
                    <a:pt x="8989" y="31903"/>
                    <a:pt x="17265" y="31288"/>
                    <a:pt x="17587" y="31261"/>
                  </a:cubicBezTo>
                  <a:cubicBezTo>
                    <a:pt x="17821" y="31239"/>
                    <a:pt x="28358" y="30246"/>
                    <a:pt x="28539" y="30121"/>
                  </a:cubicBezTo>
                  <a:cubicBezTo>
                    <a:pt x="30664" y="29872"/>
                    <a:pt x="32249" y="28008"/>
                    <a:pt x="32147" y="25891"/>
                  </a:cubicBezTo>
                  <a:cubicBezTo>
                    <a:pt x="32366" y="25630"/>
                    <a:pt x="31573" y="14965"/>
                    <a:pt x="31539" y="14599"/>
                  </a:cubicBezTo>
                  <a:cubicBezTo>
                    <a:pt x="31521" y="14365"/>
                    <a:pt x="30528" y="3828"/>
                    <a:pt x="30403" y="3647"/>
                  </a:cubicBezTo>
                  <a:cubicBezTo>
                    <a:pt x="30161" y="1588"/>
                    <a:pt x="28398" y="35"/>
                    <a:pt x="26362" y="35"/>
                  </a:cubicBezTo>
                  <a:cubicBezTo>
                    <a:pt x="26301" y="35"/>
                    <a:pt x="26239" y="36"/>
                    <a:pt x="26177" y="39"/>
                  </a:cubicBezTo>
                  <a:cubicBezTo>
                    <a:pt x="26145" y="12"/>
                    <a:pt x="25960" y="1"/>
                    <a:pt x="25659"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2"/>
            <p:cNvSpPr/>
            <p:nvPr/>
          </p:nvSpPr>
          <p:spPr>
            <a:xfrm flipH="1">
              <a:off x="4453317" y="1656483"/>
              <a:ext cx="2415327" cy="2408880"/>
            </a:xfrm>
            <a:custGeom>
              <a:avLst/>
              <a:gdLst/>
              <a:ahLst/>
              <a:cxnLst/>
              <a:rect l="l" t="t" r="r" b="b"/>
              <a:pathLst>
                <a:path w="24725" h="24659" extrusionOk="0">
                  <a:moveTo>
                    <a:pt x="11319" y="2072"/>
                  </a:moveTo>
                  <a:cubicBezTo>
                    <a:pt x="11603" y="2072"/>
                    <a:pt x="11792" y="2073"/>
                    <a:pt x="11847" y="2074"/>
                  </a:cubicBezTo>
                  <a:cubicBezTo>
                    <a:pt x="12251" y="2081"/>
                    <a:pt x="19516" y="2402"/>
                    <a:pt x="19773" y="2673"/>
                  </a:cubicBezTo>
                  <a:cubicBezTo>
                    <a:pt x="21218" y="2798"/>
                    <a:pt x="22370" y="4028"/>
                    <a:pt x="22403" y="5497"/>
                  </a:cubicBezTo>
                  <a:cubicBezTo>
                    <a:pt x="22516" y="5711"/>
                    <a:pt x="22429" y="12860"/>
                    <a:pt x="22426" y="13120"/>
                  </a:cubicBezTo>
                  <a:cubicBezTo>
                    <a:pt x="22415" y="13520"/>
                    <a:pt x="22093" y="20785"/>
                    <a:pt x="21826" y="21046"/>
                  </a:cubicBezTo>
                  <a:cubicBezTo>
                    <a:pt x="21701" y="22487"/>
                    <a:pt x="20471" y="23642"/>
                    <a:pt x="18999" y="23676"/>
                  </a:cubicBezTo>
                  <a:cubicBezTo>
                    <a:pt x="18918" y="23719"/>
                    <a:pt x="17826" y="23733"/>
                    <a:pt x="16493" y="23733"/>
                  </a:cubicBezTo>
                  <a:cubicBezTo>
                    <a:pt x="14332" y="23733"/>
                    <a:pt x="11538" y="23698"/>
                    <a:pt x="11379" y="23695"/>
                  </a:cubicBezTo>
                  <a:cubicBezTo>
                    <a:pt x="10975" y="23687"/>
                    <a:pt x="3711" y="23366"/>
                    <a:pt x="3454" y="23095"/>
                  </a:cubicBezTo>
                  <a:cubicBezTo>
                    <a:pt x="2008" y="22971"/>
                    <a:pt x="858" y="21740"/>
                    <a:pt x="823" y="20268"/>
                  </a:cubicBezTo>
                  <a:cubicBezTo>
                    <a:pt x="710" y="20057"/>
                    <a:pt x="797" y="12909"/>
                    <a:pt x="804" y="12649"/>
                  </a:cubicBezTo>
                  <a:cubicBezTo>
                    <a:pt x="808" y="12391"/>
                    <a:pt x="1031" y="5244"/>
                    <a:pt x="1156" y="5037"/>
                  </a:cubicBezTo>
                  <a:cubicBezTo>
                    <a:pt x="1250" y="3568"/>
                    <a:pt x="2454" y="2391"/>
                    <a:pt x="3903" y="2327"/>
                  </a:cubicBezTo>
                  <a:cubicBezTo>
                    <a:pt x="4137" y="2106"/>
                    <a:pt x="9560" y="2072"/>
                    <a:pt x="11319" y="2072"/>
                  </a:cubicBezTo>
                  <a:close/>
                  <a:moveTo>
                    <a:pt x="12428" y="1"/>
                  </a:moveTo>
                  <a:cubicBezTo>
                    <a:pt x="12312" y="1"/>
                    <a:pt x="12236" y="1"/>
                    <a:pt x="12206" y="1"/>
                  </a:cubicBezTo>
                  <a:cubicBezTo>
                    <a:pt x="11817" y="5"/>
                    <a:pt x="3408" y="289"/>
                    <a:pt x="3156" y="549"/>
                  </a:cubicBezTo>
                  <a:cubicBezTo>
                    <a:pt x="1487" y="666"/>
                    <a:pt x="148" y="2070"/>
                    <a:pt x="110" y="3760"/>
                  </a:cubicBezTo>
                  <a:cubicBezTo>
                    <a:pt x="1" y="3968"/>
                    <a:pt x="57" y="12264"/>
                    <a:pt x="61" y="12513"/>
                  </a:cubicBezTo>
                  <a:cubicBezTo>
                    <a:pt x="65" y="12765"/>
                    <a:pt x="254" y="21057"/>
                    <a:pt x="370" y="21257"/>
                  </a:cubicBezTo>
                  <a:cubicBezTo>
                    <a:pt x="461" y="22948"/>
                    <a:pt x="1839" y="24314"/>
                    <a:pt x="3511" y="24378"/>
                  </a:cubicBezTo>
                  <a:cubicBezTo>
                    <a:pt x="3751" y="24612"/>
                    <a:pt x="10949" y="24658"/>
                    <a:pt x="12353" y="24658"/>
                  </a:cubicBezTo>
                  <a:cubicBezTo>
                    <a:pt x="12469" y="24658"/>
                    <a:pt x="12546" y="24658"/>
                    <a:pt x="12576" y="24657"/>
                  </a:cubicBezTo>
                  <a:cubicBezTo>
                    <a:pt x="12825" y="24654"/>
                    <a:pt x="21116" y="24465"/>
                    <a:pt x="21320" y="24347"/>
                  </a:cubicBezTo>
                  <a:cubicBezTo>
                    <a:pt x="23011" y="24261"/>
                    <a:pt x="24373" y="22880"/>
                    <a:pt x="24441" y="21208"/>
                  </a:cubicBezTo>
                  <a:cubicBezTo>
                    <a:pt x="24694" y="20951"/>
                    <a:pt x="24725" y="12535"/>
                    <a:pt x="24720" y="12147"/>
                  </a:cubicBezTo>
                  <a:cubicBezTo>
                    <a:pt x="24716" y="11893"/>
                    <a:pt x="24528" y="3602"/>
                    <a:pt x="24411" y="3402"/>
                  </a:cubicBezTo>
                  <a:cubicBezTo>
                    <a:pt x="24321" y="1711"/>
                    <a:pt x="22943" y="345"/>
                    <a:pt x="21271" y="281"/>
                  </a:cubicBezTo>
                  <a:cubicBezTo>
                    <a:pt x="21031" y="47"/>
                    <a:pt x="13832" y="1"/>
                    <a:pt x="12428"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2"/>
            <p:cNvSpPr/>
            <p:nvPr/>
          </p:nvSpPr>
          <p:spPr>
            <a:xfrm flipH="1">
              <a:off x="4874741" y="2053878"/>
              <a:ext cx="1870816" cy="1842780"/>
            </a:xfrm>
            <a:custGeom>
              <a:avLst/>
              <a:gdLst/>
              <a:ahLst/>
              <a:cxnLst/>
              <a:rect l="l" t="t" r="r" b="b"/>
              <a:pathLst>
                <a:path w="19151" h="18864" extrusionOk="0">
                  <a:moveTo>
                    <a:pt x="5043" y="1993"/>
                  </a:moveTo>
                  <a:cubicBezTo>
                    <a:pt x="6634" y="1993"/>
                    <a:pt x="9238" y="2154"/>
                    <a:pt x="9538" y="2183"/>
                  </a:cubicBezTo>
                  <a:cubicBezTo>
                    <a:pt x="9961" y="2225"/>
                    <a:pt x="14912" y="2866"/>
                    <a:pt x="15161" y="3172"/>
                  </a:cubicBezTo>
                  <a:cubicBezTo>
                    <a:pt x="16151" y="3364"/>
                    <a:pt x="16882" y="4285"/>
                    <a:pt x="16856" y="5312"/>
                  </a:cubicBezTo>
                  <a:cubicBezTo>
                    <a:pt x="16958" y="5546"/>
                    <a:pt x="16569" y="10392"/>
                    <a:pt x="16543" y="10664"/>
                  </a:cubicBezTo>
                  <a:cubicBezTo>
                    <a:pt x="16501" y="11086"/>
                    <a:pt x="15856" y="16038"/>
                    <a:pt x="15554" y="16287"/>
                  </a:cubicBezTo>
                  <a:cubicBezTo>
                    <a:pt x="15361" y="17259"/>
                    <a:pt x="14472" y="17982"/>
                    <a:pt x="13468" y="17982"/>
                  </a:cubicBezTo>
                  <a:cubicBezTo>
                    <a:pt x="13450" y="17982"/>
                    <a:pt x="13432" y="17982"/>
                    <a:pt x="13414" y="17981"/>
                  </a:cubicBezTo>
                  <a:cubicBezTo>
                    <a:pt x="13387" y="17993"/>
                    <a:pt x="13299" y="17998"/>
                    <a:pt x="13164" y="17998"/>
                  </a:cubicBezTo>
                  <a:cubicBezTo>
                    <a:pt x="12125" y="17998"/>
                    <a:pt x="8303" y="17691"/>
                    <a:pt x="8062" y="17668"/>
                  </a:cubicBezTo>
                  <a:cubicBezTo>
                    <a:pt x="7640" y="17626"/>
                    <a:pt x="2688" y="16982"/>
                    <a:pt x="2439" y="16679"/>
                  </a:cubicBezTo>
                  <a:cubicBezTo>
                    <a:pt x="1450" y="16483"/>
                    <a:pt x="718" y="15566"/>
                    <a:pt x="744" y="14540"/>
                  </a:cubicBezTo>
                  <a:cubicBezTo>
                    <a:pt x="643" y="14306"/>
                    <a:pt x="1032" y="9460"/>
                    <a:pt x="1058" y="9188"/>
                  </a:cubicBezTo>
                  <a:cubicBezTo>
                    <a:pt x="1084" y="8917"/>
                    <a:pt x="1617" y="4085"/>
                    <a:pt x="1760" y="3874"/>
                  </a:cubicBezTo>
                  <a:cubicBezTo>
                    <a:pt x="1926" y="2859"/>
                    <a:pt x="2820" y="2096"/>
                    <a:pt x="3828" y="2093"/>
                  </a:cubicBezTo>
                  <a:cubicBezTo>
                    <a:pt x="3915" y="2019"/>
                    <a:pt x="4395" y="1993"/>
                    <a:pt x="5043" y="1993"/>
                  </a:cubicBezTo>
                  <a:close/>
                  <a:moveTo>
                    <a:pt x="5641" y="1"/>
                  </a:moveTo>
                  <a:cubicBezTo>
                    <a:pt x="4421" y="1"/>
                    <a:pt x="3401" y="33"/>
                    <a:pt x="3289" y="134"/>
                  </a:cubicBezTo>
                  <a:cubicBezTo>
                    <a:pt x="2061" y="157"/>
                    <a:pt x="1005" y="1123"/>
                    <a:pt x="866" y="2364"/>
                  </a:cubicBezTo>
                  <a:cubicBezTo>
                    <a:pt x="734" y="2572"/>
                    <a:pt x="314" y="8565"/>
                    <a:pt x="300" y="8830"/>
                  </a:cubicBezTo>
                  <a:cubicBezTo>
                    <a:pt x="281" y="9093"/>
                    <a:pt x="1" y="15094"/>
                    <a:pt x="110" y="15317"/>
                  </a:cubicBezTo>
                  <a:cubicBezTo>
                    <a:pt x="103" y="16566"/>
                    <a:pt x="1039" y="17645"/>
                    <a:pt x="2258" y="17816"/>
                  </a:cubicBezTo>
                  <a:cubicBezTo>
                    <a:pt x="2511" y="18102"/>
                    <a:pt x="8621" y="18626"/>
                    <a:pt x="9036" y="18649"/>
                  </a:cubicBezTo>
                  <a:cubicBezTo>
                    <a:pt x="9258" y="18662"/>
                    <a:pt x="13512" y="18863"/>
                    <a:pt x="15012" y="18863"/>
                  </a:cubicBezTo>
                  <a:cubicBezTo>
                    <a:pt x="15301" y="18863"/>
                    <a:pt x="15487" y="18856"/>
                    <a:pt x="15524" y="18838"/>
                  </a:cubicBezTo>
                  <a:cubicBezTo>
                    <a:pt x="15526" y="18838"/>
                    <a:pt x="15529" y="18838"/>
                    <a:pt x="15531" y="18838"/>
                  </a:cubicBezTo>
                  <a:cubicBezTo>
                    <a:pt x="16777" y="18838"/>
                    <a:pt x="17853" y="17904"/>
                    <a:pt x="18022" y="16691"/>
                  </a:cubicBezTo>
                  <a:cubicBezTo>
                    <a:pt x="18305" y="16434"/>
                    <a:pt x="18833" y="10324"/>
                    <a:pt x="18856" y="9913"/>
                  </a:cubicBezTo>
                  <a:cubicBezTo>
                    <a:pt x="18871" y="9648"/>
                    <a:pt x="19150" y="3648"/>
                    <a:pt x="19044" y="3425"/>
                  </a:cubicBezTo>
                  <a:cubicBezTo>
                    <a:pt x="19049" y="2176"/>
                    <a:pt x="18112" y="1096"/>
                    <a:pt x="16898" y="927"/>
                  </a:cubicBezTo>
                  <a:cubicBezTo>
                    <a:pt x="16641" y="640"/>
                    <a:pt x="10530" y="115"/>
                    <a:pt x="10119" y="93"/>
                  </a:cubicBezTo>
                  <a:cubicBezTo>
                    <a:pt x="9868" y="77"/>
                    <a:pt x="7518" y="1"/>
                    <a:pt x="5641"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2"/>
            <p:cNvSpPr/>
            <p:nvPr/>
          </p:nvSpPr>
          <p:spPr>
            <a:xfrm flipH="1">
              <a:off x="5311600" y="2448929"/>
              <a:ext cx="1300809" cy="1271112"/>
            </a:xfrm>
            <a:custGeom>
              <a:avLst/>
              <a:gdLst/>
              <a:ahLst/>
              <a:cxnLst/>
              <a:rect l="l" t="t" r="r" b="b"/>
              <a:pathLst>
                <a:path w="13316" h="13012" extrusionOk="0">
                  <a:moveTo>
                    <a:pt x="3987" y="2110"/>
                  </a:moveTo>
                  <a:cubicBezTo>
                    <a:pt x="4924" y="2110"/>
                    <a:pt x="6365" y="2264"/>
                    <a:pt x="6676" y="2317"/>
                  </a:cubicBezTo>
                  <a:cubicBezTo>
                    <a:pt x="7118" y="2389"/>
                    <a:pt x="9756" y="3023"/>
                    <a:pt x="9998" y="3363"/>
                  </a:cubicBezTo>
                  <a:cubicBezTo>
                    <a:pt x="10530" y="3559"/>
                    <a:pt x="10896" y="4114"/>
                    <a:pt x="10874" y="4699"/>
                  </a:cubicBezTo>
                  <a:cubicBezTo>
                    <a:pt x="10964" y="4951"/>
                    <a:pt x="10606" y="7499"/>
                    <a:pt x="10557" y="7786"/>
                  </a:cubicBezTo>
                  <a:cubicBezTo>
                    <a:pt x="10481" y="8228"/>
                    <a:pt x="9851" y="10865"/>
                    <a:pt x="9511" y="11107"/>
                  </a:cubicBezTo>
                  <a:cubicBezTo>
                    <a:pt x="9322" y="11617"/>
                    <a:pt x="8798" y="11980"/>
                    <a:pt x="8236" y="11980"/>
                  </a:cubicBezTo>
                  <a:cubicBezTo>
                    <a:pt x="8216" y="11980"/>
                    <a:pt x="8196" y="11979"/>
                    <a:pt x="8175" y="11978"/>
                  </a:cubicBezTo>
                  <a:cubicBezTo>
                    <a:pt x="8147" y="11989"/>
                    <a:pt x="8089" y="11993"/>
                    <a:pt x="8009" y="11993"/>
                  </a:cubicBezTo>
                  <a:cubicBezTo>
                    <a:pt x="7377" y="11993"/>
                    <a:pt x="5343" y="11709"/>
                    <a:pt x="5088" y="11666"/>
                  </a:cubicBezTo>
                  <a:cubicBezTo>
                    <a:pt x="4647" y="11590"/>
                    <a:pt x="2008" y="10956"/>
                    <a:pt x="1767" y="10620"/>
                  </a:cubicBezTo>
                  <a:cubicBezTo>
                    <a:pt x="1238" y="10424"/>
                    <a:pt x="869" y="9869"/>
                    <a:pt x="895" y="9280"/>
                  </a:cubicBezTo>
                  <a:cubicBezTo>
                    <a:pt x="804" y="9027"/>
                    <a:pt x="1159" y="6480"/>
                    <a:pt x="1208" y="6197"/>
                  </a:cubicBezTo>
                  <a:cubicBezTo>
                    <a:pt x="1257" y="5914"/>
                    <a:pt x="1759" y="3389"/>
                    <a:pt x="1929" y="3182"/>
                  </a:cubicBezTo>
                  <a:cubicBezTo>
                    <a:pt x="2099" y="2619"/>
                    <a:pt x="2631" y="2219"/>
                    <a:pt x="3197" y="2208"/>
                  </a:cubicBezTo>
                  <a:cubicBezTo>
                    <a:pt x="3296" y="2137"/>
                    <a:pt x="3598" y="2110"/>
                    <a:pt x="3987" y="2110"/>
                  </a:cubicBezTo>
                  <a:close/>
                  <a:moveTo>
                    <a:pt x="3758" y="1"/>
                  </a:moveTo>
                  <a:cubicBezTo>
                    <a:pt x="3306" y="1"/>
                    <a:pt x="2973" y="25"/>
                    <a:pt x="2888" y="90"/>
                  </a:cubicBezTo>
                  <a:cubicBezTo>
                    <a:pt x="2102" y="90"/>
                    <a:pt x="1386" y="664"/>
                    <a:pt x="1208" y="1453"/>
                  </a:cubicBezTo>
                  <a:cubicBezTo>
                    <a:pt x="1050" y="1661"/>
                    <a:pt x="491" y="5336"/>
                    <a:pt x="454" y="5615"/>
                  </a:cubicBezTo>
                  <a:cubicBezTo>
                    <a:pt x="419" y="5892"/>
                    <a:pt x="1" y="9586"/>
                    <a:pt x="99" y="9832"/>
                  </a:cubicBezTo>
                  <a:cubicBezTo>
                    <a:pt x="64" y="10635"/>
                    <a:pt x="608" y="11379"/>
                    <a:pt x="1367" y="11583"/>
                  </a:cubicBezTo>
                  <a:cubicBezTo>
                    <a:pt x="1612" y="11903"/>
                    <a:pt x="5405" y="12582"/>
                    <a:pt x="5839" y="12643"/>
                  </a:cubicBezTo>
                  <a:cubicBezTo>
                    <a:pt x="6090" y="12673"/>
                    <a:pt x="9091" y="13011"/>
                    <a:pt x="9879" y="13011"/>
                  </a:cubicBezTo>
                  <a:cubicBezTo>
                    <a:pt x="9969" y="13011"/>
                    <a:pt x="10030" y="13007"/>
                    <a:pt x="10055" y="12997"/>
                  </a:cubicBezTo>
                  <a:cubicBezTo>
                    <a:pt x="10079" y="12998"/>
                    <a:pt x="10103" y="12999"/>
                    <a:pt x="10127" y="12999"/>
                  </a:cubicBezTo>
                  <a:cubicBezTo>
                    <a:pt x="10903" y="12999"/>
                    <a:pt x="11608" y="12465"/>
                    <a:pt x="11806" y="11729"/>
                  </a:cubicBezTo>
                  <a:cubicBezTo>
                    <a:pt x="12126" y="11480"/>
                    <a:pt x="12809" y="7691"/>
                    <a:pt x="12866" y="7257"/>
                  </a:cubicBezTo>
                  <a:cubicBezTo>
                    <a:pt x="12900" y="6979"/>
                    <a:pt x="13316" y="3283"/>
                    <a:pt x="13221" y="3042"/>
                  </a:cubicBezTo>
                  <a:cubicBezTo>
                    <a:pt x="13255" y="2234"/>
                    <a:pt x="12712" y="1494"/>
                    <a:pt x="11953" y="1290"/>
                  </a:cubicBezTo>
                  <a:cubicBezTo>
                    <a:pt x="11708" y="970"/>
                    <a:pt x="7915" y="287"/>
                    <a:pt x="7481" y="231"/>
                  </a:cubicBezTo>
                  <a:cubicBezTo>
                    <a:pt x="7162" y="189"/>
                    <a:pt x="5007" y="1"/>
                    <a:pt x="3758" y="1"/>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2"/>
            <p:cNvSpPr/>
            <p:nvPr/>
          </p:nvSpPr>
          <p:spPr>
            <a:xfrm flipH="1">
              <a:off x="5778350" y="2865373"/>
              <a:ext cx="670723" cy="649428"/>
            </a:xfrm>
            <a:custGeom>
              <a:avLst/>
              <a:gdLst/>
              <a:ahLst/>
              <a:cxnLst/>
              <a:rect l="l" t="t" r="r" b="b"/>
              <a:pathLst>
                <a:path w="6866" h="6648" extrusionOk="0">
                  <a:moveTo>
                    <a:pt x="3186" y="1545"/>
                  </a:moveTo>
                  <a:cubicBezTo>
                    <a:pt x="4182" y="1545"/>
                    <a:pt x="4990" y="2353"/>
                    <a:pt x="4990" y="3350"/>
                  </a:cubicBezTo>
                  <a:cubicBezTo>
                    <a:pt x="4990" y="4341"/>
                    <a:pt x="4182" y="5149"/>
                    <a:pt x="3186" y="5149"/>
                  </a:cubicBezTo>
                  <a:cubicBezTo>
                    <a:pt x="2189" y="5149"/>
                    <a:pt x="1381" y="4341"/>
                    <a:pt x="1381" y="3350"/>
                  </a:cubicBezTo>
                  <a:cubicBezTo>
                    <a:pt x="1381" y="2353"/>
                    <a:pt x="2189" y="1545"/>
                    <a:pt x="3186" y="1545"/>
                  </a:cubicBezTo>
                  <a:close/>
                  <a:moveTo>
                    <a:pt x="2600" y="0"/>
                  </a:moveTo>
                  <a:cubicBezTo>
                    <a:pt x="2207" y="0"/>
                    <a:pt x="1857" y="34"/>
                    <a:pt x="1710" y="130"/>
                  </a:cubicBezTo>
                  <a:cubicBezTo>
                    <a:pt x="1363" y="168"/>
                    <a:pt x="1031" y="409"/>
                    <a:pt x="883" y="745"/>
                  </a:cubicBezTo>
                  <a:cubicBezTo>
                    <a:pt x="702" y="953"/>
                    <a:pt x="336" y="2338"/>
                    <a:pt x="276" y="2625"/>
                  </a:cubicBezTo>
                  <a:cubicBezTo>
                    <a:pt x="216" y="2915"/>
                    <a:pt x="0" y="4330"/>
                    <a:pt x="83" y="4590"/>
                  </a:cubicBezTo>
                  <a:cubicBezTo>
                    <a:pt x="87" y="4961"/>
                    <a:pt x="294" y="5315"/>
                    <a:pt x="597" y="5489"/>
                  </a:cubicBezTo>
                  <a:cubicBezTo>
                    <a:pt x="831" y="5844"/>
                    <a:pt x="2329" y="6346"/>
                    <a:pt x="2778" y="6436"/>
                  </a:cubicBezTo>
                  <a:cubicBezTo>
                    <a:pt x="3023" y="6487"/>
                    <a:pt x="4060" y="6647"/>
                    <a:pt x="4541" y="6647"/>
                  </a:cubicBezTo>
                  <a:cubicBezTo>
                    <a:pt x="4631" y="6647"/>
                    <a:pt x="4702" y="6642"/>
                    <a:pt x="4744" y="6628"/>
                  </a:cubicBezTo>
                  <a:cubicBezTo>
                    <a:pt x="5110" y="6628"/>
                    <a:pt x="5465" y="6421"/>
                    <a:pt x="5638" y="6119"/>
                  </a:cubicBezTo>
                  <a:cubicBezTo>
                    <a:pt x="5997" y="5886"/>
                    <a:pt x="6495" y="4387"/>
                    <a:pt x="6590" y="3938"/>
                  </a:cubicBezTo>
                  <a:cubicBezTo>
                    <a:pt x="6650" y="3648"/>
                    <a:pt x="6866" y="2235"/>
                    <a:pt x="6782" y="1972"/>
                  </a:cubicBezTo>
                  <a:cubicBezTo>
                    <a:pt x="6782" y="1606"/>
                    <a:pt x="6575" y="1251"/>
                    <a:pt x="6269" y="1077"/>
                  </a:cubicBezTo>
                  <a:cubicBezTo>
                    <a:pt x="6035" y="718"/>
                    <a:pt x="4541" y="220"/>
                    <a:pt x="4088" y="126"/>
                  </a:cubicBezTo>
                  <a:cubicBezTo>
                    <a:pt x="3823" y="70"/>
                    <a:pt x="3166" y="0"/>
                    <a:pt x="2600" y="0"/>
                  </a:cubicBezTo>
                  <a:close/>
                </a:path>
              </a:pathLst>
            </a:custGeom>
            <a:solidFill>
              <a:srgbClr val="2C1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0" name="Google Shape;520;p12"/>
          <p:cNvSpPr/>
          <p:nvPr/>
        </p:nvSpPr>
        <p:spPr>
          <a:xfrm>
            <a:off x="0" y="-32433"/>
            <a:ext cx="8488000" cy="6928000"/>
          </a:xfrm>
          <a:prstGeom prst="rect">
            <a:avLst/>
          </a:prstGeom>
          <a:solidFill>
            <a:srgbClr val="2C18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12"/>
          <p:cNvSpPr txBox="1">
            <a:spLocks noGrp="1"/>
          </p:cNvSpPr>
          <p:nvPr>
            <p:ph type="subTitle" idx="1"/>
          </p:nvPr>
        </p:nvSpPr>
        <p:spPr>
          <a:xfrm>
            <a:off x="1975467" y="1217367"/>
            <a:ext cx="5932000" cy="67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3F3F3"/>
              </a:buClr>
              <a:buSzPts val="1600"/>
              <a:buFont typeface="Rokkitt Regular"/>
              <a:buNone/>
              <a:defRPr>
                <a:solidFill>
                  <a:srgbClr val="F3F3F3"/>
                </a:solidFill>
              </a:defRPr>
            </a:lvl1pPr>
            <a:lvl2pPr lvl="1"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2pPr>
            <a:lvl3pPr lvl="2"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3pPr>
            <a:lvl4pPr lvl="3"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4pPr>
            <a:lvl5pPr lvl="4"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5pPr>
            <a:lvl6pPr lvl="5"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6pPr>
            <a:lvl7pPr lvl="6"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7pPr>
            <a:lvl8pPr lvl="7"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8pPr>
            <a:lvl9pPr lvl="8"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9pPr>
          </a:lstStyle>
          <a:p>
            <a:endParaRPr/>
          </a:p>
        </p:txBody>
      </p:sp>
      <p:sp>
        <p:nvSpPr>
          <p:cNvPr id="522" name="Google Shape;522;p12"/>
          <p:cNvSpPr txBox="1">
            <a:spLocks noGrp="1"/>
          </p:cNvSpPr>
          <p:nvPr>
            <p:ph type="ctrTitle"/>
          </p:nvPr>
        </p:nvSpPr>
        <p:spPr>
          <a:xfrm>
            <a:off x="1975467" y="882033"/>
            <a:ext cx="5932000" cy="528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2400"/>
              <a:buNone/>
              <a:defRPr sz="3200">
                <a:solidFill>
                  <a:srgbClr val="F3F3F3"/>
                </a:solidFill>
              </a:defRPr>
            </a:lvl1pPr>
            <a:lvl2pPr lvl="1" rtl="0">
              <a:spcBef>
                <a:spcPts val="0"/>
              </a:spcBef>
              <a:spcAft>
                <a:spcPts val="0"/>
              </a:spcAft>
              <a:buClr>
                <a:srgbClr val="F3F3F3"/>
              </a:buClr>
              <a:buSzPts val="2400"/>
              <a:buNone/>
              <a:defRPr sz="3200">
                <a:solidFill>
                  <a:srgbClr val="F3F3F3"/>
                </a:solidFill>
              </a:defRPr>
            </a:lvl2pPr>
            <a:lvl3pPr lvl="2" rtl="0">
              <a:spcBef>
                <a:spcPts val="0"/>
              </a:spcBef>
              <a:spcAft>
                <a:spcPts val="0"/>
              </a:spcAft>
              <a:buClr>
                <a:srgbClr val="F3F3F3"/>
              </a:buClr>
              <a:buSzPts val="2400"/>
              <a:buNone/>
              <a:defRPr sz="3200">
                <a:solidFill>
                  <a:srgbClr val="F3F3F3"/>
                </a:solidFill>
              </a:defRPr>
            </a:lvl3pPr>
            <a:lvl4pPr lvl="3" rtl="0">
              <a:spcBef>
                <a:spcPts val="0"/>
              </a:spcBef>
              <a:spcAft>
                <a:spcPts val="0"/>
              </a:spcAft>
              <a:buClr>
                <a:srgbClr val="F3F3F3"/>
              </a:buClr>
              <a:buSzPts val="2400"/>
              <a:buNone/>
              <a:defRPr sz="3200">
                <a:solidFill>
                  <a:srgbClr val="F3F3F3"/>
                </a:solidFill>
              </a:defRPr>
            </a:lvl4pPr>
            <a:lvl5pPr lvl="4" rtl="0">
              <a:spcBef>
                <a:spcPts val="0"/>
              </a:spcBef>
              <a:spcAft>
                <a:spcPts val="0"/>
              </a:spcAft>
              <a:buClr>
                <a:srgbClr val="F3F3F3"/>
              </a:buClr>
              <a:buSzPts val="2400"/>
              <a:buNone/>
              <a:defRPr sz="3200">
                <a:solidFill>
                  <a:srgbClr val="F3F3F3"/>
                </a:solidFill>
              </a:defRPr>
            </a:lvl5pPr>
            <a:lvl6pPr lvl="5" rtl="0">
              <a:spcBef>
                <a:spcPts val="0"/>
              </a:spcBef>
              <a:spcAft>
                <a:spcPts val="0"/>
              </a:spcAft>
              <a:buClr>
                <a:srgbClr val="F3F3F3"/>
              </a:buClr>
              <a:buSzPts val="2400"/>
              <a:buNone/>
              <a:defRPr sz="3200">
                <a:solidFill>
                  <a:srgbClr val="F3F3F3"/>
                </a:solidFill>
              </a:defRPr>
            </a:lvl6pPr>
            <a:lvl7pPr lvl="6" rtl="0">
              <a:spcBef>
                <a:spcPts val="0"/>
              </a:spcBef>
              <a:spcAft>
                <a:spcPts val="0"/>
              </a:spcAft>
              <a:buClr>
                <a:srgbClr val="F3F3F3"/>
              </a:buClr>
              <a:buSzPts val="2400"/>
              <a:buNone/>
              <a:defRPr sz="3200">
                <a:solidFill>
                  <a:srgbClr val="F3F3F3"/>
                </a:solidFill>
              </a:defRPr>
            </a:lvl7pPr>
            <a:lvl8pPr lvl="7" rtl="0">
              <a:spcBef>
                <a:spcPts val="0"/>
              </a:spcBef>
              <a:spcAft>
                <a:spcPts val="0"/>
              </a:spcAft>
              <a:buClr>
                <a:srgbClr val="F3F3F3"/>
              </a:buClr>
              <a:buSzPts val="2400"/>
              <a:buNone/>
              <a:defRPr sz="3200">
                <a:solidFill>
                  <a:srgbClr val="F3F3F3"/>
                </a:solidFill>
              </a:defRPr>
            </a:lvl8pPr>
            <a:lvl9pPr lvl="8" rtl="0">
              <a:spcBef>
                <a:spcPts val="0"/>
              </a:spcBef>
              <a:spcAft>
                <a:spcPts val="0"/>
              </a:spcAft>
              <a:buClr>
                <a:srgbClr val="F3F3F3"/>
              </a:buClr>
              <a:buSzPts val="2400"/>
              <a:buNone/>
              <a:defRPr sz="3200">
                <a:solidFill>
                  <a:srgbClr val="F3F3F3"/>
                </a:solidFill>
              </a:defRPr>
            </a:lvl9pPr>
          </a:lstStyle>
          <a:p>
            <a:endParaRPr/>
          </a:p>
        </p:txBody>
      </p:sp>
      <p:sp>
        <p:nvSpPr>
          <p:cNvPr id="523" name="Google Shape;523;p12"/>
          <p:cNvSpPr txBox="1">
            <a:spLocks noGrp="1"/>
          </p:cNvSpPr>
          <p:nvPr>
            <p:ph type="title" idx="2" hasCustomPrompt="1"/>
          </p:nvPr>
        </p:nvSpPr>
        <p:spPr>
          <a:xfrm>
            <a:off x="960067" y="882033"/>
            <a:ext cx="681200" cy="33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3F3F3"/>
              </a:buClr>
              <a:buSzPts val="2400"/>
              <a:buNone/>
              <a:defRPr sz="3200">
                <a:solidFill>
                  <a:srgbClr val="F3F3F3"/>
                </a:solidFill>
              </a:defRPr>
            </a:lvl1pPr>
            <a:lvl2pPr lvl="1"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2pPr>
            <a:lvl3pPr lvl="2"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3pPr>
            <a:lvl4pPr lvl="3"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4pPr>
            <a:lvl5pPr lvl="4"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5pPr>
            <a:lvl6pPr lvl="5"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6pPr>
            <a:lvl7pPr lvl="6"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7pPr>
            <a:lvl8pPr lvl="7"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8pPr>
            <a:lvl9pPr lvl="8"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9pPr>
          </a:lstStyle>
          <a:p>
            <a:r>
              <a:t>xx%</a:t>
            </a:r>
          </a:p>
        </p:txBody>
      </p:sp>
      <p:sp>
        <p:nvSpPr>
          <p:cNvPr id="524" name="Google Shape;524;p12"/>
          <p:cNvSpPr txBox="1">
            <a:spLocks noGrp="1"/>
          </p:cNvSpPr>
          <p:nvPr>
            <p:ph type="subTitle" idx="3"/>
          </p:nvPr>
        </p:nvSpPr>
        <p:spPr>
          <a:xfrm>
            <a:off x="1975467" y="2678432"/>
            <a:ext cx="5932000" cy="67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3F3F3"/>
              </a:buClr>
              <a:buSzPts val="1600"/>
              <a:buFont typeface="Rokkitt Regular"/>
              <a:buNone/>
              <a:defRPr>
                <a:solidFill>
                  <a:srgbClr val="F3F3F3"/>
                </a:solidFill>
              </a:defRPr>
            </a:lvl1pPr>
            <a:lvl2pPr lvl="1"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2pPr>
            <a:lvl3pPr lvl="2"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3pPr>
            <a:lvl4pPr lvl="3"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4pPr>
            <a:lvl5pPr lvl="4"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5pPr>
            <a:lvl6pPr lvl="5"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6pPr>
            <a:lvl7pPr lvl="6"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7pPr>
            <a:lvl8pPr lvl="7"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8pPr>
            <a:lvl9pPr lvl="8"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9pPr>
          </a:lstStyle>
          <a:p>
            <a:endParaRPr/>
          </a:p>
        </p:txBody>
      </p:sp>
      <p:sp>
        <p:nvSpPr>
          <p:cNvPr id="525" name="Google Shape;525;p12"/>
          <p:cNvSpPr txBox="1">
            <a:spLocks noGrp="1"/>
          </p:cNvSpPr>
          <p:nvPr>
            <p:ph type="ctrTitle" idx="4"/>
          </p:nvPr>
        </p:nvSpPr>
        <p:spPr>
          <a:xfrm>
            <a:off x="1975467" y="2343099"/>
            <a:ext cx="5932000" cy="528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2400"/>
              <a:buNone/>
              <a:defRPr sz="3200">
                <a:solidFill>
                  <a:srgbClr val="F3F3F3"/>
                </a:solidFill>
              </a:defRPr>
            </a:lvl1pPr>
            <a:lvl2pPr lvl="1" rtl="0">
              <a:spcBef>
                <a:spcPts val="0"/>
              </a:spcBef>
              <a:spcAft>
                <a:spcPts val="0"/>
              </a:spcAft>
              <a:buClr>
                <a:srgbClr val="F3F3F3"/>
              </a:buClr>
              <a:buSzPts val="2400"/>
              <a:buNone/>
              <a:defRPr sz="3200">
                <a:solidFill>
                  <a:srgbClr val="F3F3F3"/>
                </a:solidFill>
              </a:defRPr>
            </a:lvl2pPr>
            <a:lvl3pPr lvl="2" rtl="0">
              <a:spcBef>
                <a:spcPts val="0"/>
              </a:spcBef>
              <a:spcAft>
                <a:spcPts val="0"/>
              </a:spcAft>
              <a:buClr>
                <a:srgbClr val="F3F3F3"/>
              </a:buClr>
              <a:buSzPts val="2400"/>
              <a:buNone/>
              <a:defRPr sz="3200">
                <a:solidFill>
                  <a:srgbClr val="F3F3F3"/>
                </a:solidFill>
              </a:defRPr>
            </a:lvl3pPr>
            <a:lvl4pPr lvl="3" rtl="0">
              <a:spcBef>
                <a:spcPts val="0"/>
              </a:spcBef>
              <a:spcAft>
                <a:spcPts val="0"/>
              </a:spcAft>
              <a:buClr>
                <a:srgbClr val="F3F3F3"/>
              </a:buClr>
              <a:buSzPts val="2400"/>
              <a:buNone/>
              <a:defRPr sz="3200">
                <a:solidFill>
                  <a:srgbClr val="F3F3F3"/>
                </a:solidFill>
              </a:defRPr>
            </a:lvl4pPr>
            <a:lvl5pPr lvl="4" rtl="0">
              <a:spcBef>
                <a:spcPts val="0"/>
              </a:spcBef>
              <a:spcAft>
                <a:spcPts val="0"/>
              </a:spcAft>
              <a:buClr>
                <a:srgbClr val="F3F3F3"/>
              </a:buClr>
              <a:buSzPts val="2400"/>
              <a:buNone/>
              <a:defRPr sz="3200">
                <a:solidFill>
                  <a:srgbClr val="F3F3F3"/>
                </a:solidFill>
              </a:defRPr>
            </a:lvl5pPr>
            <a:lvl6pPr lvl="5" rtl="0">
              <a:spcBef>
                <a:spcPts val="0"/>
              </a:spcBef>
              <a:spcAft>
                <a:spcPts val="0"/>
              </a:spcAft>
              <a:buClr>
                <a:srgbClr val="F3F3F3"/>
              </a:buClr>
              <a:buSzPts val="2400"/>
              <a:buNone/>
              <a:defRPr sz="3200">
                <a:solidFill>
                  <a:srgbClr val="F3F3F3"/>
                </a:solidFill>
              </a:defRPr>
            </a:lvl6pPr>
            <a:lvl7pPr lvl="6" rtl="0">
              <a:spcBef>
                <a:spcPts val="0"/>
              </a:spcBef>
              <a:spcAft>
                <a:spcPts val="0"/>
              </a:spcAft>
              <a:buClr>
                <a:srgbClr val="F3F3F3"/>
              </a:buClr>
              <a:buSzPts val="2400"/>
              <a:buNone/>
              <a:defRPr sz="3200">
                <a:solidFill>
                  <a:srgbClr val="F3F3F3"/>
                </a:solidFill>
              </a:defRPr>
            </a:lvl7pPr>
            <a:lvl8pPr lvl="7" rtl="0">
              <a:spcBef>
                <a:spcPts val="0"/>
              </a:spcBef>
              <a:spcAft>
                <a:spcPts val="0"/>
              </a:spcAft>
              <a:buClr>
                <a:srgbClr val="F3F3F3"/>
              </a:buClr>
              <a:buSzPts val="2400"/>
              <a:buNone/>
              <a:defRPr sz="3200">
                <a:solidFill>
                  <a:srgbClr val="F3F3F3"/>
                </a:solidFill>
              </a:defRPr>
            </a:lvl8pPr>
            <a:lvl9pPr lvl="8" rtl="0">
              <a:spcBef>
                <a:spcPts val="0"/>
              </a:spcBef>
              <a:spcAft>
                <a:spcPts val="0"/>
              </a:spcAft>
              <a:buClr>
                <a:srgbClr val="F3F3F3"/>
              </a:buClr>
              <a:buSzPts val="2400"/>
              <a:buNone/>
              <a:defRPr sz="3200">
                <a:solidFill>
                  <a:srgbClr val="F3F3F3"/>
                </a:solidFill>
              </a:defRPr>
            </a:lvl9pPr>
          </a:lstStyle>
          <a:p>
            <a:endParaRPr/>
          </a:p>
        </p:txBody>
      </p:sp>
      <p:sp>
        <p:nvSpPr>
          <p:cNvPr id="526" name="Google Shape;526;p12"/>
          <p:cNvSpPr txBox="1">
            <a:spLocks noGrp="1"/>
          </p:cNvSpPr>
          <p:nvPr>
            <p:ph type="title" idx="5" hasCustomPrompt="1"/>
          </p:nvPr>
        </p:nvSpPr>
        <p:spPr>
          <a:xfrm>
            <a:off x="960067" y="2343099"/>
            <a:ext cx="681200" cy="33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3F3F3"/>
              </a:buClr>
              <a:buSzPts val="2400"/>
              <a:buNone/>
              <a:defRPr sz="3200">
                <a:solidFill>
                  <a:srgbClr val="F3F3F3"/>
                </a:solidFill>
              </a:defRPr>
            </a:lvl1pPr>
            <a:lvl2pPr lvl="1"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2pPr>
            <a:lvl3pPr lvl="2"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3pPr>
            <a:lvl4pPr lvl="3"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4pPr>
            <a:lvl5pPr lvl="4"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5pPr>
            <a:lvl6pPr lvl="5"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6pPr>
            <a:lvl7pPr lvl="6"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7pPr>
            <a:lvl8pPr lvl="7"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8pPr>
            <a:lvl9pPr lvl="8"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9pPr>
          </a:lstStyle>
          <a:p>
            <a:r>
              <a:t>xx%</a:t>
            </a:r>
          </a:p>
        </p:txBody>
      </p:sp>
      <p:sp>
        <p:nvSpPr>
          <p:cNvPr id="527" name="Google Shape;527;p12"/>
          <p:cNvSpPr txBox="1">
            <a:spLocks noGrp="1"/>
          </p:cNvSpPr>
          <p:nvPr>
            <p:ph type="subTitle" idx="6"/>
          </p:nvPr>
        </p:nvSpPr>
        <p:spPr>
          <a:xfrm>
            <a:off x="1975467" y="4139499"/>
            <a:ext cx="5932000" cy="67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3F3F3"/>
              </a:buClr>
              <a:buSzPts val="1600"/>
              <a:buFont typeface="Rokkitt Regular"/>
              <a:buNone/>
              <a:defRPr>
                <a:solidFill>
                  <a:srgbClr val="F3F3F3"/>
                </a:solidFill>
              </a:defRPr>
            </a:lvl1pPr>
            <a:lvl2pPr lvl="1"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2pPr>
            <a:lvl3pPr lvl="2"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3pPr>
            <a:lvl4pPr lvl="3"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4pPr>
            <a:lvl5pPr lvl="4"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5pPr>
            <a:lvl6pPr lvl="5"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6pPr>
            <a:lvl7pPr lvl="6"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7pPr>
            <a:lvl8pPr lvl="7"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8pPr>
            <a:lvl9pPr lvl="8"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9pPr>
          </a:lstStyle>
          <a:p>
            <a:endParaRPr/>
          </a:p>
        </p:txBody>
      </p:sp>
      <p:sp>
        <p:nvSpPr>
          <p:cNvPr id="528" name="Google Shape;528;p12"/>
          <p:cNvSpPr txBox="1">
            <a:spLocks noGrp="1"/>
          </p:cNvSpPr>
          <p:nvPr>
            <p:ph type="ctrTitle" idx="7"/>
          </p:nvPr>
        </p:nvSpPr>
        <p:spPr>
          <a:xfrm>
            <a:off x="1975467" y="3804165"/>
            <a:ext cx="5932000" cy="528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2400"/>
              <a:buNone/>
              <a:defRPr sz="3200">
                <a:solidFill>
                  <a:srgbClr val="F3F3F3"/>
                </a:solidFill>
              </a:defRPr>
            </a:lvl1pPr>
            <a:lvl2pPr lvl="1" rtl="0">
              <a:spcBef>
                <a:spcPts val="0"/>
              </a:spcBef>
              <a:spcAft>
                <a:spcPts val="0"/>
              </a:spcAft>
              <a:buClr>
                <a:srgbClr val="F3F3F3"/>
              </a:buClr>
              <a:buSzPts val="2400"/>
              <a:buNone/>
              <a:defRPr sz="3200">
                <a:solidFill>
                  <a:srgbClr val="F3F3F3"/>
                </a:solidFill>
              </a:defRPr>
            </a:lvl2pPr>
            <a:lvl3pPr lvl="2" rtl="0">
              <a:spcBef>
                <a:spcPts val="0"/>
              </a:spcBef>
              <a:spcAft>
                <a:spcPts val="0"/>
              </a:spcAft>
              <a:buClr>
                <a:srgbClr val="F3F3F3"/>
              </a:buClr>
              <a:buSzPts val="2400"/>
              <a:buNone/>
              <a:defRPr sz="3200">
                <a:solidFill>
                  <a:srgbClr val="F3F3F3"/>
                </a:solidFill>
              </a:defRPr>
            </a:lvl3pPr>
            <a:lvl4pPr lvl="3" rtl="0">
              <a:spcBef>
                <a:spcPts val="0"/>
              </a:spcBef>
              <a:spcAft>
                <a:spcPts val="0"/>
              </a:spcAft>
              <a:buClr>
                <a:srgbClr val="F3F3F3"/>
              </a:buClr>
              <a:buSzPts val="2400"/>
              <a:buNone/>
              <a:defRPr sz="3200">
                <a:solidFill>
                  <a:srgbClr val="F3F3F3"/>
                </a:solidFill>
              </a:defRPr>
            </a:lvl4pPr>
            <a:lvl5pPr lvl="4" rtl="0">
              <a:spcBef>
                <a:spcPts val="0"/>
              </a:spcBef>
              <a:spcAft>
                <a:spcPts val="0"/>
              </a:spcAft>
              <a:buClr>
                <a:srgbClr val="F3F3F3"/>
              </a:buClr>
              <a:buSzPts val="2400"/>
              <a:buNone/>
              <a:defRPr sz="3200">
                <a:solidFill>
                  <a:srgbClr val="F3F3F3"/>
                </a:solidFill>
              </a:defRPr>
            </a:lvl5pPr>
            <a:lvl6pPr lvl="5" rtl="0">
              <a:spcBef>
                <a:spcPts val="0"/>
              </a:spcBef>
              <a:spcAft>
                <a:spcPts val="0"/>
              </a:spcAft>
              <a:buClr>
                <a:srgbClr val="F3F3F3"/>
              </a:buClr>
              <a:buSzPts val="2400"/>
              <a:buNone/>
              <a:defRPr sz="3200">
                <a:solidFill>
                  <a:srgbClr val="F3F3F3"/>
                </a:solidFill>
              </a:defRPr>
            </a:lvl6pPr>
            <a:lvl7pPr lvl="6" rtl="0">
              <a:spcBef>
                <a:spcPts val="0"/>
              </a:spcBef>
              <a:spcAft>
                <a:spcPts val="0"/>
              </a:spcAft>
              <a:buClr>
                <a:srgbClr val="F3F3F3"/>
              </a:buClr>
              <a:buSzPts val="2400"/>
              <a:buNone/>
              <a:defRPr sz="3200">
                <a:solidFill>
                  <a:srgbClr val="F3F3F3"/>
                </a:solidFill>
              </a:defRPr>
            </a:lvl7pPr>
            <a:lvl8pPr lvl="7" rtl="0">
              <a:spcBef>
                <a:spcPts val="0"/>
              </a:spcBef>
              <a:spcAft>
                <a:spcPts val="0"/>
              </a:spcAft>
              <a:buClr>
                <a:srgbClr val="F3F3F3"/>
              </a:buClr>
              <a:buSzPts val="2400"/>
              <a:buNone/>
              <a:defRPr sz="3200">
                <a:solidFill>
                  <a:srgbClr val="F3F3F3"/>
                </a:solidFill>
              </a:defRPr>
            </a:lvl8pPr>
            <a:lvl9pPr lvl="8" rtl="0">
              <a:spcBef>
                <a:spcPts val="0"/>
              </a:spcBef>
              <a:spcAft>
                <a:spcPts val="0"/>
              </a:spcAft>
              <a:buClr>
                <a:srgbClr val="F3F3F3"/>
              </a:buClr>
              <a:buSzPts val="2400"/>
              <a:buNone/>
              <a:defRPr sz="3200">
                <a:solidFill>
                  <a:srgbClr val="F3F3F3"/>
                </a:solidFill>
              </a:defRPr>
            </a:lvl9pPr>
          </a:lstStyle>
          <a:p>
            <a:endParaRPr/>
          </a:p>
        </p:txBody>
      </p:sp>
      <p:sp>
        <p:nvSpPr>
          <p:cNvPr id="529" name="Google Shape;529;p12"/>
          <p:cNvSpPr txBox="1">
            <a:spLocks noGrp="1"/>
          </p:cNvSpPr>
          <p:nvPr>
            <p:ph type="title" idx="8" hasCustomPrompt="1"/>
          </p:nvPr>
        </p:nvSpPr>
        <p:spPr>
          <a:xfrm>
            <a:off x="960067" y="3804165"/>
            <a:ext cx="681200" cy="33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3F3F3"/>
              </a:buClr>
              <a:buSzPts val="2400"/>
              <a:buNone/>
              <a:defRPr sz="3200">
                <a:solidFill>
                  <a:srgbClr val="F3F3F3"/>
                </a:solidFill>
              </a:defRPr>
            </a:lvl1pPr>
            <a:lvl2pPr lvl="1"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2pPr>
            <a:lvl3pPr lvl="2"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3pPr>
            <a:lvl4pPr lvl="3"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4pPr>
            <a:lvl5pPr lvl="4"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5pPr>
            <a:lvl6pPr lvl="5"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6pPr>
            <a:lvl7pPr lvl="6"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7pPr>
            <a:lvl8pPr lvl="7"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8pPr>
            <a:lvl9pPr lvl="8"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9pPr>
          </a:lstStyle>
          <a:p>
            <a:r>
              <a:t>xx%</a:t>
            </a:r>
          </a:p>
        </p:txBody>
      </p:sp>
      <p:sp>
        <p:nvSpPr>
          <p:cNvPr id="530" name="Google Shape;530;p12"/>
          <p:cNvSpPr txBox="1">
            <a:spLocks noGrp="1"/>
          </p:cNvSpPr>
          <p:nvPr>
            <p:ph type="subTitle" idx="9"/>
          </p:nvPr>
        </p:nvSpPr>
        <p:spPr>
          <a:xfrm>
            <a:off x="1975467" y="5600567"/>
            <a:ext cx="5932000" cy="67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3F3F3"/>
              </a:buClr>
              <a:buSzPts val="1600"/>
              <a:buFont typeface="Rokkitt Regular"/>
              <a:buNone/>
              <a:defRPr>
                <a:solidFill>
                  <a:srgbClr val="F3F3F3"/>
                </a:solidFill>
              </a:defRPr>
            </a:lvl1pPr>
            <a:lvl2pPr lvl="1"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2pPr>
            <a:lvl3pPr lvl="2"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3pPr>
            <a:lvl4pPr lvl="3"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4pPr>
            <a:lvl5pPr lvl="4"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5pPr>
            <a:lvl6pPr lvl="5"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6pPr>
            <a:lvl7pPr lvl="6"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7pPr>
            <a:lvl8pPr lvl="7"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8pPr>
            <a:lvl9pPr lvl="8" rtl="0">
              <a:lnSpc>
                <a:spcPct val="100000"/>
              </a:lnSpc>
              <a:spcBef>
                <a:spcPts val="0"/>
              </a:spcBef>
              <a:spcAft>
                <a:spcPts val="0"/>
              </a:spcAft>
              <a:buClr>
                <a:srgbClr val="F3F3F3"/>
              </a:buClr>
              <a:buSzPts val="1600"/>
              <a:buFont typeface="Rokkitt Regular"/>
              <a:buNone/>
              <a:defRPr sz="2133">
                <a:solidFill>
                  <a:srgbClr val="F3F3F3"/>
                </a:solidFill>
                <a:latin typeface="Rokkitt Regular"/>
                <a:ea typeface="Rokkitt Regular"/>
                <a:cs typeface="Rokkitt Regular"/>
                <a:sym typeface="Rokkitt Regular"/>
              </a:defRPr>
            </a:lvl9pPr>
          </a:lstStyle>
          <a:p>
            <a:endParaRPr/>
          </a:p>
        </p:txBody>
      </p:sp>
      <p:sp>
        <p:nvSpPr>
          <p:cNvPr id="531" name="Google Shape;531;p12"/>
          <p:cNvSpPr txBox="1">
            <a:spLocks noGrp="1"/>
          </p:cNvSpPr>
          <p:nvPr>
            <p:ph type="ctrTitle" idx="13"/>
          </p:nvPr>
        </p:nvSpPr>
        <p:spPr>
          <a:xfrm>
            <a:off x="1975467" y="5265233"/>
            <a:ext cx="5932000" cy="528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2400"/>
              <a:buNone/>
              <a:defRPr sz="3200">
                <a:solidFill>
                  <a:srgbClr val="F3F3F3"/>
                </a:solidFill>
              </a:defRPr>
            </a:lvl1pPr>
            <a:lvl2pPr lvl="1" rtl="0">
              <a:spcBef>
                <a:spcPts val="0"/>
              </a:spcBef>
              <a:spcAft>
                <a:spcPts val="0"/>
              </a:spcAft>
              <a:buClr>
                <a:srgbClr val="F3F3F3"/>
              </a:buClr>
              <a:buSzPts val="2400"/>
              <a:buNone/>
              <a:defRPr sz="3200">
                <a:solidFill>
                  <a:srgbClr val="F3F3F3"/>
                </a:solidFill>
              </a:defRPr>
            </a:lvl2pPr>
            <a:lvl3pPr lvl="2" rtl="0">
              <a:spcBef>
                <a:spcPts val="0"/>
              </a:spcBef>
              <a:spcAft>
                <a:spcPts val="0"/>
              </a:spcAft>
              <a:buClr>
                <a:srgbClr val="F3F3F3"/>
              </a:buClr>
              <a:buSzPts val="2400"/>
              <a:buNone/>
              <a:defRPr sz="3200">
                <a:solidFill>
                  <a:srgbClr val="F3F3F3"/>
                </a:solidFill>
              </a:defRPr>
            </a:lvl3pPr>
            <a:lvl4pPr lvl="3" rtl="0">
              <a:spcBef>
                <a:spcPts val="0"/>
              </a:spcBef>
              <a:spcAft>
                <a:spcPts val="0"/>
              </a:spcAft>
              <a:buClr>
                <a:srgbClr val="F3F3F3"/>
              </a:buClr>
              <a:buSzPts val="2400"/>
              <a:buNone/>
              <a:defRPr sz="3200">
                <a:solidFill>
                  <a:srgbClr val="F3F3F3"/>
                </a:solidFill>
              </a:defRPr>
            </a:lvl4pPr>
            <a:lvl5pPr lvl="4" rtl="0">
              <a:spcBef>
                <a:spcPts val="0"/>
              </a:spcBef>
              <a:spcAft>
                <a:spcPts val="0"/>
              </a:spcAft>
              <a:buClr>
                <a:srgbClr val="F3F3F3"/>
              </a:buClr>
              <a:buSzPts val="2400"/>
              <a:buNone/>
              <a:defRPr sz="3200">
                <a:solidFill>
                  <a:srgbClr val="F3F3F3"/>
                </a:solidFill>
              </a:defRPr>
            </a:lvl5pPr>
            <a:lvl6pPr lvl="5" rtl="0">
              <a:spcBef>
                <a:spcPts val="0"/>
              </a:spcBef>
              <a:spcAft>
                <a:spcPts val="0"/>
              </a:spcAft>
              <a:buClr>
                <a:srgbClr val="F3F3F3"/>
              </a:buClr>
              <a:buSzPts val="2400"/>
              <a:buNone/>
              <a:defRPr sz="3200">
                <a:solidFill>
                  <a:srgbClr val="F3F3F3"/>
                </a:solidFill>
              </a:defRPr>
            </a:lvl6pPr>
            <a:lvl7pPr lvl="6" rtl="0">
              <a:spcBef>
                <a:spcPts val="0"/>
              </a:spcBef>
              <a:spcAft>
                <a:spcPts val="0"/>
              </a:spcAft>
              <a:buClr>
                <a:srgbClr val="F3F3F3"/>
              </a:buClr>
              <a:buSzPts val="2400"/>
              <a:buNone/>
              <a:defRPr sz="3200">
                <a:solidFill>
                  <a:srgbClr val="F3F3F3"/>
                </a:solidFill>
              </a:defRPr>
            </a:lvl7pPr>
            <a:lvl8pPr lvl="7" rtl="0">
              <a:spcBef>
                <a:spcPts val="0"/>
              </a:spcBef>
              <a:spcAft>
                <a:spcPts val="0"/>
              </a:spcAft>
              <a:buClr>
                <a:srgbClr val="F3F3F3"/>
              </a:buClr>
              <a:buSzPts val="2400"/>
              <a:buNone/>
              <a:defRPr sz="3200">
                <a:solidFill>
                  <a:srgbClr val="F3F3F3"/>
                </a:solidFill>
              </a:defRPr>
            </a:lvl8pPr>
            <a:lvl9pPr lvl="8" rtl="0">
              <a:spcBef>
                <a:spcPts val="0"/>
              </a:spcBef>
              <a:spcAft>
                <a:spcPts val="0"/>
              </a:spcAft>
              <a:buClr>
                <a:srgbClr val="F3F3F3"/>
              </a:buClr>
              <a:buSzPts val="2400"/>
              <a:buNone/>
              <a:defRPr sz="3200">
                <a:solidFill>
                  <a:srgbClr val="F3F3F3"/>
                </a:solidFill>
              </a:defRPr>
            </a:lvl9pPr>
          </a:lstStyle>
          <a:p>
            <a:endParaRPr/>
          </a:p>
        </p:txBody>
      </p:sp>
      <p:sp>
        <p:nvSpPr>
          <p:cNvPr id="532" name="Google Shape;532;p12"/>
          <p:cNvSpPr txBox="1">
            <a:spLocks noGrp="1"/>
          </p:cNvSpPr>
          <p:nvPr>
            <p:ph type="title" idx="14" hasCustomPrompt="1"/>
          </p:nvPr>
        </p:nvSpPr>
        <p:spPr>
          <a:xfrm>
            <a:off x="960067" y="5265233"/>
            <a:ext cx="681200" cy="33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3F3F3"/>
              </a:buClr>
              <a:buSzPts val="2400"/>
              <a:buNone/>
              <a:defRPr sz="3200">
                <a:solidFill>
                  <a:srgbClr val="F3F3F3"/>
                </a:solidFill>
              </a:defRPr>
            </a:lvl1pPr>
            <a:lvl2pPr lvl="1"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2pPr>
            <a:lvl3pPr lvl="2"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3pPr>
            <a:lvl4pPr lvl="3"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4pPr>
            <a:lvl5pPr lvl="4"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5pPr>
            <a:lvl6pPr lvl="5"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6pPr>
            <a:lvl7pPr lvl="6"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7pPr>
            <a:lvl8pPr lvl="7"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8pPr>
            <a:lvl9pPr lvl="8" algn="r" rtl="0">
              <a:spcBef>
                <a:spcPts val="0"/>
              </a:spcBef>
              <a:spcAft>
                <a:spcPts val="0"/>
              </a:spcAft>
              <a:buClr>
                <a:srgbClr val="F3F3F3"/>
              </a:buClr>
              <a:buSzPts val="2400"/>
              <a:buFont typeface="Oswald Regular"/>
              <a:buNone/>
              <a:defRPr sz="3200">
                <a:solidFill>
                  <a:srgbClr val="F3F3F3"/>
                </a:solidFill>
                <a:latin typeface="Oswald Regular"/>
                <a:ea typeface="Oswald Regular"/>
                <a:cs typeface="Oswald Regular"/>
                <a:sym typeface="Oswald Regular"/>
              </a:defRPr>
            </a:lvl9pPr>
          </a:lstStyle>
          <a:p>
            <a:r>
              <a:t>xx%</a:t>
            </a:r>
          </a:p>
        </p:txBody>
      </p:sp>
    </p:spTree>
    <p:extLst>
      <p:ext uri="{BB962C8B-B14F-4D97-AF65-F5344CB8AC3E}">
        <p14:creationId xmlns:p14="http://schemas.microsoft.com/office/powerpoint/2010/main" val="9192479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ig title">
  <p:cSld name="Big title">
    <p:bg>
      <p:bgPr>
        <a:gradFill>
          <a:gsLst>
            <a:gs pos="0">
              <a:schemeClr val="accent2"/>
            </a:gs>
            <a:gs pos="100000">
              <a:srgbClr val="D20F30"/>
            </a:gs>
          </a:gsLst>
          <a:path path="circle">
            <a:fillToRect l="50000" t="50000" r="50000" b="50000"/>
          </a:path>
          <a:tileRect/>
        </a:gradFill>
        <a:effectLst/>
      </p:bgPr>
    </p:bg>
    <p:spTree>
      <p:nvGrpSpPr>
        <p:cNvPr id="1" name="Shape 536"/>
        <p:cNvGrpSpPr/>
        <p:nvPr/>
      </p:nvGrpSpPr>
      <p:grpSpPr>
        <a:xfrm>
          <a:off x="0" y="0"/>
          <a:ext cx="0" cy="0"/>
          <a:chOff x="0" y="0"/>
          <a:chExt cx="0" cy="0"/>
        </a:xfrm>
      </p:grpSpPr>
      <p:grpSp>
        <p:nvGrpSpPr>
          <p:cNvPr id="537" name="Google Shape;537;p14"/>
          <p:cNvGrpSpPr/>
          <p:nvPr/>
        </p:nvGrpSpPr>
        <p:grpSpPr>
          <a:xfrm flipH="1">
            <a:off x="-248999" y="0"/>
            <a:ext cx="12440996" cy="6858000"/>
            <a:chOff x="0" y="0"/>
            <a:chExt cx="9330747" cy="5143500"/>
          </a:xfrm>
        </p:grpSpPr>
        <p:sp>
          <p:nvSpPr>
            <p:cNvPr id="538" name="Google Shape;538;p14"/>
            <p:cNvSpPr/>
            <p:nvPr/>
          </p:nvSpPr>
          <p:spPr>
            <a:xfrm>
              <a:off x="0" y="4430508"/>
              <a:ext cx="515564" cy="712977"/>
            </a:xfrm>
            <a:custGeom>
              <a:avLst/>
              <a:gdLst/>
              <a:ahLst/>
              <a:cxnLst/>
              <a:rect l="l" t="t" r="r" b="b"/>
              <a:pathLst>
                <a:path w="6481" h="8979" extrusionOk="0">
                  <a:moveTo>
                    <a:pt x="1" y="0"/>
                  </a:moveTo>
                  <a:lnTo>
                    <a:pt x="1" y="2200"/>
                  </a:lnTo>
                  <a:cubicBezTo>
                    <a:pt x="1065" y="3604"/>
                    <a:pt x="1963" y="5031"/>
                    <a:pt x="2570" y="6499"/>
                  </a:cubicBezTo>
                  <a:cubicBezTo>
                    <a:pt x="2899" y="7288"/>
                    <a:pt x="3163" y="8114"/>
                    <a:pt x="3378" y="8978"/>
                  </a:cubicBezTo>
                  <a:lnTo>
                    <a:pt x="6481" y="8978"/>
                  </a:lnTo>
                  <a:cubicBezTo>
                    <a:pt x="6310" y="8507"/>
                    <a:pt x="6125" y="8046"/>
                    <a:pt x="5922" y="7601"/>
                  </a:cubicBezTo>
                  <a:cubicBezTo>
                    <a:pt x="4692" y="4937"/>
                    <a:pt x="2450" y="246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4"/>
            <p:cNvSpPr/>
            <p:nvPr/>
          </p:nvSpPr>
          <p:spPr>
            <a:xfrm>
              <a:off x="0" y="0"/>
              <a:ext cx="444685" cy="1717530"/>
            </a:xfrm>
            <a:custGeom>
              <a:avLst/>
              <a:gdLst/>
              <a:ahLst/>
              <a:cxnLst/>
              <a:rect l="l" t="t" r="r" b="b"/>
              <a:pathLst>
                <a:path w="5590" h="21630" extrusionOk="0">
                  <a:moveTo>
                    <a:pt x="4412" y="0"/>
                  </a:moveTo>
                  <a:cubicBezTo>
                    <a:pt x="4239" y="4371"/>
                    <a:pt x="4016" y="8715"/>
                    <a:pt x="2570" y="12198"/>
                  </a:cubicBezTo>
                  <a:cubicBezTo>
                    <a:pt x="1963" y="13666"/>
                    <a:pt x="1065" y="15092"/>
                    <a:pt x="1" y="16501"/>
                  </a:cubicBezTo>
                  <a:lnTo>
                    <a:pt x="1" y="21629"/>
                  </a:lnTo>
                  <a:cubicBezTo>
                    <a:pt x="1710" y="19501"/>
                    <a:pt x="3185" y="17361"/>
                    <a:pt x="3997" y="15153"/>
                  </a:cubicBezTo>
                  <a:cubicBezTo>
                    <a:pt x="5589" y="10840"/>
                    <a:pt x="5246" y="5284"/>
                    <a:pt x="5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4"/>
            <p:cNvSpPr/>
            <p:nvPr/>
          </p:nvSpPr>
          <p:spPr>
            <a:xfrm>
              <a:off x="0" y="0"/>
              <a:ext cx="706245" cy="2572166"/>
            </a:xfrm>
            <a:custGeom>
              <a:avLst/>
              <a:gdLst/>
              <a:ahLst/>
              <a:cxnLst/>
              <a:rect l="l" t="t" r="r" b="b"/>
              <a:pathLst>
                <a:path w="8878" h="32393" extrusionOk="0">
                  <a:moveTo>
                    <a:pt x="6212" y="0"/>
                  </a:moveTo>
                  <a:cubicBezTo>
                    <a:pt x="6031" y="5997"/>
                    <a:pt x="7209" y="12810"/>
                    <a:pt x="5544" y="17953"/>
                  </a:cubicBezTo>
                  <a:cubicBezTo>
                    <a:pt x="4567" y="20965"/>
                    <a:pt x="2351" y="23893"/>
                    <a:pt x="1" y="26853"/>
                  </a:cubicBezTo>
                  <a:lnTo>
                    <a:pt x="1" y="32392"/>
                  </a:lnTo>
                  <a:cubicBezTo>
                    <a:pt x="2831" y="28411"/>
                    <a:pt x="6092" y="24527"/>
                    <a:pt x="7197" y="20591"/>
                  </a:cubicBezTo>
                  <a:cubicBezTo>
                    <a:pt x="8877" y="14602"/>
                    <a:pt x="6552" y="6461"/>
                    <a:pt x="7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4"/>
            <p:cNvSpPr/>
            <p:nvPr/>
          </p:nvSpPr>
          <p:spPr>
            <a:xfrm>
              <a:off x="8913125" y="0"/>
              <a:ext cx="248037" cy="697732"/>
            </a:xfrm>
            <a:custGeom>
              <a:avLst/>
              <a:gdLst/>
              <a:ahLst/>
              <a:cxnLst/>
              <a:rect l="l" t="t" r="r" b="b"/>
              <a:pathLst>
                <a:path w="3118" h="8787" extrusionOk="0">
                  <a:moveTo>
                    <a:pt x="1" y="0"/>
                  </a:moveTo>
                  <a:cubicBezTo>
                    <a:pt x="521" y="2827"/>
                    <a:pt x="1201" y="5514"/>
                    <a:pt x="2434" y="7707"/>
                  </a:cubicBezTo>
                  <a:cubicBezTo>
                    <a:pt x="2642" y="8073"/>
                    <a:pt x="2868" y="8431"/>
                    <a:pt x="3117" y="8786"/>
                  </a:cubicBezTo>
                  <a:lnTo>
                    <a:pt x="3117" y="238"/>
                  </a:lnTo>
                  <a:lnTo>
                    <a:pt x="30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4"/>
            <p:cNvSpPr/>
            <p:nvPr/>
          </p:nvSpPr>
          <p:spPr>
            <a:xfrm>
              <a:off x="0" y="4186491"/>
              <a:ext cx="985465" cy="956989"/>
            </a:xfrm>
            <a:custGeom>
              <a:avLst/>
              <a:gdLst/>
              <a:ahLst/>
              <a:cxnLst/>
              <a:rect l="l" t="t" r="r" b="b"/>
              <a:pathLst>
                <a:path w="12388" h="12052" extrusionOk="0">
                  <a:moveTo>
                    <a:pt x="1" y="1"/>
                  </a:moveTo>
                  <a:lnTo>
                    <a:pt x="1" y="1518"/>
                  </a:lnTo>
                  <a:cubicBezTo>
                    <a:pt x="3563" y="4813"/>
                    <a:pt x="7397" y="7972"/>
                    <a:pt x="9243" y="11584"/>
                  </a:cubicBezTo>
                  <a:cubicBezTo>
                    <a:pt x="9322" y="11739"/>
                    <a:pt x="9398" y="11893"/>
                    <a:pt x="9473" y="12051"/>
                  </a:cubicBezTo>
                  <a:lnTo>
                    <a:pt x="12387" y="12051"/>
                  </a:lnTo>
                  <a:cubicBezTo>
                    <a:pt x="9790" y="7681"/>
                    <a:pt x="4103" y="414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4"/>
            <p:cNvSpPr/>
            <p:nvPr/>
          </p:nvSpPr>
          <p:spPr>
            <a:xfrm>
              <a:off x="0" y="0"/>
              <a:ext cx="1438423" cy="5143379"/>
            </a:xfrm>
            <a:custGeom>
              <a:avLst/>
              <a:gdLst/>
              <a:ahLst/>
              <a:cxnLst/>
              <a:rect l="l" t="t" r="r" b="b"/>
              <a:pathLst>
                <a:path w="18082" h="64774" extrusionOk="0">
                  <a:moveTo>
                    <a:pt x="8869" y="0"/>
                  </a:moveTo>
                  <a:cubicBezTo>
                    <a:pt x="6711" y="6601"/>
                    <a:pt x="10583" y="16175"/>
                    <a:pt x="8945" y="23071"/>
                  </a:cubicBezTo>
                  <a:cubicBezTo>
                    <a:pt x="7707" y="28267"/>
                    <a:pt x="2646" y="33521"/>
                    <a:pt x="1" y="38945"/>
                  </a:cubicBezTo>
                  <a:lnTo>
                    <a:pt x="1" y="50421"/>
                  </a:lnTo>
                  <a:cubicBezTo>
                    <a:pt x="3461" y="55950"/>
                    <a:pt x="11545" y="59683"/>
                    <a:pt x="15244" y="64773"/>
                  </a:cubicBezTo>
                  <a:lnTo>
                    <a:pt x="18082" y="64773"/>
                  </a:lnTo>
                  <a:cubicBezTo>
                    <a:pt x="13353" y="59237"/>
                    <a:pt x="3117" y="55637"/>
                    <a:pt x="1642" y="48326"/>
                  </a:cubicBezTo>
                  <a:cubicBezTo>
                    <a:pt x="69" y="40521"/>
                    <a:pt x="9334" y="32744"/>
                    <a:pt x="10775" y="25388"/>
                  </a:cubicBezTo>
                  <a:cubicBezTo>
                    <a:pt x="12274" y="17764"/>
                    <a:pt x="6744" y="7069"/>
                    <a:pt x="10979" y="695"/>
                  </a:cubicBezTo>
                  <a:cubicBezTo>
                    <a:pt x="11137" y="453"/>
                    <a:pt x="11315" y="223"/>
                    <a:pt x="114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4"/>
            <p:cNvSpPr/>
            <p:nvPr/>
          </p:nvSpPr>
          <p:spPr>
            <a:xfrm>
              <a:off x="8448627" y="0"/>
              <a:ext cx="712529" cy="920383"/>
            </a:xfrm>
            <a:custGeom>
              <a:avLst/>
              <a:gdLst/>
              <a:ahLst/>
              <a:cxnLst/>
              <a:rect l="l" t="t" r="r" b="b"/>
              <a:pathLst>
                <a:path w="8957" h="11591" extrusionOk="0">
                  <a:moveTo>
                    <a:pt x="1" y="0"/>
                  </a:moveTo>
                  <a:cubicBezTo>
                    <a:pt x="620" y="2084"/>
                    <a:pt x="1370" y="4027"/>
                    <a:pt x="2450" y="5631"/>
                  </a:cubicBezTo>
                  <a:cubicBezTo>
                    <a:pt x="3941" y="7851"/>
                    <a:pt x="6375" y="9734"/>
                    <a:pt x="8956" y="11590"/>
                  </a:cubicBezTo>
                  <a:lnTo>
                    <a:pt x="8956" y="10666"/>
                  </a:lnTo>
                  <a:cubicBezTo>
                    <a:pt x="7503" y="9375"/>
                    <a:pt x="6232" y="8039"/>
                    <a:pt x="5333" y="6583"/>
                  </a:cubicBezTo>
                  <a:cubicBezTo>
                    <a:pt x="4182" y="4710"/>
                    <a:pt x="3450" y="2427"/>
                    <a:pt x="2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4"/>
            <p:cNvSpPr/>
            <p:nvPr/>
          </p:nvSpPr>
          <p:spPr>
            <a:xfrm>
              <a:off x="9094421" y="5047817"/>
              <a:ext cx="66742" cy="95683"/>
            </a:xfrm>
            <a:custGeom>
              <a:avLst/>
              <a:gdLst/>
              <a:ahLst/>
              <a:cxnLst/>
              <a:rect l="l" t="t" r="r" b="b"/>
              <a:pathLst>
                <a:path w="839" h="1205" extrusionOk="0">
                  <a:moveTo>
                    <a:pt x="838" y="0"/>
                  </a:moveTo>
                  <a:cubicBezTo>
                    <a:pt x="593" y="431"/>
                    <a:pt x="314" y="831"/>
                    <a:pt x="0" y="1204"/>
                  </a:cubicBezTo>
                  <a:lnTo>
                    <a:pt x="838" y="1204"/>
                  </a:lnTo>
                  <a:lnTo>
                    <a:pt x="8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4"/>
            <p:cNvSpPr/>
            <p:nvPr/>
          </p:nvSpPr>
          <p:spPr>
            <a:xfrm>
              <a:off x="9003176" y="2833238"/>
              <a:ext cx="157986" cy="1276674"/>
            </a:xfrm>
            <a:custGeom>
              <a:avLst/>
              <a:gdLst/>
              <a:ahLst/>
              <a:cxnLst/>
              <a:rect l="l" t="t" r="r" b="b"/>
              <a:pathLst>
                <a:path w="1986" h="16078" extrusionOk="0">
                  <a:moveTo>
                    <a:pt x="1985" y="0"/>
                  </a:moveTo>
                  <a:cubicBezTo>
                    <a:pt x="1189" y="1762"/>
                    <a:pt x="574" y="3491"/>
                    <a:pt x="381" y="5163"/>
                  </a:cubicBezTo>
                  <a:cubicBezTo>
                    <a:pt x="1" y="8484"/>
                    <a:pt x="1076" y="12314"/>
                    <a:pt x="1985" y="16077"/>
                  </a:cubicBezTo>
                  <a:lnTo>
                    <a:pt x="1985" y="11707"/>
                  </a:lnTo>
                  <a:cubicBezTo>
                    <a:pt x="1880" y="10521"/>
                    <a:pt x="1861" y="9367"/>
                    <a:pt x="1985" y="8269"/>
                  </a:cubicBezTo>
                  <a:lnTo>
                    <a:pt x="19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4"/>
            <p:cNvSpPr/>
            <p:nvPr/>
          </p:nvSpPr>
          <p:spPr>
            <a:xfrm>
              <a:off x="8012051" y="0"/>
              <a:ext cx="1149100" cy="1015987"/>
            </a:xfrm>
            <a:custGeom>
              <a:avLst/>
              <a:gdLst/>
              <a:ahLst/>
              <a:cxnLst/>
              <a:rect l="l" t="t" r="r" b="b"/>
              <a:pathLst>
                <a:path w="14445" h="12795" extrusionOk="0">
                  <a:moveTo>
                    <a:pt x="1" y="0"/>
                  </a:moveTo>
                  <a:cubicBezTo>
                    <a:pt x="650" y="1574"/>
                    <a:pt x="1401" y="3027"/>
                    <a:pt x="2356" y="4228"/>
                  </a:cubicBezTo>
                  <a:cubicBezTo>
                    <a:pt x="5062" y="7628"/>
                    <a:pt x="10376" y="9854"/>
                    <a:pt x="14444" y="12794"/>
                  </a:cubicBezTo>
                  <a:lnTo>
                    <a:pt x="14444" y="12198"/>
                  </a:lnTo>
                  <a:cubicBezTo>
                    <a:pt x="10943" y="9854"/>
                    <a:pt x="7195" y="7688"/>
                    <a:pt x="5111" y="4850"/>
                  </a:cubicBezTo>
                  <a:cubicBezTo>
                    <a:pt x="4104" y="3469"/>
                    <a:pt x="3349" y="1800"/>
                    <a:pt x="2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4"/>
            <p:cNvSpPr/>
            <p:nvPr/>
          </p:nvSpPr>
          <p:spPr>
            <a:xfrm>
              <a:off x="237778" y="0"/>
              <a:ext cx="1750339" cy="5143379"/>
            </a:xfrm>
            <a:custGeom>
              <a:avLst/>
              <a:gdLst/>
              <a:ahLst/>
              <a:cxnLst/>
              <a:rect l="l" t="t" r="r" b="b"/>
              <a:pathLst>
                <a:path w="22003" h="64774" extrusionOk="0">
                  <a:moveTo>
                    <a:pt x="13488" y="0"/>
                  </a:moveTo>
                  <a:cubicBezTo>
                    <a:pt x="11583" y="940"/>
                    <a:pt x="9979" y="2148"/>
                    <a:pt x="8945" y="3850"/>
                  </a:cubicBezTo>
                  <a:cubicBezTo>
                    <a:pt x="5129" y="10122"/>
                    <a:pt x="10839" y="20176"/>
                    <a:pt x="9696" y="27546"/>
                  </a:cubicBezTo>
                  <a:cubicBezTo>
                    <a:pt x="8594" y="34657"/>
                    <a:pt x="1" y="42473"/>
                    <a:pt x="1812" y="49901"/>
                  </a:cubicBezTo>
                  <a:cubicBezTo>
                    <a:pt x="3476" y="56731"/>
                    <a:pt x="13103" y="59807"/>
                    <a:pt x="17946" y="64773"/>
                  </a:cubicBezTo>
                  <a:lnTo>
                    <a:pt x="20856" y="64773"/>
                  </a:lnTo>
                  <a:cubicBezTo>
                    <a:pt x="15983" y="60282"/>
                    <a:pt x="6805" y="57690"/>
                    <a:pt x="4967" y="51270"/>
                  </a:cubicBezTo>
                  <a:cubicBezTo>
                    <a:pt x="2948" y="44221"/>
                    <a:pt x="10884" y="36397"/>
                    <a:pt x="11670" y="29539"/>
                  </a:cubicBezTo>
                  <a:cubicBezTo>
                    <a:pt x="12485" y="22433"/>
                    <a:pt x="6627" y="13017"/>
                    <a:pt x="10043" y="6854"/>
                  </a:cubicBezTo>
                  <a:cubicBezTo>
                    <a:pt x="12149" y="3065"/>
                    <a:pt x="17157" y="1601"/>
                    <a:pt x="2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4"/>
            <p:cNvSpPr/>
            <p:nvPr/>
          </p:nvSpPr>
          <p:spPr>
            <a:xfrm>
              <a:off x="707606" y="0"/>
              <a:ext cx="2025104" cy="5143379"/>
            </a:xfrm>
            <a:custGeom>
              <a:avLst/>
              <a:gdLst/>
              <a:ahLst/>
              <a:cxnLst/>
              <a:rect l="l" t="t" r="r" b="b"/>
              <a:pathLst>
                <a:path w="25457" h="64774" extrusionOk="0">
                  <a:moveTo>
                    <a:pt x="22513" y="0"/>
                  </a:moveTo>
                  <a:cubicBezTo>
                    <a:pt x="16976" y="3390"/>
                    <a:pt x="8103" y="4284"/>
                    <a:pt x="5367" y="9711"/>
                  </a:cubicBezTo>
                  <a:cubicBezTo>
                    <a:pt x="2329" y="15742"/>
                    <a:pt x="8303" y="24535"/>
                    <a:pt x="7794" y="31373"/>
                  </a:cubicBezTo>
                  <a:cubicBezTo>
                    <a:pt x="7300" y="37971"/>
                    <a:pt x="0" y="45764"/>
                    <a:pt x="2201" y="52440"/>
                  </a:cubicBezTo>
                  <a:cubicBezTo>
                    <a:pt x="4208" y="58520"/>
                    <a:pt x="13108" y="60652"/>
                    <a:pt x="17943" y="64773"/>
                  </a:cubicBezTo>
                  <a:lnTo>
                    <a:pt x="21048" y="64773"/>
                  </a:lnTo>
                  <a:cubicBezTo>
                    <a:pt x="16309" y="60906"/>
                    <a:pt x="7500" y="59237"/>
                    <a:pt x="5318" y="53414"/>
                  </a:cubicBezTo>
                  <a:cubicBezTo>
                    <a:pt x="2959" y="47115"/>
                    <a:pt x="9647" y="39378"/>
                    <a:pt x="9866" y="33045"/>
                  </a:cubicBezTo>
                  <a:cubicBezTo>
                    <a:pt x="10092" y="26482"/>
                    <a:pt x="4043" y="18297"/>
                    <a:pt x="6718" y="12413"/>
                  </a:cubicBezTo>
                  <a:cubicBezTo>
                    <a:pt x="9398" y="6525"/>
                    <a:pt x="19542" y="5707"/>
                    <a:pt x="24339" y="1220"/>
                  </a:cubicBezTo>
                  <a:cubicBezTo>
                    <a:pt x="24732" y="854"/>
                    <a:pt x="25102" y="441"/>
                    <a:pt x="25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4"/>
            <p:cNvSpPr/>
            <p:nvPr/>
          </p:nvSpPr>
          <p:spPr>
            <a:xfrm>
              <a:off x="7594170" y="0"/>
              <a:ext cx="1736577" cy="5143379"/>
            </a:xfrm>
            <a:custGeom>
              <a:avLst/>
              <a:gdLst/>
              <a:ahLst/>
              <a:cxnLst/>
              <a:rect l="l" t="t" r="r" b="b"/>
              <a:pathLst>
                <a:path w="21830" h="64774" extrusionOk="0">
                  <a:moveTo>
                    <a:pt x="1" y="0"/>
                  </a:moveTo>
                  <a:cubicBezTo>
                    <a:pt x="676" y="1287"/>
                    <a:pt x="1432" y="2469"/>
                    <a:pt x="2329" y="3430"/>
                  </a:cubicBezTo>
                  <a:cubicBezTo>
                    <a:pt x="6654" y="8058"/>
                    <a:pt x="16780" y="9492"/>
                    <a:pt x="19143" y="15794"/>
                  </a:cubicBezTo>
                  <a:cubicBezTo>
                    <a:pt x="21505" y="22097"/>
                    <a:pt x="14814" y="29830"/>
                    <a:pt x="14595" y="36163"/>
                  </a:cubicBezTo>
                  <a:cubicBezTo>
                    <a:pt x="14369" y="42726"/>
                    <a:pt x="20418" y="50911"/>
                    <a:pt x="17743" y="56795"/>
                  </a:cubicBezTo>
                  <a:cubicBezTo>
                    <a:pt x="15848" y="60962"/>
                    <a:pt x="10218" y="62589"/>
                    <a:pt x="5383" y="64773"/>
                  </a:cubicBezTo>
                  <a:lnTo>
                    <a:pt x="13369" y="64773"/>
                  </a:lnTo>
                  <a:cubicBezTo>
                    <a:pt x="15735" y="63623"/>
                    <a:pt x="17727" y="62196"/>
                    <a:pt x="18791" y="60086"/>
                  </a:cubicBezTo>
                  <a:cubicBezTo>
                    <a:pt x="21829" y="54055"/>
                    <a:pt x="15856" y="45262"/>
                    <a:pt x="16369" y="38424"/>
                  </a:cubicBezTo>
                  <a:cubicBezTo>
                    <a:pt x="16588" y="35442"/>
                    <a:pt x="18199" y="32219"/>
                    <a:pt x="19697" y="28966"/>
                  </a:cubicBezTo>
                  <a:lnTo>
                    <a:pt x="19697" y="13798"/>
                  </a:lnTo>
                  <a:cubicBezTo>
                    <a:pt x="15727" y="9771"/>
                    <a:pt x="8368" y="7745"/>
                    <a:pt x="4930" y="3756"/>
                  </a:cubicBezTo>
                  <a:cubicBezTo>
                    <a:pt x="4013" y="2691"/>
                    <a:pt x="3266" y="1404"/>
                    <a:pt x="26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4"/>
            <p:cNvSpPr/>
            <p:nvPr/>
          </p:nvSpPr>
          <p:spPr>
            <a:xfrm>
              <a:off x="1172740" y="0"/>
              <a:ext cx="1779772" cy="5143379"/>
            </a:xfrm>
            <a:custGeom>
              <a:avLst/>
              <a:gdLst/>
              <a:ahLst/>
              <a:cxnLst/>
              <a:rect l="l" t="t" r="r" b="b"/>
              <a:pathLst>
                <a:path w="22373" h="64774" extrusionOk="0">
                  <a:moveTo>
                    <a:pt x="21221" y="0"/>
                  </a:moveTo>
                  <a:cubicBezTo>
                    <a:pt x="20500" y="1374"/>
                    <a:pt x="19708" y="2620"/>
                    <a:pt x="18749" y="3589"/>
                  </a:cubicBezTo>
                  <a:cubicBezTo>
                    <a:pt x="14334" y="8058"/>
                    <a:pt x="4668" y="9232"/>
                    <a:pt x="2332" y="14956"/>
                  </a:cubicBezTo>
                  <a:cubicBezTo>
                    <a:pt x="0" y="20685"/>
                    <a:pt x="6091" y="28279"/>
                    <a:pt x="6125" y="34562"/>
                  </a:cubicBezTo>
                  <a:cubicBezTo>
                    <a:pt x="6159" y="40624"/>
                    <a:pt x="60" y="48270"/>
                    <a:pt x="2554" y="54203"/>
                  </a:cubicBezTo>
                  <a:cubicBezTo>
                    <a:pt x="4932" y="59845"/>
                    <a:pt x="13846" y="61014"/>
                    <a:pt x="18420" y="64773"/>
                  </a:cubicBezTo>
                  <a:lnTo>
                    <a:pt x="21727" y="64773"/>
                  </a:lnTo>
                  <a:cubicBezTo>
                    <a:pt x="17409" y="60943"/>
                    <a:pt x="8189" y="60343"/>
                    <a:pt x="5597" y="54810"/>
                  </a:cubicBezTo>
                  <a:cubicBezTo>
                    <a:pt x="2989" y="49239"/>
                    <a:pt x="8518" y="41707"/>
                    <a:pt x="8257" y="35917"/>
                  </a:cubicBezTo>
                  <a:cubicBezTo>
                    <a:pt x="7985" y="29920"/>
                    <a:pt x="1879" y="22904"/>
                    <a:pt x="3890" y="17346"/>
                  </a:cubicBezTo>
                  <a:cubicBezTo>
                    <a:pt x="5902" y="11786"/>
                    <a:pt x="15088" y="10300"/>
                    <a:pt x="19134" y="5865"/>
                  </a:cubicBezTo>
                  <a:cubicBezTo>
                    <a:pt x="20504" y="4363"/>
                    <a:pt x="21462" y="2238"/>
                    <a:pt x="22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4"/>
            <p:cNvSpPr/>
            <p:nvPr/>
          </p:nvSpPr>
          <p:spPr>
            <a:xfrm>
              <a:off x="7187745" y="0"/>
              <a:ext cx="1911268" cy="5143379"/>
            </a:xfrm>
            <a:custGeom>
              <a:avLst/>
              <a:gdLst/>
              <a:ahLst/>
              <a:cxnLst/>
              <a:rect l="l" t="t" r="r" b="b"/>
              <a:pathLst>
                <a:path w="24026" h="64774" extrusionOk="0">
                  <a:moveTo>
                    <a:pt x="0" y="0"/>
                  </a:moveTo>
                  <a:cubicBezTo>
                    <a:pt x="747" y="1216"/>
                    <a:pt x="1563" y="2314"/>
                    <a:pt x="2510" y="3181"/>
                  </a:cubicBezTo>
                  <a:cubicBezTo>
                    <a:pt x="6790" y="7084"/>
                    <a:pt x="16119" y="7654"/>
                    <a:pt x="18730" y="13224"/>
                  </a:cubicBezTo>
                  <a:cubicBezTo>
                    <a:pt x="21342" y="18795"/>
                    <a:pt x="15806" y="26332"/>
                    <a:pt x="16069" y="32117"/>
                  </a:cubicBezTo>
                  <a:cubicBezTo>
                    <a:pt x="16341" y="38114"/>
                    <a:pt x="22448" y="45130"/>
                    <a:pt x="20436" y="50689"/>
                  </a:cubicBezTo>
                  <a:cubicBezTo>
                    <a:pt x="18424" y="56248"/>
                    <a:pt x="9239" y="57735"/>
                    <a:pt x="5193" y="62169"/>
                  </a:cubicBezTo>
                  <a:cubicBezTo>
                    <a:pt x="4521" y="62909"/>
                    <a:pt x="3947" y="63796"/>
                    <a:pt x="3430" y="64773"/>
                  </a:cubicBezTo>
                  <a:lnTo>
                    <a:pt x="5540" y="64773"/>
                  </a:lnTo>
                  <a:cubicBezTo>
                    <a:pt x="10069" y="60516"/>
                    <a:pt x="19402" y="59279"/>
                    <a:pt x="21693" y="53663"/>
                  </a:cubicBezTo>
                  <a:cubicBezTo>
                    <a:pt x="24025" y="47938"/>
                    <a:pt x="17934" y="40340"/>
                    <a:pt x="17900" y="34061"/>
                  </a:cubicBezTo>
                  <a:cubicBezTo>
                    <a:pt x="17866" y="27999"/>
                    <a:pt x="23965" y="20354"/>
                    <a:pt x="21470" y="14417"/>
                  </a:cubicBezTo>
                  <a:cubicBezTo>
                    <a:pt x="18972" y="8485"/>
                    <a:pt x="9239" y="7499"/>
                    <a:pt x="4928" y="3242"/>
                  </a:cubicBezTo>
                  <a:cubicBezTo>
                    <a:pt x="4019" y="2344"/>
                    <a:pt x="3245" y="1227"/>
                    <a:pt x="2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4"/>
            <p:cNvSpPr/>
            <p:nvPr/>
          </p:nvSpPr>
          <p:spPr>
            <a:xfrm>
              <a:off x="1477102" y="0"/>
              <a:ext cx="1951839" cy="5143379"/>
            </a:xfrm>
            <a:custGeom>
              <a:avLst/>
              <a:gdLst/>
              <a:ahLst/>
              <a:cxnLst/>
              <a:rect l="l" t="t" r="r" b="b"/>
              <a:pathLst>
                <a:path w="24536" h="64774" extrusionOk="0">
                  <a:moveTo>
                    <a:pt x="19505" y="0"/>
                  </a:moveTo>
                  <a:cubicBezTo>
                    <a:pt x="18433" y="2959"/>
                    <a:pt x="17505" y="6031"/>
                    <a:pt x="15810" y="8043"/>
                  </a:cubicBezTo>
                  <a:cubicBezTo>
                    <a:pt x="12119" y="12428"/>
                    <a:pt x="3416" y="14195"/>
                    <a:pt x="1710" y="19572"/>
                  </a:cubicBezTo>
                  <a:cubicBezTo>
                    <a:pt x="1" y="24950"/>
                    <a:pt x="6096" y="31415"/>
                    <a:pt x="6582" y="37125"/>
                  </a:cubicBezTo>
                  <a:cubicBezTo>
                    <a:pt x="7050" y="42632"/>
                    <a:pt x="2061" y="50028"/>
                    <a:pt x="4760" y="55245"/>
                  </a:cubicBezTo>
                  <a:cubicBezTo>
                    <a:pt x="7462" y="60460"/>
                    <a:pt x="16383" y="60648"/>
                    <a:pt x="20614" y="64207"/>
                  </a:cubicBezTo>
                  <a:cubicBezTo>
                    <a:pt x="20825" y="64385"/>
                    <a:pt x="21029" y="64574"/>
                    <a:pt x="21229" y="64773"/>
                  </a:cubicBezTo>
                  <a:lnTo>
                    <a:pt x="24535" y="64773"/>
                  </a:lnTo>
                  <a:cubicBezTo>
                    <a:pt x="24094" y="64280"/>
                    <a:pt x="23629" y="63834"/>
                    <a:pt x="23135" y="63449"/>
                  </a:cubicBezTo>
                  <a:cubicBezTo>
                    <a:pt x="18968" y="60218"/>
                    <a:pt x="10462" y="60377"/>
                    <a:pt x="7692" y="55512"/>
                  </a:cubicBezTo>
                  <a:cubicBezTo>
                    <a:pt x="4918" y="50648"/>
                    <a:pt x="9394" y="43409"/>
                    <a:pt x="8737" y="38178"/>
                  </a:cubicBezTo>
                  <a:cubicBezTo>
                    <a:pt x="8058" y="32755"/>
                    <a:pt x="2008" y="26830"/>
                    <a:pt x="3427" y="21641"/>
                  </a:cubicBezTo>
                  <a:cubicBezTo>
                    <a:pt x="4850" y="16451"/>
                    <a:pt x="13077" y="14440"/>
                    <a:pt x="16425" y="10122"/>
                  </a:cubicBezTo>
                  <a:cubicBezTo>
                    <a:pt x="18383" y="7593"/>
                    <a:pt x="19097" y="3472"/>
                    <a:pt x="204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4"/>
            <p:cNvSpPr/>
            <p:nvPr/>
          </p:nvSpPr>
          <p:spPr>
            <a:xfrm>
              <a:off x="6786887" y="0"/>
              <a:ext cx="2055413" cy="5143379"/>
            </a:xfrm>
            <a:custGeom>
              <a:avLst/>
              <a:gdLst/>
              <a:ahLst/>
              <a:cxnLst/>
              <a:rect l="l" t="t" r="r" b="b"/>
              <a:pathLst>
                <a:path w="25838" h="64774" extrusionOk="0">
                  <a:moveTo>
                    <a:pt x="0" y="0"/>
                  </a:moveTo>
                  <a:cubicBezTo>
                    <a:pt x="910" y="1329"/>
                    <a:pt x="1880" y="2536"/>
                    <a:pt x="3008" y="3412"/>
                  </a:cubicBezTo>
                  <a:cubicBezTo>
                    <a:pt x="7171" y="6642"/>
                    <a:pt x="15678" y="6484"/>
                    <a:pt x="18452" y="11349"/>
                  </a:cubicBezTo>
                  <a:cubicBezTo>
                    <a:pt x="21226" y="16213"/>
                    <a:pt x="16750" y="23452"/>
                    <a:pt x="17406" y="28683"/>
                  </a:cubicBezTo>
                  <a:cubicBezTo>
                    <a:pt x="18086" y="34106"/>
                    <a:pt x="24135" y="40031"/>
                    <a:pt x="22716" y="45221"/>
                  </a:cubicBezTo>
                  <a:cubicBezTo>
                    <a:pt x="21294" y="50410"/>
                    <a:pt x="13066" y="52421"/>
                    <a:pt x="9718" y="56739"/>
                  </a:cubicBezTo>
                  <a:cubicBezTo>
                    <a:pt x="8141" y="58773"/>
                    <a:pt x="7371" y="61845"/>
                    <a:pt x="6428" y="64773"/>
                  </a:cubicBezTo>
                  <a:lnTo>
                    <a:pt x="7292" y="64773"/>
                  </a:lnTo>
                  <a:cubicBezTo>
                    <a:pt x="8035" y="62732"/>
                    <a:pt x="8847" y="60811"/>
                    <a:pt x="10032" y="59403"/>
                  </a:cubicBezTo>
                  <a:cubicBezTo>
                    <a:pt x="13723" y="55018"/>
                    <a:pt x="22426" y="53252"/>
                    <a:pt x="24132" y="47874"/>
                  </a:cubicBezTo>
                  <a:cubicBezTo>
                    <a:pt x="25837" y="42496"/>
                    <a:pt x="19746" y="36034"/>
                    <a:pt x="19260" y="30324"/>
                  </a:cubicBezTo>
                  <a:cubicBezTo>
                    <a:pt x="18791" y="24815"/>
                    <a:pt x="23780" y="17417"/>
                    <a:pt x="21082" y="12202"/>
                  </a:cubicBezTo>
                  <a:cubicBezTo>
                    <a:pt x="18380" y="6990"/>
                    <a:pt x="9458" y="6801"/>
                    <a:pt x="5228" y="3242"/>
                  </a:cubicBezTo>
                  <a:cubicBezTo>
                    <a:pt x="4205" y="2382"/>
                    <a:pt x="3329" y="1249"/>
                    <a:pt x="25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4"/>
            <p:cNvSpPr/>
            <p:nvPr/>
          </p:nvSpPr>
          <p:spPr>
            <a:xfrm>
              <a:off x="1799840" y="0"/>
              <a:ext cx="2146975" cy="5143379"/>
            </a:xfrm>
            <a:custGeom>
              <a:avLst/>
              <a:gdLst/>
              <a:ahLst/>
              <a:cxnLst/>
              <a:rect l="l" t="t" r="r" b="b"/>
              <a:pathLst>
                <a:path w="26989" h="64774" extrusionOk="0">
                  <a:moveTo>
                    <a:pt x="17496" y="0"/>
                  </a:moveTo>
                  <a:cubicBezTo>
                    <a:pt x="15561" y="3657"/>
                    <a:pt x="15285" y="9013"/>
                    <a:pt x="13089" y="12092"/>
                  </a:cubicBezTo>
                  <a:cubicBezTo>
                    <a:pt x="10066" y="16330"/>
                    <a:pt x="2310" y="18557"/>
                    <a:pt x="1156" y="23550"/>
                  </a:cubicBezTo>
                  <a:cubicBezTo>
                    <a:pt x="1" y="28539"/>
                    <a:pt x="5982" y="33951"/>
                    <a:pt x="6836" y="39084"/>
                  </a:cubicBezTo>
                  <a:cubicBezTo>
                    <a:pt x="7658" y="44039"/>
                    <a:pt x="3673" y="51096"/>
                    <a:pt x="6496" y="55621"/>
                  </a:cubicBezTo>
                  <a:cubicBezTo>
                    <a:pt x="9318" y="60147"/>
                    <a:pt x="17410" y="59671"/>
                    <a:pt x="21497" y="62589"/>
                  </a:cubicBezTo>
                  <a:cubicBezTo>
                    <a:pt x="22309" y="63170"/>
                    <a:pt x="23049" y="63925"/>
                    <a:pt x="23751" y="64773"/>
                  </a:cubicBezTo>
                  <a:lnTo>
                    <a:pt x="26989" y="64773"/>
                  </a:lnTo>
                  <a:cubicBezTo>
                    <a:pt x="26003" y="63528"/>
                    <a:pt x="24974" y="62400"/>
                    <a:pt x="23803" y="61634"/>
                  </a:cubicBezTo>
                  <a:cubicBezTo>
                    <a:pt x="19811" y="59014"/>
                    <a:pt x="12138" y="59773"/>
                    <a:pt x="9285" y="55580"/>
                  </a:cubicBezTo>
                  <a:cubicBezTo>
                    <a:pt x="6432" y="51383"/>
                    <a:pt x="9949" y="44526"/>
                    <a:pt x="8979" y="39850"/>
                  </a:cubicBezTo>
                  <a:cubicBezTo>
                    <a:pt x="7975" y="35001"/>
                    <a:pt x="2084" y="30087"/>
                    <a:pt x="2993" y="25297"/>
                  </a:cubicBezTo>
                  <a:cubicBezTo>
                    <a:pt x="3903" y="20512"/>
                    <a:pt x="11187" y="18100"/>
                    <a:pt x="13901" y="13960"/>
                  </a:cubicBezTo>
                  <a:cubicBezTo>
                    <a:pt x="16361" y="10201"/>
                    <a:pt x="15840" y="3193"/>
                    <a:pt x="19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4"/>
            <p:cNvSpPr/>
            <p:nvPr/>
          </p:nvSpPr>
          <p:spPr>
            <a:xfrm>
              <a:off x="6389053" y="0"/>
              <a:ext cx="2178875" cy="5143379"/>
            </a:xfrm>
            <a:custGeom>
              <a:avLst/>
              <a:gdLst/>
              <a:ahLst/>
              <a:cxnLst/>
              <a:rect l="l" t="t" r="r" b="b"/>
              <a:pathLst>
                <a:path w="27390" h="64774" extrusionOk="0">
                  <a:moveTo>
                    <a:pt x="1" y="0"/>
                  </a:moveTo>
                  <a:cubicBezTo>
                    <a:pt x="1201" y="1596"/>
                    <a:pt x="2439" y="3106"/>
                    <a:pt x="3885" y="4054"/>
                  </a:cubicBezTo>
                  <a:cubicBezTo>
                    <a:pt x="7881" y="6673"/>
                    <a:pt x="15550" y="5914"/>
                    <a:pt x="18407" y="10107"/>
                  </a:cubicBezTo>
                  <a:cubicBezTo>
                    <a:pt x="21260" y="14304"/>
                    <a:pt x="17743" y="21161"/>
                    <a:pt x="18713" y="25837"/>
                  </a:cubicBezTo>
                  <a:cubicBezTo>
                    <a:pt x="19716" y="30683"/>
                    <a:pt x="25607" y="35600"/>
                    <a:pt x="24698" y="40386"/>
                  </a:cubicBezTo>
                  <a:cubicBezTo>
                    <a:pt x="23789" y="45175"/>
                    <a:pt x="16505" y="47586"/>
                    <a:pt x="13791" y="51727"/>
                  </a:cubicBezTo>
                  <a:cubicBezTo>
                    <a:pt x="11542" y="55158"/>
                    <a:pt x="11784" y="61301"/>
                    <a:pt x="9239" y="64773"/>
                  </a:cubicBezTo>
                  <a:lnTo>
                    <a:pt x="10568" y="64773"/>
                  </a:lnTo>
                  <a:cubicBezTo>
                    <a:pt x="11934" y="61263"/>
                    <a:pt x="12387" y="56860"/>
                    <a:pt x="14301" y="54180"/>
                  </a:cubicBezTo>
                  <a:cubicBezTo>
                    <a:pt x="17323" y="49946"/>
                    <a:pt x="25079" y="47715"/>
                    <a:pt x="26234" y="42726"/>
                  </a:cubicBezTo>
                  <a:cubicBezTo>
                    <a:pt x="27389" y="37733"/>
                    <a:pt x="21407" y="32324"/>
                    <a:pt x="20554" y="27189"/>
                  </a:cubicBezTo>
                  <a:cubicBezTo>
                    <a:pt x="19732" y="22237"/>
                    <a:pt x="23714" y="15179"/>
                    <a:pt x="20890" y="10654"/>
                  </a:cubicBezTo>
                  <a:cubicBezTo>
                    <a:pt x="18067" y="6130"/>
                    <a:pt x="9979" y="6601"/>
                    <a:pt x="5893" y="3684"/>
                  </a:cubicBezTo>
                  <a:cubicBezTo>
                    <a:pt x="4625" y="2778"/>
                    <a:pt x="3533" y="1450"/>
                    <a:pt x="2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4"/>
            <p:cNvSpPr/>
            <p:nvPr/>
          </p:nvSpPr>
          <p:spPr>
            <a:xfrm>
              <a:off x="5533165" y="0"/>
              <a:ext cx="2749168" cy="5143379"/>
            </a:xfrm>
            <a:custGeom>
              <a:avLst/>
              <a:gdLst/>
              <a:ahLst/>
              <a:cxnLst/>
              <a:rect l="l" t="t" r="r" b="b"/>
              <a:pathLst>
                <a:path w="34559" h="64774" extrusionOk="0">
                  <a:moveTo>
                    <a:pt x="5715" y="0"/>
                  </a:moveTo>
                  <a:cubicBezTo>
                    <a:pt x="7397" y="1899"/>
                    <a:pt x="9028" y="3982"/>
                    <a:pt x="10960" y="5038"/>
                  </a:cubicBezTo>
                  <a:cubicBezTo>
                    <a:pt x="14738" y="7107"/>
                    <a:pt x="21573" y="5872"/>
                    <a:pt x="24437" y="9439"/>
                  </a:cubicBezTo>
                  <a:cubicBezTo>
                    <a:pt x="27302" y="13002"/>
                    <a:pt x="24633" y="19414"/>
                    <a:pt x="25841" y="23543"/>
                  </a:cubicBezTo>
                  <a:cubicBezTo>
                    <a:pt x="27091" y="27826"/>
                    <a:pt x="32736" y="31819"/>
                    <a:pt x="32261" y="36186"/>
                  </a:cubicBezTo>
                  <a:cubicBezTo>
                    <a:pt x="31789" y="40552"/>
                    <a:pt x="25419" y="43243"/>
                    <a:pt x="23278" y="47156"/>
                  </a:cubicBezTo>
                  <a:cubicBezTo>
                    <a:pt x="21214" y="50930"/>
                    <a:pt x="22444" y="57769"/>
                    <a:pt x="18882" y="60634"/>
                  </a:cubicBezTo>
                  <a:cubicBezTo>
                    <a:pt x="17511" y="61736"/>
                    <a:pt x="15719" y="62019"/>
                    <a:pt x="13796" y="62019"/>
                  </a:cubicBezTo>
                  <a:cubicBezTo>
                    <a:pt x="11764" y="62019"/>
                    <a:pt x="9587" y="61702"/>
                    <a:pt x="7611" y="61702"/>
                  </a:cubicBezTo>
                  <a:cubicBezTo>
                    <a:pt x="6597" y="61702"/>
                    <a:pt x="5636" y="61786"/>
                    <a:pt x="4774" y="62038"/>
                  </a:cubicBezTo>
                  <a:cubicBezTo>
                    <a:pt x="3151" y="62509"/>
                    <a:pt x="1574" y="63611"/>
                    <a:pt x="0" y="64773"/>
                  </a:cubicBezTo>
                  <a:lnTo>
                    <a:pt x="2419" y="64773"/>
                  </a:lnTo>
                  <a:cubicBezTo>
                    <a:pt x="2891" y="64569"/>
                    <a:pt x="3363" y="64400"/>
                    <a:pt x="3839" y="64283"/>
                  </a:cubicBezTo>
                  <a:cubicBezTo>
                    <a:pt x="4561" y="64103"/>
                    <a:pt x="5343" y="64035"/>
                    <a:pt x="6164" y="64035"/>
                  </a:cubicBezTo>
                  <a:cubicBezTo>
                    <a:pt x="8650" y="64035"/>
                    <a:pt x="11487" y="64657"/>
                    <a:pt x="14058" y="64657"/>
                  </a:cubicBezTo>
                  <a:cubicBezTo>
                    <a:pt x="15811" y="64657"/>
                    <a:pt x="17441" y="64368"/>
                    <a:pt x="18753" y="63396"/>
                  </a:cubicBezTo>
                  <a:cubicBezTo>
                    <a:pt x="22630" y="60528"/>
                    <a:pt x="21618" y="53278"/>
                    <a:pt x="23950" y="49387"/>
                  </a:cubicBezTo>
                  <a:cubicBezTo>
                    <a:pt x="26373" y="45353"/>
                    <a:pt x="33193" y="42786"/>
                    <a:pt x="33876" y="38208"/>
                  </a:cubicBezTo>
                  <a:cubicBezTo>
                    <a:pt x="34559" y="33630"/>
                    <a:pt x="28781" y="29185"/>
                    <a:pt x="27645" y="24622"/>
                  </a:cubicBezTo>
                  <a:cubicBezTo>
                    <a:pt x="26547" y="20221"/>
                    <a:pt x="29627" y="13580"/>
                    <a:pt x="26758" y="9707"/>
                  </a:cubicBezTo>
                  <a:cubicBezTo>
                    <a:pt x="23890" y="5835"/>
                    <a:pt x="16636" y="6842"/>
                    <a:pt x="12745" y="4507"/>
                  </a:cubicBezTo>
                  <a:cubicBezTo>
                    <a:pt x="11081" y="3510"/>
                    <a:pt x="9665" y="1759"/>
                    <a:pt x="8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4"/>
            <p:cNvSpPr/>
            <p:nvPr/>
          </p:nvSpPr>
          <p:spPr>
            <a:xfrm>
              <a:off x="2133397" y="0"/>
              <a:ext cx="2745032" cy="5143379"/>
            </a:xfrm>
            <a:custGeom>
              <a:avLst/>
              <a:gdLst/>
              <a:ahLst/>
              <a:cxnLst/>
              <a:rect l="l" t="t" r="r" b="b"/>
              <a:pathLst>
                <a:path w="34507" h="64774" extrusionOk="0">
                  <a:moveTo>
                    <a:pt x="32827" y="0"/>
                  </a:moveTo>
                  <a:cubicBezTo>
                    <a:pt x="32129" y="355"/>
                    <a:pt x="31427" y="642"/>
                    <a:pt x="30721" y="816"/>
                  </a:cubicBezTo>
                  <a:cubicBezTo>
                    <a:pt x="30000" y="996"/>
                    <a:pt x="29217" y="1063"/>
                    <a:pt x="28397" y="1063"/>
                  </a:cubicBezTo>
                  <a:cubicBezTo>
                    <a:pt x="25910" y="1063"/>
                    <a:pt x="23072" y="441"/>
                    <a:pt x="20499" y="441"/>
                  </a:cubicBezTo>
                  <a:cubicBezTo>
                    <a:pt x="18745" y="441"/>
                    <a:pt x="17115" y="730"/>
                    <a:pt x="15802" y="1702"/>
                  </a:cubicBezTo>
                  <a:cubicBezTo>
                    <a:pt x="11930" y="4571"/>
                    <a:pt x="12938" y="11824"/>
                    <a:pt x="10605" y="15715"/>
                  </a:cubicBezTo>
                  <a:cubicBezTo>
                    <a:pt x="8186" y="19746"/>
                    <a:pt x="1366" y="22312"/>
                    <a:pt x="683" y="26890"/>
                  </a:cubicBezTo>
                  <a:cubicBezTo>
                    <a:pt x="1" y="31472"/>
                    <a:pt x="5778" y="35914"/>
                    <a:pt x="6914" y="40476"/>
                  </a:cubicBezTo>
                  <a:cubicBezTo>
                    <a:pt x="8013" y="44877"/>
                    <a:pt x="4933" y="51523"/>
                    <a:pt x="7801" y="55395"/>
                  </a:cubicBezTo>
                  <a:cubicBezTo>
                    <a:pt x="10670" y="59267"/>
                    <a:pt x="17919" y="58260"/>
                    <a:pt x="21810" y="60592"/>
                  </a:cubicBezTo>
                  <a:cubicBezTo>
                    <a:pt x="23373" y="61528"/>
                    <a:pt x="24716" y="63128"/>
                    <a:pt x="26041" y="64773"/>
                  </a:cubicBezTo>
                  <a:lnTo>
                    <a:pt x="29381" y="64773"/>
                  </a:lnTo>
                  <a:cubicBezTo>
                    <a:pt x="27611" y="62808"/>
                    <a:pt x="25921" y="60577"/>
                    <a:pt x="23897" y="59475"/>
                  </a:cubicBezTo>
                  <a:cubicBezTo>
                    <a:pt x="20124" y="57407"/>
                    <a:pt x="13285" y="58637"/>
                    <a:pt x="10420" y="55074"/>
                  </a:cubicBezTo>
                  <a:cubicBezTo>
                    <a:pt x="7556" y="51512"/>
                    <a:pt x="10224" y="45100"/>
                    <a:pt x="9020" y="40967"/>
                  </a:cubicBezTo>
                  <a:cubicBezTo>
                    <a:pt x="7767" y="36687"/>
                    <a:pt x="2122" y="32695"/>
                    <a:pt x="2597" y="28324"/>
                  </a:cubicBezTo>
                  <a:cubicBezTo>
                    <a:pt x="3073" y="23961"/>
                    <a:pt x="9443" y="21270"/>
                    <a:pt x="11583" y="17357"/>
                  </a:cubicBezTo>
                  <a:cubicBezTo>
                    <a:pt x="13648" y="13583"/>
                    <a:pt x="12417" y="6745"/>
                    <a:pt x="15980" y="3880"/>
                  </a:cubicBezTo>
                  <a:cubicBezTo>
                    <a:pt x="17350" y="2778"/>
                    <a:pt x="19142" y="2495"/>
                    <a:pt x="21064" y="2495"/>
                  </a:cubicBezTo>
                  <a:cubicBezTo>
                    <a:pt x="23095" y="2495"/>
                    <a:pt x="25272" y="2811"/>
                    <a:pt x="27248" y="2811"/>
                  </a:cubicBezTo>
                  <a:cubicBezTo>
                    <a:pt x="28263" y="2811"/>
                    <a:pt x="29225" y="2728"/>
                    <a:pt x="30087" y="2476"/>
                  </a:cubicBezTo>
                  <a:cubicBezTo>
                    <a:pt x="31585" y="2038"/>
                    <a:pt x="33049" y="1061"/>
                    <a:pt x="34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4"/>
            <p:cNvSpPr/>
            <p:nvPr/>
          </p:nvSpPr>
          <p:spPr>
            <a:xfrm>
              <a:off x="2471727" y="0"/>
              <a:ext cx="5520293" cy="5143379"/>
            </a:xfrm>
            <a:custGeom>
              <a:avLst/>
              <a:gdLst/>
              <a:ahLst/>
              <a:cxnLst/>
              <a:rect l="l" t="t" r="r" b="b"/>
              <a:pathLst>
                <a:path w="69394" h="64774" extrusionOk="0">
                  <a:moveTo>
                    <a:pt x="31412" y="0"/>
                  </a:moveTo>
                  <a:cubicBezTo>
                    <a:pt x="29407" y="1556"/>
                    <a:pt x="27427" y="3401"/>
                    <a:pt x="25324" y="4106"/>
                  </a:cubicBezTo>
                  <a:cubicBezTo>
                    <a:pt x="24285" y="4456"/>
                    <a:pt x="23077" y="4546"/>
                    <a:pt x="21804" y="4546"/>
                  </a:cubicBezTo>
                  <a:cubicBezTo>
                    <a:pt x="20463" y="4546"/>
                    <a:pt x="19049" y="4446"/>
                    <a:pt x="17681" y="4446"/>
                  </a:cubicBezTo>
                  <a:cubicBezTo>
                    <a:pt x="15526" y="4446"/>
                    <a:pt x="13486" y="4693"/>
                    <a:pt x="12029" y="5967"/>
                  </a:cubicBezTo>
                  <a:cubicBezTo>
                    <a:pt x="8764" y="8809"/>
                    <a:pt x="10187" y="15236"/>
                    <a:pt x="8371" y="18885"/>
                  </a:cubicBezTo>
                  <a:cubicBezTo>
                    <a:pt x="6496" y="22671"/>
                    <a:pt x="567" y="25456"/>
                    <a:pt x="284" y="29607"/>
                  </a:cubicBezTo>
                  <a:cubicBezTo>
                    <a:pt x="1" y="33759"/>
                    <a:pt x="5492" y="37325"/>
                    <a:pt x="6839" y="41333"/>
                  </a:cubicBezTo>
                  <a:cubicBezTo>
                    <a:pt x="8137" y="45198"/>
                    <a:pt x="5850" y="51368"/>
                    <a:pt x="8700" y="54633"/>
                  </a:cubicBezTo>
                  <a:cubicBezTo>
                    <a:pt x="11546" y="57894"/>
                    <a:pt x="17969" y="56475"/>
                    <a:pt x="21622" y="58286"/>
                  </a:cubicBezTo>
                  <a:cubicBezTo>
                    <a:pt x="24234" y="59581"/>
                    <a:pt x="26370" y="62808"/>
                    <a:pt x="28808" y="64773"/>
                  </a:cubicBezTo>
                  <a:lnTo>
                    <a:pt x="36827" y="64773"/>
                  </a:lnTo>
                  <a:cubicBezTo>
                    <a:pt x="39235" y="63117"/>
                    <a:pt x="41564" y="60660"/>
                    <a:pt x="44066" y="59822"/>
                  </a:cubicBezTo>
                  <a:cubicBezTo>
                    <a:pt x="45109" y="59472"/>
                    <a:pt x="46319" y="59382"/>
                    <a:pt x="47595" y="59382"/>
                  </a:cubicBezTo>
                  <a:cubicBezTo>
                    <a:pt x="48933" y="59382"/>
                    <a:pt x="50343" y="59481"/>
                    <a:pt x="51708" y="59481"/>
                  </a:cubicBezTo>
                  <a:cubicBezTo>
                    <a:pt x="53864" y="59481"/>
                    <a:pt x="55906" y="59234"/>
                    <a:pt x="57366" y="57962"/>
                  </a:cubicBezTo>
                  <a:cubicBezTo>
                    <a:pt x="60630" y="55116"/>
                    <a:pt x="59207" y="48689"/>
                    <a:pt x="61019" y="45039"/>
                  </a:cubicBezTo>
                  <a:cubicBezTo>
                    <a:pt x="62898" y="41254"/>
                    <a:pt x="68824" y="38469"/>
                    <a:pt x="69111" y="34317"/>
                  </a:cubicBezTo>
                  <a:cubicBezTo>
                    <a:pt x="69393" y="30166"/>
                    <a:pt x="63899" y="26600"/>
                    <a:pt x="62555" y="22592"/>
                  </a:cubicBezTo>
                  <a:cubicBezTo>
                    <a:pt x="61257" y="18727"/>
                    <a:pt x="63540" y="12556"/>
                    <a:pt x="60694" y="9292"/>
                  </a:cubicBezTo>
                  <a:cubicBezTo>
                    <a:pt x="57848" y="6031"/>
                    <a:pt x="51422" y="7454"/>
                    <a:pt x="47772" y="5639"/>
                  </a:cubicBezTo>
                  <a:cubicBezTo>
                    <a:pt x="45507" y="4517"/>
                    <a:pt x="43602" y="1944"/>
                    <a:pt x="41545" y="0"/>
                  </a:cubicBezTo>
                  <a:lnTo>
                    <a:pt x="38538" y="0"/>
                  </a:lnTo>
                  <a:cubicBezTo>
                    <a:pt x="41175" y="1664"/>
                    <a:pt x="43469" y="5073"/>
                    <a:pt x="46214" y="6299"/>
                  </a:cubicBezTo>
                  <a:cubicBezTo>
                    <a:pt x="49731" y="7877"/>
                    <a:pt x="55751" y="6288"/>
                    <a:pt x="58562" y="9265"/>
                  </a:cubicBezTo>
                  <a:cubicBezTo>
                    <a:pt x="61374" y="12244"/>
                    <a:pt x="59449" y="18161"/>
                    <a:pt x="60823" y="21765"/>
                  </a:cubicBezTo>
                  <a:cubicBezTo>
                    <a:pt x="62246" y="25501"/>
                    <a:pt x="67571" y="28664"/>
                    <a:pt x="67458" y="32596"/>
                  </a:cubicBezTo>
                  <a:cubicBezTo>
                    <a:pt x="67344" y="36529"/>
                    <a:pt x="61849" y="39386"/>
                    <a:pt x="60215" y="43035"/>
                  </a:cubicBezTo>
                  <a:cubicBezTo>
                    <a:pt x="58641" y="46553"/>
                    <a:pt x="60226" y="52573"/>
                    <a:pt x="57249" y="55384"/>
                  </a:cubicBezTo>
                  <a:cubicBezTo>
                    <a:pt x="54271" y="58196"/>
                    <a:pt x="48353" y="56271"/>
                    <a:pt x="44753" y="57645"/>
                  </a:cubicBezTo>
                  <a:cubicBezTo>
                    <a:pt x="41056" y="59048"/>
                    <a:pt x="37917" y="64281"/>
                    <a:pt x="34042" y="64281"/>
                  </a:cubicBezTo>
                  <a:cubicBezTo>
                    <a:pt x="34001" y="64281"/>
                    <a:pt x="33959" y="64281"/>
                    <a:pt x="33918" y="64280"/>
                  </a:cubicBezTo>
                  <a:cubicBezTo>
                    <a:pt x="29985" y="64166"/>
                    <a:pt x="27129" y="58671"/>
                    <a:pt x="23483" y="57037"/>
                  </a:cubicBezTo>
                  <a:cubicBezTo>
                    <a:pt x="19961" y="55463"/>
                    <a:pt x="13942" y="57048"/>
                    <a:pt x="11130" y="54071"/>
                  </a:cubicBezTo>
                  <a:cubicBezTo>
                    <a:pt x="8319" y="51096"/>
                    <a:pt x="10243" y="45175"/>
                    <a:pt x="8874" y="41575"/>
                  </a:cubicBezTo>
                  <a:cubicBezTo>
                    <a:pt x="7451" y="37839"/>
                    <a:pt x="2126" y="34676"/>
                    <a:pt x="2239" y="30739"/>
                  </a:cubicBezTo>
                  <a:cubicBezTo>
                    <a:pt x="2348" y="26807"/>
                    <a:pt x="7847" y="23954"/>
                    <a:pt x="9477" y="20305"/>
                  </a:cubicBezTo>
                  <a:cubicBezTo>
                    <a:pt x="11055" y="16783"/>
                    <a:pt x="9466" y="10767"/>
                    <a:pt x="12443" y="7952"/>
                  </a:cubicBezTo>
                  <a:cubicBezTo>
                    <a:pt x="15422" y="5141"/>
                    <a:pt x="21339" y="7069"/>
                    <a:pt x="24943" y="5695"/>
                  </a:cubicBezTo>
                  <a:cubicBezTo>
                    <a:pt x="27657" y="4661"/>
                    <a:pt x="30069" y="1570"/>
                    <a:pt x="32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4"/>
            <p:cNvSpPr/>
            <p:nvPr/>
          </p:nvSpPr>
          <p:spPr>
            <a:xfrm>
              <a:off x="2802022" y="45500"/>
              <a:ext cx="4907440" cy="4891745"/>
            </a:xfrm>
            <a:custGeom>
              <a:avLst/>
              <a:gdLst/>
              <a:ahLst/>
              <a:cxnLst/>
              <a:rect l="l" t="t" r="r" b="b"/>
              <a:pathLst>
                <a:path w="61690" h="61605" extrusionOk="0">
                  <a:moveTo>
                    <a:pt x="29704" y="1506"/>
                  </a:moveTo>
                  <a:cubicBezTo>
                    <a:pt x="33117" y="1506"/>
                    <a:pt x="35991" y="6027"/>
                    <a:pt x="39284" y="7198"/>
                  </a:cubicBezTo>
                  <a:cubicBezTo>
                    <a:pt x="40279" y="7551"/>
                    <a:pt x="41462" y="7622"/>
                    <a:pt x="42702" y="7622"/>
                  </a:cubicBezTo>
                  <a:cubicBezTo>
                    <a:pt x="43535" y="7622"/>
                    <a:pt x="44394" y="7590"/>
                    <a:pt x="45239" y="7590"/>
                  </a:cubicBezTo>
                  <a:cubicBezTo>
                    <a:pt x="47227" y="7590"/>
                    <a:pt x="49136" y="7767"/>
                    <a:pt x="50451" y="8953"/>
                  </a:cubicBezTo>
                  <a:cubicBezTo>
                    <a:pt x="53157" y="11394"/>
                    <a:pt x="51867" y="16784"/>
                    <a:pt x="53339" y="19882"/>
                  </a:cubicBezTo>
                  <a:cubicBezTo>
                    <a:pt x="54867" y="23094"/>
                    <a:pt x="59815" y="25524"/>
                    <a:pt x="59996" y="29023"/>
                  </a:cubicBezTo>
                  <a:cubicBezTo>
                    <a:pt x="60173" y="32521"/>
                    <a:pt x="55501" y="35442"/>
                    <a:pt x="54308" y="38794"/>
                  </a:cubicBezTo>
                  <a:cubicBezTo>
                    <a:pt x="53161" y="42028"/>
                    <a:pt x="54995" y="47255"/>
                    <a:pt x="52553" y="49962"/>
                  </a:cubicBezTo>
                  <a:cubicBezTo>
                    <a:pt x="50111" y="52667"/>
                    <a:pt x="44722" y="51380"/>
                    <a:pt x="41623" y="52852"/>
                  </a:cubicBezTo>
                  <a:cubicBezTo>
                    <a:pt x="38408" y="54381"/>
                    <a:pt x="35982" y="59328"/>
                    <a:pt x="32483" y="59506"/>
                  </a:cubicBezTo>
                  <a:cubicBezTo>
                    <a:pt x="32417" y="59509"/>
                    <a:pt x="32351" y="59511"/>
                    <a:pt x="32285" y="59511"/>
                  </a:cubicBezTo>
                  <a:cubicBezTo>
                    <a:pt x="28874" y="59511"/>
                    <a:pt x="26000" y="54989"/>
                    <a:pt x="22712" y="53822"/>
                  </a:cubicBezTo>
                  <a:cubicBezTo>
                    <a:pt x="21715" y="53469"/>
                    <a:pt x="20531" y="53398"/>
                    <a:pt x="19289" y="53398"/>
                  </a:cubicBezTo>
                  <a:cubicBezTo>
                    <a:pt x="18460" y="53398"/>
                    <a:pt x="17605" y="53430"/>
                    <a:pt x="16763" y="53430"/>
                  </a:cubicBezTo>
                  <a:cubicBezTo>
                    <a:pt x="14774" y="53430"/>
                    <a:pt x="12861" y="53253"/>
                    <a:pt x="11545" y="52063"/>
                  </a:cubicBezTo>
                  <a:cubicBezTo>
                    <a:pt x="8835" y="49622"/>
                    <a:pt x="10126" y="44236"/>
                    <a:pt x="8654" y="41138"/>
                  </a:cubicBezTo>
                  <a:cubicBezTo>
                    <a:pt x="7126" y="37922"/>
                    <a:pt x="2178" y="35496"/>
                    <a:pt x="2000" y="31997"/>
                  </a:cubicBezTo>
                  <a:cubicBezTo>
                    <a:pt x="1819" y="28499"/>
                    <a:pt x="6495" y="25574"/>
                    <a:pt x="7684" y="22223"/>
                  </a:cubicBezTo>
                  <a:cubicBezTo>
                    <a:pt x="8831" y="18988"/>
                    <a:pt x="6997" y="13761"/>
                    <a:pt x="9439" y="11055"/>
                  </a:cubicBezTo>
                  <a:cubicBezTo>
                    <a:pt x="11885" y="8349"/>
                    <a:pt x="17270" y="9640"/>
                    <a:pt x="20369" y="8164"/>
                  </a:cubicBezTo>
                  <a:cubicBezTo>
                    <a:pt x="23584" y="6639"/>
                    <a:pt x="26014" y="1692"/>
                    <a:pt x="29509" y="1511"/>
                  </a:cubicBezTo>
                  <a:cubicBezTo>
                    <a:pt x="29574" y="1507"/>
                    <a:pt x="29639" y="1506"/>
                    <a:pt x="29704" y="1506"/>
                  </a:cubicBezTo>
                  <a:close/>
                  <a:moveTo>
                    <a:pt x="30540" y="0"/>
                  </a:moveTo>
                  <a:cubicBezTo>
                    <a:pt x="30525" y="0"/>
                    <a:pt x="30510" y="1"/>
                    <a:pt x="30494" y="1"/>
                  </a:cubicBezTo>
                  <a:cubicBezTo>
                    <a:pt x="26781" y="42"/>
                    <a:pt x="23996" y="5186"/>
                    <a:pt x="20527" y="6670"/>
                  </a:cubicBezTo>
                  <a:cubicBezTo>
                    <a:pt x="17176" y="8100"/>
                    <a:pt x="11522" y="6503"/>
                    <a:pt x="8816" y="9270"/>
                  </a:cubicBezTo>
                  <a:cubicBezTo>
                    <a:pt x="6114" y="12036"/>
                    <a:pt x="7835" y="17656"/>
                    <a:pt x="6484" y="21033"/>
                  </a:cubicBezTo>
                  <a:cubicBezTo>
                    <a:pt x="5080" y="24536"/>
                    <a:pt x="0" y="27438"/>
                    <a:pt x="45" y="31155"/>
                  </a:cubicBezTo>
                  <a:cubicBezTo>
                    <a:pt x="87" y="34869"/>
                    <a:pt x="5231" y="37654"/>
                    <a:pt x="6710" y="41122"/>
                  </a:cubicBezTo>
                  <a:cubicBezTo>
                    <a:pt x="8141" y="44470"/>
                    <a:pt x="6548" y="50127"/>
                    <a:pt x="9314" y="52829"/>
                  </a:cubicBezTo>
                  <a:cubicBezTo>
                    <a:pt x="12077" y="55536"/>
                    <a:pt x="17697" y="53811"/>
                    <a:pt x="21078" y="55165"/>
                  </a:cubicBezTo>
                  <a:cubicBezTo>
                    <a:pt x="24566" y="56563"/>
                    <a:pt x="27459" y="61605"/>
                    <a:pt x="31151" y="61605"/>
                  </a:cubicBezTo>
                  <a:cubicBezTo>
                    <a:pt x="31166" y="61605"/>
                    <a:pt x="31181" y="61604"/>
                    <a:pt x="31196" y="61604"/>
                  </a:cubicBezTo>
                  <a:cubicBezTo>
                    <a:pt x="34914" y="61563"/>
                    <a:pt x="37695" y="56419"/>
                    <a:pt x="41167" y="54935"/>
                  </a:cubicBezTo>
                  <a:cubicBezTo>
                    <a:pt x="44515" y="53509"/>
                    <a:pt x="50172" y="55102"/>
                    <a:pt x="52874" y="52335"/>
                  </a:cubicBezTo>
                  <a:cubicBezTo>
                    <a:pt x="55576" y="49569"/>
                    <a:pt x="53855" y="43949"/>
                    <a:pt x="55206" y="40572"/>
                  </a:cubicBezTo>
                  <a:cubicBezTo>
                    <a:pt x="56610" y="37069"/>
                    <a:pt x="61690" y="34167"/>
                    <a:pt x="61649" y="30453"/>
                  </a:cubicBezTo>
                  <a:cubicBezTo>
                    <a:pt x="61604" y="26736"/>
                    <a:pt x="56464" y="23951"/>
                    <a:pt x="54980" y="20483"/>
                  </a:cubicBezTo>
                  <a:cubicBezTo>
                    <a:pt x="53550" y="17135"/>
                    <a:pt x="55146" y="11478"/>
                    <a:pt x="52379" y="8776"/>
                  </a:cubicBezTo>
                  <a:cubicBezTo>
                    <a:pt x="49613" y="6069"/>
                    <a:pt x="43994" y="7794"/>
                    <a:pt x="40616" y="6440"/>
                  </a:cubicBezTo>
                  <a:cubicBezTo>
                    <a:pt x="37124" y="5042"/>
                    <a:pt x="34235" y="0"/>
                    <a:pt x="30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4"/>
            <p:cNvSpPr/>
            <p:nvPr/>
          </p:nvSpPr>
          <p:spPr>
            <a:xfrm>
              <a:off x="3091747" y="283483"/>
              <a:ext cx="4376046" cy="4322888"/>
            </a:xfrm>
            <a:custGeom>
              <a:avLst/>
              <a:gdLst/>
              <a:ahLst/>
              <a:cxnLst/>
              <a:rect l="l" t="t" r="r" b="b"/>
              <a:pathLst>
                <a:path w="55010" h="54441" extrusionOk="0">
                  <a:moveTo>
                    <a:pt x="24757" y="1466"/>
                  </a:moveTo>
                  <a:cubicBezTo>
                    <a:pt x="27661" y="1466"/>
                    <a:pt x="30427" y="5040"/>
                    <a:pt x="33313" y="5812"/>
                  </a:cubicBezTo>
                  <a:cubicBezTo>
                    <a:pt x="33846" y="5955"/>
                    <a:pt x="34431" y="6006"/>
                    <a:pt x="35046" y="6006"/>
                  </a:cubicBezTo>
                  <a:cubicBezTo>
                    <a:pt x="36602" y="6006"/>
                    <a:pt x="38353" y="5678"/>
                    <a:pt x="39959" y="5678"/>
                  </a:cubicBezTo>
                  <a:cubicBezTo>
                    <a:pt x="41203" y="5678"/>
                    <a:pt x="42361" y="5875"/>
                    <a:pt x="43273" y="6575"/>
                  </a:cubicBezTo>
                  <a:cubicBezTo>
                    <a:pt x="45828" y="8533"/>
                    <a:pt x="45069" y="13368"/>
                    <a:pt x="46583" y="15995"/>
                  </a:cubicBezTo>
                  <a:cubicBezTo>
                    <a:pt x="48157" y="18716"/>
                    <a:pt x="52686" y="20508"/>
                    <a:pt x="53089" y="23577"/>
                  </a:cubicBezTo>
                  <a:cubicBezTo>
                    <a:pt x="53493" y="26645"/>
                    <a:pt x="49579" y="29547"/>
                    <a:pt x="48768" y="32586"/>
                  </a:cubicBezTo>
                  <a:cubicBezTo>
                    <a:pt x="47987" y="35510"/>
                    <a:pt x="49968" y="39986"/>
                    <a:pt x="48006" y="42541"/>
                  </a:cubicBezTo>
                  <a:cubicBezTo>
                    <a:pt x="46046" y="45096"/>
                    <a:pt x="41212" y="44338"/>
                    <a:pt x="38586" y="45855"/>
                  </a:cubicBezTo>
                  <a:cubicBezTo>
                    <a:pt x="35865" y="47425"/>
                    <a:pt x="34072" y="51954"/>
                    <a:pt x="31004" y="52358"/>
                  </a:cubicBezTo>
                  <a:cubicBezTo>
                    <a:pt x="30854" y="52377"/>
                    <a:pt x="30704" y="52387"/>
                    <a:pt x="30555" y="52387"/>
                  </a:cubicBezTo>
                  <a:cubicBezTo>
                    <a:pt x="27652" y="52387"/>
                    <a:pt x="24885" y="48808"/>
                    <a:pt x="21998" y="48040"/>
                  </a:cubicBezTo>
                  <a:cubicBezTo>
                    <a:pt x="21465" y="47897"/>
                    <a:pt x="20881" y="47846"/>
                    <a:pt x="20266" y="47846"/>
                  </a:cubicBezTo>
                  <a:cubicBezTo>
                    <a:pt x="18710" y="47846"/>
                    <a:pt x="16959" y="48174"/>
                    <a:pt x="15353" y="48174"/>
                  </a:cubicBezTo>
                  <a:cubicBezTo>
                    <a:pt x="14109" y="48174"/>
                    <a:pt x="12952" y="47977"/>
                    <a:pt x="12040" y="47277"/>
                  </a:cubicBezTo>
                  <a:cubicBezTo>
                    <a:pt x="9484" y="45315"/>
                    <a:pt x="10243" y="40480"/>
                    <a:pt x="8729" y="37854"/>
                  </a:cubicBezTo>
                  <a:cubicBezTo>
                    <a:pt x="7159" y="35133"/>
                    <a:pt x="2627" y="33340"/>
                    <a:pt x="2223" y="30276"/>
                  </a:cubicBezTo>
                  <a:cubicBezTo>
                    <a:pt x="1819" y="27207"/>
                    <a:pt x="5733" y="24302"/>
                    <a:pt x="6544" y="21267"/>
                  </a:cubicBezTo>
                  <a:cubicBezTo>
                    <a:pt x="7330" y="18338"/>
                    <a:pt x="5344" y="13866"/>
                    <a:pt x="7307" y="11311"/>
                  </a:cubicBezTo>
                  <a:cubicBezTo>
                    <a:pt x="9265" y="8756"/>
                    <a:pt x="14100" y="9511"/>
                    <a:pt x="16727" y="7998"/>
                  </a:cubicBezTo>
                  <a:cubicBezTo>
                    <a:pt x="19451" y="6424"/>
                    <a:pt x="21240" y="1895"/>
                    <a:pt x="24308" y="1495"/>
                  </a:cubicBezTo>
                  <a:cubicBezTo>
                    <a:pt x="24458" y="1476"/>
                    <a:pt x="24608" y="1466"/>
                    <a:pt x="24757" y="1466"/>
                  </a:cubicBezTo>
                  <a:close/>
                  <a:moveTo>
                    <a:pt x="25354" y="0"/>
                  </a:moveTo>
                  <a:cubicBezTo>
                    <a:pt x="25243" y="0"/>
                    <a:pt x="25133" y="5"/>
                    <a:pt x="25022" y="15"/>
                  </a:cubicBezTo>
                  <a:cubicBezTo>
                    <a:pt x="21738" y="313"/>
                    <a:pt x="19640" y="5058"/>
                    <a:pt x="16677" y="6613"/>
                  </a:cubicBezTo>
                  <a:cubicBezTo>
                    <a:pt x="13820" y="8111"/>
                    <a:pt x="8706" y="7103"/>
                    <a:pt x="6514" y="9738"/>
                  </a:cubicBezTo>
                  <a:cubicBezTo>
                    <a:pt x="4318" y="12372"/>
                    <a:pt x="6235" y="17218"/>
                    <a:pt x="5280" y="20301"/>
                  </a:cubicBezTo>
                  <a:cubicBezTo>
                    <a:pt x="4284" y="23497"/>
                    <a:pt x="0" y="26422"/>
                    <a:pt x="302" y="29702"/>
                  </a:cubicBezTo>
                  <a:cubicBezTo>
                    <a:pt x="600" y="32985"/>
                    <a:pt x="5344" y="35084"/>
                    <a:pt x="6899" y="38047"/>
                  </a:cubicBezTo>
                  <a:cubicBezTo>
                    <a:pt x="8401" y="40903"/>
                    <a:pt x="7389" y="46017"/>
                    <a:pt x="10024" y="48214"/>
                  </a:cubicBezTo>
                  <a:cubicBezTo>
                    <a:pt x="11102" y="49109"/>
                    <a:pt x="12547" y="49319"/>
                    <a:pt x="14091" y="49319"/>
                  </a:cubicBezTo>
                  <a:cubicBezTo>
                    <a:pt x="15452" y="49319"/>
                    <a:pt x="16890" y="49156"/>
                    <a:pt x="18218" y="49156"/>
                  </a:cubicBezTo>
                  <a:cubicBezTo>
                    <a:pt x="19069" y="49156"/>
                    <a:pt x="19875" y="49223"/>
                    <a:pt x="20587" y="49444"/>
                  </a:cubicBezTo>
                  <a:cubicBezTo>
                    <a:pt x="23677" y="50407"/>
                    <a:pt x="26512" y="54440"/>
                    <a:pt x="29660" y="54440"/>
                  </a:cubicBezTo>
                  <a:cubicBezTo>
                    <a:pt x="29769" y="54440"/>
                    <a:pt x="29878" y="54435"/>
                    <a:pt x="29988" y="54425"/>
                  </a:cubicBezTo>
                  <a:cubicBezTo>
                    <a:pt x="33272" y="54124"/>
                    <a:pt x="35370" y="49379"/>
                    <a:pt x="38333" y="47825"/>
                  </a:cubicBezTo>
                  <a:cubicBezTo>
                    <a:pt x="41190" y="46322"/>
                    <a:pt x="46304" y="47334"/>
                    <a:pt x="48500" y="44700"/>
                  </a:cubicBezTo>
                  <a:cubicBezTo>
                    <a:pt x="50693" y="42062"/>
                    <a:pt x="48775" y="37216"/>
                    <a:pt x="49730" y="34133"/>
                  </a:cubicBezTo>
                  <a:cubicBezTo>
                    <a:pt x="50726" y="30940"/>
                    <a:pt x="55010" y="28015"/>
                    <a:pt x="54712" y="24735"/>
                  </a:cubicBezTo>
                  <a:cubicBezTo>
                    <a:pt x="54410" y="21452"/>
                    <a:pt x="49666" y="19353"/>
                    <a:pt x="48112" y="16391"/>
                  </a:cubicBezTo>
                  <a:cubicBezTo>
                    <a:pt x="46609" y="13534"/>
                    <a:pt x="47621" y="8420"/>
                    <a:pt x="44987" y="6223"/>
                  </a:cubicBezTo>
                  <a:cubicBezTo>
                    <a:pt x="43910" y="5328"/>
                    <a:pt x="42465" y="5118"/>
                    <a:pt x="40922" y="5118"/>
                  </a:cubicBezTo>
                  <a:cubicBezTo>
                    <a:pt x="39561" y="5118"/>
                    <a:pt x="38123" y="5281"/>
                    <a:pt x="36795" y="5281"/>
                  </a:cubicBezTo>
                  <a:cubicBezTo>
                    <a:pt x="35943" y="5281"/>
                    <a:pt x="35136" y="5214"/>
                    <a:pt x="34423" y="4993"/>
                  </a:cubicBezTo>
                  <a:cubicBezTo>
                    <a:pt x="31335" y="4034"/>
                    <a:pt x="28500" y="0"/>
                    <a:pt x="25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4"/>
            <p:cNvSpPr/>
            <p:nvPr/>
          </p:nvSpPr>
          <p:spPr>
            <a:xfrm>
              <a:off x="3380198" y="513604"/>
              <a:ext cx="3847197" cy="3768958"/>
            </a:xfrm>
            <a:custGeom>
              <a:avLst/>
              <a:gdLst/>
              <a:ahLst/>
              <a:cxnLst/>
              <a:rect l="l" t="t" r="r" b="b"/>
              <a:pathLst>
                <a:path w="48362" h="47465" extrusionOk="0">
                  <a:moveTo>
                    <a:pt x="20276" y="1398"/>
                  </a:moveTo>
                  <a:cubicBezTo>
                    <a:pt x="22737" y="1398"/>
                    <a:pt x="25312" y="4154"/>
                    <a:pt x="27800" y="4609"/>
                  </a:cubicBezTo>
                  <a:cubicBezTo>
                    <a:pt x="28087" y="4661"/>
                    <a:pt x="28387" y="4684"/>
                    <a:pt x="28697" y="4684"/>
                  </a:cubicBezTo>
                  <a:cubicBezTo>
                    <a:pt x="30419" y="4684"/>
                    <a:pt x="32466" y="4000"/>
                    <a:pt x="34261" y="4000"/>
                  </a:cubicBezTo>
                  <a:cubicBezTo>
                    <a:pt x="35097" y="4000"/>
                    <a:pt x="35879" y="4148"/>
                    <a:pt x="36548" y="4583"/>
                  </a:cubicBezTo>
                  <a:cubicBezTo>
                    <a:pt x="38915" y="6115"/>
                    <a:pt x="38594" y="10387"/>
                    <a:pt x="40100" y="12576"/>
                  </a:cubicBezTo>
                  <a:cubicBezTo>
                    <a:pt x="41659" y="14844"/>
                    <a:pt x="45738" y="16093"/>
                    <a:pt x="46304" y="18742"/>
                  </a:cubicBezTo>
                  <a:cubicBezTo>
                    <a:pt x="46874" y="21392"/>
                    <a:pt x="43659" y="24200"/>
                    <a:pt x="43160" y="26910"/>
                  </a:cubicBezTo>
                  <a:cubicBezTo>
                    <a:pt x="42681" y="29521"/>
                    <a:pt x="44723" y="33288"/>
                    <a:pt x="43190" y="35658"/>
                  </a:cubicBezTo>
                  <a:cubicBezTo>
                    <a:pt x="41655" y="38024"/>
                    <a:pt x="37383" y="37699"/>
                    <a:pt x="35197" y="39205"/>
                  </a:cubicBezTo>
                  <a:cubicBezTo>
                    <a:pt x="32925" y="40768"/>
                    <a:pt x="31680" y="44847"/>
                    <a:pt x="29031" y="45414"/>
                  </a:cubicBezTo>
                  <a:cubicBezTo>
                    <a:pt x="28817" y="45459"/>
                    <a:pt x="28602" y="45480"/>
                    <a:pt x="28387" y="45480"/>
                  </a:cubicBezTo>
                  <a:cubicBezTo>
                    <a:pt x="25926" y="45480"/>
                    <a:pt x="23352" y="42728"/>
                    <a:pt x="20863" y="42270"/>
                  </a:cubicBezTo>
                  <a:cubicBezTo>
                    <a:pt x="20577" y="42217"/>
                    <a:pt x="20277" y="42195"/>
                    <a:pt x="19967" y="42195"/>
                  </a:cubicBezTo>
                  <a:cubicBezTo>
                    <a:pt x="18243" y="42195"/>
                    <a:pt x="16194" y="42880"/>
                    <a:pt x="14397" y="42880"/>
                  </a:cubicBezTo>
                  <a:cubicBezTo>
                    <a:pt x="13563" y="42880"/>
                    <a:pt x="12783" y="42733"/>
                    <a:pt x="12115" y="42300"/>
                  </a:cubicBezTo>
                  <a:cubicBezTo>
                    <a:pt x="9750" y="40764"/>
                    <a:pt x="10070" y="36492"/>
                    <a:pt x="8568" y="34303"/>
                  </a:cubicBezTo>
                  <a:cubicBezTo>
                    <a:pt x="7005" y="32035"/>
                    <a:pt x="2926" y="30785"/>
                    <a:pt x="2359" y="28136"/>
                  </a:cubicBezTo>
                  <a:cubicBezTo>
                    <a:pt x="1793" y="25487"/>
                    <a:pt x="5005" y="22679"/>
                    <a:pt x="5503" y="19973"/>
                  </a:cubicBezTo>
                  <a:cubicBezTo>
                    <a:pt x="5982" y="17361"/>
                    <a:pt x="3941" y="13591"/>
                    <a:pt x="5473" y="11225"/>
                  </a:cubicBezTo>
                  <a:cubicBezTo>
                    <a:pt x="7010" y="8855"/>
                    <a:pt x="11281" y="9179"/>
                    <a:pt x="13467" y="7673"/>
                  </a:cubicBezTo>
                  <a:cubicBezTo>
                    <a:pt x="15738" y="6111"/>
                    <a:pt x="16984" y="2031"/>
                    <a:pt x="19633" y="1465"/>
                  </a:cubicBezTo>
                  <a:cubicBezTo>
                    <a:pt x="19847" y="1419"/>
                    <a:pt x="20061" y="1398"/>
                    <a:pt x="20276" y="1398"/>
                  </a:cubicBezTo>
                  <a:close/>
                  <a:moveTo>
                    <a:pt x="20648" y="0"/>
                  </a:moveTo>
                  <a:cubicBezTo>
                    <a:pt x="20465" y="0"/>
                    <a:pt x="20281" y="15"/>
                    <a:pt x="20098" y="47"/>
                  </a:cubicBezTo>
                  <a:cubicBezTo>
                    <a:pt x="17240" y="540"/>
                    <a:pt x="15731" y="4847"/>
                    <a:pt x="13240" y="6420"/>
                  </a:cubicBezTo>
                  <a:cubicBezTo>
                    <a:pt x="10840" y="7938"/>
                    <a:pt x="6285" y="7410"/>
                    <a:pt x="4545" y="9874"/>
                  </a:cubicBezTo>
                  <a:cubicBezTo>
                    <a:pt x="2805" y="12338"/>
                    <a:pt x="4828" y="16452"/>
                    <a:pt x="4205" y="19226"/>
                  </a:cubicBezTo>
                  <a:cubicBezTo>
                    <a:pt x="3556" y="22097"/>
                    <a:pt x="1" y="24962"/>
                    <a:pt x="495" y="27819"/>
                  </a:cubicBezTo>
                  <a:cubicBezTo>
                    <a:pt x="990" y="30672"/>
                    <a:pt x="5296" y="32182"/>
                    <a:pt x="6866" y="34673"/>
                  </a:cubicBezTo>
                  <a:cubicBezTo>
                    <a:pt x="8383" y="37077"/>
                    <a:pt x="7855" y="41628"/>
                    <a:pt x="10319" y="43368"/>
                  </a:cubicBezTo>
                  <a:cubicBezTo>
                    <a:pt x="11101" y="43920"/>
                    <a:pt x="12047" y="44094"/>
                    <a:pt x="13063" y="44094"/>
                  </a:cubicBezTo>
                  <a:cubicBezTo>
                    <a:pt x="14799" y="44094"/>
                    <a:pt x="16739" y="43587"/>
                    <a:pt x="18411" y="43587"/>
                  </a:cubicBezTo>
                  <a:cubicBezTo>
                    <a:pt x="18853" y="43587"/>
                    <a:pt x="19276" y="43622"/>
                    <a:pt x="19671" y="43712"/>
                  </a:cubicBezTo>
                  <a:cubicBezTo>
                    <a:pt x="22358" y="44319"/>
                    <a:pt x="25037" y="47465"/>
                    <a:pt x="27710" y="47465"/>
                  </a:cubicBezTo>
                  <a:cubicBezTo>
                    <a:pt x="27895" y="47465"/>
                    <a:pt x="28080" y="47450"/>
                    <a:pt x="28264" y="47418"/>
                  </a:cubicBezTo>
                  <a:cubicBezTo>
                    <a:pt x="31121" y="46927"/>
                    <a:pt x="32631" y="42621"/>
                    <a:pt x="35122" y="41047"/>
                  </a:cubicBezTo>
                  <a:cubicBezTo>
                    <a:pt x="37522" y="39530"/>
                    <a:pt x="42077" y="40059"/>
                    <a:pt x="43817" y="37594"/>
                  </a:cubicBezTo>
                  <a:cubicBezTo>
                    <a:pt x="45557" y="35129"/>
                    <a:pt x="43534" y="31012"/>
                    <a:pt x="44157" y="28242"/>
                  </a:cubicBezTo>
                  <a:cubicBezTo>
                    <a:pt x="44806" y="25370"/>
                    <a:pt x="48361" y="22505"/>
                    <a:pt x="47867" y="19648"/>
                  </a:cubicBezTo>
                  <a:cubicBezTo>
                    <a:pt x="47372" y="16791"/>
                    <a:pt x="43066" y="15286"/>
                    <a:pt x="41497" y="12795"/>
                  </a:cubicBezTo>
                  <a:cubicBezTo>
                    <a:pt x="39979" y="10390"/>
                    <a:pt x="40507" y="5839"/>
                    <a:pt x="38043" y="4100"/>
                  </a:cubicBezTo>
                  <a:cubicBezTo>
                    <a:pt x="37260" y="3547"/>
                    <a:pt x="36312" y="3373"/>
                    <a:pt x="35294" y="3373"/>
                  </a:cubicBezTo>
                  <a:cubicBezTo>
                    <a:pt x="33558" y="3373"/>
                    <a:pt x="31618" y="3879"/>
                    <a:pt x="29946" y="3879"/>
                  </a:cubicBezTo>
                  <a:cubicBezTo>
                    <a:pt x="29506" y="3879"/>
                    <a:pt x="29085" y="3844"/>
                    <a:pt x="28691" y="3756"/>
                  </a:cubicBezTo>
                  <a:cubicBezTo>
                    <a:pt x="26003" y="3152"/>
                    <a:pt x="23323" y="0"/>
                    <a:pt x="20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4"/>
            <p:cNvSpPr/>
            <p:nvPr/>
          </p:nvSpPr>
          <p:spPr>
            <a:xfrm>
              <a:off x="3663002" y="732529"/>
              <a:ext cx="3329565" cy="3238056"/>
            </a:xfrm>
            <a:custGeom>
              <a:avLst/>
              <a:gdLst/>
              <a:ahLst/>
              <a:cxnLst/>
              <a:rect l="l" t="t" r="r" b="b"/>
              <a:pathLst>
                <a:path w="41855" h="40779" extrusionOk="0">
                  <a:moveTo>
                    <a:pt x="16289" y="1307"/>
                  </a:moveTo>
                  <a:cubicBezTo>
                    <a:pt x="18357" y="1307"/>
                    <a:pt x="20675" y="3359"/>
                    <a:pt x="22777" y="3576"/>
                  </a:cubicBezTo>
                  <a:cubicBezTo>
                    <a:pt x="22905" y="3590"/>
                    <a:pt x="23034" y="3596"/>
                    <a:pt x="23167" y="3596"/>
                  </a:cubicBezTo>
                  <a:cubicBezTo>
                    <a:pt x="24875" y="3596"/>
                    <a:pt x="26959" y="2584"/>
                    <a:pt x="28754" y="2584"/>
                  </a:cubicBezTo>
                  <a:cubicBezTo>
                    <a:pt x="29318" y="2584"/>
                    <a:pt x="29854" y="2684"/>
                    <a:pt x="30340" y="2946"/>
                  </a:cubicBezTo>
                  <a:cubicBezTo>
                    <a:pt x="32492" y="4109"/>
                    <a:pt x="32511" y="7826"/>
                    <a:pt x="33960" y="9615"/>
                  </a:cubicBezTo>
                  <a:cubicBezTo>
                    <a:pt x="35469" y="11468"/>
                    <a:pt x="39081" y="12265"/>
                    <a:pt x="39757" y="14517"/>
                  </a:cubicBezTo>
                  <a:cubicBezTo>
                    <a:pt x="40428" y="16771"/>
                    <a:pt x="37843" y="19420"/>
                    <a:pt x="37602" y="21794"/>
                  </a:cubicBezTo>
                  <a:cubicBezTo>
                    <a:pt x="37364" y="24085"/>
                    <a:pt x="39391" y="27206"/>
                    <a:pt x="38228" y="29357"/>
                  </a:cubicBezTo>
                  <a:cubicBezTo>
                    <a:pt x="37066" y="31512"/>
                    <a:pt x="33348" y="31527"/>
                    <a:pt x="31560" y="32980"/>
                  </a:cubicBezTo>
                  <a:cubicBezTo>
                    <a:pt x="29706" y="34486"/>
                    <a:pt x="28910" y="38098"/>
                    <a:pt x="26657" y="38774"/>
                  </a:cubicBezTo>
                  <a:cubicBezTo>
                    <a:pt x="26399" y="38850"/>
                    <a:pt x="26137" y="38884"/>
                    <a:pt x="25870" y="38884"/>
                  </a:cubicBezTo>
                  <a:cubicBezTo>
                    <a:pt x="23802" y="38884"/>
                    <a:pt x="21483" y="36832"/>
                    <a:pt x="19381" y="36618"/>
                  </a:cubicBezTo>
                  <a:cubicBezTo>
                    <a:pt x="19252" y="36604"/>
                    <a:pt x="19120" y="36598"/>
                    <a:pt x="18987" y="36598"/>
                  </a:cubicBezTo>
                  <a:cubicBezTo>
                    <a:pt x="17279" y="36598"/>
                    <a:pt x="15196" y="37607"/>
                    <a:pt x="13403" y="37607"/>
                  </a:cubicBezTo>
                  <a:cubicBezTo>
                    <a:pt x="12839" y="37607"/>
                    <a:pt x="12303" y="37507"/>
                    <a:pt x="11818" y="37245"/>
                  </a:cubicBezTo>
                  <a:cubicBezTo>
                    <a:pt x="9666" y="36082"/>
                    <a:pt x="9647" y="32365"/>
                    <a:pt x="8194" y="30580"/>
                  </a:cubicBezTo>
                  <a:cubicBezTo>
                    <a:pt x="6688" y="28723"/>
                    <a:pt x="3077" y="27927"/>
                    <a:pt x="2401" y="25673"/>
                  </a:cubicBezTo>
                  <a:cubicBezTo>
                    <a:pt x="1729" y="23421"/>
                    <a:pt x="4315" y="20771"/>
                    <a:pt x="4556" y="18397"/>
                  </a:cubicBezTo>
                  <a:cubicBezTo>
                    <a:pt x="4791" y="16107"/>
                    <a:pt x="2767" y="12989"/>
                    <a:pt x="3930" y="10834"/>
                  </a:cubicBezTo>
                  <a:cubicBezTo>
                    <a:pt x="5092" y="8683"/>
                    <a:pt x="8809" y="8664"/>
                    <a:pt x="10595" y="7215"/>
                  </a:cubicBezTo>
                  <a:cubicBezTo>
                    <a:pt x="12452" y="5705"/>
                    <a:pt x="13248" y="2094"/>
                    <a:pt x="15501" y="1418"/>
                  </a:cubicBezTo>
                  <a:cubicBezTo>
                    <a:pt x="15759" y="1341"/>
                    <a:pt x="16022" y="1307"/>
                    <a:pt x="16289" y="1307"/>
                  </a:cubicBezTo>
                  <a:close/>
                  <a:moveTo>
                    <a:pt x="16457" y="1"/>
                  </a:moveTo>
                  <a:cubicBezTo>
                    <a:pt x="16214" y="1"/>
                    <a:pt x="15973" y="28"/>
                    <a:pt x="15735" y="89"/>
                  </a:cubicBezTo>
                  <a:cubicBezTo>
                    <a:pt x="13286" y="716"/>
                    <a:pt x="12274" y="4562"/>
                    <a:pt x="10217" y="6102"/>
                  </a:cubicBezTo>
                  <a:cubicBezTo>
                    <a:pt x="8236" y="7584"/>
                    <a:pt x="4243" y="7441"/>
                    <a:pt x="2899" y="9706"/>
                  </a:cubicBezTo>
                  <a:cubicBezTo>
                    <a:pt x="1560" y="11970"/>
                    <a:pt x="3601" y="15405"/>
                    <a:pt x="3254" y="17858"/>
                  </a:cubicBezTo>
                  <a:cubicBezTo>
                    <a:pt x="2889" y="20397"/>
                    <a:pt x="1" y="23134"/>
                    <a:pt x="628" y="25583"/>
                  </a:cubicBezTo>
                  <a:cubicBezTo>
                    <a:pt x="1254" y="28032"/>
                    <a:pt x="5099" y="29044"/>
                    <a:pt x="6639" y="31097"/>
                  </a:cubicBezTo>
                  <a:cubicBezTo>
                    <a:pt x="8123" y="33078"/>
                    <a:pt x="7979" y="37075"/>
                    <a:pt x="10243" y="38415"/>
                  </a:cubicBezTo>
                  <a:cubicBezTo>
                    <a:pt x="10816" y="38754"/>
                    <a:pt x="11463" y="38877"/>
                    <a:pt x="12150" y="38877"/>
                  </a:cubicBezTo>
                  <a:cubicBezTo>
                    <a:pt x="13961" y="38877"/>
                    <a:pt x="16050" y="38022"/>
                    <a:pt x="17780" y="38022"/>
                  </a:cubicBezTo>
                  <a:cubicBezTo>
                    <a:pt x="17991" y="38022"/>
                    <a:pt x="18196" y="38035"/>
                    <a:pt x="18395" y="38063"/>
                  </a:cubicBezTo>
                  <a:cubicBezTo>
                    <a:pt x="20689" y="38394"/>
                    <a:pt x="23141" y="40779"/>
                    <a:pt x="25398" y="40779"/>
                  </a:cubicBezTo>
                  <a:cubicBezTo>
                    <a:pt x="25642" y="40779"/>
                    <a:pt x="25883" y="40751"/>
                    <a:pt x="26121" y="40690"/>
                  </a:cubicBezTo>
                  <a:cubicBezTo>
                    <a:pt x="28571" y="40064"/>
                    <a:pt x="29581" y="36218"/>
                    <a:pt x="31638" y="34679"/>
                  </a:cubicBezTo>
                  <a:cubicBezTo>
                    <a:pt x="33620" y="33195"/>
                    <a:pt x="37613" y="33334"/>
                    <a:pt x="38956" y="31075"/>
                  </a:cubicBezTo>
                  <a:cubicBezTo>
                    <a:pt x="40297" y="28810"/>
                    <a:pt x="38254" y="25375"/>
                    <a:pt x="38602" y="22923"/>
                  </a:cubicBezTo>
                  <a:cubicBezTo>
                    <a:pt x="38964" y="20382"/>
                    <a:pt x="41854" y="17647"/>
                    <a:pt x="41229" y="15197"/>
                  </a:cubicBezTo>
                  <a:cubicBezTo>
                    <a:pt x="40602" y="12747"/>
                    <a:pt x="36752" y="11737"/>
                    <a:pt x="35216" y="9683"/>
                  </a:cubicBezTo>
                  <a:cubicBezTo>
                    <a:pt x="33733" y="7698"/>
                    <a:pt x="33873" y="3705"/>
                    <a:pt x="31612" y="2362"/>
                  </a:cubicBezTo>
                  <a:cubicBezTo>
                    <a:pt x="31040" y="2023"/>
                    <a:pt x="30393" y="1900"/>
                    <a:pt x="29707" y="1900"/>
                  </a:cubicBezTo>
                  <a:cubicBezTo>
                    <a:pt x="27896" y="1900"/>
                    <a:pt x="25808" y="2754"/>
                    <a:pt x="24077" y="2754"/>
                  </a:cubicBezTo>
                  <a:cubicBezTo>
                    <a:pt x="23866" y="2754"/>
                    <a:pt x="23660" y="2741"/>
                    <a:pt x="23460" y="2712"/>
                  </a:cubicBezTo>
                  <a:cubicBezTo>
                    <a:pt x="21167" y="2385"/>
                    <a:pt x="18714" y="1"/>
                    <a:pt x="16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4"/>
            <p:cNvSpPr/>
            <p:nvPr/>
          </p:nvSpPr>
          <p:spPr>
            <a:xfrm>
              <a:off x="3935066" y="936287"/>
              <a:ext cx="2833571" cy="2737408"/>
            </a:xfrm>
            <a:custGeom>
              <a:avLst/>
              <a:gdLst/>
              <a:ahLst/>
              <a:cxnLst/>
              <a:rect l="l" t="t" r="r" b="b"/>
              <a:pathLst>
                <a:path w="35620" h="34474" extrusionOk="0">
                  <a:moveTo>
                    <a:pt x="12809" y="1200"/>
                  </a:moveTo>
                  <a:cubicBezTo>
                    <a:pt x="14531" y="1200"/>
                    <a:pt x="16548" y="2664"/>
                    <a:pt x="18286" y="2705"/>
                  </a:cubicBezTo>
                  <a:cubicBezTo>
                    <a:pt x="18307" y="2706"/>
                    <a:pt x="18328" y="2706"/>
                    <a:pt x="18349" y="2706"/>
                  </a:cubicBezTo>
                  <a:cubicBezTo>
                    <a:pt x="19958" y="2706"/>
                    <a:pt x="21923" y="1435"/>
                    <a:pt x="23626" y="1435"/>
                  </a:cubicBezTo>
                  <a:cubicBezTo>
                    <a:pt x="24002" y="1435"/>
                    <a:pt x="24365" y="1497"/>
                    <a:pt x="24708" y="1648"/>
                  </a:cubicBezTo>
                  <a:cubicBezTo>
                    <a:pt x="26626" y="2498"/>
                    <a:pt x="26894" y="5675"/>
                    <a:pt x="28260" y="7102"/>
                  </a:cubicBezTo>
                  <a:cubicBezTo>
                    <a:pt x="29671" y="8585"/>
                    <a:pt x="32815" y="9019"/>
                    <a:pt x="33543" y="10899"/>
                  </a:cubicBezTo>
                  <a:cubicBezTo>
                    <a:pt x="34272" y="12778"/>
                    <a:pt x="32245" y="15220"/>
                    <a:pt x="32200" y="17269"/>
                  </a:cubicBezTo>
                  <a:cubicBezTo>
                    <a:pt x="32155" y="19243"/>
                    <a:pt x="34102" y="21768"/>
                    <a:pt x="33253" y="23689"/>
                  </a:cubicBezTo>
                  <a:cubicBezTo>
                    <a:pt x="32407" y="25610"/>
                    <a:pt x="29230" y="25877"/>
                    <a:pt x="27800" y="27240"/>
                  </a:cubicBezTo>
                  <a:cubicBezTo>
                    <a:pt x="26320" y="28655"/>
                    <a:pt x="25882" y="31799"/>
                    <a:pt x="24003" y="32527"/>
                  </a:cubicBezTo>
                  <a:cubicBezTo>
                    <a:pt x="23717" y="32638"/>
                    <a:pt x="23418" y="32685"/>
                    <a:pt x="23110" y="32685"/>
                  </a:cubicBezTo>
                  <a:cubicBezTo>
                    <a:pt x="21390" y="32685"/>
                    <a:pt x="19370" y="31223"/>
                    <a:pt x="17636" y="31184"/>
                  </a:cubicBezTo>
                  <a:cubicBezTo>
                    <a:pt x="17614" y="31184"/>
                    <a:pt x="17591" y="31183"/>
                    <a:pt x="17568" y="31183"/>
                  </a:cubicBezTo>
                  <a:cubicBezTo>
                    <a:pt x="15960" y="31183"/>
                    <a:pt x="13998" y="32450"/>
                    <a:pt x="12297" y="32450"/>
                  </a:cubicBezTo>
                  <a:cubicBezTo>
                    <a:pt x="11920" y="32450"/>
                    <a:pt x="11557" y="32388"/>
                    <a:pt x="11213" y="32237"/>
                  </a:cubicBezTo>
                  <a:cubicBezTo>
                    <a:pt x="9292" y="31392"/>
                    <a:pt x="9028" y="28210"/>
                    <a:pt x="7661" y="26783"/>
                  </a:cubicBezTo>
                  <a:cubicBezTo>
                    <a:pt x="6250" y="25300"/>
                    <a:pt x="3102" y="24866"/>
                    <a:pt x="2374" y="22987"/>
                  </a:cubicBezTo>
                  <a:cubicBezTo>
                    <a:pt x="1646" y="21108"/>
                    <a:pt x="3676" y="18666"/>
                    <a:pt x="3721" y="16616"/>
                  </a:cubicBezTo>
                  <a:cubicBezTo>
                    <a:pt x="3766" y="14642"/>
                    <a:pt x="1819" y="12118"/>
                    <a:pt x="2665" y="10197"/>
                  </a:cubicBezTo>
                  <a:cubicBezTo>
                    <a:pt x="3514" y="8276"/>
                    <a:pt x="6692" y="8008"/>
                    <a:pt x="8122" y="6645"/>
                  </a:cubicBezTo>
                  <a:cubicBezTo>
                    <a:pt x="9601" y="5230"/>
                    <a:pt x="10035" y="2087"/>
                    <a:pt x="11915" y="1358"/>
                  </a:cubicBezTo>
                  <a:cubicBezTo>
                    <a:pt x="12201" y="1247"/>
                    <a:pt x="12500" y="1200"/>
                    <a:pt x="12809" y="1200"/>
                  </a:cubicBezTo>
                  <a:close/>
                  <a:moveTo>
                    <a:pt x="12796" y="1"/>
                  </a:moveTo>
                  <a:cubicBezTo>
                    <a:pt x="12506" y="1"/>
                    <a:pt x="12223" y="42"/>
                    <a:pt x="11949" y="136"/>
                  </a:cubicBezTo>
                  <a:cubicBezTo>
                    <a:pt x="9888" y="841"/>
                    <a:pt x="9281" y="4219"/>
                    <a:pt x="7620" y="5687"/>
                  </a:cubicBezTo>
                  <a:cubicBezTo>
                    <a:pt x="6016" y="7098"/>
                    <a:pt x="2571" y="7249"/>
                    <a:pt x="1574" y="9287"/>
                  </a:cubicBezTo>
                  <a:cubicBezTo>
                    <a:pt x="574" y="11325"/>
                    <a:pt x="2566" y="14140"/>
                    <a:pt x="2435" y="16273"/>
                  </a:cubicBezTo>
                  <a:cubicBezTo>
                    <a:pt x="2299" y="18481"/>
                    <a:pt x="0" y="21031"/>
                    <a:pt x="706" y="23097"/>
                  </a:cubicBezTo>
                  <a:cubicBezTo>
                    <a:pt x="1411" y="25161"/>
                    <a:pt x="4794" y="25764"/>
                    <a:pt x="6257" y="27425"/>
                  </a:cubicBezTo>
                  <a:cubicBezTo>
                    <a:pt x="7669" y="29029"/>
                    <a:pt x="7820" y="32475"/>
                    <a:pt x="9862" y="33471"/>
                  </a:cubicBezTo>
                  <a:cubicBezTo>
                    <a:pt x="10274" y="33673"/>
                    <a:pt x="10717" y="33753"/>
                    <a:pt x="11179" y="33753"/>
                  </a:cubicBezTo>
                  <a:cubicBezTo>
                    <a:pt x="12934" y="33753"/>
                    <a:pt x="14969" y="32604"/>
                    <a:pt x="16635" y="32604"/>
                  </a:cubicBezTo>
                  <a:cubicBezTo>
                    <a:pt x="16705" y="32604"/>
                    <a:pt x="16775" y="32606"/>
                    <a:pt x="16844" y="32611"/>
                  </a:cubicBezTo>
                  <a:cubicBezTo>
                    <a:pt x="18762" y="32729"/>
                    <a:pt x="20936" y="34473"/>
                    <a:pt x="22826" y="34473"/>
                  </a:cubicBezTo>
                  <a:cubicBezTo>
                    <a:pt x="23115" y="34473"/>
                    <a:pt x="23397" y="34432"/>
                    <a:pt x="23670" y="34339"/>
                  </a:cubicBezTo>
                  <a:cubicBezTo>
                    <a:pt x="25731" y="33633"/>
                    <a:pt x="26339" y="30252"/>
                    <a:pt x="28000" y="28788"/>
                  </a:cubicBezTo>
                  <a:cubicBezTo>
                    <a:pt x="29603" y="27376"/>
                    <a:pt x="33050" y="27225"/>
                    <a:pt x="34046" y="25187"/>
                  </a:cubicBezTo>
                  <a:cubicBezTo>
                    <a:pt x="35042" y="23149"/>
                    <a:pt x="33050" y="20334"/>
                    <a:pt x="33181" y="18201"/>
                  </a:cubicBezTo>
                  <a:cubicBezTo>
                    <a:pt x="33321" y="15990"/>
                    <a:pt x="35619" y="13438"/>
                    <a:pt x="34910" y="11378"/>
                  </a:cubicBezTo>
                  <a:cubicBezTo>
                    <a:pt x="34205" y="9314"/>
                    <a:pt x="30826" y="8706"/>
                    <a:pt x="29362" y="7046"/>
                  </a:cubicBezTo>
                  <a:cubicBezTo>
                    <a:pt x="27947" y="5445"/>
                    <a:pt x="27796" y="2000"/>
                    <a:pt x="25758" y="1000"/>
                  </a:cubicBezTo>
                  <a:cubicBezTo>
                    <a:pt x="25348" y="799"/>
                    <a:pt x="24906" y="720"/>
                    <a:pt x="24445" y="720"/>
                  </a:cubicBezTo>
                  <a:cubicBezTo>
                    <a:pt x="22688" y="720"/>
                    <a:pt x="20648" y="1870"/>
                    <a:pt x="18981" y="1870"/>
                  </a:cubicBezTo>
                  <a:cubicBezTo>
                    <a:pt x="18911" y="1870"/>
                    <a:pt x="18841" y="1868"/>
                    <a:pt x="18772" y="1864"/>
                  </a:cubicBezTo>
                  <a:cubicBezTo>
                    <a:pt x="16858" y="1743"/>
                    <a:pt x="14685" y="1"/>
                    <a:pt x="12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4"/>
            <p:cNvSpPr/>
            <p:nvPr/>
          </p:nvSpPr>
          <p:spPr>
            <a:xfrm>
              <a:off x="4179447" y="1107806"/>
              <a:ext cx="2392864" cy="2301157"/>
            </a:xfrm>
            <a:custGeom>
              <a:avLst/>
              <a:gdLst/>
              <a:ahLst/>
              <a:cxnLst/>
              <a:rect l="l" t="t" r="r" b="b"/>
              <a:pathLst>
                <a:path w="30080" h="28980" extrusionOk="0">
                  <a:moveTo>
                    <a:pt x="19137" y="727"/>
                  </a:moveTo>
                  <a:cubicBezTo>
                    <a:pt x="19380" y="727"/>
                    <a:pt x="19619" y="762"/>
                    <a:pt x="19851" y="843"/>
                  </a:cubicBezTo>
                  <a:cubicBezTo>
                    <a:pt x="21527" y="1428"/>
                    <a:pt x="21965" y="4089"/>
                    <a:pt x="23211" y="5203"/>
                  </a:cubicBezTo>
                  <a:cubicBezTo>
                    <a:pt x="24505" y="6357"/>
                    <a:pt x="27184" y="6512"/>
                    <a:pt x="27928" y="8048"/>
                  </a:cubicBezTo>
                  <a:cubicBezTo>
                    <a:pt x="28668" y="9584"/>
                    <a:pt x="27120" y="11780"/>
                    <a:pt x="27222" y="13513"/>
                  </a:cubicBezTo>
                  <a:cubicBezTo>
                    <a:pt x="27317" y="15180"/>
                    <a:pt x="29128" y="17181"/>
                    <a:pt x="28543" y="18857"/>
                  </a:cubicBezTo>
                  <a:cubicBezTo>
                    <a:pt x="27958" y="20533"/>
                    <a:pt x="25294" y="20970"/>
                    <a:pt x="24181" y="22219"/>
                  </a:cubicBezTo>
                  <a:cubicBezTo>
                    <a:pt x="23030" y="23510"/>
                    <a:pt x="22871" y="26194"/>
                    <a:pt x="21335" y="26933"/>
                  </a:cubicBezTo>
                  <a:cubicBezTo>
                    <a:pt x="21036" y="27077"/>
                    <a:pt x="20712" y="27134"/>
                    <a:pt x="20372" y="27134"/>
                  </a:cubicBezTo>
                  <a:cubicBezTo>
                    <a:pt x="19017" y="27134"/>
                    <a:pt x="17399" y="26223"/>
                    <a:pt x="16036" y="26223"/>
                  </a:cubicBezTo>
                  <a:cubicBezTo>
                    <a:pt x="15982" y="26223"/>
                    <a:pt x="15928" y="26224"/>
                    <a:pt x="15874" y="26227"/>
                  </a:cubicBezTo>
                  <a:cubicBezTo>
                    <a:pt x="14436" y="26308"/>
                    <a:pt x="12753" y="27664"/>
                    <a:pt x="11242" y="27664"/>
                  </a:cubicBezTo>
                  <a:cubicBezTo>
                    <a:pt x="11000" y="27664"/>
                    <a:pt x="10762" y="27630"/>
                    <a:pt x="10530" y="27549"/>
                  </a:cubicBezTo>
                  <a:cubicBezTo>
                    <a:pt x="8854" y="26964"/>
                    <a:pt x="8412" y="24302"/>
                    <a:pt x="7167" y="23189"/>
                  </a:cubicBezTo>
                  <a:cubicBezTo>
                    <a:pt x="5876" y="22034"/>
                    <a:pt x="3193" y="21880"/>
                    <a:pt x="2453" y="20343"/>
                  </a:cubicBezTo>
                  <a:cubicBezTo>
                    <a:pt x="1710" y="18804"/>
                    <a:pt x="3258" y="16612"/>
                    <a:pt x="3159" y="14879"/>
                  </a:cubicBezTo>
                  <a:cubicBezTo>
                    <a:pt x="3061" y="13210"/>
                    <a:pt x="1250" y="11211"/>
                    <a:pt x="1838" y="9535"/>
                  </a:cubicBezTo>
                  <a:cubicBezTo>
                    <a:pt x="2423" y="7859"/>
                    <a:pt x="5084" y="7422"/>
                    <a:pt x="6197" y="6173"/>
                  </a:cubicBezTo>
                  <a:cubicBezTo>
                    <a:pt x="7352" y="4882"/>
                    <a:pt x="7507" y="2198"/>
                    <a:pt x="9043" y="1458"/>
                  </a:cubicBezTo>
                  <a:cubicBezTo>
                    <a:pt x="9341" y="1315"/>
                    <a:pt x="9665" y="1257"/>
                    <a:pt x="10005" y="1257"/>
                  </a:cubicBezTo>
                  <a:cubicBezTo>
                    <a:pt x="11361" y="1257"/>
                    <a:pt x="12981" y="2169"/>
                    <a:pt x="14342" y="2169"/>
                  </a:cubicBezTo>
                  <a:cubicBezTo>
                    <a:pt x="14396" y="2169"/>
                    <a:pt x="14450" y="2168"/>
                    <a:pt x="14504" y="2165"/>
                  </a:cubicBezTo>
                  <a:cubicBezTo>
                    <a:pt x="15941" y="2083"/>
                    <a:pt x="17624" y="727"/>
                    <a:pt x="19137" y="727"/>
                  </a:cubicBezTo>
                  <a:close/>
                  <a:moveTo>
                    <a:pt x="19805" y="1"/>
                  </a:moveTo>
                  <a:cubicBezTo>
                    <a:pt x="18189" y="1"/>
                    <a:pt x="16348" y="1339"/>
                    <a:pt x="14817" y="1364"/>
                  </a:cubicBezTo>
                  <a:cubicBezTo>
                    <a:pt x="14799" y="1364"/>
                    <a:pt x="14781" y="1364"/>
                    <a:pt x="14762" y="1364"/>
                  </a:cubicBezTo>
                  <a:cubicBezTo>
                    <a:pt x="13210" y="1364"/>
                    <a:pt x="11375" y="180"/>
                    <a:pt x="9834" y="180"/>
                  </a:cubicBezTo>
                  <a:cubicBezTo>
                    <a:pt x="9509" y="180"/>
                    <a:pt x="9197" y="233"/>
                    <a:pt x="8903" y="360"/>
                  </a:cubicBezTo>
                  <a:cubicBezTo>
                    <a:pt x="7198" y="1100"/>
                    <a:pt x="6914" y="4013"/>
                    <a:pt x="5601" y="5368"/>
                  </a:cubicBezTo>
                  <a:cubicBezTo>
                    <a:pt x="4333" y="6678"/>
                    <a:pt x="1419" y="7040"/>
                    <a:pt x="710" y="8837"/>
                  </a:cubicBezTo>
                  <a:cubicBezTo>
                    <a:pt x="1" y="10637"/>
                    <a:pt x="1884" y="12893"/>
                    <a:pt x="1917" y="14713"/>
                  </a:cubicBezTo>
                  <a:cubicBezTo>
                    <a:pt x="1948" y="16600"/>
                    <a:pt x="170" y="18921"/>
                    <a:pt x="910" y="20627"/>
                  </a:cubicBezTo>
                  <a:cubicBezTo>
                    <a:pt x="1650" y="22329"/>
                    <a:pt x="4563" y="22616"/>
                    <a:pt x="5918" y="23929"/>
                  </a:cubicBezTo>
                  <a:cubicBezTo>
                    <a:pt x="7228" y="25194"/>
                    <a:pt x="7590" y="28110"/>
                    <a:pt x="9390" y="28820"/>
                  </a:cubicBezTo>
                  <a:cubicBezTo>
                    <a:pt x="9674" y="28933"/>
                    <a:pt x="9970" y="28980"/>
                    <a:pt x="10274" y="28980"/>
                  </a:cubicBezTo>
                  <a:cubicBezTo>
                    <a:pt x="11890" y="28980"/>
                    <a:pt x="13731" y="27641"/>
                    <a:pt x="15263" y="27612"/>
                  </a:cubicBezTo>
                  <a:cubicBezTo>
                    <a:pt x="15278" y="27612"/>
                    <a:pt x="15294" y="27612"/>
                    <a:pt x="15310" y="27612"/>
                  </a:cubicBezTo>
                  <a:cubicBezTo>
                    <a:pt x="16861" y="27612"/>
                    <a:pt x="18698" y="28797"/>
                    <a:pt x="20243" y="28797"/>
                  </a:cubicBezTo>
                  <a:cubicBezTo>
                    <a:pt x="20569" y="28797"/>
                    <a:pt x="20882" y="28744"/>
                    <a:pt x="21176" y="28617"/>
                  </a:cubicBezTo>
                  <a:cubicBezTo>
                    <a:pt x="22878" y="27877"/>
                    <a:pt x="23165" y="24967"/>
                    <a:pt x="24479" y="23609"/>
                  </a:cubicBezTo>
                  <a:cubicBezTo>
                    <a:pt x="25743" y="22302"/>
                    <a:pt x="28660" y="21940"/>
                    <a:pt x="29370" y="20140"/>
                  </a:cubicBezTo>
                  <a:cubicBezTo>
                    <a:pt x="30079" y="18340"/>
                    <a:pt x="28196" y="16086"/>
                    <a:pt x="28162" y="14267"/>
                  </a:cubicBezTo>
                  <a:cubicBezTo>
                    <a:pt x="28128" y="12381"/>
                    <a:pt x="29905" y="10056"/>
                    <a:pt x="29166" y="8354"/>
                  </a:cubicBezTo>
                  <a:cubicBezTo>
                    <a:pt x="28426" y="6648"/>
                    <a:pt x="25517" y="6361"/>
                    <a:pt x="24162" y="5051"/>
                  </a:cubicBezTo>
                  <a:cubicBezTo>
                    <a:pt x="22852" y="3787"/>
                    <a:pt x="22490" y="869"/>
                    <a:pt x="20689" y="160"/>
                  </a:cubicBezTo>
                  <a:cubicBezTo>
                    <a:pt x="20405" y="48"/>
                    <a:pt x="20109" y="1"/>
                    <a:pt x="198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4"/>
            <p:cNvSpPr/>
            <p:nvPr/>
          </p:nvSpPr>
          <p:spPr>
            <a:xfrm>
              <a:off x="4377926" y="1223025"/>
              <a:ext cx="2043639" cy="1977423"/>
            </a:xfrm>
            <a:custGeom>
              <a:avLst/>
              <a:gdLst/>
              <a:ahLst/>
              <a:cxnLst/>
              <a:rect l="l" t="t" r="r" b="b"/>
              <a:pathLst>
                <a:path w="25690" h="24903" extrusionOk="0">
                  <a:moveTo>
                    <a:pt x="15539" y="715"/>
                  </a:moveTo>
                  <a:cubicBezTo>
                    <a:pt x="15687" y="715"/>
                    <a:pt x="15834" y="732"/>
                    <a:pt x="15979" y="770"/>
                  </a:cubicBezTo>
                  <a:cubicBezTo>
                    <a:pt x="17410" y="1144"/>
                    <a:pt x="17950" y="3321"/>
                    <a:pt x="19059" y="4166"/>
                  </a:cubicBezTo>
                  <a:cubicBezTo>
                    <a:pt x="20206" y="5039"/>
                    <a:pt x="22440" y="4989"/>
                    <a:pt x="23158" y="6212"/>
                  </a:cubicBezTo>
                  <a:cubicBezTo>
                    <a:pt x="23874" y="7439"/>
                    <a:pt x="22738" y="9364"/>
                    <a:pt x="22935" y="10790"/>
                  </a:cubicBezTo>
                  <a:cubicBezTo>
                    <a:pt x="23123" y="12172"/>
                    <a:pt x="24757" y="13711"/>
                    <a:pt x="24384" y="15138"/>
                  </a:cubicBezTo>
                  <a:cubicBezTo>
                    <a:pt x="24010" y="16568"/>
                    <a:pt x="21833" y="17112"/>
                    <a:pt x="20991" y="18218"/>
                  </a:cubicBezTo>
                  <a:cubicBezTo>
                    <a:pt x="20119" y="19368"/>
                    <a:pt x="20164" y="21602"/>
                    <a:pt x="18941" y="22320"/>
                  </a:cubicBezTo>
                  <a:cubicBezTo>
                    <a:pt x="18641" y="22495"/>
                    <a:pt x="18298" y="22560"/>
                    <a:pt x="17932" y="22560"/>
                  </a:cubicBezTo>
                  <a:cubicBezTo>
                    <a:pt x="16924" y="22560"/>
                    <a:pt x="15733" y="22074"/>
                    <a:pt x="14723" y="22074"/>
                  </a:cubicBezTo>
                  <a:cubicBezTo>
                    <a:pt x="14600" y="22074"/>
                    <a:pt x="14480" y="22081"/>
                    <a:pt x="14364" y="22097"/>
                  </a:cubicBezTo>
                  <a:cubicBezTo>
                    <a:pt x="13123" y="22266"/>
                    <a:pt x="11755" y="23601"/>
                    <a:pt x="10455" y="23601"/>
                  </a:cubicBezTo>
                  <a:cubicBezTo>
                    <a:pt x="10308" y="23601"/>
                    <a:pt x="10161" y="23584"/>
                    <a:pt x="10016" y="23546"/>
                  </a:cubicBezTo>
                  <a:cubicBezTo>
                    <a:pt x="8586" y="23172"/>
                    <a:pt x="8042" y="20991"/>
                    <a:pt x="6936" y="20150"/>
                  </a:cubicBezTo>
                  <a:cubicBezTo>
                    <a:pt x="5785" y="19277"/>
                    <a:pt x="3552" y="19327"/>
                    <a:pt x="2834" y="18104"/>
                  </a:cubicBezTo>
                  <a:cubicBezTo>
                    <a:pt x="2117" y="16877"/>
                    <a:pt x="3257" y="14952"/>
                    <a:pt x="3061" y="13522"/>
                  </a:cubicBezTo>
                  <a:cubicBezTo>
                    <a:pt x="2869" y="12144"/>
                    <a:pt x="1234" y="10605"/>
                    <a:pt x="1608" y="9174"/>
                  </a:cubicBezTo>
                  <a:cubicBezTo>
                    <a:pt x="1981" y="7744"/>
                    <a:pt x="4163" y="7204"/>
                    <a:pt x="5004" y="6095"/>
                  </a:cubicBezTo>
                  <a:cubicBezTo>
                    <a:pt x="5876" y="4948"/>
                    <a:pt x="5827" y="2714"/>
                    <a:pt x="7050" y="1996"/>
                  </a:cubicBezTo>
                  <a:cubicBezTo>
                    <a:pt x="7350" y="1821"/>
                    <a:pt x="7692" y="1756"/>
                    <a:pt x="8059" y="1756"/>
                  </a:cubicBezTo>
                  <a:cubicBezTo>
                    <a:pt x="9067" y="1756"/>
                    <a:pt x="10259" y="2242"/>
                    <a:pt x="11272" y="2242"/>
                  </a:cubicBezTo>
                  <a:cubicBezTo>
                    <a:pt x="11395" y="2242"/>
                    <a:pt x="11515" y="2235"/>
                    <a:pt x="11632" y="2219"/>
                  </a:cubicBezTo>
                  <a:cubicBezTo>
                    <a:pt x="12868" y="2050"/>
                    <a:pt x="14236" y="715"/>
                    <a:pt x="15539" y="715"/>
                  </a:cubicBezTo>
                  <a:close/>
                  <a:moveTo>
                    <a:pt x="16049" y="1"/>
                  </a:moveTo>
                  <a:cubicBezTo>
                    <a:pt x="14645" y="1"/>
                    <a:pt x="13120" y="1354"/>
                    <a:pt x="11782" y="1484"/>
                  </a:cubicBezTo>
                  <a:cubicBezTo>
                    <a:pt x="11695" y="1492"/>
                    <a:pt x="11606" y="1496"/>
                    <a:pt x="11515" y="1496"/>
                  </a:cubicBezTo>
                  <a:cubicBezTo>
                    <a:pt x="10334" y="1496"/>
                    <a:pt x="8931" y="817"/>
                    <a:pt x="7755" y="817"/>
                  </a:cubicBezTo>
                  <a:cubicBezTo>
                    <a:pt x="7401" y="817"/>
                    <a:pt x="7068" y="878"/>
                    <a:pt x="6767" y="1038"/>
                  </a:cubicBezTo>
                  <a:cubicBezTo>
                    <a:pt x="5389" y="1770"/>
                    <a:pt x="5344" y="4227"/>
                    <a:pt x="4336" y="5450"/>
                  </a:cubicBezTo>
                  <a:cubicBezTo>
                    <a:pt x="3367" y="6631"/>
                    <a:pt x="947" y="7126"/>
                    <a:pt x="476" y="8680"/>
                  </a:cubicBezTo>
                  <a:cubicBezTo>
                    <a:pt x="0" y="10231"/>
                    <a:pt x="1728" y="11994"/>
                    <a:pt x="1876" y="13515"/>
                  </a:cubicBezTo>
                  <a:cubicBezTo>
                    <a:pt x="2031" y="15093"/>
                    <a:pt x="698" y="17153"/>
                    <a:pt x="1430" y="18530"/>
                  </a:cubicBezTo>
                  <a:cubicBezTo>
                    <a:pt x="2167" y="19908"/>
                    <a:pt x="4619" y="19953"/>
                    <a:pt x="5842" y="20961"/>
                  </a:cubicBezTo>
                  <a:cubicBezTo>
                    <a:pt x="7023" y="21931"/>
                    <a:pt x="7521" y="24350"/>
                    <a:pt x="9073" y="24821"/>
                  </a:cubicBezTo>
                  <a:cubicBezTo>
                    <a:pt x="9259" y="24878"/>
                    <a:pt x="9448" y="24903"/>
                    <a:pt x="9639" y="24903"/>
                  </a:cubicBezTo>
                  <a:cubicBezTo>
                    <a:pt x="11045" y="24903"/>
                    <a:pt x="12569" y="23551"/>
                    <a:pt x="13911" y="23418"/>
                  </a:cubicBezTo>
                  <a:cubicBezTo>
                    <a:pt x="13996" y="23409"/>
                    <a:pt x="14083" y="23406"/>
                    <a:pt x="14172" y="23406"/>
                  </a:cubicBezTo>
                  <a:cubicBezTo>
                    <a:pt x="15354" y="23406"/>
                    <a:pt x="16757" y="24086"/>
                    <a:pt x="17935" y="24086"/>
                  </a:cubicBezTo>
                  <a:cubicBezTo>
                    <a:pt x="18290" y="24086"/>
                    <a:pt x="18625" y="24024"/>
                    <a:pt x="18927" y="23863"/>
                  </a:cubicBezTo>
                  <a:cubicBezTo>
                    <a:pt x="20304" y="23131"/>
                    <a:pt x="20345" y="20678"/>
                    <a:pt x="21353" y="19455"/>
                  </a:cubicBezTo>
                  <a:cubicBezTo>
                    <a:pt x="22327" y="18274"/>
                    <a:pt x="24743" y="17776"/>
                    <a:pt x="25218" y="16220"/>
                  </a:cubicBezTo>
                  <a:cubicBezTo>
                    <a:pt x="25689" y="14670"/>
                    <a:pt x="23961" y="12907"/>
                    <a:pt x="23814" y="11386"/>
                  </a:cubicBezTo>
                  <a:cubicBezTo>
                    <a:pt x="23659" y="9812"/>
                    <a:pt x="24995" y="7748"/>
                    <a:pt x="24259" y="6370"/>
                  </a:cubicBezTo>
                  <a:cubicBezTo>
                    <a:pt x="23527" y="4993"/>
                    <a:pt x="21070" y="4952"/>
                    <a:pt x="19847" y="3944"/>
                  </a:cubicBezTo>
                  <a:cubicBezTo>
                    <a:pt x="18670" y="2970"/>
                    <a:pt x="18168" y="555"/>
                    <a:pt x="16617" y="83"/>
                  </a:cubicBezTo>
                  <a:cubicBezTo>
                    <a:pt x="16430" y="26"/>
                    <a:pt x="16241" y="1"/>
                    <a:pt x="16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4"/>
            <p:cNvSpPr/>
            <p:nvPr/>
          </p:nvSpPr>
          <p:spPr>
            <a:xfrm>
              <a:off x="4572428" y="1335227"/>
              <a:ext cx="1702609" cy="1659723"/>
            </a:xfrm>
            <a:custGeom>
              <a:avLst/>
              <a:gdLst/>
              <a:ahLst/>
              <a:cxnLst/>
              <a:rect l="l" t="t" r="r" b="b"/>
              <a:pathLst>
                <a:path w="21403" h="20902" extrusionOk="0">
                  <a:moveTo>
                    <a:pt x="12296" y="679"/>
                  </a:moveTo>
                  <a:cubicBezTo>
                    <a:pt x="12376" y="679"/>
                    <a:pt x="12457" y="686"/>
                    <a:pt x="12538" y="700"/>
                  </a:cubicBezTo>
                  <a:cubicBezTo>
                    <a:pt x="13727" y="912"/>
                    <a:pt x="14308" y="2652"/>
                    <a:pt x="15263" y="3263"/>
                  </a:cubicBezTo>
                  <a:cubicBezTo>
                    <a:pt x="16255" y="3897"/>
                    <a:pt x="18071" y="3712"/>
                    <a:pt x="18731" y="4663"/>
                  </a:cubicBezTo>
                  <a:cubicBezTo>
                    <a:pt x="19395" y="5614"/>
                    <a:pt x="18595" y="7252"/>
                    <a:pt x="18848" y="8404"/>
                  </a:cubicBezTo>
                  <a:cubicBezTo>
                    <a:pt x="19093" y="9509"/>
                    <a:pt x="20520" y="10656"/>
                    <a:pt x="20309" y="11845"/>
                  </a:cubicBezTo>
                  <a:cubicBezTo>
                    <a:pt x="20097" y="13030"/>
                    <a:pt x="18361" y="13612"/>
                    <a:pt x="17750" y="14570"/>
                  </a:cubicBezTo>
                  <a:cubicBezTo>
                    <a:pt x="17112" y="15559"/>
                    <a:pt x="17297" y="17374"/>
                    <a:pt x="16350" y="18038"/>
                  </a:cubicBezTo>
                  <a:cubicBezTo>
                    <a:pt x="16057" y="18241"/>
                    <a:pt x="15699" y="18306"/>
                    <a:pt x="15311" y="18306"/>
                  </a:cubicBezTo>
                  <a:cubicBezTo>
                    <a:pt x="14619" y="18306"/>
                    <a:pt x="13830" y="18100"/>
                    <a:pt x="13137" y="18100"/>
                  </a:cubicBezTo>
                  <a:cubicBezTo>
                    <a:pt x="12953" y="18100"/>
                    <a:pt x="12776" y="18115"/>
                    <a:pt x="12610" y="18151"/>
                  </a:cubicBezTo>
                  <a:cubicBezTo>
                    <a:pt x="11576" y="18380"/>
                    <a:pt x="10512" y="19637"/>
                    <a:pt x="9411" y="19637"/>
                  </a:cubicBezTo>
                  <a:cubicBezTo>
                    <a:pt x="9330" y="19637"/>
                    <a:pt x="9249" y="19630"/>
                    <a:pt x="9168" y="19616"/>
                  </a:cubicBezTo>
                  <a:cubicBezTo>
                    <a:pt x="7979" y="19400"/>
                    <a:pt x="7398" y="17665"/>
                    <a:pt x="6442" y="17054"/>
                  </a:cubicBezTo>
                  <a:cubicBezTo>
                    <a:pt x="5451" y="16420"/>
                    <a:pt x="3635" y="16604"/>
                    <a:pt x="2974" y="15653"/>
                  </a:cubicBezTo>
                  <a:cubicBezTo>
                    <a:pt x="2310" y="14702"/>
                    <a:pt x="3110" y="13064"/>
                    <a:pt x="2857" y="11913"/>
                  </a:cubicBezTo>
                  <a:cubicBezTo>
                    <a:pt x="2616" y="10804"/>
                    <a:pt x="1185" y="9660"/>
                    <a:pt x="1397" y="8472"/>
                  </a:cubicBezTo>
                  <a:cubicBezTo>
                    <a:pt x="1608" y="7286"/>
                    <a:pt x="3345" y="6705"/>
                    <a:pt x="3960" y="5746"/>
                  </a:cubicBezTo>
                  <a:cubicBezTo>
                    <a:pt x="4594" y="4758"/>
                    <a:pt x="4409" y="2942"/>
                    <a:pt x="5360" y="2278"/>
                  </a:cubicBezTo>
                  <a:cubicBezTo>
                    <a:pt x="5652" y="2075"/>
                    <a:pt x="6010" y="2010"/>
                    <a:pt x="6398" y="2010"/>
                  </a:cubicBezTo>
                  <a:cubicBezTo>
                    <a:pt x="7088" y="2010"/>
                    <a:pt x="7876" y="2216"/>
                    <a:pt x="8569" y="2216"/>
                  </a:cubicBezTo>
                  <a:cubicBezTo>
                    <a:pt x="8753" y="2216"/>
                    <a:pt x="8930" y="2201"/>
                    <a:pt x="9096" y="2165"/>
                  </a:cubicBezTo>
                  <a:cubicBezTo>
                    <a:pt x="10130" y="1936"/>
                    <a:pt x="11196" y="679"/>
                    <a:pt x="12296" y="679"/>
                  </a:cubicBezTo>
                  <a:close/>
                  <a:moveTo>
                    <a:pt x="12657" y="1"/>
                  </a:moveTo>
                  <a:cubicBezTo>
                    <a:pt x="11456" y="1"/>
                    <a:pt x="10243" y="1304"/>
                    <a:pt x="9107" y="1504"/>
                  </a:cubicBezTo>
                  <a:cubicBezTo>
                    <a:pt x="8963" y="1530"/>
                    <a:pt x="8813" y="1541"/>
                    <a:pt x="8659" y="1541"/>
                  </a:cubicBezTo>
                  <a:cubicBezTo>
                    <a:pt x="7810" y="1541"/>
                    <a:pt x="6824" y="1212"/>
                    <a:pt x="5979" y="1212"/>
                  </a:cubicBezTo>
                  <a:cubicBezTo>
                    <a:pt x="5602" y="1212"/>
                    <a:pt x="5253" y="1277"/>
                    <a:pt x="4956" y="1466"/>
                  </a:cubicBezTo>
                  <a:cubicBezTo>
                    <a:pt x="3873" y="2161"/>
                    <a:pt x="3997" y="4184"/>
                    <a:pt x="3250" y="5252"/>
                  </a:cubicBezTo>
                  <a:cubicBezTo>
                    <a:pt x="2529" y="6286"/>
                    <a:pt x="574" y="6856"/>
                    <a:pt x="288" y="8162"/>
                  </a:cubicBezTo>
                  <a:cubicBezTo>
                    <a:pt x="1" y="9471"/>
                    <a:pt x="1537" y="10804"/>
                    <a:pt x="1755" y="12045"/>
                  </a:cubicBezTo>
                  <a:cubicBezTo>
                    <a:pt x="1986" y="13332"/>
                    <a:pt x="1027" y="15113"/>
                    <a:pt x="1718" y="16197"/>
                  </a:cubicBezTo>
                  <a:cubicBezTo>
                    <a:pt x="2412" y="17280"/>
                    <a:pt x="4432" y="17155"/>
                    <a:pt x="5503" y="17906"/>
                  </a:cubicBezTo>
                  <a:cubicBezTo>
                    <a:pt x="6537" y="18627"/>
                    <a:pt x="7107" y="20578"/>
                    <a:pt x="8412" y="20865"/>
                  </a:cubicBezTo>
                  <a:cubicBezTo>
                    <a:pt x="8525" y="20890"/>
                    <a:pt x="8638" y="20902"/>
                    <a:pt x="8750" y="20902"/>
                  </a:cubicBezTo>
                  <a:cubicBezTo>
                    <a:pt x="9950" y="20902"/>
                    <a:pt x="11161" y="19601"/>
                    <a:pt x="12296" y="19397"/>
                  </a:cubicBezTo>
                  <a:cubicBezTo>
                    <a:pt x="12440" y="19371"/>
                    <a:pt x="12589" y="19360"/>
                    <a:pt x="12743" y="19360"/>
                  </a:cubicBezTo>
                  <a:cubicBezTo>
                    <a:pt x="13592" y="19360"/>
                    <a:pt x="14578" y="19691"/>
                    <a:pt x="15424" y="19691"/>
                  </a:cubicBezTo>
                  <a:cubicBezTo>
                    <a:pt x="15801" y="19691"/>
                    <a:pt x="16150" y="19625"/>
                    <a:pt x="16447" y="19435"/>
                  </a:cubicBezTo>
                  <a:cubicBezTo>
                    <a:pt x="17531" y="18740"/>
                    <a:pt x="17407" y="16721"/>
                    <a:pt x="18154" y="15650"/>
                  </a:cubicBezTo>
                  <a:cubicBezTo>
                    <a:pt x="18878" y="14615"/>
                    <a:pt x="20829" y="14049"/>
                    <a:pt x="21120" y="12739"/>
                  </a:cubicBezTo>
                  <a:cubicBezTo>
                    <a:pt x="21403" y="11433"/>
                    <a:pt x="19870" y="10097"/>
                    <a:pt x="19648" y="8856"/>
                  </a:cubicBezTo>
                  <a:cubicBezTo>
                    <a:pt x="19417" y="7569"/>
                    <a:pt x="20380" y="5788"/>
                    <a:pt x="19686" y="4704"/>
                  </a:cubicBezTo>
                  <a:cubicBezTo>
                    <a:pt x="18992" y="3621"/>
                    <a:pt x="16972" y="3746"/>
                    <a:pt x="15900" y="2999"/>
                  </a:cubicBezTo>
                  <a:cubicBezTo>
                    <a:pt x="14866" y="2278"/>
                    <a:pt x="14300" y="323"/>
                    <a:pt x="12991" y="36"/>
                  </a:cubicBezTo>
                  <a:cubicBezTo>
                    <a:pt x="12880" y="12"/>
                    <a:pt x="12768" y="1"/>
                    <a:pt x="126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4"/>
            <p:cNvSpPr/>
            <p:nvPr/>
          </p:nvSpPr>
          <p:spPr>
            <a:xfrm>
              <a:off x="4758259" y="1441156"/>
              <a:ext cx="1379079" cy="1354570"/>
            </a:xfrm>
            <a:custGeom>
              <a:avLst/>
              <a:gdLst/>
              <a:ahLst/>
              <a:cxnLst/>
              <a:rect l="l" t="t" r="r" b="b"/>
              <a:pathLst>
                <a:path w="17336" h="17059" extrusionOk="0">
                  <a:moveTo>
                    <a:pt x="9453" y="626"/>
                  </a:moveTo>
                  <a:cubicBezTo>
                    <a:pt x="9488" y="626"/>
                    <a:pt x="9522" y="627"/>
                    <a:pt x="9556" y="631"/>
                  </a:cubicBezTo>
                  <a:cubicBezTo>
                    <a:pt x="10511" y="725"/>
                    <a:pt x="11081" y="2065"/>
                    <a:pt x="11881" y="2487"/>
                  </a:cubicBezTo>
                  <a:cubicBezTo>
                    <a:pt x="12707" y="2929"/>
                    <a:pt x="14134" y="2668"/>
                    <a:pt x="14719" y="3382"/>
                  </a:cubicBezTo>
                  <a:cubicBezTo>
                    <a:pt x="15304" y="4091"/>
                    <a:pt x="14772" y="5443"/>
                    <a:pt x="15048" y="6337"/>
                  </a:cubicBezTo>
                  <a:cubicBezTo>
                    <a:pt x="15312" y="7201"/>
                    <a:pt x="16520" y="8021"/>
                    <a:pt x="16425" y="8975"/>
                  </a:cubicBezTo>
                  <a:cubicBezTo>
                    <a:pt x="16331" y="9930"/>
                    <a:pt x="14991" y="10500"/>
                    <a:pt x="14564" y="11296"/>
                  </a:cubicBezTo>
                  <a:cubicBezTo>
                    <a:pt x="14123" y="12123"/>
                    <a:pt x="14387" y="13549"/>
                    <a:pt x="13674" y="14138"/>
                  </a:cubicBezTo>
                  <a:cubicBezTo>
                    <a:pt x="13391" y="14371"/>
                    <a:pt x="13006" y="14427"/>
                    <a:pt x="12589" y="14427"/>
                  </a:cubicBezTo>
                  <a:cubicBezTo>
                    <a:pt x="12209" y="14427"/>
                    <a:pt x="11801" y="14381"/>
                    <a:pt x="11419" y="14381"/>
                  </a:cubicBezTo>
                  <a:cubicBezTo>
                    <a:pt x="11170" y="14381"/>
                    <a:pt x="10931" y="14401"/>
                    <a:pt x="10718" y="14466"/>
                  </a:cubicBezTo>
                  <a:cubicBezTo>
                    <a:pt x="9885" y="14718"/>
                    <a:pt x="9095" y="15849"/>
                    <a:pt x="8183" y="15849"/>
                  </a:cubicBezTo>
                  <a:cubicBezTo>
                    <a:pt x="8149" y="15849"/>
                    <a:pt x="8115" y="15847"/>
                    <a:pt x="8081" y="15844"/>
                  </a:cubicBezTo>
                  <a:cubicBezTo>
                    <a:pt x="7126" y="15750"/>
                    <a:pt x="6556" y="14410"/>
                    <a:pt x="5759" y="13983"/>
                  </a:cubicBezTo>
                  <a:cubicBezTo>
                    <a:pt x="4933" y="13541"/>
                    <a:pt x="3503" y="13806"/>
                    <a:pt x="2918" y="13093"/>
                  </a:cubicBezTo>
                  <a:cubicBezTo>
                    <a:pt x="2333" y="12379"/>
                    <a:pt x="2865" y="11032"/>
                    <a:pt x="2589" y="10137"/>
                  </a:cubicBezTo>
                  <a:cubicBezTo>
                    <a:pt x="2326" y="9273"/>
                    <a:pt x="1122" y="8454"/>
                    <a:pt x="1212" y="7500"/>
                  </a:cubicBezTo>
                  <a:cubicBezTo>
                    <a:pt x="1307" y="6544"/>
                    <a:pt x="2646" y="5975"/>
                    <a:pt x="3073" y="5175"/>
                  </a:cubicBezTo>
                  <a:cubicBezTo>
                    <a:pt x="3510" y="4348"/>
                    <a:pt x="3250" y="2921"/>
                    <a:pt x="3963" y="2337"/>
                  </a:cubicBezTo>
                  <a:cubicBezTo>
                    <a:pt x="4246" y="2103"/>
                    <a:pt x="4632" y="2048"/>
                    <a:pt x="5050" y="2048"/>
                  </a:cubicBezTo>
                  <a:cubicBezTo>
                    <a:pt x="5430" y="2048"/>
                    <a:pt x="5836" y="2094"/>
                    <a:pt x="6218" y="2094"/>
                  </a:cubicBezTo>
                  <a:cubicBezTo>
                    <a:pt x="6469" y="2094"/>
                    <a:pt x="6708" y="2074"/>
                    <a:pt x="6922" y="2008"/>
                  </a:cubicBezTo>
                  <a:cubicBezTo>
                    <a:pt x="7752" y="1753"/>
                    <a:pt x="8542" y="626"/>
                    <a:pt x="9453" y="626"/>
                  </a:cubicBezTo>
                  <a:close/>
                  <a:moveTo>
                    <a:pt x="9671" y="0"/>
                  </a:moveTo>
                  <a:cubicBezTo>
                    <a:pt x="8665" y="0"/>
                    <a:pt x="7742" y="1199"/>
                    <a:pt x="6813" y="1442"/>
                  </a:cubicBezTo>
                  <a:cubicBezTo>
                    <a:pt x="6623" y="1492"/>
                    <a:pt x="6416" y="1510"/>
                    <a:pt x="6201" y="1510"/>
                  </a:cubicBezTo>
                  <a:cubicBezTo>
                    <a:pt x="5663" y="1510"/>
                    <a:pt x="5069" y="1399"/>
                    <a:pt x="4533" y="1399"/>
                  </a:cubicBezTo>
                  <a:cubicBezTo>
                    <a:pt x="4131" y="1399"/>
                    <a:pt x="3761" y="1462"/>
                    <a:pt x="3472" y="1680"/>
                  </a:cubicBezTo>
                  <a:cubicBezTo>
                    <a:pt x="2646" y="2306"/>
                    <a:pt x="2876" y="3922"/>
                    <a:pt x="2345" y="4831"/>
                  </a:cubicBezTo>
                  <a:cubicBezTo>
                    <a:pt x="1831" y="5706"/>
                    <a:pt x="295" y="6292"/>
                    <a:pt x="152" y="7359"/>
                  </a:cubicBezTo>
                  <a:cubicBezTo>
                    <a:pt x="1" y="8428"/>
                    <a:pt x="1321" y="9402"/>
                    <a:pt x="1582" y="10386"/>
                  </a:cubicBezTo>
                  <a:cubicBezTo>
                    <a:pt x="1846" y="11405"/>
                    <a:pt x="1190" y="12900"/>
                    <a:pt x="1816" y="13727"/>
                  </a:cubicBezTo>
                  <a:cubicBezTo>
                    <a:pt x="2442" y="14553"/>
                    <a:pt x="4061" y="14323"/>
                    <a:pt x="4971" y="14855"/>
                  </a:cubicBezTo>
                  <a:cubicBezTo>
                    <a:pt x="5846" y="15368"/>
                    <a:pt x="6428" y="16901"/>
                    <a:pt x="7496" y="17047"/>
                  </a:cubicBezTo>
                  <a:cubicBezTo>
                    <a:pt x="7552" y="17055"/>
                    <a:pt x="7609" y="17059"/>
                    <a:pt x="7665" y="17059"/>
                  </a:cubicBezTo>
                  <a:cubicBezTo>
                    <a:pt x="8670" y="17059"/>
                    <a:pt x="9593" y="15864"/>
                    <a:pt x="10523" y="15617"/>
                  </a:cubicBezTo>
                  <a:cubicBezTo>
                    <a:pt x="10712" y="15568"/>
                    <a:pt x="10917" y="15550"/>
                    <a:pt x="11132" y="15550"/>
                  </a:cubicBezTo>
                  <a:cubicBezTo>
                    <a:pt x="11670" y="15550"/>
                    <a:pt x="12266" y="15662"/>
                    <a:pt x="12804" y="15662"/>
                  </a:cubicBezTo>
                  <a:cubicBezTo>
                    <a:pt x="13206" y="15662"/>
                    <a:pt x="13575" y="15599"/>
                    <a:pt x="13862" y="15380"/>
                  </a:cubicBezTo>
                  <a:cubicBezTo>
                    <a:pt x="14689" y="14753"/>
                    <a:pt x="14459" y="13138"/>
                    <a:pt x="14991" y="12228"/>
                  </a:cubicBezTo>
                  <a:cubicBezTo>
                    <a:pt x="15504" y="11353"/>
                    <a:pt x="17041" y="10771"/>
                    <a:pt x="17187" y="9704"/>
                  </a:cubicBezTo>
                  <a:cubicBezTo>
                    <a:pt x="17335" y="8632"/>
                    <a:pt x="16014" y="7658"/>
                    <a:pt x="15757" y="6673"/>
                  </a:cubicBezTo>
                  <a:cubicBezTo>
                    <a:pt x="15489" y="5654"/>
                    <a:pt x="16146" y="4159"/>
                    <a:pt x="15519" y="3333"/>
                  </a:cubicBezTo>
                  <a:cubicBezTo>
                    <a:pt x="14893" y="2510"/>
                    <a:pt x="13277" y="2736"/>
                    <a:pt x="12368" y="2205"/>
                  </a:cubicBezTo>
                  <a:cubicBezTo>
                    <a:pt x="11488" y="1691"/>
                    <a:pt x="10908" y="159"/>
                    <a:pt x="9840" y="12"/>
                  </a:cubicBezTo>
                  <a:cubicBezTo>
                    <a:pt x="9783" y="4"/>
                    <a:pt x="9727" y="0"/>
                    <a:pt x="96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4"/>
            <p:cNvSpPr/>
            <p:nvPr/>
          </p:nvSpPr>
          <p:spPr>
            <a:xfrm>
              <a:off x="4933033" y="1537794"/>
              <a:ext cx="1077505" cy="1068077"/>
            </a:xfrm>
            <a:custGeom>
              <a:avLst/>
              <a:gdLst/>
              <a:ahLst/>
              <a:cxnLst/>
              <a:rect l="l" t="t" r="r" b="b"/>
              <a:pathLst>
                <a:path w="13545" h="13451" extrusionOk="0">
                  <a:moveTo>
                    <a:pt x="7010" y="554"/>
                  </a:moveTo>
                  <a:cubicBezTo>
                    <a:pt x="7014" y="554"/>
                    <a:pt x="7019" y="554"/>
                    <a:pt x="7023" y="554"/>
                  </a:cubicBezTo>
                  <a:cubicBezTo>
                    <a:pt x="7760" y="565"/>
                    <a:pt x="8280" y="1557"/>
                    <a:pt x="8918" y="1836"/>
                  </a:cubicBezTo>
                  <a:cubicBezTo>
                    <a:pt x="9578" y="2124"/>
                    <a:pt x="10658" y="1836"/>
                    <a:pt x="11153" y="2346"/>
                  </a:cubicBezTo>
                  <a:cubicBezTo>
                    <a:pt x="11646" y="2855"/>
                    <a:pt x="11318" y="3923"/>
                    <a:pt x="11587" y="4595"/>
                  </a:cubicBezTo>
                  <a:cubicBezTo>
                    <a:pt x="11839" y="5241"/>
                    <a:pt x="12817" y="5796"/>
                    <a:pt x="12806" y="6536"/>
                  </a:cubicBezTo>
                  <a:cubicBezTo>
                    <a:pt x="12790" y="7271"/>
                    <a:pt x="11798" y="7792"/>
                    <a:pt x="11519" y="8429"/>
                  </a:cubicBezTo>
                  <a:cubicBezTo>
                    <a:pt x="11231" y="9091"/>
                    <a:pt x="11519" y="10169"/>
                    <a:pt x="11009" y="10660"/>
                  </a:cubicBezTo>
                  <a:cubicBezTo>
                    <a:pt x="10500" y="11155"/>
                    <a:pt x="9432" y="10830"/>
                    <a:pt x="8763" y="11094"/>
                  </a:cubicBezTo>
                  <a:cubicBezTo>
                    <a:pt x="8117" y="11346"/>
                    <a:pt x="7566" y="12313"/>
                    <a:pt x="6835" y="12313"/>
                  </a:cubicBezTo>
                  <a:cubicBezTo>
                    <a:pt x="6831" y="12313"/>
                    <a:pt x="6827" y="12313"/>
                    <a:pt x="6823" y="12313"/>
                  </a:cubicBezTo>
                  <a:cubicBezTo>
                    <a:pt x="6084" y="12298"/>
                    <a:pt x="5563" y="11305"/>
                    <a:pt x="4926" y="11030"/>
                  </a:cubicBezTo>
                  <a:cubicBezTo>
                    <a:pt x="4264" y="10739"/>
                    <a:pt x="3189" y="11030"/>
                    <a:pt x="2695" y="10517"/>
                  </a:cubicBezTo>
                  <a:cubicBezTo>
                    <a:pt x="2200" y="10011"/>
                    <a:pt x="2525" y="8939"/>
                    <a:pt x="2261" y="8271"/>
                  </a:cubicBezTo>
                  <a:cubicBezTo>
                    <a:pt x="2008" y="7626"/>
                    <a:pt x="1031" y="7071"/>
                    <a:pt x="1045" y="6332"/>
                  </a:cubicBezTo>
                  <a:cubicBezTo>
                    <a:pt x="1057" y="5595"/>
                    <a:pt x="2050" y="5075"/>
                    <a:pt x="2329" y="4437"/>
                  </a:cubicBezTo>
                  <a:cubicBezTo>
                    <a:pt x="2616" y="3777"/>
                    <a:pt x="2325" y="2697"/>
                    <a:pt x="2838" y="2202"/>
                  </a:cubicBezTo>
                  <a:cubicBezTo>
                    <a:pt x="3348" y="1712"/>
                    <a:pt x="4416" y="2037"/>
                    <a:pt x="5084" y="1772"/>
                  </a:cubicBezTo>
                  <a:cubicBezTo>
                    <a:pt x="5729" y="1517"/>
                    <a:pt x="6281" y="554"/>
                    <a:pt x="7010" y="554"/>
                  </a:cubicBezTo>
                  <a:close/>
                  <a:moveTo>
                    <a:pt x="7100" y="1"/>
                  </a:moveTo>
                  <a:cubicBezTo>
                    <a:pt x="6281" y="1"/>
                    <a:pt x="5615" y="1050"/>
                    <a:pt x="4880" y="1308"/>
                  </a:cubicBezTo>
                  <a:cubicBezTo>
                    <a:pt x="4638" y="1393"/>
                    <a:pt x="4353" y="1410"/>
                    <a:pt x="4058" y="1410"/>
                  </a:cubicBezTo>
                  <a:cubicBezTo>
                    <a:pt x="3857" y="1410"/>
                    <a:pt x="3651" y="1402"/>
                    <a:pt x="3450" y="1402"/>
                  </a:cubicBezTo>
                  <a:cubicBezTo>
                    <a:pt x="3000" y="1402"/>
                    <a:pt x="2576" y="1442"/>
                    <a:pt x="2287" y="1701"/>
                  </a:cubicBezTo>
                  <a:cubicBezTo>
                    <a:pt x="1679" y="2240"/>
                    <a:pt x="1963" y="3489"/>
                    <a:pt x="1604" y="4233"/>
                  </a:cubicBezTo>
                  <a:cubicBezTo>
                    <a:pt x="1257" y="4950"/>
                    <a:pt x="94" y="5498"/>
                    <a:pt x="49" y="6343"/>
                  </a:cubicBezTo>
                  <a:cubicBezTo>
                    <a:pt x="0" y="7189"/>
                    <a:pt x="1091" y="7863"/>
                    <a:pt x="1355" y="8619"/>
                  </a:cubicBezTo>
                  <a:cubicBezTo>
                    <a:pt x="1627" y="9396"/>
                    <a:pt x="1207" y="10603"/>
                    <a:pt x="1747" y="11211"/>
                  </a:cubicBezTo>
                  <a:cubicBezTo>
                    <a:pt x="2287" y="11815"/>
                    <a:pt x="3536" y="11536"/>
                    <a:pt x="4276" y="11894"/>
                  </a:cubicBezTo>
                  <a:cubicBezTo>
                    <a:pt x="4997" y="12242"/>
                    <a:pt x="5544" y="13404"/>
                    <a:pt x="6389" y="13449"/>
                  </a:cubicBezTo>
                  <a:cubicBezTo>
                    <a:pt x="6408" y="13450"/>
                    <a:pt x="6426" y="13451"/>
                    <a:pt x="6445" y="13451"/>
                  </a:cubicBezTo>
                  <a:cubicBezTo>
                    <a:pt x="7265" y="13451"/>
                    <a:pt x="7926" y="12402"/>
                    <a:pt x="8662" y="12148"/>
                  </a:cubicBezTo>
                  <a:cubicBezTo>
                    <a:pt x="8910" y="12060"/>
                    <a:pt x="9201" y="12043"/>
                    <a:pt x="9503" y="12043"/>
                  </a:cubicBezTo>
                  <a:cubicBezTo>
                    <a:pt x="9696" y="12043"/>
                    <a:pt x="9893" y="12050"/>
                    <a:pt x="10086" y="12050"/>
                  </a:cubicBezTo>
                  <a:cubicBezTo>
                    <a:pt x="10539" y="12050"/>
                    <a:pt x="10967" y="12011"/>
                    <a:pt x="11258" y="11751"/>
                  </a:cubicBezTo>
                  <a:cubicBezTo>
                    <a:pt x="11862" y="11211"/>
                    <a:pt x="11583" y="9962"/>
                    <a:pt x="11941" y="9218"/>
                  </a:cubicBezTo>
                  <a:cubicBezTo>
                    <a:pt x="12288" y="8506"/>
                    <a:pt x="13451" y="7954"/>
                    <a:pt x="13499" y="7109"/>
                  </a:cubicBezTo>
                  <a:cubicBezTo>
                    <a:pt x="13545" y="6264"/>
                    <a:pt x="12454" y="5588"/>
                    <a:pt x="12194" y="4834"/>
                  </a:cubicBezTo>
                  <a:cubicBezTo>
                    <a:pt x="11918" y="4056"/>
                    <a:pt x="12341" y="2848"/>
                    <a:pt x="11798" y="2240"/>
                  </a:cubicBezTo>
                  <a:cubicBezTo>
                    <a:pt x="11258" y="1636"/>
                    <a:pt x="10009" y="1916"/>
                    <a:pt x="9265" y="1557"/>
                  </a:cubicBezTo>
                  <a:cubicBezTo>
                    <a:pt x="8552" y="1211"/>
                    <a:pt x="8001" y="48"/>
                    <a:pt x="7156" y="2"/>
                  </a:cubicBezTo>
                  <a:cubicBezTo>
                    <a:pt x="7137" y="1"/>
                    <a:pt x="7119" y="1"/>
                    <a:pt x="7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4"/>
            <p:cNvSpPr/>
            <p:nvPr/>
          </p:nvSpPr>
          <p:spPr>
            <a:xfrm>
              <a:off x="5090941" y="1622124"/>
              <a:ext cx="809739" cy="806199"/>
            </a:xfrm>
            <a:custGeom>
              <a:avLst/>
              <a:gdLst/>
              <a:ahLst/>
              <a:cxnLst/>
              <a:rect l="l" t="t" r="r" b="b"/>
              <a:pathLst>
                <a:path w="10179" h="10153" extrusionOk="0">
                  <a:moveTo>
                    <a:pt x="5009" y="468"/>
                  </a:moveTo>
                  <a:cubicBezTo>
                    <a:pt x="5531" y="468"/>
                    <a:pt x="5959" y="1137"/>
                    <a:pt x="6435" y="1299"/>
                  </a:cubicBezTo>
                  <a:cubicBezTo>
                    <a:pt x="6585" y="1350"/>
                    <a:pt x="6760" y="1361"/>
                    <a:pt x="6941" y="1361"/>
                  </a:cubicBezTo>
                  <a:cubicBezTo>
                    <a:pt x="7083" y="1361"/>
                    <a:pt x="7229" y="1354"/>
                    <a:pt x="7371" y="1354"/>
                  </a:cubicBezTo>
                  <a:cubicBezTo>
                    <a:pt x="7652" y="1354"/>
                    <a:pt x="7917" y="1381"/>
                    <a:pt x="8099" y="1541"/>
                  </a:cubicBezTo>
                  <a:cubicBezTo>
                    <a:pt x="8492" y="1888"/>
                    <a:pt x="8314" y="2688"/>
                    <a:pt x="8548" y="3164"/>
                  </a:cubicBezTo>
                  <a:cubicBezTo>
                    <a:pt x="8771" y="3624"/>
                    <a:pt x="9522" y="3971"/>
                    <a:pt x="9553" y="4514"/>
                  </a:cubicBezTo>
                  <a:cubicBezTo>
                    <a:pt x="9586" y="5054"/>
                    <a:pt x="8891" y="5493"/>
                    <a:pt x="8726" y="5975"/>
                  </a:cubicBezTo>
                  <a:cubicBezTo>
                    <a:pt x="8552" y="6477"/>
                    <a:pt x="8828" y="7251"/>
                    <a:pt x="8480" y="7644"/>
                  </a:cubicBezTo>
                  <a:cubicBezTo>
                    <a:pt x="8137" y="8036"/>
                    <a:pt x="7333" y="7858"/>
                    <a:pt x="6858" y="8092"/>
                  </a:cubicBezTo>
                  <a:cubicBezTo>
                    <a:pt x="6401" y="8315"/>
                    <a:pt x="6054" y="9062"/>
                    <a:pt x="5510" y="9097"/>
                  </a:cubicBezTo>
                  <a:cubicBezTo>
                    <a:pt x="5498" y="9097"/>
                    <a:pt x="5485" y="9098"/>
                    <a:pt x="5473" y="9098"/>
                  </a:cubicBezTo>
                  <a:cubicBezTo>
                    <a:pt x="4950" y="9098"/>
                    <a:pt x="4518" y="8428"/>
                    <a:pt x="4046" y="8266"/>
                  </a:cubicBezTo>
                  <a:cubicBezTo>
                    <a:pt x="3895" y="8215"/>
                    <a:pt x="3721" y="8204"/>
                    <a:pt x="3539" y="8204"/>
                  </a:cubicBezTo>
                  <a:cubicBezTo>
                    <a:pt x="3397" y="8204"/>
                    <a:pt x="3250" y="8211"/>
                    <a:pt x="3107" y="8211"/>
                  </a:cubicBezTo>
                  <a:cubicBezTo>
                    <a:pt x="2826" y="8211"/>
                    <a:pt x="2562" y="8184"/>
                    <a:pt x="2382" y="8024"/>
                  </a:cubicBezTo>
                  <a:cubicBezTo>
                    <a:pt x="1990" y="7681"/>
                    <a:pt x="2163" y="6877"/>
                    <a:pt x="1932" y="6402"/>
                  </a:cubicBezTo>
                  <a:cubicBezTo>
                    <a:pt x="1706" y="5945"/>
                    <a:pt x="959" y="5594"/>
                    <a:pt x="925" y="5054"/>
                  </a:cubicBezTo>
                  <a:cubicBezTo>
                    <a:pt x="891" y="4514"/>
                    <a:pt x="1589" y="4073"/>
                    <a:pt x="1755" y="3590"/>
                  </a:cubicBezTo>
                  <a:cubicBezTo>
                    <a:pt x="1929" y="3088"/>
                    <a:pt x="1653" y="2314"/>
                    <a:pt x="1997" y="1926"/>
                  </a:cubicBezTo>
                  <a:cubicBezTo>
                    <a:pt x="2344" y="1533"/>
                    <a:pt x="3144" y="1706"/>
                    <a:pt x="3620" y="1476"/>
                  </a:cubicBezTo>
                  <a:cubicBezTo>
                    <a:pt x="4080" y="1250"/>
                    <a:pt x="4427" y="503"/>
                    <a:pt x="4970" y="469"/>
                  </a:cubicBezTo>
                  <a:cubicBezTo>
                    <a:pt x="4983" y="468"/>
                    <a:pt x="4996" y="468"/>
                    <a:pt x="5009" y="468"/>
                  </a:cubicBezTo>
                  <a:close/>
                  <a:moveTo>
                    <a:pt x="4991" y="1"/>
                  </a:moveTo>
                  <a:cubicBezTo>
                    <a:pt x="4986" y="1"/>
                    <a:pt x="4980" y="1"/>
                    <a:pt x="4974" y="1"/>
                  </a:cubicBezTo>
                  <a:cubicBezTo>
                    <a:pt x="4336" y="16"/>
                    <a:pt x="3892" y="877"/>
                    <a:pt x="3344" y="1118"/>
                  </a:cubicBezTo>
                  <a:cubicBezTo>
                    <a:pt x="2774" y="1371"/>
                    <a:pt x="1842" y="1129"/>
                    <a:pt x="1419" y="1571"/>
                  </a:cubicBezTo>
                  <a:cubicBezTo>
                    <a:pt x="997" y="2013"/>
                    <a:pt x="1279" y="2934"/>
                    <a:pt x="1057" y="3511"/>
                  </a:cubicBezTo>
                  <a:cubicBezTo>
                    <a:pt x="838" y="4073"/>
                    <a:pt x="0" y="4556"/>
                    <a:pt x="15" y="5194"/>
                  </a:cubicBezTo>
                  <a:cubicBezTo>
                    <a:pt x="30" y="5828"/>
                    <a:pt x="891" y="6273"/>
                    <a:pt x="1133" y="6824"/>
                  </a:cubicBezTo>
                  <a:cubicBezTo>
                    <a:pt x="1382" y="7390"/>
                    <a:pt x="1140" y="8323"/>
                    <a:pt x="1582" y="8745"/>
                  </a:cubicBezTo>
                  <a:cubicBezTo>
                    <a:pt x="2023" y="9172"/>
                    <a:pt x="2944" y="8885"/>
                    <a:pt x="3525" y="9107"/>
                  </a:cubicBezTo>
                  <a:cubicBezTo>
                    <a:pt x="4079" y="9325"/>
                    <a:pt x="4558" y="10153"/>
                    <a:pt x="5188" y="10153"/>
                  </a:cubicBezTo>
                  <a:cubicBezTo>
                    <a:pt x="5193" y="10153"/>
                    <a:pt x="5199" y="10153"/>
                    <a:pt x="5205" y="10153"/>
                  </a:cubicBezTo>
                  <a:cubicBezTo>
                    <a:pt x="5843" y="10138"/>
                    <a:pt x="6284" y="9278"/>
                    <a:pt x="6835" y="9036"/>
                  </a:cubicBezTo>
                  <a:cubicBezTo>
                    <a:pt x="7405" y="8783"/>
                    <a:pt x="8337" y="9025"/>
                    <a:pt x="8760" y="8583"/>
                  </a:cubicBezTo>
                  <a:cubicBezTo>
                    <a:pt x="9182" y="8142"/>
                    <a:pt x="8896" y="7221"/>
                    <a:pt x="9122" y="6639"/>
                  </a:cubicBezTo>
                  <a:cubicBezTo>
                    <a:pt x="9341" y="6081"/>
                    <a:pt x="10178" y="5598"/>
                    <a:pt x="10164" y="4960"/>
                  </a:cubicBezTo>
                  <a:cubicBezTo>
                    <a:pt x="10149" y="4322"/>
                    <a:pt x="9288" y="3880"/>
                    <a:pt x="9046" y="3330"/>
                  </a:cubicBezTo>
                  <a:cubicBezTo>
                    <a:pt x="8794" y="2763"/>
                    <a:pt x="9039" y="1831"/>
                    <a:pt x="8593" y="1405"/>
                  </a:cubicBezTo>
                  <a:cubicBezTo>
                    <a:pt x="8152" y="982"/>
                    <a:pt x="7231" y="1269"/>
                    <a:pt x="6654" y="1046"/>
                  </a:cubicBezTo>
                  <a:cubicBezTo>
                    <a:pt x="6100" y="830"/>
                    <a:pt x="5621" y="1"/>
                    <a:pt x="4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4"/>
            <p:cNvSpPr/>
            <p:nvPr/>
          </p:nvSpPr>
          <p:spPr>
            <a:xfrm>
              <a:off x="5229678" y="1692399"/>
              <a:ext cx="580397" cy="572510"/>
            </a:xfrm>
            <a:custGeom>
              <a:avLst/>
              <a:gdLst/>
              <a:ahLst/>
              <a:cxnLst/>
              <a:rect l="l" t="t" r="r" b="b"/>
              <a:pathLst>
                <a:path w="7296" h="7210" extrusionOk="0">
                  <a:moveTo>
                    <a:pt x="3442" y="372"/>
                  </a:moveTo>
                  <a:cubicBezTo>
                    <a:pt x="3787" y="372"/>
                    <a:pt x="4103" y="781"/>
                    <a:pt x="4423" y="863"/>
                  </a:cubicBezTo>
                  <a:cubicBezTo>
                    <a:pt x="4487" y="879"/>
                    <a:pt x="4556" y="885"/>
                    <a:pt x="4628" y="885"/>
                  </a:cubicBezTo>
                  <a:cubicBezTo>
                    <a:pt x="4818" y="885"/>
                    <a:pt x="5029" y="844"/>
                    <a:pt x="5218" y="844"/>
                  </a:cubicBezTo>
                  <a:cubicBezTo>
                    <a:pt x="5354" y="844"/>
                    <a:pt x="5479" y="865"/>
                    <a:pt x="5578" y="939"/>
                  </a:cubicBezTo>
                  <a:cubicBezTo>
                    <a:pt x="5865" y="1154"/>
                    <a:pt x="5789" y="1709"/>
                    <a:pt x="5974" y="2022"/>
                  </a:cubicBezTo>
                  <a:cubicBezTo>
                    <a:pt x="6151" y="2324"/>
                    <a:pt x="6680" y="2520"/>
                    <a:pt x="6736" y="2890"/>
                  </a:cubicBezTo>
                  <a:cubicBezTo>
                    <a:pt x="6790" y="3260"/>
                    <a:pt x="6332" y="3599"/>
                    <a:pt x="6246" y="3939"/>
                  </a:cubicBezTo>
                  <a:cubicBezTo>
                    <a:pt x="6156" y="4291"/>
                    <a:pt x="6386" y="4803"/>
                    <a:pt x="6174" y="5090"/>
                  </a:cubicBezTo>
                  <a:cubicBezTo>
                    <a:pt x="5959" y="5377"/>
                    <a:pt x="5400" y="5301"/>
                    <a:pt x="5087" y="5486"/>
                  </a:cubicBezTo>
                  <a:cubicBezTo>
                    <a:pt x="4785" y="5664"/>
                    <a:pt x="4585" y="6196"/>
                    <a:pt x="4219" y="6249"/>
                  </a:cubicBezTo>
                  <a:cubicBezTo>
                    <a:pt x="4199" y="6252"/>
                    <a:pt x="4179" y="6253"/>
                    <a:pt x="4159" y="6253"/>
                  </a:cubicBezTo>
                  <a:cubicBezTo>
                    <a:pt x="3812" y="6253"/>
                    <a:pt x="3491" y="5844"/>
                    <a:pt x="3170" y="5762"/>
                  </a:cubicBezTo>
                  <a:cubicBezTo>
                    <a:pt x="3107" y="5746"/>
                    <a:pt x="3039" y="5740"/>
                    <a:pt x="2967" y="5740"/>
                  </a:cubicBezTo>
                  <a:cubicBezTo>
                    <a:pt x="2778" y="5740"/>
                    <a:pt x="2568" y="5782"/>
                    <a:pt x="2378" y="5782"/>
                  </a:cubicBezTo>
                  <a:cubicBezTo>
                    <a:pt x="2243" y="5782"/>
                    <a:pt x="2117" y="5760"/>
                    <a:pt x="2019" y="5686"/>
                  </a:cubicBezTo>
                  <a:cubicBezTo>
                    <a:pt x="1732" y="5472"/>
                    <a:pt x="1808" y="4913"/>
                    <a:pt x="1622" y="4599"/>
                  </a:cubicBezTo>
                  <a:cubicBezTo>
                    <a:pt x="1446" y="4298"/>
                    <a:pt x="913" y="4101"/>
                    <a:pt x="861" y="3732"/>
                  </a:cubicBezTo>
                  <a:cubicBezTo>
                    <a:pt x="807" y="3362"/>
                    <a:pt x="1260" y="3026"/>
                    <a:pt x="1347" y="2686"/>
                  </a:cubicBezTo>
                  <a:cubicBezTo>
                    <a:pt x="1437" y="2331"/>
                    <a:pt x="1207" y="1818"/>
                    <a:pt x="1423" y="1532"/>
                  </a:cubicBezTo>
                  <a:cubicBezTo>
                    <a:pt x="1638" y="1244"/>
                    <a:pt x="2197" y="1320"/>
                    <a:pt x="2510" y="1135"/>
                  </a:cubicBezTo>
                  <a:cubicBezTo>
                    <a:pt x="2812" y="957"/>
                    <a:pt x="3008" y="426"/>
                    <a:pt x="3378" y="377"/>
                  </a:cubicBezTo>
                  <a:cubicBezTo>
                    <a:pt x="3399" y="373"/>
                    <a:pt x="3421" y="372"/>
                    <a:pt x="3442" y="372"/>
                  </a:cubicBezTo>
                  <a:close/>
                  <a:moveTo>
                    <a:pt x="3327" y="0"/>
                  </a:moveTo>
                  <a:cubicBezTo>
                    <a:pt x="3310" y="0"/>
                    <a:pt x="3293" y="1"/>
                    <a:pt x="3275" y="3"/>
                  </a:cubicBezTo>
                  <a:cubicBezTo>
                    <a:pt x="2827" y="52"/>
                    <a:pt x="2559" y="690"/>
                    <a:pt x="2181" y="894"/>
                  </a:cubicBezTo>
                  <a:cubicBezTo>
                    <a:pt x="1793" y="1101"/>
                    <a:pt x="1113" y="985"/>
                    <a:pt x="838" y="1320"/>
                  </a:cubicBezTo>
                  <a:cubicBezTo>
                    <a:pt x="566" y="1659"/>
                    <a:pt x="819" y="2298"/>
                    <a:pt x="690" y="2724"/>
                  </a:cubicBezTo>
                  <a:cubicBezTo>
                    <a:pt x="570" y="3131"/>
                    <a:pt x="0" y="3524"/>
                    <a:pt x="45" y="3977"/>
                  </a:cubicBezTo>
                  <a:cubicBezTo>
                    <a:pt x="94" y="4426"/>
                    <a:pt x="728" y="4694"/>
                    <a:pt x="932" y="5071"/>
                  </a:cubicBezTo>
                  <a:cubicBezTo>
                    <a:pt x="1143" y="5460"/>
                    <a:pt x="1023" y="6136"/>
                    <a:pt x="1362" y="6415"/>
                  </a:cubicBezTo>
                  <a:cubicBezTo>
                    <a:pt x="1495" y="6520"/>
                    <a:pt x="1672" y="6547"/>
                    <a:pt x="1865" y="6547"/>
                  </a:cubicBezTo>
                  <a:cubicBezTo>
                    <a:pt x="2054" y="6547"/>
                    <a:pt x="2258" y="6521"/>
                    <a:pt x="2447" y="6521"/>
                  </a:cubicBezTo>
                  <a:cubicBezTo>
                    <a:pt x="2560" y="6521"/>
                    <a:pt x="2667" y="6530"/>
                    <a:pt x="2763" y="6559"/>
                  </a:cubicBezTo>
                  <a:cubicBezTo>
                    <a:pt x="3158" y="6678"/>
                    <a:pt x="3536" y="7210"/>
                    <a:pt x="3964" y="7210"/>
                  </a:cubicBezTo>
                  <a:cubicBezTo>
                    <a:pt x="3981" y="7210"/>
                    <a:pt x="3998" y="7209"/>
                    <a:pt x="4015" y="7207"/>
                  </a:cubicBezTo>
                  <a:cubicBezTo>
                    <a:pt x="4468" y="7158"/>
                    <a:pt x="4736" y="6521"/>
                    <a:pt x="5109" y="6317"/>
                  </a:cubicBezTo>
                  <a:cubicBezTo>
                    <a:pt x="5503" y="6109"/>
                    <a:pt x="6178" y="6226"/>
                    <a:pt x="6454" y="5890"/>
                  </a:cubicBezTo>
                  <a:cubicBezTo>
                    <a:pt x="6729" y="5550"/>
                    <a:pt x="6476" y="4913"/>
                    <a:pt x="6600" y="4486"/>
                  </a:cubicBezTo>
                  <a:cubicBezTo>
                    <a:pt x="6725" y="4079"/>
                    <a:pt x="7295" y="3686"/>
                    <a:pt x="7250" y="3234"/>
                  </a:cubicBezTo>
                  <a:cubicBezTo>
                    <a:pt x="7201" y="2784"/>
                    <a:pt x="6563" y="2516"/>
                    <a:pt x="6359" y="2139"/>
                  </a:cubicBezTo>
                  <a:cubicBezTo>
                    <a:pt x="6147" y="1750"/>
                    <a:pt x="6269" y="1075"/>
                    <a:pt x="5933" y="795"/>
                  </a:cubicBezTo>
                  <a:cubicBezTo>
                    <a:pt x="5800" y="688"/>
                    <a:pt x="5623" y="661"/>
                    <a:pt x="5430" y="661"/>
                  </a:cubicBezTo>
                  <a:cubicBezTo>
                    <a:pt x="5241" y="661"/>
                    <a:pt x="5038" y="687"/>
                    <a:pt x="4848" y="687"/>
                  </a:cubicBezTo>
                  <a:cubicBezTo>
                    <a:pt x="4735" y="687"/>
                    <a:pt x="4626" y="678"/>
                    <a:pt x="4529" y="648"/>
                  </a:cubicBezTo>
                  <a:cubicBezTo>
                    <a:pt x="4133" y="532"/>
                    <a:pt x="3758" y="0"/>
                    <a:pt x="3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4"/>
            <p:cNvSpPr/>
            <p:nvPr/>
          </p:nvSpPr>
          <p:spPr>
            <a:xfrm>
              <a:off x="5354493" y="1746714"/>
              <a:ext cx="378658" cy="370504"/>
            </a:xfrm>
            <a:custGeom>
              <a:avLst/>
              <a:gdLst/>
              <a:ahLst/>
              <a:cxnLst/>
              <a:rect l="l" t="t" r="r" b="b"/>
              <a:pathLst>
                <a:path w="4760" h="4666" extrusionOk="0">
                  <a:moveTo>
                    <a:pt x="2186" y="264"/>
                  </a:moveTo>
                  <a:cubicBezTo>
                    <a:pt x="2391" y="264"/>
                    <a:pt x="2600" y="485"/>
                    <a:pt x="2793" y="515"/>
                  </a:cubicBezTo>
                  <a:cubicBezTo>
                    <a:pt x="2817" y="519"/>
                    <a:pt x="2842" y="521"/>
                    <a:pt x="2868" y="521"/>
                  </a:cubicBezTo>
                  <a:cubicBezTo>
                    <a:pt x="3014" y="521"/>
                    <a:pt x="3184" y="463"/>
                    <a:pt x="3330" y="463"/>
                  </a:cubicBezTo>
                  <a:cubicBezTo>
                    <a:pt x="3392" y="463"/>
                    <a:pt x="3450" y="474"/>
                    <a:pt x="3500" y="504"/>
                  </a:cubicBezTo>
                  <a:cubicBezTo>
                    <a:pt x="3684" y="621"/>
                    <a:pt x="3665" y="968"/>
                    <a:pt x="3794" y="1149"/>
                  </a:cubicBezTo>
                  <a:cubicBezTo>
                    <a:pt x="3918" y="1323"/>
                    <a:pt x="4251" y="1417"/>
                    <a:pt x="4299" y="1640"/>
                  </a:cubicBezTo>
                  <a:cubicBezTo>
                    <a:pt x="4352" y="1863"/>
                    <a:pt x="4092" y="2093"/>
                    <a:pt x="4054" y="2304"/>
                  </a:cubicBezTo>
                  <a:cubicBezTo>
                    <a:pt x="4016" y="2523"/>
                    <a:pt x="4183" y="2825"/>
                    <a:pt x="4066" y="3010"/>
                  </a:cubicBezTo>
                  <a:cubicBezTo>
                    <a:pt x="3948" y="3194"/>
                    <a:pt x="3605" y="3176"/>
                    <a:pt x="3424" y="3304"/>
                  </a:cubicBezTo>
                  <a:cubicBezTo>
                    <a:pt x="3246" y="3429"/>
                    <a:pt x="3152" y="3761"/>
                    <a:pt x="2929" y="3810"/>
                  </a:cubicBezTo>
                  <a:cubicBezTo>
                    <a:pt x="2909" y="3815"/>
                    <a:pt x="2889" y="3817"/>
                    <a:pt x="2868" y="3817"/>
                  </a:cubicBezTo>
                  <a:cubicBezTo>
                    <a:pt x="2666" y="3817"/>
                    <a:pt x="2461" y="3599"/>
                    <a:pt x="2269" y="3565"/>
                  </a:cubicBezTo>
                  <a:cubicBezTo>
                    <a:pt x="2245" y="3561"/>
                    <a:pt x="2221" y="3559"/>
                    <a:pt x="2196" y="3559"/>
                  </a:cubicBezTo>
                  <a:cubicBezTo>
                    <a:pt x="2049" y="3559"/>
                    <a:pt x="1878" y="3618"/>
                    <a:pt x="1731" y="3618"/>
                  </a:cubicBezTo>
                  <a:cubicBezTo>
                    <a:pt x="1668" y="3618"/>
                    <a:pt x="1609" y="3607"/>
                    <a:pt x="1560" y="3576"/>
                  </a:cubicBezTo>
                  <a:cubicBezTo>
                    <a:pt x="1375" y="3459"/>
                    <a:pt x="1394" y="3112"/>
                    <a:pt x="1265" y="2931"/>
                  </a:cubicBezTo>
                  <a:cubicBezTo>
                    <a:pt x="1145" y="2757"/>
                    <a:pt x="809" y="2663"/>
                    <a:pt x="760" y="2440"/>
                  </a:cubicBezTo>
                  <a:cubicBezTo>
                    <a:pt x="710" y="2217"/>
                    <a:pt x="971" y="1991"/>
                    <a:pt x="1004" y="1780"/>
                  </a:cubicBezTo>
                  <a:cubicBezTo>
                    <a:pt x="1046" y="1560"/>
                    <a:pt x="880" y="1255"/>
                    <a:pt x="997" y="1070"/>
                  </a:cubicBezTo>
                  <a:cubicBezTo>
                    <a:pt x="1114" y="885"/>
                    <a:pt x="1457" y="904"/>
                    <a:pt x="1638" y="776"/>
                  </a:cubicBezTo>
                  <a:cubicBezTo>
                    <a:pt x="1816" y="655"/>
                    <a:pt x="1910" y="319"/>
                    <a:pt x="2129" y="270"/>
                  </a:cubicBezTo>
                  <a:cubicBezTo>
                    <a:pt x="2148" y="266"/>
                    <a:pt x="2167" y="264"/>
                    <a:pt x="2186" y="264"/>
                  </a:cubicBezTo>
                  <a:close/>
                  <a:moveTo>
                    <a:pt x="2013" y="1"/>
                  </a:moveTo>
                  <a:cubicBezTo>
                    <a:pt x="1993" y="1"/>
                    <a:pt x="1972" y="2"/>
                    <a:pt x="1952" y="6"/>
                  </a:cubicBezTo>
                  <a:cubicBezTo>
                    <a:pt x="1657" y="62"/>
                    <a:pt x="1518" y="489"/>
                    <a:pt x="1284" y="644"/>
                  </a:cubicBezTo>
                  <a:cubicBezTo>
                    <a:pt x="1042" y="799"/>
                    <a:pt x="593" y="757"/>
                    <a:pt x="431" y="991"/>
                  </a:cubicBezTo>
                  <a:cubicBezTo>
                    <a:pt x="269" y="1229"/>
                    <a:pt x="469" y="1628"/>
                    <a:pt x="408" y="1912"/>
                  </a:cubicBezTo>
                  <a:cubicBezTo>
                    <a:pt x="348" y="2187"/>
                    <a:pt x="1" y="2470"/>
                    <a:pt x="53" y="2761"/>
                  </a:cubicBezTo>
                  <a:cubicBezTo>
                    <a:pt x="107" y="3055"/>
                    <a:pt x="537" y="3194"/>
                    <a:pt x="687" y="3429"/>
                  </a:cubicBezTo>
                  <a:cubicBezTo>
                    <a:pt x="846" y="3674"/>
                    <a:pt x="801" y="4119"/>
                    <a:pt x="1039" y="4281"/>
                  </a:cubicBezTo>
                  <a:cubicBezTo>
                    <a:pt x="1110" y="4331"/>
                    <a:pt x="1196" y="4347"/>
                    <a:pt x="1290" y="4347"/>
                  </a:cubicBezTo>
                  <a:cubicBezTo>
                    <a:pt x="1462" y="4347"/>
                    <a:pt x="1661" y="4292"/>
                    <a:pt x="1836" y="4292"/>
                  </a:cubicBezTo>
                  <a:cubicBezTo>
                    <a:pt x="1879" y="4292"/>
                    <a:pt x="1920" y="4296"/>
                    <a:pt x="1960" y="4304"/>
                  </a:cubicBezTo>
                  <a:cubicBezTo>
                    <a:pt x="2211" y="4360"/>
                    <a:pt x="2475" y="4665"/>
                    <a:pt x="2744" y="4665"/>
                  </a:cubicBezTo>
                  <a:cubicBezTo>
                    <a:pt x="2765" y="4665"/>
                    <a:pt x="2787" y="4663"/>
                    <a:pt x="2809" y="4659"/>
                  </a:cubicBezTo>
                  <a:cubicBezTo>
                    <a:pt x="3099" y="4606"/>
                    <a:pt x="3239" y="4180"/>
                    <a:pt x="3477" y="4025"/>
                  </a:cubicBezTo>
                  <a:cubicBezTo>
                    <a:pt x="3718" y="3866"/>
                    <a:pt x="4167" y="3912"/>
                    <a:pt x="4326" y="3674"/>
                  </a:cubicBezTo>
                  <a:cubicBezTo>
                    <a:pt x="4488" y="3440"/>
                    <a:pt x="4292" y="3040"/>
                    <a:pt x="4352" y="2753"/>
                  </a:cubicBezTo>
                  <a:cubicBezTo>
                    <a:pt x="4409" y="2482"/>
                    <a:pt x="4760" y="2198"/>
                    <a:pt x="4707" y="1904"/>
                  </a:cubicBezTo>
                  <a:cubicBezTo>
                    <a:pt x="4655" y="1614"/>
                    <a:pt x="4224" y="1473"/>
                    <a:pt x="4069" y="1236"/>
                  </a:cubicBezTo>
                  <a:cubicBezTo>
                    <a:pt x="3915" y="994"/>
                    <a:pt x="3956" y="545"/>
                    <a:pt x="3722" y="387"/>
                  </a:cubicBezTo>
                  <a:cubicBezTo>
                    <a:pt x="3650" y="337"/>
                    <a:pt x="3563" y="321"/>
                    <a:pt x="3468" y="321"/>
                  </a:cubicBezTo>
                  <a:cubicBezTo>
                    <a:pt x="3294" y="321"/>
                    <a:pt x="3095" y="375"/>
                    <a:pt x="2921" y="375"/>
                  </a:cubicBezTo>
                  <a:cubicBezTo>
                    <a:pt x="2879" y="375"/>
                    <a:pt x="2839" y="372"/>
                    <a:pt x="2801" y="364"/>
                  </a:cubicBezTo>
                  <a:cubicBezTo>
                    <a:pt x="2545" y="308"/>
                    <a:pt x="2282" y="1"/>
                    <a:pt x="2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4"/>
            <p:cNvSpPr/>
            <p:nvPr/>
          </p:nvSpPr>
          <p:spPr>
            <a:xfrm>
              <a:off x="5463160" y="1784114"/>
              <a:ext cx="209057" cy="202721"/>
            </a:xfrm>
            <a:custGeom>
              <a:avLst/>
              <a:gdLst/>
              <a:ahLst/>
              <a:cxnLst/>
              <a:rect l="l" t="t" r="r" b="b"/>
              <a:pathLst>
                <a:path w="2628" h="2553" extrusionOk="0">
                  <a:moveTo>
                    <a:pt x="1109" y="236"/>
                  </a:moveTo>
                  <a:cubicBezTo>
                    <a:pt x="1212" y="236"/>
                    <a:pt x="1318" y="340"/>
                    <a:pt x="1416" y="354"/>
                  </a:cubicBezTo>
                  <a:cubicBezTo>
                    <a:pt x="1425" y="355"/>
                    <a:pt x="1434" y="356"/>
                    <a:pt x="1443" y="356"/>
                  </a:cubicBezTo>
                  <a:cubicBezTo>
                    <a:pt x="1525" y="356"/>
                    <a:pt x="1624" y="314"/>
                    <a:pt x="1704" y="314"/>
                  </a:cubicBezTo>
                  <a:cubicBezTo>
                    <a:pt x="1732" y="314"/>
                    <a:pt x="1757" y="319"/>
                    <a:pt x="1779" y="331"/>
                  </a:cubicBezTo>
                  <a:cubicBezTo>
                    <a:pt x="1876" y="391"/>
                    <a:pt x="1873" y="565"/>
                    <a:pt x="1944" y="656"/>
                  </a:cubicBezTo>
                  <a:cubicBezTo>
                    <a:pt x="2012" y="743"/>
                    <a:pt x="2186" y="788"/>
                    <a:pt x="2212" y="897"/>
                  </a:cubicBezTo>
                  <a:cubicBezTo>
                    <a:pt x="2242" y="1011"/>
                    <a:pt x="2115" y="1135"/>
                    <a:pt x="2103" y="1244"/>
                  </a:cubicBezTo>
                  <a:cubicBezTo>
                    <a:pt x="2084" y="1358"/>
                    <a:pt x="2174" y="1509"/>
                    <a:pt x="2122" y="1607"/>
                  </a:cubicBezTo>
                  <a:cubicBezTo>
                    <a:pt x="2066" y="1704"/>
                    <a:pt x="1888" y="1701"/>
                    <a:pt x="1798" y="1769"/>
                  </a:cubicBezTo>
                  <a:cubicBezTo>
                    <a:pt x="1711" y="1837"/>
                    <a:pt x="1669" y="2011"/>
                    <a:pt x="1556" y="2040"/>
                  </a:cubicBezTo>
                  <a:cubicBezTo>
                    <a:pt x="1544" y="2044"/>
                    <a:pt x="1532" y="2045"/>
                    <a:pt x="1520" y="2045"/>
                  </a:cubicBezTo>
                  <a:cubicBezTo>
                    <a:pt x="1418" y="2045"/>
                    <a:pt x="1311" y="1938"/>
                    <a:pt x="1213" y="1927"/>
                  </a:cubicBezTo>
                  <a:cubicBezTo>
                    <a:pt x="1204" y="1926"/>
                    <a:pt x="1195" y="1926"/>
                    <a:pt x="1185" y="1926"/>
                  </a:cubicBezTo>
                  <a:cubicBezTo>
                    <a:pt x="1103" y="1926"/>
                    <a:pt x="1007" y="1965"/>
                    <a:pt x="928" y="1965"/>
                  </a:cubicBezTo>
                  <a:cubicBezTo>
                    <a:pt x="900" y="1965"/>
                    <a:pt x="873" y="1960"/>
                    <a:pt x="850" y="1946"/>
                  </a:cubicBezTo>
                  <a:cubicBezTo>
                    <a:pt x="752" y="1890"/>
                    <a:pt x="756" y="1713"/>
                    <a:pt x="684" y="1622"/>
                  </a:cubicBezTo>
                  <a:cubicBezTo>
                    <a:pt x="617" y="1535"/>
                    <a:pt x="443" y="1493"/>
                    <a:pt x="416" y="1380"/>
                  </a:cubicBezTo>
                  <a:cubicBezTo>
                    <a:pt x="386" y="1267"/>
                    <a:pt x="514" y="1146"/>
                    <a:pt x="526" y="1037"/>
                  </a:cubicBezTo>
                  <a:cubicBezTo>
                    <a:pt x="544" y="924"/>
                    <a:pt x="453" y="772"/>
                    <a:pt x="507" y="675"/>
                  </a:cubicBezTo>
                  <a:cubicBezTo>
                    <a:pt x="563" y="577"/>
                    <a:pt x="741" y="580"/>
                    <a:pt x="831" y="509"/>
                  </a:cubicBezTo>
                  <a:cubicBezTo>
                    <a:pt x="918" y="445"/>
                    <a:pt x="960" y="271"/>
                    <a:pt x="1073" y="241"/>
                  </a:cubicBezTo>
                  <a:cubicBezTo>
                    <a:pt x="1085" y="237"/>
                    <a:pt x="1097" y="236"/>
                    <a:pt x="1109" y="236"/>
                  </a:cubicBezTo>
                  <a:close/>
                  <a:moveTo>
                    <a:pt x="1023" y="0"/>
                  </a:moveTo>
                  <a:cubicBezTo>
                    <a:pt x="1006" y="0"/>
                    <a:pt x="990" y="2"/>
                    <a:pt x="974" y="6"/>
                  </a:cubicBezTo>
                  <a:cubicBezTo>
                    <a:pt x="816" y="48"/>
                    <a:pt x="756" y="293"/>
                    <a:pt x="635" y="387"/>
                  </a:cubicBezTo>
                  <a:cubicBezTo>
                    <a:pt x="507" y="486"/>
                    <a:pt x="254" y="482"/>
                    <a:pt x="175" y="618"/>
                  </a:cubicBezTo>
                  <a:cubicBezTo>
                    <a:pt x="96" y="758"/>
                    <a:pt x="223" y="969"/>
                    <a:pt x="204" y="1131"/>
                  </a:cubicBezTo>
                  <a:cubicBezTo>
                    <a:pt x="182" y="1282"/>
                    <a:pt x="1" y="1455"/>
                    <a:pt x="46" y="1618"/>
                  </a:cubicBezTo>
                  <a:cubicBezTo>
                    <a:pt x="88" y="1777"/>
                    <a:pt x="333" y="1833"/>
                    <a:pt x="427" y="1958"/>
                  </a:cubicBezTo>
                  <a:cubicBezTo>
                    <a:pt x="526" y="2086"/>
                    <a:pt x="521" y="2335"/>
                    <a:pt x="657" y="2415"/>
                  </a:cubicBezTo>
                  <a:cubicBezTo>
                    <a:pt x="691" y="2434"/>
                    <a:pt x="729" y="2441"/>
                    <a:pt x="769" y="2441"/>
                  </a:cubicBezTo>
                  <a:cubicBezTo>
                    <a:pt x="882" y="2441"/>
                    <a:pt x="1014" y="2386"/>
                    <a:pt x="1126" y="2386"/>
                  </a:cubicBezTo>
                  <a:cubicBezTo>
                    <a:pt x="1140" y="2386"/>
                    <a:pt x="1154" y="2386"/>
                    <a:pt x="1167" y="2388"/>
                  </a:cubicBezTo>
                  <a:cubicBezTo>
                    <a:pt x="1307" y="2405"/>
                    <a:pt x="1460" y="2553"/>
                    <a:pt x="1605" y="2553"/>
                  </a:cubicBezTo>
                  <a:cubicBezTo>
                    <a:pt x="1622" y="2553"/>
                    <a:pt x="1638" y="2551"/>
                    <a:pt x="1654" y="2547"/>
                  </a:cubicBezTo>
                  <a:cubicBezTo>
                    <a:pt x="1817" y="2502"/>
                    <a:pt x="1873" y="2260"/>
                    <a:pt x="1998" y="2165"/>
                  </a:cubicBezTo>
                  <a:cubicBezTo>
                    <a:pt x="2126" y="2067"/>
                    <a:pt x="2375" y="2071"/>
                    <a:pt x="2454" y="1931"/>
                  </a:cubicBezTo>
                  <a:cubicBezTo>
                    <a:pt x="2533" y="1795"/>
                    <a:pt x="2405" y="1580"/>
                    <a:pt x="2428" y="1422"/>
                  </a:cubicBezTo>
                  <a:cubicBezTo>
                    <a:pt x="2446" y="1267"/>
                    <a:pt x="2627" y="1093"/>
                    <a:pt x="2587" y="935"/>
                  </a:cubicBezTo>
                  <a:cubicBezTo>
                    <a:pt x="2541" y="776"/>
                    <a:pt x="2299" y="716"/>
                    <a:pt x="2205" y="595"/>
                  </a:cubicBezTo>
                  <a:cubicBezTo>
                    <a:pt x="2107" y="467"/>
                    <a:pt x="2111" y="218"/>
                    <a:pt x="1975" y="138"/>
                  </a:cubicBezTo>
                  <a:cubicBezTo>
                    <a:pt x="1941" y="119"/>
                    <a:pt x="1903" y="112"/>
                    <a:pt x="1863" y="112"/>
                  </a:cubicBezTo>
                  <a:cubicBezTo>
                    <a:pt x="1749" y="112"/>
                    <a:pt x="1615" y="167"/>
                    <a:pt x="1502" y="167"/>
                  </a:cubicBezTo>
                  <a:cubicBezTo>
                    <a:pt x="1489" y="167"/>
                    <a:pt x="1475" y="167"/>
                    <a:pt x="1462" y="165"/>
                  </a:cubicBezTo>
                  <a:cubicBezTo>
                    <a:pt x="1322" y="148"/>
                    <a:pt x="1168" y="0"/>
                    <a:pt x="10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4"/>
            <p:cNvSpPr/>
            <p:nvPr/>
          </p:nvSpPr>
          <p:spPr>
            <a:xfrm>
              <a:off x="5520198" y="1818100"/>
              <a:ext cx="95301" cy="92427"/>
            </a:xfrm>
            <a:custGeom>
              <a:avLst/>
              <a:gdLst/>
              <a:ahLst/>
              <a:cxnLst/>
              <a:rect l="l" t="t" r="r" b="b"/>
              <a:pathLst>
                <a:path w="1198" h="1164" extrusionOk="0">
                  <a:moveTo>
                    <a:pt x="542" y="203"/>
                  </a:moveTo>
                  <a:cubicBezTo>
                    <a:pt x="580" y="203"/>
                    <a:pt x="620" y="240"/>
                    <a:pt x="654" y="243"/>
                  </a:cubicBezTo>
                  <a:cubicBezTo>
                    <a:pt x="658" y="244"/>
                    <a:pt x="663" y="244"/>
                    <a:pt x="667" y="244"/>
                  </a:cubicBezTo>
                  <a:cubicBezTo>
                    <a:pt x="697" y="244"/>
                    <a:pt x="730" y="229"/>
                    <a:pt x="758" y="229"/>
                  </a:cubicBezTo>
                  <a:cubicBezTo>
                    <a:pt x="767" y="229"/>
                    <a:pt x="775" y="231"/>
                    <a:pt x="783" y="235"/>
                  </a:cubicBezTo>
                  <a:cubicBezTo>
                    <a:pt x="816" y="257"/>
                    <a:pt x="816" y="318"/>
                    <a:pt x="839" y="353"/>
                  </a:cubicBezTo>
                  <a:cubicBezTo>
                    <a:pt x="865" y="382"/>
                    <a:pt x="926" y="398"/>
                    <a:pt x="937" y="439"/>
                  </a:cubicBezTo>
                  <a:cubicBezTo>
                    <a:pt x="948" y="477"/>
                    <a:pt x="899" y="518"/>
                    <a:pt x="896" y="560"/>
                  </a:cubicBezTo>
                  <a:cubicBezTo>
                    <a:pt x="891" y="597"/>
                    <a:pt x="922" y="654"/>
                    <a:pt x="903" y="688"/>
                  </a:cubicBezTo>
                  <a:cubicBezTo>
                    <a:pt x="884" y="722"/>
                    <a:pt x="820" y="722"/>
                    <a:pt x="790" y="745"/>
                  </a:cubicBezTo>
                  <a:cubicBezTo>
                    <a:pt x="755" y="771"/>
                    <a:pt x="745" y="832"/>
                    <a:pt x="703" y="843"/>
                  </a:cubicBezTo>
                  <a:cubicBezTo>
                    <a:pt x="700" y="843"/>
                    <a:pt x="696" y="844"/>
                    <a:pt x="693" y="844"/>
                  </a:cubicBezTo>
                  <a:cubicBezTo>
                    <a:pt x="654" y="844"/>
                    <a:pt x="616" y="805"/>
                    <a:pt x="579" y="801"/>
                  </a:cubicBezTo>
                  <a:cubicBezTo>
                    <a:pt x="577" y="801"/>
                    <a:pt x="575" y="801"/>
                    <a:pt x="572" y="801"/>
                  </a:cubicBezTo>
                  <a:cubicBezTo>
                    <a:pt x="544" y="801"/>
                    <a:pt x="510" y="815"/>
                    <a:pt x="480" y="815"/>
                  </a:cubicBezTo>
                  <a:cubicBezTo>
                    <a:pt x="469" y="815"/>
                    <a:pt x="459" y="814"/>
                    <a:pt x="450" y="809"/>
                  </a:cubicBezTo>
                  <a:cubicBezTo>
                    <a:pt x="416" y="790"/>
                    <a:pt x="416" y="726"/>
                    <a:pt x="393" y="692"/>
                  </a:cubicBezTo>
                  <a:cubicBezTo>
                    <a:pt x="371" y="661"/>
                    <a:pt x="307" y="647"/>
                    <a:pt x="299" y="609"/>
                  </a:cubicBezTo>
                  <a:cubicBezTo>
                    <a:pt x="288" y="567"/>
                    <a:pt x="333" y="526"/>
                    <a:pt x="337" y="488"/>
                  </a:cubicBezTo>
                  <a:cubicBezTo>
                    <a:pt x="344" y="447"/>
                    <a:pt x="311" y="390"/>
                    <a:pt x="330" y="360"/>
                  </a:cubicBezTo>
                  <a:cubicBezTo>
                    <a:pt x="352" y="322"/>
                    <a:pt x="412" y="325"/>
                    <a:pt x="447" y="299"/>
                  </a:cubicBezTo>
                  <a:cubicBezTo>
                    <a:pt x="477" y="276"/>
                    <a:pt x="492" y="212"/>
                    <a:pt x="529" y="205"/>
                  </a:cubicBezTo>
                  <a:cubicBezTo>
                    <a:pt x="533" y="204"/>
                    <a:pt x="538" y="203"/>
                    <a:pt x="542" y="203"/>
                  </a:cubicBezTo>
                  <a:close/>
                  <a:moveTo>
                    <a:pt x="470" y="1"/>
                  </a:moveTo>
                  <a:cubicBezTo>
                    <a:pt x="461" y="1"/>
                    <a:pt x="452" y="2"/>
                    <a:pt x="443" y="5"/>
                  </a:cubicBezTo>
                  <a:cubicBezTo>
                    <a:pt x="371" y="20"/>
                    <a:pt x="344" y="133"/>
                    <a:pt x="288" y="179"/>
                  </a:cubicBezTo>
                  <a:cubicBezTo>
                    <a:pt x="227" y="220"/>
                    <a:pt x="114" y="217"/>
                    <a:pt x="81" y="280"/>
                  </a:cubicBezTo>
                  <a:cubicBezTo>
                    <a:pt x="43" y="344"/>
                    <a:pt x="99" y="443"/>
                    <a:pt x="92" y="515"/>
                  </a:cubicBezTo>
                  <a:cubicBezTo>
                    <a:pt x="81" y="586"/>
                    <a:pt x="1" y="665"/>
                    <a:pt x="16" y="738"/>
                  </a:cubicBezTo>
                  <a:cubicBezTo>
                    <a:pt x="39" y="809"/>
                    <a:pt x="149" y="835"/>
                    <a:pt x="194" y="891"/>
                  </a:cubicBezTo>
                  <a:cubicBezTo>
                    <a:pt x="235" y="952"/>
                    <a:pt x="235" y="1065"/>
                    <a:pt x="299" y="1103"/>
                  </a:cubicBezTo>
                  <a:cubicBezTo>
                    <a:pt x="313" y="1111"/>
                    <a:pt x="329" y="1114"/>
                    <a:pt x="347" y="1114"/>
                  </a:cubicBezTo>
                  <a:cubicBezTo>
                    <a:pt x="400" y="1114"/>
                    <a:pt x="464" y="1087"/>
                    <a:pt x="519" y="1087"/>
                  </a:cubicBezTo>
                  <a:cubicBezTo>
                    <a:pt x="524" y="1087"/>
                    <a:pt x="529" y="1088"/>
                    <a:pt x="534" y="1088"/>
                  </a:cubicBezTo>
                  <a:cubicBezTo>
                    <a:pt x="593" y="1098"/>
                    <a:pt x="662" y="1164"/>
                    <a:pt x="726" y="1164"/>
                  </a:cubicBezTo>
                  <a:cubicBezTo>
                    <a:pt x="735" y="1164"/>
                    <a:pt x="743" y="1162"/>
                    <a:pt x="752" y="1160"/>
                  </a:cubicBezTo>
                  <a:cubicBezTo>
                    <a:pt x="828" y="1141"/>
                    <a:pt x="854" y="1032"/>
                    <a:pt x="910" y="987"/>
                  </a:cubicBezTo>
                  <a:cubicBezTo>
                    <a:pt x="967" y="941"/>
                    <a:pt x="1081" y="945"/>
                    <a:pt x="1118" y="881"/>
                  </a:cubicBezTo>
                  <a:cubicBezTo>
                    <a:pt x="1152" y="820"/>
                    <a:pt x="1095" y="722"/>
                    <a:pt x="1103" y="647"/>
                  </a:cubicBezTo>
                  <a:cubicBezTo>
                    <a:pt x="1114" y="579"/>
                    <a:pt x="1197" y="499"/>
                    <a:pt x="1178" y="428"/>
                  </a:cubicBezTo>
                  <a:cubicBezTo>
                    <a:pt x="1159" y="356"/>
                    <a:pt x="1046" y="325"/>
                    <a:pt x="1005" y="269"/>
                  </a:cubicBezTo>
                  <a:cubicBezTo>
                    <a:pt x="959" y="212"/>
                    <a:pt x="959" y="99"/>
                    <a:pt x="899" y="62"/>
                  </a:cubicBezTo>
                  <a:cubicBezTo>
                    <a:pt x="884" y="54"/>
                    <a:pt x="867" y="51"/>
                    <a:pt x="849" y="51"/>
                  </a:cubicBezTo>
                  <a:cubicBezTo>
                    <a:pt x="796" y="51"/>
                    <a:pt x="733" y="77"/>
                    <a:pt x="680" y="77"/>
                  </a:cubicBezTo>
                  <a:cubicBezTo>
                    <a:pt x="675" y="77"/>
                    <a:pt x="670" y="77"/>
                    <a:pt x="665" y="76"/>
                  </a:cubicBezTo>
                  <a:cubicBezTo>
                    <a:pt x="602" y="67"/>
                    <a:pt x="536" y="1"/>
                    <a:pt x="4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4"/>
            <p:cNvSpPr/>
            <p:nvPr/>
          </p:nvSpPr>
          <p:spPr>
            <a:xfrm>
              <a:off x="5558382" y="1843034"/>
              <a:ext cx="21956" cy="21439"/>
            </a:xfrm>
            <a:custGeom>
              <a:avLst/>
              <a:gdLst/>
              <a:ahLst/>
              <a:cxnLst/>
              <a:rect l="l" t="t" r="r" b="b"/>
              <a:pathLst>
                <a:path w="276" h="270" extrusionOk="0">
                  <a:moveTo>
                    <a:pt x="106" y="0"/>
                  </a:moveTo>
                  <a:cubicBezTo>
                    <a:pt x="105" y="0"/>
                    <a:pt x="104" y="0"/>
                    <a:pt x="102" y="1"/>
                  </a:cubicBezTo>
                  <a:cubicBezTo>
                    <a:pt x="83" y="4"/>
                    <a:pt x="80" y="30"/>
                    <a:pt x="64" y="42"/>
                  </a:cubicBezTo>
                  <a:cubicBezTo>
                    <a:pt x="54" y="49"/>
                    <a:pt x="26" y="49"/>
                    <a:pt x="16" y="65"/>
                  </a:cubicBezTo>
                  <a:cubicBezTo>
                    <a:pt x="8" y="79"/>
                    <a:pt x="23" y="102"/>
                    <a:pt x="19" y="117"/>
                  </a:cubicBezTo>
                  <a:cubicBezTo>
                    <a:pt x="19" y="136"/>
                    <a:pt x="0" y="152"/>
                    <a:pt x="4" y="170"/>
                  </a:cubicBezTo>
                  <a:cubicBezTo>
                    <a:pt x="8" y="185"/>
                    <a:pt x="35" y="193"/>
                    <a:pt x="42" y="204"/>
                  </a:cubicBezTo>
                  <a:cubicBezTo>
                    <a:pt x="54" y="220"/>
                    <a:pt x="54" y="246"/>
                    <a:pt x="68" y="253"/>
                  </a:cubicBezTo>
                  <a:cubicBezTo>
                    <a:pt x="72" y="255"/>
                    <a:pt x="76" y="256"/>
                    <a:pt x="81" y="256"/>
                  </a:cubicBezTo>
                  <a:cubicBezTo>
                    <a:pt x="94" y="256"/>
                    <a:pt x="110" y="250"/>
                    <a:pt x="122" y="250"/>
                  </a:cubicBezTo>
                  <a:cubicBezTo>
                    <a:pt x="135" y="253"/>
                    <a:pt x="152" y="269"/>
                    <a:pt x="169" y="269"/>
                  </a:cubicBezTo>
                  <a:cubicBezTo>
                    <a:pt x="171" y="269"/>
                    <a:pt x="172" y="269"/>
                    <a:pt x="174" y="269"/>
                  </a:cubicBezTo>
                  <a:cubicBezTo>
                    <a:pt x="189" y="265"/>
                    <a:pt x="197" y="238"/>
                    <a:pt x="208" y="227"/>
                  </a:cubicBezTo>
                  <a:cubicBezTo>
                    <a:pt x="223" y="215"/>
                    <a:pt x="249" y="220"/>
                    <a:pt x="257" y="204"/>
                  </a:cubicBezTo>
                  <a:cubicBezTo>
                    <a:pt x="265" y="189"/>
                    <a:pt x="253" y="166"/>
                    <a:pt x="253" y="147"/>
                  </a:cubicBezTo>
                  <a:cubicBezTo>
                    <a:pt x="257" y="133"/>
                    <a:pt x="275" y="114"/>
                    <a:pt x="272" y="98"/>
                  </a:cubicBezTo>
                  <a:cubicBezTo>
                    <a:pt x="265" y="79"/>
                    <a:pt x="242" y="76"/>
                    <a:pt x="230" y="61"/>
                  </a:cubicBezTo>
                  <a:cubicBezTo>
                    <a:pt x="219" y="49"/>
                    <a:pt x="219" y="23"/>
                    <a:pt x="204" y="16"/>
                  </a:cubicBezTo>
                  <a:cubicBezTo>
                    <a:pt x="201" y="13"/>
                    <a:pt x="197" y="11"/>
                    <a:pt x="192" y="11"/>
                  </a:cubicBezTo>
                  <a:cubicBezTo>
                    <a:pt x="182" y="11"/>
                    <a:pt x="170" y="16"/>
                    <a:pt x="158" y="16"/>
                  </a:cubicBezTo>
                  <a:cubicBezTo>
                    <a:pt x="156" y="16"/>
                    <a:pt x="153" y="16"/>
                    <a:pt x="151" y="16"/>
                  </a:cubicBezTo>
                  <a:cubicBezTo>
                    <a:pt x="137" y="16"/>
                    <a:pt x="120"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14"/>
          <p:cNvSpPr/>
          <p:nvPr/>
        </p:nvSpPr>
        <p:spPr>
          <a:xfrm>
            <a:off x="-200" y="556867"/>
            <a:ext cx="12192000" cy="5744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 name="Google Shape;577;p14"/>
          <p:cNvSpPr txBox="1">
            <a:spLocks noGrp="1"/>
          </p:cNvSpPr>
          <p:nvPr>
            <p:ph type="title"/>
          </p:nvPr>
        </p:nvSpPr>
        <p:spPr>
          <a:xfrm>
            <a:off x="2737967" y="1750867"/>
            <a:ext cx="6585200" cy="335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12800" b="0">
                <a:solidFill>
                  <a:srgbClr val="F3F3F3"/>
                </a:solidFill>
              </a:defRPr>
            </a:lvl1pPr>
            <a:lvl2pPr lvl="1" rtl="0">
              <a:spcBef>
                <a:spcPts val="0"/>
              </a:spcBef>
              <a:spcAft>
                <a:spcPts val="0"/>
              </a:spcAft>
              <a:buClr>
                <a:schemeClr val="accent3"/>
              </a:buClr>
              <a:buSzPts val="4800"/>
              <a:buNone/>
              <a:defRPr sz="6400">
                <a:solidFill>
                  <a:schemeClr val="accent3"/>
                </a:solidFill>
              </a:defRPr>
            </a:lvl2pPr>
            <a:lvl3pPr lvl="2" rtl="0">
              <a:spcBef>
                <a:spcPts val="0"/>
              </a:spcBef>
              <a:spcAft>
                <a:spcPts val="0"/>
              </a:spcAft>
              <a:buClr>
                <a:schemeClr val="accent3"/>
              </a:buClr>
              <a:buSzPts val="4800"/>
              <a:buNone/>
              <a:defRPr sz="6400">
                <a:solidFill>
                  <a:schemeClr val="accent3"/>
                </a:solidFill>
              </a:defRPr>
            </a:lvl3pPr>
            <a:lvl4pPr lvl="3" rtl="0">
              <a:spcBef>
                <a:spcPts val="0"/>
              </a:spcBef>
              <a:spcAft>
                <a:spcPts val="0"/>
              </a:spcAft>
              <a:buClr>
                <a:schemeClr val="accent3"/>
              </a:buClr>
              <a:buSzPts val="4800"/>
              <a:buNone/>
              <a:defRPr sz="6400">
                <a:solidFill>
                  <a:schemeClr val="accent3"/>
                </a:solidFill>
              </a:defRPr>
            </a:lvl4pPr>
            <a:lvl5pPr lvl="4" rtl="0">
              <a:spcBef>
                <a:spcPts val="0"/>
              </a:spcBef>
              <a:spcAft>
                <a:spcPts val="0"/>
              </a:spcAft>
              <a:buClr>
                <a:schemeClr val="accent3"/>
              </a:buClr>
              <a:buSzPts val="4800"/>
              <a:buNone/>
              <a:defRPr sz="6400">
                <a:solidFill>
                  <a:schemeClr val="accent3"/>
                </a:solidFill>
              </a:defRPr>
            </a:lvl5pPr>
            <a:lvl6pPr lvl="5" rtl="0">
              <a:spcBef>
                <a:spcPts val="0"/>
              </a:spcBef>
              <a:spcAft>
                <a:spcPts val="0"/>
              </a:spcAft>
              <a:buClr>
                <a:schemeClr val="accent3"/>
              </a:buClr>
              <a:buSzPts val="4800"/>
              <a:buNone/>
              <a:defRPr sz="6400">
                <a:solidFill>
                  <a:schemeClr val="accent3"/>
                </a:solidFill>
              </a:defRPr>
            </a:lvl6pPr>
            <a:lvl7pPr lvl="6" rtl="0">
              <a:spcBef>
                <a:spcPts val="0"/>
              </a:spcBef>
              <a:spcAft>
                <a:spcPts val="0"/>
              </a:spcAft>
              <a:buClr>
                <a:schemeClr val="accent3"/>
              </a:buClr>
              <a:buSzPts val="4800"/>
              <a:buNone/>
              <a:defRPr sz="6400">
                <a:solidFill>
                  <a:schemeClr val="accent3"/>
                </a:solidFill>
              </a:defRPr>
            </a:lvl7pPr>
            <a:lvl8pPr lvl="7" rtl="0">
              <a:spcBef>
                <a:spcPts val="0"/>
              </a:spcBef>
              <a:spcAft>
                <a:spcPts val="0"/>
              </a:spcAft>
              <a:buClr>
                <a:schemeClr val="accent3"/>
              </a:buClr>
              <a:buSzPts val="4800"/>
              <a:buNone/>
              <a:defRPr sz="6400">
                <a:solidFill>
                  <a:schemeClr val="accent3"/>
                </a:solidFill>
              </a:defRPr>
            </a:lvl8pPr>
            <a:lvl9pPr lvl="8" rtl="0">
              <a:spcBef>
                <a:spcPts val="0"/>
              </a:spcBef>
              <a:spcAft>
                <a:spcPts val="0"/>
              </a:spcAft>
              <a:buClr>
                <a:schemeClr val="accent3"/>
              </a:buClr>
              <a:buSzPts val="4800"/>
              <a:buNone/>
              <a:defRPr sz="6400">
                <a:solidFill>
                  <a:schemeClr val="accent3"/>
                </a:solidFill>
              </a:defRPr>
            </a:lvl9pPr>
          </a:lstStyle>
          <a:p>
            <a:endParaRPr/>
          </a:p>
        </p:txBody>
      </p:sp>
    </p:spTree>
    <p:extLst>
      <p:ext uri="{BB962C8B-B14F-4D97-AF65-F5344CB8AC3E}">
        <p14:creationId xmlns:p14="http://schemas.microsoft.com/office/powerpoint/2010/main" val="20785222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numbers">
  <p:cSld name="Title and numbers">
    <p:bg>
      <p:bgPr>
        <a:gradFill>
          <a:gsLst>
            <a:gs pos="0">
              <a:schemeClr val="accent2"/>
            </a:gs>
            <a:gs pos="100000">
              <a:srgbClr val="D20F30"/>
            </a:gs>
          </a:gsLst>
          <a:path path="circle">
            <a:fillToRect l="50000" t="50000" r="50000" b="50000"/>
          </a:path>
          <a:tileRect/>
        </a:gradFill>
        <a:effectLst/>
      </p:bgPr>
    </p:bg>
    <p:spTree>
      <p:nvGrpSpPr>
        <p:cNvPr id="1" name="Shape 578"/>
        <p:cNvGrpSpPr/>
        <p:nvPr/>
      </p:nvGrpSpPr>
      <p:grpSpPr>
        <a:xfrm>
          <a:off x="0" y="0"/>
          <a:ext cx="0" cy="0"/>
          <a:chOff x="0" y="0"/>
          <a:chExt cx="0" cy="0"/>
        </a:xfrm>
      </p:grpSpPr>
      <p:grpSp>
        <p:nvGrpSpPr>
          <p:cNvPr id="579" name="Google Shape;579;p15"/>
          <p:cNvGrpSpPr/>
          <p:nvPr/>
        </p:nvGrpSpPr>
        <p:grpSpPr>
          <a:xfrm>
            <a:off x="-124699" y="1"/>
            <a:ext cx="12440996" cy="6857980"/>
            <a:chOff x="0" y="0"/>
            <a:chExt cx="9330747" cy="5143485"/>
          </a:xfrm>
        </p:grpSpPr>
        <p:sp>
          <p:nvSpPr>
            <p:cNvPr id="580" name="Google Shape;580;p15"/>
            <p:cNvSpPr/>
            <p:nvPr/>
          </p:nvSpPr>
          <p:spPr>
            <a:xfrm>
              <a:off x="0" y="4430508"/>
              <a:ext cx="515564" cy="712977"/>
            </a:xfrm>
            <a:custGeom>
              <a:avLst/>
              <a:gdLst/>
              <a:ahLst/>
              <a:cxnLst/>
              <a:rect l="l" t="t" r="r" b="b"/>
              <a:pathLst>
                <a:path w="6481" h="8979" extrusionOk="0">
                  <a:moveTo>
                    <a:pt x="1" y="0"/>
                  </a:moveTo>
                  <a:lnTo>
                    <a:pt x="1" y="2200"/>
                  </a:lnTo>
                  <a:cubicBezTo>
                    <a:pt x="1065" y="3604"/>
                    <a:pt x="1963" y="5031"/>
                    <a:pt x="2570" y="6499"/>
                  </a:cubicBezTo>
                  <a:cubicBezTo>
                    <a:pt x="2899" y="7288"/>
                    <a:pt x="3163" y="8114"/>
                    <a:pt x="3378" y="8978"/>
                  </a:cubicBezTo>
                  <a:lnTo>
                    <a:pt x="6481" y="8978"/>
                  </a:lnTo>
                  <a:cubicBezTo>
                    <a:pt x="6310" y="8507"/>
                    <a:pt x="6125" y="8046"/>
                    <a:pt x="5922" y="7601"/>
                  </a:cubicBezTo>
                  <a:cubicBezTo>
                    <a:pt x="4692" y="4937"/>
                    <a:pt x="2450" y="246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5"/>
            <p:cNvSpPr/>
            <p:nvPr/>
          </p:nvSpPr>
          <p:spPr>
            <a:xfrm>
              <a:off x="0" y="0"/>
              <a:ext cx="444685" cy="1717530"/>
            </a:xfrm>
            <a:custGeom>
              <a:avLst/>
              <a:gdLst/>
              <a:ahLst/>
              <a:cxnLst/>
              <a:rect l="l" t="t" r="r" b="b"/>
              <a:pathLst>
                <a:path w="5590" h="21630" extrusionOk="0">
                  <a:moveTo>
                    <a:pt x="4412" y="0"/>
                  </a:moveTo>
                  <a:cubicBezTo>
                    <a:pt x="4239" y="4371"/>
                    <a:pt x="4016" y="8715"/>
                    <a:pt x="2570" y="12198"/>
                  </a:cubicBezTo>
                  <a:cubicBezTo>
                    <a:pt x="1963" y="13666"/>
                    <a:pt x="1065" y="15092"/>
                    <a:pt x="1" y="16501"/>
                  </a:cubicBezTo>
                  <a:lnTo>
                    <a:pt x="1" y="21629"/>
                  </a:lnTo>
                  <a:cubicBezTo>
                    <a:pt x="1710" y="19501"/>
                    <a:pt x="3185" y="17361"/>
                    <a:pt x="3997" y="15153"/>
                  </a:cubicBezTo>
                  <a:cubicBezTo>
                    <a:pt x="5589" y="10840"/>
                    <a:pt x="5246" y="5284"/>
                    <a:pt x="5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5"/>
            <p:cNvSpPr/>
            <p:nvPr/>
          </p:nvSpPr>
          <p:spPr>
            <a:xfrm>
              <a:off x="0" y="0"/>
              <a:ext cx="706245" cy="2572166"/>
            </a:xfrm>
            <a:custGeom>
              <a:avLst/>
              <a:gdLst/>
              <a:ahLst/>
              <a:cxnLst/>
              <a:rect l="l" t="t" r="r" b="b"/>
              <a:pathLst>
                <a:path w="8878" h="32393" extrusionOk="0">
                  <a:moveTo>
                    <a:pt x="6212" y="0"/>
                  </a:moveTo>
                  <a:cubicBezTo>
                    <a:pt x="6031" y="5997"/>
                    <a:pt x="7209" y="12810"/>
                    <a:pt x="5544" y="17953"/>
                  </a:cubicBezTo>
                  <a:cubicBezTo>
                    <a:pt x="4567" y="20965"/>
                    <a:pt x="2351" y="23893"/>
                    <a:pt x="1" y="26853"/>
                  </a:cubicBezTo>
                  <a:lnTo>
                    <a:pt x="1" y="32392"/>
                  </a:lnTo>
                  <a:cubicBezTo>
                    <a:pt x="2831" y="28411"/>
                    <a:pt x="6092" y="24527"/>
                    <a:pt x="7197" y="20591"/>
                  </a:cubicBezTo>
                  <a:cubicBezTo>
                    <a:pt x="8877" y="14602"/>
                    <a:pt x="6552" y="6461"/>
                    <a:pt x="7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5"/>
            <p:cNvSpPr/>
            <p:nvPr/>
          </p:nvSpPr>
          <p:spPr>
            <a:xfrm>
              <a:off x="8913125" y="0"/>
              <a:ext cx="248037" cy="697732"/>
            </a:xfrm>
            <a:custGeom>
              <a:avLst/>
              <a:gdLst/>
              <a:ahLst/>
              <a:cxnLst/>
              <a:rect l="l" t="t" r="r" b="b"/>
              <a:pathLst>
                <a:path w="3118" h="8787" extrusionOk="0">
                  <a:moveTo>
                    <a:pt x="1" y="0"/>
                  </a:moveTo>
                  <a:cubicBezTo>
                    <a:pt x="521" y="2827"/>
                    <a:pt x="1201" y="5514"/>
                    <a:pt x="2434" y="7707"/>
                  </a:cubicBezTo>
                  <a:cubicBezTo>
                    <a:pt x="2642" y="8073"/>
                    <a:pt x="2868" y="8431"/>
                    <a:pt x="3117" y="8786"/>
                  </a:cubicBezTo>
                  <a:lnTo>
                    <a:pt x="3117" y="238"/>
                  </a:lnTo>
                  <a:lnTo>
                    <a:pt x="30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5"/>
            <p:cNvSpPr/>
            <p:nvPr/>
          </p:nvSpPr>
          <p:spPr>
            <a:xfrm>
              <a:off x="0" y="4186491"/>
              <a:ext cx="985465" cy="956989"/>
            </a:xfrm>
            <a:custGeom>
              <a:avLst/>
              <a:gdLst/>
              <a:ahLst/>
              <a:cxnLst/>
              <a:rect l="l" t="t" r="r" b="b"/>
              <a:pathLst>
                <a:path w="12388" h="12052" extrusionOk="0">
                  <a:moveTo>
                    <a:pt x="1" y="1"/>
                  </a:moveTo>
                  <a:lnTo>
                    <a:pt x="1" y="1518"/>
                  </a:lnTo>
                  <a:cubicBezTo>
                    <a:pt x="3563" y="4813"/>
                    <a:pt x="7397" y="7972"/>
                    <a:pt x="9243" y="11584"/>
                  </a:cubicBezTo>
                  <a:cubicBezTo>
                    <a:pt x="9322" y="11739"/>
                    <a:pt x="9398" y="11893"/>
                    <a:pt x="9473" y="12051"/>
                  </a:cubicBezTo>
                  <a:lnTo>
                    <a:pt x="12387" y="12051"/>
                  </a:lnTo>
                  <a:cubicBezTo>
                    <a:pt x="9790" y="7681"/>
                    <a:pt x="4103" y="414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5"/>
            <p:cNvSpPr/>
            <p:nvPr/>
          </p:nvSpPr>
          <p:spPr>
            <a:xfrm>
              <a:off x="0" y="0"/>
              <a:ext cx="1438423" cy="5143379"/>
            </a:xfrm>
            <a:custGeom>
              <a:avLst/>
              <a:gdLst/>
              <a:ahLst/>
              <a:cxnLst/>
              <a:rect l="l" t="t" r="r" b="b"/>
              <a:pathLst>
                <a:path w="18082" h="64774" extrusionOk="0">
                  <a:moveTo>
                    <a:pt x="8869" y="0"/>
                  </a:moveTo>
                  <a:cubicBezTo>
                    <a:pt x="6711" y="6601"/>
                    <a:pt x="10583" y="16175"/>
                    <a:pt x="8945" y="23071"/>
                  </a:cubicBezTo>
                  <a:cubicBezTo>
                    <a:pt x="7707" y="28267"/>
                    <a:pt x="2646" y="33521"/>
                    <a:pt x="1" y="38945"/>
                  </a:cubicBezTo>
                  <a:lnTo>
                    <a:pt x="1" y="50421"/>
                  </a:lnTo>
                  <a:cubicBezTo>
                    <a:pt x="3461" y="55950"/>
                    <a:pt x="11545" y="59683"/>
                    <a:pt x="15244" y="64773"/>
                  </a:cubicBezTo>
                  <a:lnTo>
                    <a:pt x="18082" y="64773"/>
                  </a:lnTo>
                  <a:cubicBezTo>
                    <a:pt x="13353" y="59237"/>
                    <a:pt x="3117" y="55637"/>
                    <a:pt x="1642" y="48326"/>
                  </a:cubicBezTo>
                  <a:cubicBezTo>
                    <a:pt x="69" y="40521"/>
                    <a:pt x="9334" y="32744"/>
                    <a:pt x="10775" y="25388"/>
                  </a:cubicBezTo>
                  <a:cubicBezTo>
                    <a:pt x="12274" y="17764"/>
                    <a:pt x="6744" y="7069"/>
                    <a:pt x="10979" y="695"/>
                  </a:cubicBezTo>
                  <a:cubicBezTo>
                    <a:pt x="11137" y="453"/>
                    <a:pt x="11315" y="223"/>
                    <a:pt x="114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5"/>
            <p:cNvSpPr/>
            <p:nvPr/>
          </p:nvSpPr>
          <p:spPr>
            <a:xfrm>
              <a:off x="8448627" y="0"/>
              <a:ext cx="712529" cy="920383"/>
            </a:xfrm>
            <a:custGeom>
              <a:avLst/>
              <a:gdLst/>
              <a:ahLst/>
              <a:cxnLst/>
              <a:rect l="l" t="t" r="r" b="b"/>
              <a:pathLst>
                <a:path w="8957" h="11591" extrusionOk="0">
                  <a:moveTo>
                    <a:pt x="1" y="0"/>
                  </a:moveTo>
                  <a:cubicBezTo>
                    <a:pt x="620" y="2084"/>
                    <a:pt x="1370" y="4027"/>
                    <a:pt x="2450" y="5631"/>
                  </a:cubicBezTo>
                  <a:cubicBezTo>
                    <a:pt x="3941" y="7851"/>
                    <a:pt x="6375" y="9734"/>
                    <a:pt x="8956" y="11590"/>
                  </a:cubicBezTo>
                  <a:lnTo>
                    <a:pt x="8956" y="10666"/>
                  </a:lnTo>
                  <a:cubicBezTo>
                    <a:pt x="7503" y="9375"/>
                    <a:pt x="6232" y="8039"/>
                    <a:pt x="5333" y="6583"/>
                  </a:cubicBezTo>
                  <a:cubicBezTo>
                    <a:pt x="4182" y="4710"/>
                    <a:pt x="3450" y="2427"/>
                    <a:pt x="2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5"/>
            <p:cNvSpPr/>
            <p:nvPr/>
          </p:nvSpPr>
          <p:spPr>
            <a:xfrm>
              <a:off x="9003176" y="2833238"/>
              <a:ext cx="157986" cy="1276674"/>
            </a:xfrm>
            <a:custGeom>
              <a:avLst/>
              <a:gdLst/>
              <a:ahLst/>
              <a:cxnLst/>
              <a:rect l="l" t="t" r="r" b="b"/>
              <a:pathLst>
                <a:path w="1986" h="16078" extrusionOk="0">
                  <a:moveTo>
                    <a:pt x="1985" y="0"/>
                  </a:moveTo>
                  <a:cubicBezTo>
                    <a:pt x="1189" y="1762"/>
                    <a:pt x="574" y="3491"/>
                    <a:pt x="381" y="5163"/>
                  </a:cubicBezTo>
                  <a:cubicBezTo>
                    <a:pt x="1" y="8484"/>
                    <a:pt x="1076" y="12314"/>
                    <a:pt x="1985" y="16077"/>
                  </a:cubicBezTo>
                  <a:lnTo>
                    <a:pt x="1985" y="11707"/>
                  </a:lnTo>
                  <a:cubicBezTo>
                    <a:pt x="1880" y="10521"/>
                    <a:pt x="1861" y="9367"/>
                    <a:pt x="1985" y="8269"/>
                  </a:cubicBezTo>
                  <a:lnTo>
                    <a:pt x="19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5"/>
            <p:cNvSpPr/>
            <p:nvPr/>
          </p:nvSpPr>
          <p:spPr>
            <a:xfrm>
              <a:off x="8012051" y="0"/>
              <a:ext cx="1149100" cy="1015987"/>
            </a:xfrm>
            <a:custGeom>
              <a:avLst/>
              <a:gdLst/>
              <a:ahLst/>
              <a:cxnLst/>
              <a:rect l="l" t="t" r="r" b="b"/>
              <a:pathLst>
                <a:path w="14445" h="12795" extrusionOk="0">
                  <a:moveTo>
                    <a:pt x="1" y="0"/>
                  </a:moveTo>
                  <a:cubicBezTo>
                    <a:pt x="650" y="1574"/>
                    <a:pt x="1401" y="3027"/>
                    <a:pt x="2356" y="4228"/>
                  </a:cubicBezTo>
                  <a:cubicBezTo>
                    <a:pt x="5062" y="7628"/>
                    <a:pt x="10376" y="9854"/>
                    <a:pt x="14444" y="12794"/>
                  </a:cubicBezTo>
                  <a:lnTo>
                    <a:pt x="14444" y="12198"/>
                  </a:lnTo>
                  <a:cubicBezTo>
                    <a:pt x="10943" y="9854"/>
                    <a:pt x="7195" y="7688"/>
                    <a:pt x="5111" y="4850"/>
                  </a:cubicBezTo>
                  <a:cubicBezTo>
                    <a:pt x="4104" y="3469"/>
                    <a:pt x="3349" y="1800"/>
                    <a:pt x="2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5"/>
            <p:cNvSpPr/>
            <p:nvPr/>
          </p:nvSpPr>
          <p:spPr>
            <a:xfrm>
              <a:off x="237778" y="0"/>
              <a:ext cx="1750339" cy="5143379"/>
            </a:xfrm>
            <a:custGeom>
              <a:avLst/>
              <a:gdLst/>
              <a:ahLst/>
              <a:cxnLst/>
              <a:rect l="l" t="t" r="r" b="b"/>
              <a:pathLst>
                <a:path w="22003" h="64774" extrusionOk="0">
                  <a:moveTo>
                    <a:pt x="13488" y="0"/>
                  </a:moveTo>
                  <a:cubicBezTo>
                    <a:pt x="11583" y="940"/>
                    <a:pt x="9979" y="2148"/>
                    <a:pt x="8945" y="3850"/>
                  </a:cubicBezTo>
                  <a:cubicBezTo>
                    <a:pt x="5129" y="10122"/>
                    <a:pt x="10839" y="20176"/>
                    <a:pt x="9696" y="27546"/>
                  </a:cubicBezTo>
                  <a:cubicBezTo>
                    <a:pt x="8594" y="34657"/>
                    <a:pt x="1" y="42473"/>
                    <a:pt x="1812" y="49901"/>
                  </a:cubicBezTo>
                  <a:cubicBezTo>
                    <a:pt x="3476" y="56731"/>
                    <a:pt x="13103" y="59807"/>
                    <a:pt x="17946" y="64773"/>
                  </a:cubicBezTo>
                  <a:lnTo>
                    <a:pt x="20856" y="64773"/>
                  </a:lnTo>
                  <a:cubicBezTo>
                    <a:pt x="15983" y="60282"/>
                    <a:pt x="6805" y="57690"/>
                    <a:pt x="4967" y="51270"/>
                  </a:cubicBezTo>
                  <a:cubicBezTo>
                    <a:pt x="2948" y="44221"/>
                    <a:pt x="10884" y="36397"/>
                    <a:pt x="11670" y="29539"/>
                  </a:cubicBezTo>
                  <a:cubicBezTo>
                    <a:pt x="12485" y="22433"/>
                    <a:pt x="6627" y="13017"/>
                    <a:pt x="10043" y="6854"/>
                  </a:cubicBezTo>
                  <a:cubicBezTo>
                    <a:pt x="12149" y="3065"/>
                    <a:pt x="17157" y="1601"/>
                    <a:pt x="2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5"/>
            <p:cNvSpPr/>
            <p:nvPr/>
          </p:nvSpPr>
          <p:spPr>
            <a:xfrm>
              <a:off x="707606" y="0"/>
              <a:ext cx="2025104" cy="5143379"/>
            </a:xfrm>
            <a:custGeom>
              <a:avLst/>
              <a:gdLst/>
              <a:ahLst/>
              <a:cxnLst/>
              <a:rect l="l" t="t" r="r" b="b"/>
              <a:pathLst>
                <a:path w="25457" h="64774" extrusionOk="0">
                  <a:moveTo>
                    <a:pt x="22513" y="0"/>
                  </a:moveTo>
                  <a:cubicBezTo>
                    <a:pt x="16976" y="3390"/>
                    <a:pt x="8103" y="4284"/>
                    <a:pt x="5367" y="9711"/>
                  </a:cubicBezTo>
                  <a:cubicBezTo>
                    <a:pt x="2329" y="15742"/>
                    <a:pt x="8303" y="24535"/>
                    <a:pt x="7794" y="31373"/>
                  </a:cubicBezTo>
                  <a:cubicBezTo>
                    <a:pt x="7300" y="37971"/>
                    <a:pt x="0" y="45764"/>
                    <a:pt x="2201" y="52440"/>
                  </a:cubicBezTo>
                  <a:cubicBezTo>
                    <a:pt x="4208" y="58520"/>
                    <a:pt x="13108" y="60652"/>
                    <a:pt x="17943" y="64773"/>
                  </a:cubicBezTo>
                  <a:lnTo>
                    <a:pt x="21048" y="64773"/>
                  </a:lnTo>
                  <a:cubicBezTo>
                    <a:pt x="16309" y="60906"/>
                    <a:pt x="7500" y="59237"/>
                    <a:pt x="5318" y="53414"/>
                  </a:cubicBezTo>
                  <a:cubicBezTo>
                    <a:pt x="2959" y="47115"/>
                    <a:pt x="9647" y="39378"/>
                    <a:pt x="9866" y="33045"/>
                  </a:cubicBezTo>
                  <a:cubicBezTo>
                    <a:pt x="10092" y="26482"/>
                    <a:pt x="4043" y="18297"/>
                    <a:pt x="6718" y="12413"/>
                  </a:cubicBezTo>
                  <a:cubicBezTo>
                    <a:pt x="9398" y="6525"/>
                    <a:pt x="19542" y="5707"/>
                    <a:pt x="24339" y="1220"/>
                  </a:cubicBezTo>
                  <a:cubicBezTo>
                    <a:pt x="24732" y="854"/>
                    <a:pt x="25102" y="441"/>
                    <a:pt x="25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5"/>
            <p:cNvSpPr/>
            <p:nvPr/>
          </p:nvSpPr>
          <p:spPr>
            <a:xfrm>
              <a:off x="7594170" y="0"/>
              <a:ext cx="1736577" cy="5143379"/>
            </a:xfrm>
            <a:custGeom>
              <a:avLst/>
              <a:gdLst/>
              <a:ahLst/>
              <a:cxnLst/>
              <a:rect l="l" t="t" r="r" b="b"/>
              <a:pathLst>
                <a:path w="21830" h="64774" extrusionOk="0">
                  <a:moveTo>
                    <a:pt x="1" y="0"/>
                  </a:moveTo>
                  <a:cubicBezTo>
                    <a:pt x="676" y="1287"/>
                    <a:pt x="1432" y="2469"/>
                    <a:pt x="2329" y="3430"/>
                  </a:cubicBezTo>
                  <a:cubicBezTo>
                    <a:pt x="6654" y="8058"/>
                    <a:pt x="16780" y="9492"/>
                    <a:pt x="19143" y="15794"/>
                  </a:cubicBezTo>
                  <a:cubicBezTo>
                    <a:pt x="21505" y="22097"/>
                    <a:pt x="14814" y="29830"/>
                    <a:pt x="14595" y="36163"/>
                  </a:cubicBezTo>
                  <a:cubicBezTo>
                    <a:pt x="14369" y="42726"/>
                    <a:pt x="20418" y="50911"/>
                    <a:pt x="17743" y="56795"/>
                  </a:cubicBezTo>
                  <a:cubicBezTo>
                    <a:pt x="15848" y="60962"/>
                    <a:pt x="10218" y="62589"/>
                    <a:pt x="5383" y="64773"/>
                  </a:cubicBezTo>
                  <a:lnTo>
                    <a:pt x="13369" y="64773"/>
                  </a:lnTo>
                  <a:cubicBezTo>
                    <a:pt x="15735" y="63623"/>
                    <a:pt x="17727" y="62196"/>
                    <a:pt x="18791" y="60086"/>
                  </a:cubicBezTo>
                  <a:cubicBezTo>
                    <a:pt x="21829" y="54055"/>
                    <a:pt x="15856" y="45262"/>
                    <a:pt x="16369" y="38424"/>
                  </a:cubicBezTo>
                  <a:cubicBezTo>
                    <a:pt x="16588" y="35442"/>
                    <a:pt x="18199" y="32219"/>
                    <a:pt x="19697" y="28966"/>
                  </a:cubicBezTo>
                  <a:lnTo>
                    <a:pt x="19697" y="13798"/>
                  </a:lnTo>
                  <a:cubicBezTo>
                    <a:pt x="15727" y="9771"/>
                    <a:pt x="8368" y="7745"/>
                    <a:pt x="4930" y="3756"/>
                  </a:cubicBezTo>
                  <a:cubicBezTo>
                    <a:pt x="4013" y="2691"/>
                    <a:pt x="3266" y="1404"/>
                    <a:pt x="26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5"/>
            <p:cNvSpPr/>
            <p:nvPr/>
          </p:nvSpPr>
          <p:spPr>
            <a:xfrm>
              <a:off x="1172740" y="0"/>
              <a:ext cx="1779772" cy="5143379"/>
            </a:xfrm>
            <a:custGeom>
              <a:avLst/>
              <a:gdLst/>
              <a:ahLst/>
              <a:cxnLst/>
              <a:rect l="l" t="t" r="r" b="b"/>
              <a:pathLst>
                <a:path w="22373" h="64774" extrusionOk="0">
                  <a:moveTo>
                    <a:pt x="21221" y="0"/>
                  </a:moveTo>
                  <a:cubicBezTo>
                    <a:pt x="20500" y="1374"/>
                    <a:pt x="19708" y="2620"/>
                    <a:pt x="18749" y="3589"/>
                  </a:cubicBezTo>
                  <a:cubicBezTo>
                    <a:pt x="14334" y="8058"/>
                    <a:pt x="4668" y="9232"/>
                    <a:pt x="2332" y="14956"/>
                  </a:cubicBezTo>
                  <a:cubicBezTo>
                    <a:pt x="0" y="20685"/>
                    <a:pt x="6091" y="28279"/>
                    <a:pt x="6125" y="34562"/>
                  </a:cubicBezTo>
                  <a:cubicBezTo>
                    <a:pt x="6159" y="40624"/>
                    <a:pt x="60" y="48270"/>
                    <a:pt x="2554" y="54203"/>
                  </a:cubicBezTo>
                  <a:cubicBezTo>
                    <a:pt x="4932" y="59845"/>
                    <a:pt x="13846" y="61014"/>
                    <a:pt x="18420" y="64773"/>
                  </a:cubicBezTo>
                  <a:lnTo>
                    <a:pt x="21727" y="64773"/>
                  </a:lnTo>
                  <a:cubicBezTo>
                    <a:pt x="17409" y="60943"/>
                    <a:pt x="8189" y="60343"/>
                    <a:pt x="5597" y="54810"/>
                  </a:cubicBezTo>
                  <a:cubicBezTo>
                    <a:pt x="2989" y="49239"/>
                    <a:pt x="8518" y="41707"/>
                    <a:pt x="8257" y="35917"/>
                  </a:cubicBezTo>
                  <a:cubicBezTo>
                    <a:pt x="7985" y="29920"/>
                    <a:pt x="1879" y="22904"/>
                    <a:pt x="3890" y="17346"/>
                  </a:cubicBezTo>
                  <a:cubicBezTo>
                    <a:pt x="5902" y="11786"/>
                    <a:pt x="15088" y="10300"/>
                    <a:pt x="19134" y="5865"/>
                  </a:cubicBezTo>
                  <a:cubicBezTo>
                    <a:pt x="20504" y="4363"/>
                    <a:pt x="21462" y="2238"/>
                    <a:pt x="22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5"/>
            <p:cNvSpPr/>
            <p:nvPr/>
          </p:nvSpPr>
          <p:spPr>
            <a:xfrm>
              <a:off x="7187745" y="0"/>
              <a:ext cx="1911268" cy="5143379"/>
            </a:xfrm>
            <a:custGeom>
              <a:avLst/>
              <a:gdLst/>
              <a:ahLst/>
              <a:cxnLst/>
              <a:rect l="l" t="t" r="r" b="b"/>
              <a:pathLst>
                <a:path w="24026" h="64774" extrusionOk="0">
                  <a:moveTo>
                    <a:pt x="0" y="0"/>
                  </a:moveTo>
                  <a:cubicBezTo>
                    <a:pt x="747" y="1216"/>
                    <a:pt x="1563" y="2314"/>
                    <a:pt x="2510" y="3181"/>
                  </a:cubicBezTo>
                  <a:cubicBezTo>
                    <a:pt x="6790" y="7084"/>
                    <a:pt x="16119" y="7654"/>
                    <a:pt x="18730" y="13224"/>
                  </a:cubicBezTo>
                  <a:cubicBezTo>
                    <a:pt x="21342" y="18795"/>
                    <a:pt x="15806" y="26332"/>
                    <a:pt x="16069" y="32117"/>
                  </a:cubicBezTo>
                  <a:cubicBezTo>
                    <a:pt x="16341" y="38114"/>
                    <a:pt x="22448" y="45130"/>
                    <a:pt x="20436" y="50689"/>
                  </a:cubicBezTo>
                  <a:cubicBezTo>
                    <a:pt x="18424" y="56248"/>
                    <a:pt x="9239" y="57735"/>
                    <a:pt x="5193" y="62169"/>
                  </a:cubicBezTo>
                  <a:cubicBezTo>
                    <a:pt x="4521" y="62909"/>
                    <a:pt x="3947" y="63796"/>
                    <a:pt x="3430" y="64773"/>
                  </a:cubicBezTo>
                  <a:lnTo>
                    <a:pt x="5540" y="64773"/>
                  </a:lnTo>
                  <a:cubicBezTo>
                    <a:pt x="10069" y="60516"/>
                    <a:pt x="19402" y="59279"/>
                    <a:pt x="21693" y="53663"/>
                  </a:cubicBezTo>
                  <a:cubicBezTo>
                    <a:pt x="24025" y="47938"/>
                    <a:pt x="17934" y="40340"/>
                    <a:pt x="17900" y="34061"/>
                  </a:cubicBezTo>
                  <a:cubicBezTo>
                    <a:pt x="17866" y="27999"/>
                    <a:pt x="23965" y="20354"/>
                    <a:pt x="21470" y="14417"/>
                  </a:cubicBezTo>
                  <a:cubicBezTo>
                    <a:pt x="18972" y="8485"/>
                    <a:pt x="9239" y="7499"/>
                    <a:pt x="4928" y="3242"/>
                  </a:cubicBezTo>
                  <a:cubicBezTo>
                    <a:pt x="4019" y="2344"/>
                    <a:pt x="3245" y="1227"/>
                    <a:pt x="2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5"/>
            <p:cNvSpPr/>
            <p:nvPr/>
          </p:nvSpPr>
          <p:spPr>
            <a:xfrm>
              <a:off x="1477102" y="0"/>
              <a:ext cx="1951839" cy="5143379"/>
            </a:xfrm>
            <a:custGeom>
              <a:avLst/>
              <a:gdLst/>
              <a:ahLst/>
              <a:cxnLst/>
              <a:rect l="l" t="t" r="r" b="b"/>
              <a:pathLst>
                <a:path w="24536" h="64774" extrusionOk="0">
                  <a:moveTo>
                    <a:pt x="19505" y="0"/>
                  </a:moveTo>
                  <a:cubicBezTo>
                    <a:pt x="18433" y="2959"/>
                    <a:pt x="17505" y="6031"/>
                    <a:pt x="15810" y="8043"/>
                  </a:cubicBezTo>
                  <a:cubicBezTo>
                    <a:pt x="12119" y="12428"/>
                    <a:pt x="3416" y="14195"/>
                    <a:pt x="1710" y="19572"/>
                  </a:cubicBezTo>
                  <a:cubicBezTo>
                    <a:pt x="1" y="24950"/>
                    <a:pt x="6096" y="31415"/>
                    <a:pt x="6582" y="37125"/>
                  </a:cubicBezTo>
                  <a:cubicBezTo>
                    <a:pt x="7050" y="42632"/>
                    <a:pt x="2061" y="50028"/>
                    <a:pt x="4760" y="55245"/>
                  </a:cubicBezTo>
                  <a:cubicBezTo>
                    <a:pt x="7462" y="60460"/>
                    <a:pt x="16383" y="60648"/>
                    <a:pt x="20614" y="64207"/>
                  </a:cubicBezTo>
                  <a:cubicBezTo>
                    <a:pt x="20825" y="64385"/>
                    <a:pt x="21029" y="64574"/>
                    <a:pt x="21229" y="64773"/>
                  </a:cubicBezTo>
                  <a:lnTo>
                    <a:pt x="24535" y="64773"/>
                  </a:lnTo>
                  <a:cubicBezTo>
                    <a:pt x="24094" y="64280"/>
                    <a:pt x="23629" y="63834"/>
                    <a:pt x="23135" y="63449"/>
                  </a:cubicBezTo>
                  <a:cubicBezTo>
                    <a:pt x="18968" y="60218"/>
                    <a:pt x="10462" y="60377"/>
                    <a:pt x="7692" y="55512"/>
                  </a:cubicBezTo>
                  <a:cubicBezTo>
                    <a:pt x="4918" y="50648"/>
                    <a:pt x="9394" y="43409"/>
                    <a:pt x="8737" y="38178"/>
                  </a:cubicBezTo>
                  <a:cubicBezTo>
                    <a:pt x="8058" y="32755"/>
                    <a:pt x="2008" y="26830"/>
                    <a:pt x="3427" y="21641"/>
                  </a:cubicBezTo>
                  <a:cubicBezTo>
                    <a:pt x="4850" y="16451"/>
                    <a:pt x="13077" y="14440"/>
                    <a:pt x="16425" y="10122"/>
                  </a:cubicBezTo>
                  <a:cubicBezTo>
                    <a:pt x="18383" y="7593"/>
                    <a:pt x="19097" y="3472"/>
                    <a:pt x="204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5"/>
            <p:cNvSpPr/>
            <p:nvPr/>
          </p:nvSpPr>
          <p:spPr>
            <a:xfrm>
              <a:off x="6786887" y="0"/>
              <a:ext cx="2055413" cy="5143379"/>
            </a:xfrm>
            <a:custGeom>
              <a:avLst/>
              <a:gdLst/>
              <a:ahLst/>
              <a:cxnLst/>
              <a:rect l="l" t="t" r="r" b="b"/>
              <a:pathLst>
                <a:path w="25838" h="64774" extrusionOk="0">
                  <a:moveTo>
                    <a:pt x="0" y="0"/>
                  </a:moveTo>
                  <a:cubicBezTo>
                    <a:pt x="910" y="1329"/>
                    <a:pt x="1880" y="2536"/>
                    <a:pt x="3008" y="3412"/>
                  </a:cubicBezTo>
                  <a:cubicBezTo>
                    <a:pt x="7171" y="6642"/>
                    <a:pt x="15678" y="6484"/>
                    <a:pt x="18452" y="11349"/>
                  </a:cubicBezTo>
                  <a:cubicBezTo>
                    <a:pt x="21226" y="16213"/>
                    <a:pt x="16750" y="23452"/>
                    <a:pt x="17406" y="28683"/>
                  </a:cubicBezTo>
                  <a:cubicBezTo>
                    <a:pt x="18086" y="34106"/>
                    <a:pt x="24135" y="40031"/>
                    <a:pt x="22716" y="45221"/>
                  </a:cubicBezTo>
                  <a:cubicBezTo>
                    <a:pt x="21294" y="50410"/>
                    <a:pt x="13066" y="52421"/>
                    <a:pt x="9718" y="56739"/>
                  </a:cubicBezTo>
                  <a:cubicBezTo>
                    <a:pt x="8141" y="58773"/>
                    <a:pt x="7371" y="61845"/>
                    <a:pt x="6428" y="64773"/>
                  </a:cubicBezTo>
                  <a:lnTo>
                    <a:pt x="7292" y="64773"/>
                  </a:lnTo>
                  <a:cubicBezTo>
                    <a:pt x="8035" y="62732"/>
                    <a:pt x="8847" y="60811"/>
                    <a:pt x="10032" y="59403"/>
                  </a:cubicBezTo>
                  <a:cubicBezTo>
                    <a:pt x="13723" y="55018"/>
                    <a:pt x="22426" y="53252"/>
                    <a:pt x="24132" y="47874"/>
                  </a:cubicBezTo>
                  <a:cubicBezTo>
                    <a:pt x="25837" y="42496"/>
                    <a:pt x="19746" y="36034"/>
                    <a:pt x="19260" y="30324"/>
                  </a:cubicBezTo>
                  <a:cubicBezTo>
                    <a:pt x="18791" y="24815"/>
                    <a:pt x="23780" y="17417"/>
                    <a:pt x="21082" y="12202"/>
                  </a:cubicBezTo>
                  <a:cubicBezTo>
                    <a:pt x="18380" y="6990"/>
                    <a:pt x="9458" y="6801"/>
                    <a:pt x="5228" y="3242"/>
                  </a:cubicBezTo>
                  <a:cubicBezTo>
                    <a:pt x="4205" y="2382"/>
                    <a:pt x="3329" y="1249"/>
                    <a:pt x="25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5"/>
            <p:cNvSpPr/>
            <p:nvPr/>
          </p:nvSpPr>
          <p:spPr>
            <a:xfrm>
              <a:off x="1799840" y="0"/>
              <a:ext cx="2146975" cy="5143379"/>
            </a:xfrm>
            <a:custGeom>
              <a:avLst/>
              <a:gdLst/>
              <a:ahLst/>
              <a:cxnLst/>
              <a:rect l="l" t="t" r="r" b="b"/>
              <a:pathLst>
                <a:path w="26989" h="64774" extrusionOk="0">
                  <a:moveTo>
                    <a:pt x="17496" y="0"/>
                  </a:moveTo>
                  <a:cubicBezTo>
                    <a:pt x="15561" y="3657"/>
                    <a:pt x="15285" y="9013"/>
                    <a:pt x="13089" y="12092"/>
                  </a:cubicBezTo>
                  <a:cubicBezTo>
                    <a:pt x="10066" y="16330"/>
                    <a:pt x="2310" y="18557"/>
                    <a:pt x="1156" y="23550"/>
                  </a:cubicBezTo>
                  <a:cubicBezTo>
                    <a:pt x="1" y="28539"/>
                    <a:pt x="5982" y="33951"/>
                    <a:pt x="6836" y="39084"/>
                  </a:cubicBezTo>
                  <a:cubicBezTo>
                    <a:pt x="7658" y="44039"/>
                    <a:pt x="3673" y="51096"/>
                    <a:pt x="6496" y="55621"/>
                  </a:cubicBezTo>
                  <a:cubicBezTo>
                    <a:pt x="9318" y="60147"/>
                    <a:pt x="17410" y="59671"/>
                    <a:pt x="21497" y="62589"/>
                  </a:cubicBezTo>
                  <a:cubicBezTo>
                    <a:pt x="22309" y="63170"/>
                    <a:pt x="23049" y="63925"/>
                    <a:pt x="23751" y="64773"/>
                  </a:cubicBezTo>
                  <a:lnTo>
                    <a:pt x="26989" y="64773"/>
                  </a:lnTo>
                  <a:cubicBezTo>
                    <a:pt x="26003" y="63528"/>
                    <a:pt x="24974" y="62400"/>
                    <a:pt x="23803" y="61634"/>
                  </a:cubicBezTo>
                  <a:cubicBezTo>
                    <a:pt x="19811" y="59014"/>
                    <a:pt x="12138" y="59773"/>
                    <a:pt x="9285" y="55580"/>
                  </a:cubicBezTo>
                  <a:cubicBezTo>
                    <a:pt x="6432" y="51383"/>
                    <a:pt x="9949" y="44526"/>
                    <a:pt x="8979" y="39850"/>
                  </a:cubicBezTo>
                  <a:cubicBezTo>
                    <a:pt x="7975" y="35001"/>
                    <a:pt x="2084" y="30087"/>
                    <a:pt x="2993" y="25297"/>
                  </a:cubicBezTo>
                  <a:cubicBezTo>
                    <a:pt x="3903" y="20512"/>
                    <a:pt x="11187" y="18100"/>
                    <a:pt x="13901" y="13960"/>
                  </a:cubicBezTo>
                  <a:cubicBezTo>
                    <a:pt x="16361" y="10201"/>
                    <a:pt x="15840" y="3193"/>
                    <a:pt x="19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5"/>
            <p:cNvSpPr/>
            <p:nvPr/>
          </p:nvSpPr>
          <p:spPr>
            <a:xfrm>
              <a:off x="6389053" y="0"/>
              <a:ext cx="2178875" cy="5143379"/>
            </a:xfrm>
            <a:custGeom>
              <a:avLst/>
              <a:gdLst/>
              <a:ahLst/>
              <a:cxnLst/>
              <a:rect l="l" t="t" r="r" b="b"/>
              <a:pathLst>
                <a:path w="27390" h="64774" extrusionOk="0">
                  <a:moveTo>
                    <a:pt x="1" y="0"/>
                  </a:moveTo>
                  <a:cubicBezTo>
                    <a:pt x="1201" y="1596"/>
                    <a:pt x="2439" y="3106"/>
                    <a:pt x="3885" y="4054"/>
                  </a:cubicBezTo>
                  <a:cubicBezTo>
                    <a:pt x="7881" y="6673"/>
                    <a:pt x="15550" y="5914"/>
                    <a:pt x="18407" y="10107"/>
                  </a:cubicBezTo>
                  <a:cubicBezTo>
                    <a:pt x="21260" y="14304"/>
                    <a:pt x="17743" y="21161"/>
                    <a:pt x="18713" y="25837"/>
                  </a:cubicBezTo>
                  <a:cubicBezTo>
                    <a:pt x="19716" y="30683"/>
                    <a:pt x="25607" y="35600"/>
                    <a:pt x="24698" y="40386"/>
                  </a:cubicBezTo>
                  <a:cubicBezTo>
                    <a:pt x="23789" y="45175"/>
                    <a:pt x="16505" y="47586"/>
                    <a:pt x="13791" y="51727"/>
                  </a:cubicBezTo>
                  <a:cubicBezTo>
                    <a:pt x="11542" y="55158"/>
                    <a:pt x="11784" y="61301"/>
                    <a:pt x="9239" y="64773"/>
                  </a:cubicBezTo>
                  <a:lnTo>
                    <a:pt x="10568" y="64773"/>
                  </a:lnTo>
                  <a:cubicBezTo>
                    <a:pt x="11934" y="61263"/>
                    <a:pt x="12387" y="56860"/>
                    <a:pt x="14301" y="54180"/>
                  </a:cubicBezTo>
                  <a:cubicBezTo>
                    <a:pt x="17323" y="49946"/>
                    <a:pt x="25079" y="47715"/>
                    <a:pt x="26234" y="42726"/>
                  </a:cubicBezTo>
                  <a:cubicBezTo>
                    <a:pt x="27389" y="37733"/>
                    <a:pt x="21407" y="32324"/>
                    <a:pt x="20554" y="27189"/>
                  </a:cubicBezTo>
                  <a:cubicBezTo>
                    <a:pt x="19732" y="22237"/>
                    <a:pt x="23714" y="15179"/>
                    <a:pt x="20890" y="10654"/>
                  </a:cubicBezTo>
                  <a:cubicBezTo>
                    <a:pt x="18067" y="6130"/>
                    <a:pt x="9979" y="6601"/>
                    <a:pt x="5893" y="3684"/>
                  </a:cubicBezTo>
                  <a:cubicBezTo>
                    <a:pt x="4625" y="2778"/>
                    <a:pt x="3533" y="1450"/>
                    <a:pt x="2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5"/>
            <p:cNvSpPr/>
            <p:nvPr/>
          </p:nvSpPr>
          <p:spPr>
            <a:xfrm>
              <a:off x="5533165" y="0"/>
              <a:ext cx="2749168" cy="5143379"/>
            </a:xfrm>
            <a:custGeom>
              <a:avLst/>
              <a:gdLst/>
              <a:ahLst/>
              <a:cxnLst/>
              <a:rect l="l" t="t" r="r" b="b"/>
              <a:pathLst>
                <a:path w="34559" h="64774" extrusionOk="0">
                  <a:moveTo>
                    <a:pt x="5715" y="0"/>
                  </a:moveTo>
                  <a:cubicBezTo>
                    <a:pt x="7397" y="1899"/>
                    <a:pt x="9028" y="3982"/>
                    <a:pt x="10960" y="5038"/>
                  </a:cubicBezTo>
                  <a:cubicBezTo>
                    <a:pt x="14738" y="7107"/>
                    <a:pt x="21573" y="5872"/>
                    <a:pt x="24437" y="9439"/>
                  </a:cubicBezTo>
                  <a:cubicBezTo>
                    <a:pt x="27302" y="13002"/>
                    <a:pt x="24633" y="19414"/>
                    <a:pt x="25841" y="23543"/>
                  </a:cubicBezTo>
                  <a:cubicBezTo>
                    <a:pt x="27091" y="27826"/>
                    <a:pt x="32736" y="31819"/>
                    <a:pt x="32261" y="36186"/>
                  </a:cubicBezTo>
                  <a:cubicBezTo>
                    <a:pt x="31789" y="40552"/>
                    <a:pt x="25419" y="43243"/>
                    <a:pt x="23278" y="47156"/>
                  </a:cubicBezTo>
                  <a:cubicBezTo>
                    <a:pt x="21214" y="50930"/>
                    <a:pt x="22444" y="57769"/>
                    <a:pt x="18882" y="60634"/>
                  </a:cubicBezTo>
                  <a:cubicBezTo>
                    <a:pt x="17511" y="61736"/>
                    <a:pt x="15719" y="62019"/>
                    <a:pt x="13796" y="62019"/>
                  </a:cubicBezTo>
                  <a:cubicBezTo>
                    <a:pt x="11764" y="62019"/>
                    <a:pt x="9587" y="61702"/>
                    <a:pt x="7611" y="61702"/>
                  </a:cubicBezTo>
                  <a:cubicBezTo>
                    <a:pt x="6597" y="61702"/>
                    <a:pt x="5636" y="61786"/>
                    <a:pt x="4774" y="62038"/>
                  </a:cubicBezTo>
                  <a:cubicBezTo>
                    <a:pt x="3151" y="62509"/>
                    <a:pt x="1574" y="63611"/>
                    <a:pt x="0" y="64773"/>
                  </a:cubicBezTo>
                  <a:lnTo>
                    <a:pt x="2419" y="64773"/>
                  </a:lnTo>
                  <a:cubicBezTo>
                    <a:pt x="2891" y="64569"/>
                    <a:pt x="3363" y="64400"/>
                    <a:pt x="3839" y="64283"/>
                  </a:cubicBezTo>
                  <a:cubicBezTo>
                    <a:pt x="4561" y="64103"/>
                    <a:pt x="5343" y="64035"/>
                    <a:pt x="6164" y="64035"/>
                  </a:cubicBezTo>
                  <a:cubicBezTo>
                    <a:pt x="8650" y="64035"/>
                    <a:pt x="11487" y="64657"/>
                    <a:pt x="14058" y="64657"/>
                  </a:cubicBezTo>
                  <a:cubicBezTo>
                    <a:pt x="15811" y="64657"/>
                    <a:pt x="17441" y="64368"/>
                    <a:pt x="18753" y="63396"/>
                  </a:cubicBezTo>
                  <a:cubicBezTo>
                    <a:pt x="22630" y="60528"/>
                    <a:pt x="21618" y="53278"/>
                    <a:pt x="23950" y="49387"/>
                  </a:cubicBezTo>
                  <a:cubicBezTo>
                    <a:pt x="26373" y="45353"/>
                    <a:pt x="33193" y="42786"/>
                    <a:pt x="33876" y="38208"/>
                  </a:cubicBezTo>
                  <a:cubicBezTo>
                    <a:pt x="34559" y="33630"/>
                    <a:pt x="28781" y="29185"/>
                    <a:pt x="27645" y="24622"/>
                  </a:cubicBezTo>
                  <a:cubicBezTo>
                    <a:pt x="26547" y="20221"/>
                    <a:pt x="29627" y="13580"/>
                    <a:pt x="26758" y="9707"/>
                  </a:cubicBezTo>
                  <a:cubicBezTo>
                    <a:pt x="23890" y="5835"/>
                    <a:pt x="16636" y="6842"/>
                    <a:pt x="12745" y="4507"/>
                  </a:cubicBezTo>
                  <a:cubicBezTo>
                    <a:pt x="11081" y="3510"/>
                    <a:pt x="9665" y="1759"/>
                    <a:pt x="8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5"/>
            <p:cNvSpPr/>
            <p:nvPr/>
          </p:nvSpPr>
          <p:spPr>
            <a:xfrm>
              <a:off x="2133397" y="0"/>
              <a:ext cx="2745032" cy="5143379"/>
            </a:xfrm>
            <a:custGeom>
              <a:avLst/>
              <a:gdLst/>
              <a:ahLst/>
              <a:cxnLst/>
              <a:rect l="l" t="t" r="r" b="b"/>
              <a:pathLst>
                <a:path w="34507" h="64774" extrusionOk="0">
                  <a:moveTo>
                    <a:pt x="32827" y="0"/>
                  </a:moveTo>
                  <a:cubicBezTo>
                    <a:pt x="32129" y="355"/>
                    <a:pt x="31427" y="642"/>
                    <a:pt x="30721" y="816"/>
                  </a:cubicBezTo>
                  <a:cubicBezTo>
                    <a:pt x="30000" y="996"/>
                    <a:pt x="29217" y="1063"/>
                    <a:pt x="28397" y="1063"/>
                  </a:cubicBezTo>
                  <a:cubicBezTo>
                    <a:pt x="25910" y="1063"/>
                    <a:pt x="23072" y="441"/>
                    <a:pt x="20499" y="441"/>
                  </a:cubicBezTo>
                  <a:cubicBezTo>
                    <a:pt x="18745" y="441"/>
                    <a:pt x="17115" y="730"/>
                    <a:pt x="15802" y="1702"/>
                  </a:cubicBezTo>
                  <a:cubicBezTo>
                    <a:pt x="11930" y="4571"/>
                    <a:pt x="12938" y="11824"/>
                    <a:pt x="10605" y="15715"/>
                  </a:cubicBezTo>
                  <a:cubicBezTo>
                    <a:pt x="8186" y="19746"/>
                    <a:pt x="1366" y="22312"/>
                    <a:pt x="683" y="26890"/>
                  </a:cubicBezTo>
                  <a:cubicBezTo>
                    <a:pt x="1" y="31472"/>
                    <a:pt x="5778" y="35914"/>
                    <a:pt x="6914" y="40476"/>
                  </a:cubicBezTo>
                  <a:cubicBezTo>
                    <a:pt x="8013" y="44877"/>
                    <a:pt x="4933" y="51523"/>
                    <a:pt x="7801" y="55395"/>
                  </a:cubicBezTo>
                  <a:cubicBezTo>
                    <a:pt x="10670" y="59267"/>
                    <a:pt x="17919" y="58260"/>
                    <a:pt x="21810" y="60592"/>
                  </a:cubicBezTo>
                  <a:cubicBezTo>
                    <a:pt x="23373" y="61528"/>
                    <a:pt x="24716" y="63128"/>
                    <a:pt x="26041" y="64773"/>
                  </a:cubicBezTo>
                  <a:lnTo>
                    <a:pt x="29381" y="64773"/>
                  </a:lnTo>
                  <a:cubicBezTo>
                    <a:pt x="27611" y="62808"/>
                    <a:pt x="25921" y="60577"/>
                    <a:pt x="23897" y="59475"/>
                  </a:cubicBezTo>
                  <a:cubicBezTo>
                    <a:pt x="20124" y="57407"/>
                    <a:pt x="13285" y="58637"/>
                    <a:pt x="10420" y="55074"/>
                  </a:cubicBezTo>
                  <a:cubicBezTo>
                    <a:pt x="7556" y="51512"/>
                    <a:pt x="10224" y="45100"/>
                    <a:pt x="9020" y="40967"/>
                  </a:cubicBezTo>
                  <a:cubicBezTo>
                    <a:pt x="7767" y="36687"/>
                    <a:pt x="2122" y="32695"/>
                    <a:pt x="2597" y="28324"/>
                  </a:cubicBezTo>
                  <a:cubicBezTo>
                    <a:pt x="3073" y="23961"/>
                    <a:pt x="9443" y="21270"/>
                    <a:pt x="11583" y="17357"/>
                  </a:cubicBezTo>
                  <a:cubicBezTo>
                    <a:pt x="13648" y="13583"/>
                    <a:pt x="12417" y="6745"/>
                    <a:pt x="15980" y="3880"/>
                  </a:cubicBezTo>
                  <a:cubicBezTo>
                    <a:pt x="17350" y="2778"/>
                    <a:pt x="19142" y="2495"/>
                    <a:pt x="21064" y="2495"/>
                  </a:cubicBezTo>
                  <a:cubicBezTo>
                    <a:pt x="23095" y="2495"/>
                    <a:pt x="25272" y="2811"/>
                    <a:pt x="27248" y="2811"/>
                  </a:cubicBezTo>
                  <a:cubicBezTo>
                    <a:pt x="28263" y="2811"/>
                    <a:pt x="29225" y="2728"/>
                    <a:pt x="30087" y="2476"/>
                  </a:cubicBezTo>
                  <a:cubicBezTo>
                    <a:pt x="31585" y="2038"/>
                    <a:pt x="33049" y="1061"/>
                    <a:pt x="34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5"/>
            <p:cNvSpPr/>
            <p:nvPr/>
          </p:nvSpPr>
          <p:spPr>
            <a:xfrm>
              <a:off x="2471727" y="0"/>
              <a:ext cx="5520293" cy="5143379"/>
            </a:xfrm>
            <a:custGeom>
              <a:avLst/>
              <a:gdLst/>
              <a:ahLst/>
              <a:cxnLst/>
              <a:rect l="l" t="t" r="r" b="b"/>
              <a:pathLst>
                <a:path w="69394" h="64774" extrusionOk="0">
                  <a:moveTo>
                    <a:pt x="31412" y="0"/>
                  </a:moveTo>
                  <a:cubicBezTo>
                    <a:pt x="29407" y="1556"/>
                    <a:pt x="27427" y="3401"/>
                    <a:pt x="25324" y="4106"/>
                  </a:cubicBezTo>
                  <a:cubicBezTo>
                    <a:pt x="24285" y="4456"/>
                    <a:pt x="23077" y="4546"/>
                    <a:pt x="21804" y="4546"/>
                  </a:cubicBezTo>
                  <a:cubicBezTo>
                    <a:pt x="20463" y="4546"/>
                    <a:pt x="19049" y="4446"/>
                    <a:pt x="17681" y="4446"/>
                  </a:cubicBezTo>
                  <a:cubicBezTo>
                    <a:pt x="15526" y="4446"/>
                    <a:pt x="13486" y="4693"/>
                    <a:pt x="12029" y="5967"/>
                  </a:cubicBezTo>
                  <a:cubicBezTo>
                    <a:pt x="8764" y="8809"/>
                    <a:pt x="10187" y="15236"/>
                    <a:pt x="8371" y="18885"/>
                  </a:cubicBezTo>
                  <a:cubicBezTo>
                    <a:pt x="6496" y="22671"/>
                    <a:pt x="567" y="25456"/>
                    <a:pt x="284" y="29607"/>
                  </a:cubicBezTo>
                  <a:cubicBezTo>
                    <a:pt x="1" y="33759"/>
                    <a:pt x="5492" y="37325"/>
                    <a:pt x="6839" y="41333"/>
                  </a:cubicBezTo>
                  <a:cubicBezTo>
                    <a:pt x="8137" y="45198"/>
                    <a:pt x="5850" y="51368"/>
                    <a:pt x="8700" y="54633"/>
                  </a:cubicBezTo>
                  <a:cubicBezTo>
                    <a:pt x="11546" y="57894"/>
                    <a:pt x="17969" y="56475"/>
                    <a:pt x="21622" y="58286"/>
                  </a:cubicBezTo>
                  <a:cubicBezTo>
                    <a:pt x="24234" y="59581"/>
                    <a:pt x="26370" y="62808"/>
                    <a:pt x="28808" y="64773"/>
                  </a:cubicBezTo>
                  <a:lnTo>
                    <a:pt x="36827" y="64773"/>
                  </a:lnTo>
                  <a:cubicBezTo>
                    <a:pt x="39235" y="63117"/>
                    <a:pt x="41564" y="60660"/>
                    <a:pt x="44066" y="59822"/>
                  </a:cubicBezTo>
                  <a:cubicBezTo>
                    <a:pt x="45109" y="59472"/>
                    <a:pt x="46319" y="59382"/>
                    <a:pt x="47595" y="59382"/>
                  </a:cubicBezTo>
                  <a:cubicBezTo>
                    <a:pt x="48933" y="59382"/>
                    <a:pt x="50343" y="59481"/>
                    <a:pt x="51708" y="59481"/>
                  </a:cubicBezTo>
                  <a:cubicBezTo>
                    <a:pt x="53864" y="59481"/>
                    <a:pt x="55906" y="59234"/>
                    <a:pt x="57366" y="57962"/>
                  </a:cubicBezTo>
                  <a:cubicBezTo>
                    <a:pt x="60630" y="55116"/>
                    <a:pt x="59207" y="48689"/>
                    <a:pt x="61019" y="45039"/>
                  </a:cubicBezTo>
                  <a:cubicBezTo>
                    <a:pt x="62898" y="41254"/>
                    <a:pt x="68824" y="38469"/>
                    <a:pt x="69111" y="34317"/>
                  </a:cubicBezTo>
                  <a:cubicBezTo>
                    <a:pt x="69393" y="30166"/>
                    <a:pt x="63899" y="26600"/>
                    <a:pt x="62555" y="22592"/>
                  </a:cubicBezTo>
                  <a:cubicBezTo>
                    <a:pt x="61257" y="18727"/>
                    <a:pt x="63540" y="12556"/>
                    <a:pt x="60694" y="9292"/>
                  </a:cubicBezTo>
                  <a:cubicBezTo>
                    <a:pt x="57848" y="6031"/>
                    <a:pt x="51422" y="7454"/>
                    <a:pt x="47772" y="5639"/>
                  </a:cubicBezTo>
                  <a:cubicBezTo>
                    <a:pt x="45507" y="4517"/>
                    <a:pt x="43602" y="1944"/>
                    <a:pt x="41545" y="0"/>
                  </a:cubicBezTo>
                  <a:lnTo>
                    <a:pt x="38538" y="0"/>
                  </a:lnTo>
                  <a:cubicBezTo>
                    <a:pt x="41175" y="1664"/>
                    <a:pt x="43469" y="5073"/>
                    <a:pt x="46214" y="6299"/>
                  </a:cubicBezTo>
                  <a:cubicBezTo>
                    <a:pt x="49731" y="7877"/>
                    <a:pt x="55751" y="6288"/>
                    <a:pt x="58562" y="9265"/>
                  </a:cubicBezTo>
                  <a:cubicBezTo>
                    <a:pt x="61374" y="12244"/>
                    <a:pt x="59449" y="18161"/>
                    <a:pt x="60823" y="21765"/>
                  </a:cubicBezTo>
                  <a:cubicBezTo>
                    <a:pt x="62246" y="25501"/>
                    <a:pt x="67571" y="28664"/>
                    <a:pt x="67458" y="32596"/>
                  </a:cubicBezTo>
                  <a:cubicBezTo>
                    <a:pt x="67344" y="36529"/>
                    <a:pt x="61849" y="39386"/>
                    <a:pt x="60215" y="43035"/>
                  </a:cubicBezTo>
                  <a:cubicBezTo>
                    <a:pt x="58641" y="46553"/>
                    <a:pt x="60226" y="52573"/>
                    <a:pt x="57249" y="55384"/>
                  </a:cubicBezTo>
                  <a:cubicBezTo>
                    <a:pt x="54271" y="58196"/>
                    <a:pt x="48353" y="56271"/>
                    <a:pt x="44753" y="57645"/>
                  </a:cubicBezTo>
                  <a:cubicBezTo>
                    <a:pt x="41056" y="59048"/>
                    <a:pt x="37917" y="64281"/>
                    <a:pt x="34042" y="64281"/>
                  </a:cubicBezTo>
                  <a:cubicBezTo>
                    <a:pt x="34001" y="64281"/>
                    <a:pt x="33959" y="64281"/>
                    <a:pt x="33918" y="64280"/>
                  </a:cubicBezTo>
                  <a:cubicBezTo>
                    <a:pt x="29985" y="64166"/>
                    <a:pt x="27129" y="58671"/>
                    <a:pt x="23483" y="57037"/>
                  </a:cubicBezTo>
                  <a:cubicBezTo>
                    <a:pt x="19961" y="55463"/>
                    <a:pt x="13942" y="57048"/>
                    <a:pt x="11130" y="54071"/>
                  </a:cubicBezTo>
                  <a:cubicBezTo>
                    <a:pt x="8319" y="51096"/>
                    <a:pt x="10243" y="45175"/>
                    <a:pt x="8874" y="41575"/>
                  </a:cubicBezTo>
                  <a:cubicBezTo>
                    <a:pt x="7451" y="37839"/>
                    <a:pt x="2126" y="34676"/>
                    <a:pt x="2239" y="30739"/>
                  </a:cubicBezTo>
                  <a:cubicBezTo>
                    <a:pt x="2348" y="26807"/>
                    <a:pt x="7847" y="23954"/>
                    <a:pt x="9477" y="20305"/>
                  </a:cubicBezTo>
                  <a:cubicBezTo>
                    <a:pt x="11055" y="16783"/>
                    <a:pt x="9466" y="10767"/>
                    <a:pt x="12443" y="7952"/>
                  </a:cubicBezTo>
                  <a:cubicBezTo>
                    <a:pt x="15422" y="5141"/>
                    <a:pt x="21339" y="7069"/>
                    <a:pt x="24943" y="5695"/>
                  </a:cubicBezTo>
                  <a:cubicBezTo>
                    <a:pt x="27657" y="4661"/>
                    <a:pt x="30069" y="1570"/>
                    <a:pt x="32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5"/>
            <p:cNvSpPr/>
            <p:nvPr/>
          </p:nvSpPr>
          <p:spPr>
            <a:xfrm>
              <a:off x="2802022" y="45500"/>
              <a:ext cx="4907440" cy="4891745"/>
            </a:xfrm>
            <a:custGeom>
              <a:avLst/>
              <a:gdLst/>
              <a:ahLst/>
              <a:cxnLst/>
              <a:rect l="l" t="t" r="r" b="b"/>
              <a:pathLst>
                <a:path w="61690" h="61605" extrusionOk="0">
                  <a:moveTo>
                    <a:pt x="29704" y="1506"/>
                  </a:moveTo>
                  <a:cubicBezTo>
                    <a:pt x="33117" y="1506"/>
                    <a:pt x="35991" y="6027"/>
                    <a:pt x="39284" y="7198"/>
                  </a:cubicBezTo>
                  <a:cubicBezTo>
                    <a:pt x="40279" y="7551"/>
                    <a:pt x="41462" y="7622"/>
                    <a:pt x="42702" y="7622"/>
                  </a:cubicBezTo>
                  <a:cubicBezTo>
                    <a:pt x="43535" y="7622"/>
                    <a:pt x="44394" y="7590"/>
                    <a:pt x="45239" y="7590"/>
                  </a:cubicBezTo>
                  <a:cubicBezTo>
                    <a:pt x="47227" y="7590"/>
                    <a:pt x="49136" y="7767"/>
                    <a:pt x="50451" y="8953"/>
                  </a:cubicBezTo>
                  <a:cubicBezTo>
                    <a:pt x="53157" y="11394"/>
                    <a:pt x="51867" y="16784"/>
                    <a:pt x="53339" y="19882"/>
                  </a:cubicBezTo>
                  <a:cubicBezTo>
                    <a:pt x="54867" y="23094"/>
                    <a:pt x="59815" y="25524"/>
                    <a:pt x="59996" y="29023"/>
                  </a:cubicBezTo>
                  <a:cubicBezTo>
                    <a:pt x="60173" y="32521"/>
                    <a:pt x="55501" y="35442"/>
                    <a:pt x="54308" y="38794"/>
                  </a:cubicBezTo>
                  <a:cubicBezTo>
                    <a:pt x="53161" y="42028"/>
                    <a:pt x="54995" y="47255"/>
                    <a:pt x="52553" y="49962"/>
                  </a:cubicBezTo>
                  <a:cubicBezTo>
                    <a:pt x="50111" y="52667"/>
                    <a:pt x="44722" y="51380"/>
                    <a:pt x="41623" y="52852"/>
                  </a:cubicBezTo>
                  <a:cubicBezTo>
                    <a:pt x="38408" y="54381"/>
                    <a:pt x="35982" y="59328"/>
                    <a:pt x="32483" y="59506"/>
                  </a:cubicBezTo>
                  <a:cubicBezTo>
                    <a:pt x="32417" y="59509"/>
                    <a:pt x="32351" y="59511"/>
                    <a:pt x="32285" y="59511"/>
                  </a:cubicBezTo>
                  <a:cubicBezTo>
                    <a:pt x="28874" y="59511"/>
                    <a:pt x="26000" y="54989"/>
                    <a:pt x="22712" y="53822"/>
                  </a:cubicBezTo>
                  <a:cubicBezTo>
                    <a:pt x="21715" y="53469"/>
                    <a:pt x="20531" y="53398"/>
                    <a:pt x="19289" y="53398"/>
                  </a:cubicBezTo>
                  <a:cubicBezTo>
                    <a:pt x="18460" y="53398"/>
                    <a:pt x="17605" y="53430"/>
                    <a:pt x="16763" y="53430"/>
                  </a:cubicBezTo>
                  <a:cubicBezTo>
                    <a:pt x="14774" y="53430"/>
                    <a:pt x="12861" y="53253"/>
                    <a:pt x="11545" y="52063"/>
                  </a:cubicBezTo>
                  <a:cubicBezTo>
                    <a:pt x="8835" y="49622"/>
                    <a:pt x="10126" y="44236"/>
                    <a:pt x="8654" y="41138"/>
                  </a:cubicBezTo>
                  <a:cubicBezTo>
                    <a:pt x="7126" y="37922"/>
                    <a:pt x="2178" y="35496"/>
                    <a:pt x="2000" y="31997"/>
                  </a:cubicBezTo>
                  <a:cubicBezTo>
                    <a:pt x="1819" y="28499"/>
                    <a:pt x="6495" y="25574"/>
                    <a:pt x="7684" y="22223"/>
                  </a:cubicBezTo>
                  <a:cubicBezTo>
                    <a:pt x="8831" y="18988"/>
                    <a:pt x="6997" y="13761"/>
                    <a:pt x="9439" y="11055"/>
                  </a:cubicBezTo>
                  <a:cubicBezTo>
                    <a:pt x="11885" y="8349"/>
                    <a:pt x="17270" y="9640"/>
                    <a:pt x="20369" y="8164"/>
                  </a:cubicBezTo>
                  <a:cubicBezTo>
                    <a:pt x="23584" y="6639"/>
                    <a:pt x="26014" y="1692"/>
                    <a:pt x="29509" y="1511"/>
                  </a:cubicBezTo>
                  <a:cubicBezTo>
                    <a:pt x="29574" y="1507"/>
                    <a:pt x="29639" y="1506"/>
                    <a:pt x="29704" y="1506"/>
                  </a:cubicBezTo>
                  <a:close/>
                  <a:moveTo>
                    <a:pt x="30540" y="0"/>
                  </a:moveTo>
                  <a:cubicBezTo>
                    <a:pt x="30525" y="0"/>
                    <a:pt x="30510" y="1"/>
                    <a:pt x="30494" y="1"/>
                  </a:cubicBezTo>
                  <a:cubicBezTo>
                    <a:pt x="26781" y="42"/>
                    <a:pt x="23996" y="5186"/>
                    <a:pt x="20527" y="6670"/>
                  </a:cubicBezTo>
                  <a:cubicBezTo>
                    <a:pt x="17176" y="8100"/>
                    <a:pt x="11522" y="6503"/>
                    <a:pt x="8816" y="9270"/>
                  </a:cubicBezTo>
                  <a:cubicBezTo>
                    <a:pt x="6114" y="12036"/>
                    <a:pt x="7835" y="17656"/>
                    <a:pt x="6484" y="21033"/>
                  </a:cubicBezTo>
                  <a:cubicBezTo>
                    <a:pt x="5080" y="24536"/>
                    <a:pt x="0" y="27438"/>
                    <a:pt x="45" y="31155"/>
                  </a:cubicBezTo>
                  <a:cubicBezTo>
                    <a:pt x="87" y="34869"/>
                    <a:pt x="5231" y="37654"/>
                    <a:pt x="6710" y="41122"/>
                  </a:cubicBezTo>
                  <a:cubicBezTo>
                    <a:pt x="8141" y="44470"/>
                    <a:pt x="6548" y="50127"/>
                    <a:pt x="9314" y="52829"/>
                  </a:cubicBezTo>
                  <a:cubicBezTo>
                    <a:pt x="12077" y="55536"/>
                    <a:pt x="17697" y="53811"/>
                    <a:pt x="21078" y="55165"/>
                  </a:cubicBezTo>
                  <a:cubicBezTo>
                    <a:pt x="24566" y="56563"/>
                    <a:pt x="27459" y="61605"/>
                    <a:pt x="31151" y="61605"/>
                  </a:cubicBezTo>
                  <a:cubicBezTo>
                    <a:pt x="31166" y="61605"/>
                    <a:pt x="31181" y="61604"/>
                    <a:pt x="31196" y="61604"/>
                  </a:cubicBezTo>
                  <a:cubicBezTo>
                    <a:pt x="34914" y="61563"/>
                    <a:pt x="37695" y="56419"/>
                    <a:pt x="41167" y="54935"/>
                  </a:cubicBezTo>
                  <a:cubicBezTo>
                    <a:pt x="44515" y="53509"/>
                    <a:pt x="50172" y="55102"/>
                    <a:pt x="52874" y="52335"/>
                  </a:cubicBezTo>
                  <a:cubicBezTo>
                    <a:pt x="55576" y="49569"/>
                    <a:pt x="53855" y="43949"/>
                    <a:pt x="55206" y="40572"/>
                  </a:cubicBezTo>
                  <a:cubicBezTo>
                    <a:pt x="56610" y="37069"/>
                    <a:pt x="61690" y="34167"/>
                    <a:pt x="61649" y="30453"/>
                  </a:cubicBezTo>
                  <a:cubicBezTo>
                    <a:pt x="61604" y="26736"/>
                    <a:pt x="56464" y="23951"/>
                    <a:pt x="54980" y="20483"/>
                  </a:cubicBezTo>
                  <a:cubicBezTo>
                    <a:pt x="53550" y="17135"/>
                    <a:pt x="55146" y="11478"/>
                    <a:pt x="52379" y="8776"/>
                  </a:cubicBezTo>
                  <a:cubicBezTo>
                    <a:pt x="49613" y="6069"/>
                    <a:pt x="43994" y="7794"/>
                    <a:pt x="40616" y="6440"/>
                  </a:cubicBezTo>
                  <a:cubicBezTo>
                    <a:pt x="37124" y="5042"/>
                    <a:pt x="34235" y="0"/>
                    <a:pt x="30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5"/>
            <p:cNvSpPr/>
            <p:nvPr/>
          </p:nvSpPr>
          <p:spPr>
            <a:xfrm>
              <a:off x="3091747" y="283483"/>
              <a:ext cx="4376046" cy="4322888"/>
            </a:xfrm>
            <a:custGeom>
              <a:avLst/>
              <a:gdLst/>
              <a:ahLst/>
              <a:cxnLst/>
              <a:rect l="l" t="t" r="r" b="b"/>
              <a:pathLst>
                <a:path w="55010" h="54441" extrusionOk="0">
                  <a:moveTo>
                    <a:pt x="24757" y="1466"/>
                  </a:moveTo>
                  <a:cubicBezTo>
                    <a:pt x="27661" y="1466"/>
                    <a:pt x="30427" y="5040"/>
                    <a:pt x="33313" y="5812"/>
                  </a:cubicBezTo>
                  <a:cubicBezTo>
                    <a:pt x="33846" y="5955"/>
                    <a:pt x="34431" y="6006"/>
                    <a:pt x="35046" y="6006"/>
                  </a:cubicBezTo>
                  <a:cubicBezTo>
                    <a:pt x="36602" y="6006"/>
                    <a:pt x="38353" y="5678"/>
                    <a:pt x="39959" y="5678"/>
                  </a:cubicBezTo>
                  <a:cubicBezTo>
                    <a:pt x="41203" y="5678"/>
                    <a:pt x="42361" y="5875"/>
                    <a:pt x="43273" y="6575"/>
                  </a:cubicBezTo>
                  <a:cubicBezTo>
                    <a:pt x="45828" y="8533"/>
                    <a:pt x="45069" y="13368"/>
                    <a:pt x="46583" y="15995"/>
                  </a:cubicBezTo>
                  <a:cubicBezTo>
                    <a:pt x="48157" y="18716"/>
                    <a:pt x="52686" y="20508"/>
                    <a:pt x="53089" y="23577"/>
                  </a:cubicBezTo>
                  <a:cubicBezTo>
                    <a:pt x="53493" y="26645"/>
                    <a:pt x="49579" y="29547"/>
                    <a:pt x="48768" y="32586"/>
                  </a:cubicBezTo>
                  <a:cubicBezTo>
                    <a:pt x="47987" y="35510"/>
                    <a:pt x="49968" y="39986"/>
                    <a:pt x="48006" y="42541"/>
                  </a:cubicBezTo>
                  <a:cubicBezTo>
                    <a:pt x="46046" y="45096"/>
                    <a:pt x="41212" y="44338"/>
                    <a:pt x="38586" y="45855"/>
                  </a:cubicBezTo>
                  <a:cubicBezTo>
                    <a:pt x="35865" y="47425"/>
                    <a:pt x="34072" y="51954"/>
                    <a:pt x="31004" y="52358"/>
                  </a:cubicBezTo>
                  <a:cubicBezTo>
                    <a:pt x="30854" y="52377"/>
                    <a:pt x="30704" y="52387"/>
                    <a:pt x="30555" y="52387"/>
                  </a:cubicBezTo>
                  <a:cubicBezTo>
                    <a:pt x="27652" y="52387"/>
                    <a:pt x="24885" y="48808"/>
                    <a:pt x="21998" y="48040"/>
                  </a:cubicBezTo>
                  <a:cubicBezTo>
                    <a:pt x="21465" y="47897"/>
                    <a:pt x="20881" y="47846"/>
                    <a:pt x="20266" y="47846"/>
                  </a:cubicBezTo>
                  <a:cubicBezTo>
                    <a:pt x="18710" y="47846"/>
                    <a:pt x="16959" y="48174"/>
                    <a:pt x="15353" y="48174"/>
                  </a:cubicBezTo>
                  <a:cubicBezTo>
                    <a:pt x="14109" y="48174"/>
                    <a:pt x="12952" y="47977"/>
                    <a:pt x="12040" y="47277"/>
                  </a:cubicBezTo>
                  <a:cubicBezTo>
                    <a:pt x="9484" y="45315"/>
                    <a:pt x="10243" y="40480"/>
                    <a:pt x="8729" y="37854"/>
                  </a:cubicBezTo>
                  <a:cubicBezTo>
                    <a:pt x="7159" y="35133"/>
                    <a:pt x="2627" y="33340"/>
                    <a:pt x="2223" y="30276"/>
                  </a:cubicBezTo>
                  <a:cubicBezTo>
                    <a:pt x="1819" y="27207"/>
                    <a:pt x="5733" y="24302"/>
                    <a:pt x="6544" y="21267"/>
                  </a:cubicBezTo>
                  <a:cubicBezTo>
                    <a:pt x="7330" y="18338"/>
                    <a:pt x="5344" y="13866"/>
                    <a:pt x="7307" y="11311"/>
                  </a:cubicBezTo>
                  <a:cubicBezTo>
                    <a:pt x="9265" y="8756"/>
                    <a:pt x="14100" y="9511"/>
                    <a:pt x="16727" y="7998"/>
                  </a:cubicBezTo>
                  <a:cubicBezTo>
                    <a:pt x="19451" y="6424"/>
                    <a:pt x="21240" y="1895"/>
                    <a:pt x="24308" y="1495"/>
                  </a:cubicBezTo>
                  <a:cubicBezTo>
                    <a:pt x="24458" y="1476"/>
                    <a:pt x="24608" y="1466"/>
                    <a:pt x="24757" y="1466"/>
                  </a:cubicBezTo>
                  <a:close/>
                  <a:moveTo>
                    <a:pt x="25354" y="0"/>
                  </a:moveTo>
                  <a:cubicBezTo>
                    <a:pt x="25243" y="0"/>
                    <a:pt x="25133" y="5"/>
                    <a:pt x="25022" y="15"/>
                  </a:cubicBezTo>
                  <a:cubicBezTo>
                    <a:pt x="21738" y="313"/>
                    <a:pt x="19640" y="5058"/>
                    <a:pt x="16677" y="6613"/>
                  </a:cubicBezTo>
                  <a:cubicBezTo>
                    <a:pt x="13820" y="8111"/>
                    <a:pt x="8706" y="7103"/>
                    <a:pt x="6514" y="9738"/>
                  </a:cubicBezTo>
                  <a:cubicBezTo>
                    <a:pt x="4318" y="12372"/>
                    <a:pt x="6235" y="17218"/>
                    <a:pt x="5280" y="20301"/>
                  </a:cubicBezTo>
                  <a:cubicBezTo>
                    <a:pt x="4284" y="23497"/>
                    <a:pt x="0" y="26422"/>
                    <a:pt x="302" y="29702"/>
                  </a:cubicBezTo>
                  <a:cubicBezTo>
                    <a:pt x="600" y="32985"/>
                    <a:pt x="5344" y="35084"/>
                    <a:pt x="6899" y="38047"/>
                  </a:cubicBezTo>
                  <a:cubicBezTo>
                    <a:pt x="8401" y="40903"/>
                    <a:pt x="7389" y="46017"/>
                    <a:pt x="10024" y="48214"/>
                  </a:cubicBezTo>
                  <a:cubicBezTo>
                    <a:pt x="11102" y="49109"/>
                    <a:pt x="12547" y="49319"/>
                    <a:pt x="14091" y="49319"/>
                  </a:cubicBezTo>
                  <a:cubicBezTo>
                    <a:pt x="15452" y="49319"/>
                    <a:pt x="16890" y="49156"/>
                    <a:pt x="18218" y="49156"/>
                  </a:cubicBezTo>
                  <a:cubicBezTo>
                    <a:pt x="19069" y="49156"/>
                    <a:pt x="19875" y="49223"/>
                    <a:pt x="20587" y="49444"/>
                  </a:cubicBezTo>
                  <a:cubicBezTo>
                    <a:pt x="23677" y="50407"/>
                    <a:pt x="26512" y="54440"/>
                    <a:pt x="29660" y="54440"/>
                  </a:cubicBezTo>
                  <a:cubicBezTo>
                    <a:pt x="29769" y="54440"/>
                    <a:pt x="29878" y="54435"/>
                    <a:pt x="29988" y="54425"/>
                  </a:cubicBezTo>
                  <a:cubicBezTo>
                    <a:pt x="33272" y="54124"/>
                    <a:pt x="35370" y="49379"/>
                    <a:pt x="38333" y="47825"/>
                  </a:cubicBezTo>
                  <a:cubicBezTo>
                    <a:pt x="41190" y="46322"/>
                    <a:pt x="46304" y="47334"/>
                    <a:pt x="48500" y="44700"/>
                  </a:cubicBezTo>
                  <a:cubicBezTo>
                    <a:pt x="50693" y="42062"/>
                    <a:pt x="48775" y="37216"/>
                    <a:pt x="49730" y="34133"/>
                  </a:cubicBezTo>
                  <a:cubicBezTo>
                    <a:pt x="50726" y="30940"/>
                    <a:pt x="55010" y="28015"/>
                    <a:pt x="54712" y="24735"/>
                  </a:cubicBezTo>
                  <a:cubicBezTo>
                    <a:pt x="54410" y="21452"/>
                    <a:pt x="49666" y="19353"/>
                    <a:pt x="48112" y="16391"/>
                  </a:cubicBezTo>
                  <a:cubicBezTo>
                    <a:pt x="46609" y="13534"/>
                    <a:pt x="47621" y="8420"/>
                    <a:pt x="44987" y="6223"/>
                  </a:cubicBezTo>
                  <a:cubicBezTo>
                    <a:pt x="43910" y="5328"/>
                    <a:pt x="42465" y="5118"/>
                    <a:pt x="40922" y="5118"/>
                  </a:cubicBezTo>
                  <a:cubicBezTo>
                    <a:pt x="39561" y="5118"/>
                    <a:pt x="38123" y="5281"/>
                    <a:pt x="36795" y="5281"/>
                  </a:cubicBezTo>
                  <a:cubicBezTo>
                    <a:pt x="35943" y="5281"/>
                    <a:pt x="35136" y="5214"/>
                    <a:pt x="34423" y="4993"/>
                  </a:cubicBezTo>
                  <a:cubicBezTo>
                    <a:pt x="31335" y="4034"/>
                    <a:pt x="28500" y="0"/>
                    <a:pt x="25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5"/>
            <p:cNvSpPr/>
            <p:nvPr/>
          </p:nvSpPr>
          <p:spPr>
            <a:xfrm>
              <a:off x="3380198" y="513604"/>
              <a:ext cx="3847197" cy="3768958"/>
            </a:xfrm>
            <a:custGeom>
              <a:avLst/>
              <a:gdLst/>
              <a:ahLst/>
              <a:cxnLst/>
              <a:rect l="l" t="t" r="r" b="b"/>
              <a:pathLst>
                <a:path w="48362" h="47465" extrusionOk="0">
                  <a:moveTo>
                    <a:pt x="20276" y="1398"/>
                  </a:moveTo>
                  <a:cubicBezTo>
                    <a:pt x="22737" y="1398"/>
                    <a:pt x="25312" y="4154"/>
                    <a:pt x="27800" y="4609"/>
                  </a:cubicBezTo>
                  <a:cubicBezTo>
                    <a:pt x="28087" y="4661"/>
                    <a:pt x="28387" y="4684"/>
                    <a:pt x="28697" y="4684"/>
                  </a:cubicBezTo>
                  <a:cubicBezTo>
                    <a:pt x="30419" y="4684"/>
                    <a:pt x="32466" y="4000"/>
                    <a:pt x="34261" y="4000"/>
                  </a:cubicBezTo>
                  <a:cubicBezTo>
                    <a:pt x="35097" y="4000"/>
                    <a:pt x="35879" y="4148"/>
                    <a:pt x="36548" y="4583"/>
                  </a:cubicBezTo>
                  <a:cubicBezTo>
                    <a:pt x="38915" y="6115"/>
                    <a:pt x="38594" y="10387"/>
                    <a:pt x="40100" y="12576"/>
                  </a:cubicBezTo>
                  <a:cubicBezTo>
                    <a:pt x="41659" y="14844"/>
                    <a:pt x="45738" y="16093"/>
                    <a:pt x="46304" y="18742"/>
                  </a:cubicBezTo>
                  <a:cubicBezTo>
                    <a:pt x="46874" y="21392"/>
                    <a:pt x="43659" y="24200"/>
                    <a:pt x="43160" y="26910"/>
                  </a:cubicBezTo>
                  <a:cubicBezTo>
                    <a:pt x="42681" y="29521"/>
                    <a:pt x="44723" y="33288"/>
                    <a:pt x="43190" y="35658"/>
                  </a:cubicBezTo>
                  <a:cubicBezTo>
                    <a:pt x="41655" y="38024"/>
                    <a:pt x="37383" y="37699"/>
                    <a:pt x="35197" y="39205"/>
                  </a:cubicBezTo>
                  <a:cubicBezTo>
                    <a:pt x="32925" y="40768"/>
                    <a:pt x="31680" y="44847"/>
                    <a:pt x="29031" y="45414"/>
                  </a:cubicBezTo>
                  <a:cubicBezTo>
                    <a:pt x="28817" y="45459"/>
                    <a:pt x="28602" y="45480"/>
                    <a:pt x="28387" y="45480"/>
                  </a:cubicBezTo>
                  <a:cubicBezTo>
                    <a:pt x="25926" y="45480"/>
                    <a:pt x="23352" y="42728"/>
                    <a:pt x="20863" y="42270"/>
                  </a:cubicBezTo>
                  <a:cubicBezTo>
                    <a:pt x="20577" y="42217"/>
                    <a:pt x="20277" y="42195"/>
                    <a:pt x="19967" y="42195"/>
                  </a:cubicBezTo>
                  <a:cubicBezTo>
                    <a:pt x="18243" y="42195"/>
                    <a:pt x="16194" y="42880"/>
                    <a:pt x="14397" y="42880"/>
                  </a:cubicBezTo>
                  <a:cubicBezTo>
                    <a:pt x="13563" y="42880"/>
                    <a:pt x="12783" y="42733"/>
                    <a:pt x="12115" y="42300"/>
                  </a:cubicBezTo>
                  <a:cubicBezTo>
                    <a:pt x="9750" y="40764"/>
                    <a:pt x="10070" y="36492"/>
                    <a:pt x="8568" y="34303"/>
                  </a:cubicBezTo>
                  <a:cubicBezTo>
                    <a:pt x="7005" y="32035"/>
                    <a:pt x="2926" y="30785"/>
                    <a:pt x="2359" y="28136"/>
                  </a:cubicBezTo>
                  <a:cubicBezTo>
                    <a:pt x="1793" y="25487"/>
                    <a:pt x="5005" y="22679"/>
                    <a:pt x="5503" y="19973"/>
                  </a:cubicBezTo>
                  <a:cubicBezTo>
                    <a:pt x="5982" y="17361"/>
                    <a:pt x="3941" y="13591"/>
                    <a:pt x="5473" y="11225"/>
                  </a:cubicBezTo>
                  <a:cubicBezTo>
                    <a:pt x="7010" y="8855"/>
                    <a:pt x="11281" y="9179"/>
                    <a:pt x="13467" y="7673"/>
                  </a:cubicBezTo>
                  <a:cubicBezTo>
                    <a:pt x="15738" y="6111"/>
                    <a:pt x="16984" y="2031"/>
                    <a:pt x="19633" y="1465"/>
                  </a:cubicBezTo>
                  <a:cubicBezTo>
                    <a:pt x="19847" y="1419"/>
                    <a:pt x="20061" y="1398"/>
                    <a:pt x="20276" y="1398"/>
                  </a:cubicBezTo>
                  <a:close/>
                  <a:moveTo>
                    <a:pt x="20648" y="0"/>
                  </a:moveTo>
                  <a:cubicBezTo>
                    <a:pt x="20465" y="0"/>
                    <a:pt x="20281" y="15"/>
                    <a:pt x="20098" y="47"/>
                  </a:cubicBezTo>
                  <a:cubicBezTo>
                    <a:pt x="17240" y="540"/>
                    <a:pt x="15731" y="4847"/>
                    <a:pt x="13240" y="6420"/>
                  </a:cubicBezTo>
                  <a:cubicBezTo>
                    <a:pt x="10840" y="7938"/>
                    <a:pt x="6285" y="7410"/>
                    <a:pt x="4545" y="9874"/>
                  </a:cubicBezTo>
                  <a:cubicBezTo>
                    <a:pt x="2805" y="12338"/>
                    <a:pt x="4828" y="16452"/>
                    <a:pt x="4205" y="19226"/>
                  </a:cubicBezTo>
                  <a:cubicBezTo>
                    <a:pt x="3556" y="22097"/>
                    <a:pt x="1" y="24962"/>
                    <a:pt x="495" y="27819"/>
                  </a:cubicBezTo>
                  <a:cubicBezTo>
                    <a:pt x="990" y="30672"/>
                    <a:pt x="5296" y="32182"/>
                    <a:pt x="6866" y="34673"/>
                  </a:cubicBezTo>
                  <a:cubicBezTo>
                    <a:pt x="8383" y="37077"/>
                    <a:pt x="7855" y="41628"/>
                    <a:pt x="10319" y="43368"/>
                  </a:cubicBezTo>
                  <a:cubicBezTo>
                    <a:pt x="11101" y="43920"/>
                    <a:pt x="12047" y="44094"/>
                    <a:pt x="13063" y="44094"/>
                  </a:cubicBezTo>
                  <a:cubicBezTo>
                    <a:pt x="14799" y="44094"/>
                    <a:pt x="16739" y="43587"/>
                    <a:pt x="18411" y="43587"/>
                  </a:cubicBezTo>
                  <a:cubicBezTo>
                    <a:pt x="18853" y="43587"/>
                    <a:pt x="19276" y="43622"/>
                    <a:pt x="19671" y="43712"/>
                  </a:cubicBezTo>
                  <a:cubicBezTo>
                    <a:pt x="22358" y="44319"/>
                    <a:pt x="25037" y="47465"/>
                    <a:pt x="27710" y="47465"/>
                  </a:cubicBezTo>
                  <a:cubicBezTo>
                    <a:pt x="27895" y="47465"/>
                    <a:pt x="28080" y="47450"/>
                    <a:pt x="28264" y="47418"/>
                  </a:cubicBezTo>
                  <a:cubicBezTo>
                    <a:pt x="31121" y="46927"/>
                    <a:pt x="32631" y="42621"/>
                    <a:pt x="35122" y="41047"/>
                  </a:cubicBezTo>
                  <a:cubicBezTo>
                    <a:pt x="37522" y="39530"/>
                    <a:pt x="42077" y="40059"/>
                    <a:pt x="43817" y="37594"/>
                  </a:cubicBezTo>
                  <a:cubicBezTo>
                    <a:pt x="45557" y="35129"/>
                    <a:pt x="43534" y="31012"/>
                    <a:pt x="44157" y="28242"/>
                  </a:cubicBezTo>
                  <a:cubicBezTo>
                    <a:pt x="44806" y="25370"/>
                    <a:pt x="48361" y="22505"/>
                    <a:pt x="47867" y="19648"/>
                  </a:cubicBezTo>
                  <a:cubicBezTo>
                    <a:pt x="47372" y="16791"/>
                    <a:pt x="43066" y="15286"/>
                    <a:pt x="41497" y="12795"/>
                  </a:cubicBezTo>
                  <a:cubicBezTo>
                    <a:pt x="39979" y="10390"/>
                    <a:pt x="40507" y="5839"/>
                    <a:pt x="38043" y="4100"/>
                  </a:cubicBezTo>
                  <a:cubicBezTo>
                    <a:pt x="37260" y="3547"/>
                    <a:pt x="36312" y="3373"/>
                    <a:pt x="35294" y="3373"/>
                  </a:cubicBezTo>
                  <a:cubicBezTo>
                    <a:pt x="33558" y="3373"/>
                    <a:pt x="31618" y="3879"/>
                    <a:pt x="29946" y="3879"/>
                  </a:cubicBezTo>
                  <a:cubicBezTo>
                    <a:pt x="29506" y="3879"/>
                    <a:pt x="29085" y="3844"/>
                    <a:pt x="28691" y="3756"/>
                  </a:cubicBezTo>
                  <a:cubicBezTo>
                    <a:pt x="26003" y="3152"/>
                    <a:pt x="23323" y="0"/>
                    <a:pt x="20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5"/>
            <p:cNvSpPr/>
            <p:nvPr/>
          </p:nvSpPr>
          <p:spPr>
            <a:xfrm>
              <a:off x="3663002" y="732529"/>
              <a:ext cx="3329565" cy="3238056"/>
            </a:xfrm>
            <a:custGeom>
              <a:avLst/>
              <a:gdLst/>
              <a:ahLst/>
              <a:cxnLst/>
              <a:rect l="l" t="t" r="r" b="b"/>
              <a:pathLst>
                <a:path w="41855" h="40779" extrusionOk="0">
                  <a:moveTo>
                    <a:pt x="16289" y="1307"/>
                  </a:moveTo>
                  <a:cubicBezTo>
                    <a:pt x="18357" y="1307"/>
                    <a:pt x="20675" y="3359"/>
                    <a:pt x="22777" y="3576"/>
                  </a:cubicBezTo>
                  <a:cubicBezTo>
                    <a:pt x="22905" y="3590"/>
                    <a:pt x="23034" y="3596"/>
                    <a:pt x="23167" y="3596"/>
                  </a:cubicBezTo>
                  <a:cubicBezTo>
                    <a:pt x="24875" y="3596"/>
                    <a:pt x="26959" y="2584"/>
                    <a:pt x="28754" y="2584"/>
                  </a:cubicBezTo>
                  <a:cubicBezTo>
                    <a:pt x="29318" y="2584"/>
                    <a:pt x="29854" y="2684"/>
                    <a:pt x="30340" y="2946"/>
                  </a:cubicBezTo>
                  <a:cubicBezTo>
                    <a:pt x="32492" y="4109"/>
                    <a:pt x="32511" y="7826"/>
                    <a:pt x="33960" y="9615"/>
                  </a:cubicBezTo>
                  <a:cubicBezTo>
                    <a:pt x="35469" y="11468"/>
                    <a:pt x="39081" y="12265"/>
                    <a:pt x="39757" y="14517"/>
                  </a:cubicBezTo>
                  <a:cubicBezTo>
                    <a:pt x="40428" y="16771"/>
                    <a:pt x="37843" y="19420"/>
                    <a:pt x="37602" y="21794"/>
                  </a:cubicBezTo>
                  <a:cubicBezTo>
                    <a:pt x="37364" y="24085"/>
                    <a:pt x="39391" y="27206"/>
                    <a:pt x="38228" y="29357"/>
                  </a:cubicBezTo>
                  <a:cubicBezTo>
                    <a:pt x="37066" y="31512"/>
                    <a:pt x="33348" y="31527"/>
                    <a:pt x="31560" y="32980"/>
                  </a:cubicBezTo>
                  <a:cubicBezTo>
                    <a:pt x="29706" y="34486"/>
                    <a:pt x="28910" y="38098"/>
                    <a:pt x="26657" y="38774"/>
                  </a:cubicBezTo>
                  <a:cubicBezTo>
                    <a:pt x="26399" y="38850"/>
                    <a:pt x="26137" y="38884"/>
                    <a:pt x="25870" y="38884"/>
                  </a:cubicBezTo>
                  <a:cubicBezTo>
                    <a:pt x="23802" y="38884"/>
                    <a:pt x="21483" y="36832"/>
                    <a:pt x="19381" y="36618"/>
                  </a:cubicBezTo>
                  <a:cubicBezTo>
                    <a:pt x="19252" y="36604"/>
                    <a:pt x="19120" y="36598"/>
                    <a:pt x="18987" y="36598"/>
                  </a:cubicBezTo>
                  <a:cubicBezTo>
                    <a:pt x="17279" y="36598"/>
                    <a:pt x="15196" y="37607"/>
                    <a:pt x="13403" y="37607"/>
                  </a:cubicBezTo>
                  <a:cubicBezTo>
                    <a:pt x="12839" y="37607"/>
                    <a:pt x="12303" y="37507"/>
                    <a:pt x="11818" y="37245"/>
                  </a:cubicBezTo>
                  <a:cubicBezTo>
                    <a:pt x="9666" y="36082"/>
                    <a:pt x="9647" y="32365"/>
                    <a:pt x="8194" y="30580"/>
                  </a:cubicBezTo>
                  <a:cubicBezTo>
                    <a:pt x="6688" y="28723"/>
                    <a:pt x="3077" y="27927"/>
                    <a:pt x="2401" y="25673"/>
                  </a:cubicBezTo>
                  <a:cubicBezTo>
                    <a:pt x="1729" y="23421"/>
                    <a:pt x="4315" y="20771"/>
                    <a:pt x="4556" y="18397"/>
                  </a:cubicBezTo>
                  <a:cubicBezTo>
                    <a:pt x="4791" y="16107"/>
                    <a:pt x="2767" y="12989"/>
                    <a:pt x="3930" y="10834"/>
                  </a:cubicBezTo>
                  <a:cubicBezTo>
                    <a:pt x="5092" y="8683"/>
                    <a:pt x="8809" y="8664"/>
                    <a:pt x="10595" y="7215"/>
                  </a:cubicBezTo>
                  <a:cubicBezTo>
                    <a:pt x="12452" y="5705"/>
                    <a:pt x="13248" y="2094"/>
                    <a:pt x="15501" y="1418"/>
                  </a:cubicBezTo>
                  <a:cubicBezTo>
                    <a:pt x="15759" y="1341"/>
                    <a:pt x="16022" y="1307"/>
                    <a:pt x="16289" y="1307"/>
                  </a:cubicBezTo>
                  <a:close/>
                  <a:moveTo>
                    <a:pt x="16457" y="1"/>
                  </a:moveTo>
                  <a:cubicBezTo>
                    <a:pt x="16214" y="1"/>
                    <a:pt x="15973" y="28"/>
                    <a:pt x="15735" y="89"/>
                  </a:cubicBezTo>
                  <a:cubicBezTo>
                    <a:pt x="13286" y="716"/>
                    <a:pt x="12274" y="4562"/>
                    <a:pt x="10217" y="6102"/>
                  </a:cubicBezTo>
                  <a:cubicBezTo>
                    <a:pt x="8236" y="7584"/>
                    <a:pt x="4243" y="7441"/>
                    <a:pt x="2899" y="9706"/>
                  </a:cubicBezTo>
                  <a:cubicBezTo>
                    <a:pt x="1560" y="11970"/>
                    <a:pt x="3601" y="15405"/>
                    <a:pt x="3254" y="17858"/>
                  </a:cubicBezTo>
                  <a:cubicBezTo>
                    <a:pt x="2889" y="20397"/>
                    <a:pt x="1" y="23134"/>
                    <a:pt x="628" y="25583"/>
                  </a:cubicBezTo>
                  <a:cubicBezTo>
                    <a:pt x="1254" y="28032"/>
                    <a:pt x="5099" y="29044"/>
                    <a:pt x="6639" y="31097"/>
                  </a:cubicBezTo>
                  <a:cubicBezTo>
                    <a:pt x="8123" y="33078"/>
                    <a:pt x="7979" y="37075"/>
                    <a:pt x="10243" y="38415"/>
                  </a:cubicBezTo>
                  <a:cubicBezTo>
                    <a:pt x="10816" y="38754"/>
                    <a:pt x="11463" y="38877"/>
                    <a:pt x="12150" y="38877"/>
                  </a:cubicBezTo>
                  <a:cubicBezTo>
                    <a:pt x="13961" y="38877"/>
                    <a:pt x="16050" y="38022"/>
                    <a:pt x="17780" y="38022"/>
                  </a:cubicBezTo>
                  <a:cubicBezTo>
                    <a:pt x="17991" y="38022"/>
                    <a:pt x="18196" y="38035"/>
                    <a:pt x="18395" y="38063"/>
                  </a:cubicBezTo>
                  <a:cubicBezTo>
                    <a:pt x="20689" y="38394"/>
                    <a:pt x="23141" y="40779"/>
                    <a:pt x="25398" y="40779"/>
                  </a:cubicBezTo>
                  <a:cubicBezTo>
                    <a:pt x="25642" y="40779"/>
                    <a:pt x="25883" y="40751"/>
                    <a:pt x="26121" y="40690"/>
                  </a:cubicBezTo>
                  <a:cubicBezTo>
                    <a:pt x="28571" y="40064"/>
                    <a:pt x="29581" y="36218"/>
                    <a:pt x="31638" y="34679"/>
                  </a:cubicBezTo>
                  <a:cubicBezTo>
                    <a:pt x="33620" y="33195"/>
                    <a:pt x="37613" y="33334"/>
                    <a:pt x="38956" y="31075"/>
                  </a:cubicBezTo>
                  <a:cubicBezTo>
                    <a:pt x="40297" y="28810"/>
                    <a:pt x="38254" y="25375"/>
                    <a:pt x="38602" y="22923"/>
                  </a:cubicBezTo>
                  <a:cubicBezTo>
                    <a:pt x="38964" y="20382"/>
                    <a:pt x="41854" y="17647"/>
                    <a:pt x="41229" y="15197"/>
                  </a:cubicBezTo>
                  <a:cubicBezTo>
                    <a:pt x="40602" y="12747"/>
                    <a:pt x="36752" y="11737"/>
                    <a:pt x="35216" y="9683"/>
                  </a:cubicBezTo>
                  <a:cubicBezTo>
                    <a:pt x="33733" y="7698"/>
                    <a:pt x="33873" y="3705"/>
                    <a:pt x="31612" y="2362"/>
                  </a:cubicBezTo>
                  <a:cubicBezTo>
                    <a:pt x="31040" y="2023"/>
                    <a:pt x="30393" y="1900"/>
                    <a:pt x="29707" y="1900"/>
                  </a:cubicBezTo>
                  <a:cubicBezTo>
                    <a:pt x="27896" y="1900"/>
                    <a:pt x="25808" y="2754"/>
                    <a:pt x="24077" y="2754"/>
                  </a:cubicBezTo>
                  <a:cubicBezTo>
                    <a:pt x="23866" y="2754"/>
                    <a:pt x="23660" y="2741"/>
                    <a:pt x="23460" y="2712"/>
                  </a:cubicBezTo>
                  <a:cubicBezTo>
                    <a:pt x="21167" y="2385"/>
                    <a:pt x="18714" y="1"/>
                    <a:pt x="16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5"/>
            <p:cNvSpPr/>
            <p:nvPr/>
          </p:nvSpPr>
          <p:spPr>
            <a:xfrm>
              <a:off x="3935066" y="936287"/>
              <a:ext cx="2833571" cy="2737408"/>
            </a:xfrm>
            <a:custGeom>
              <a:avLst/>
              <a:gdLst/>
              <a:ahLst/>
              <a:cxnLst/>
              <a:rect l="l" t="t" r="r" b="b"/>
              <a:pathLst>
                <a:path w="35620" h="34474" extrusionOk="0">
                  <a:moveTo>
                    <a:pt x="12809" y="1200"/>
                  </a:moveTo>
                  <a:cubicBezTo>
                    <a:pt x="14531" y="1200"/>
                    <a:pt x="16548" y="2664"/>
                    <a:pt x="18286" y="2705"/>
                  </a:cubicBezTo>
                  <a:cubicBezTo>
                    <a:pt x="18307" y="2706"/>
                    <a:pt x="18328" y="2706"/>
                    <a:pt x="18349" y="2706"/>
                  </a:cubicBezTo>
                  <a:cubicBezTo>
                    <a:pt x="19958" y="2706"/>
                    <a:pt x="21923" y="1435"/>
                    <a:pt x="23626" y="1435"/>
                  </a:cubicBezTo>
                  <a:cubicBezTo>
                    <a:pt x="24002" y="1435"/>
                    <a:pt x="24365" y="1497"/>
                    <a:pt x="24708" y="1648"/>
                  </a:cubicBezTo>
                  <a:cubicBezTo>
                    <a:pt x="26626" y="2498"/>
                    <a:pt x="26894" y="5675"/>
                    <a:pt x="28260" y="7102"/>
                  </a:cubicBezTo>
                  <a:cubicBezTo>
                    <a:pt x="29671" y="8585"/>
                    <a:pt x="32815" y="9019"/>
                    <a:pt x="33543" y="10899"/>
                  </a:cubicBezTo>
                  <a:cubicBezTo>
                    <a:pt x="34272" y="12778"/>
                    <a:pt x="32245" y="15220"/>
                    <a:pt x="32200" y="17269"/>
                  </a:cubicBezTo>
                  <a:cubicBezTo>
                    <a:pt x="32155" y="19243"/>
                    <a:pt x="34102" y="21768"/>
                    <a:pt x="33253" y="23689"/>
                  </a:cubicBezTo>
                  <a:cubicBezTo>
                    <a:pt x="32407" y="25610"/>
                    <a:pt x="29230" y="25877"/>
                    <a:pt x="27800" y="27240"/>
                  </a:cubicBezTo>
                  <a:cubicBezTo>
                    <a:pt x="26320" y="28655"/>
                    <a:pt x="25882" y="31799"/>
                    <a:pt x="24003" y="32527"/>
                  </a:cubicBezTo>
                  <a:cubicBezTo>
                    <a:pt x="23717" y="32638"/>
                    <a:pt x="23418" y="32685"/>
                    <a:pt x="23110" y="32685"/>
                  </a:cubicBezTo>
                  <a:cubicBezTo>
                    <a:pt x="21390" y="32685"/>
                    <a:pt x="19370" y="31223"/>
                    <a:pt x="17636" y="31184"/>
                  </a:cubicBezTo>
                  <a:cubicBezTo>
                    <a:pt x="17614" y="31184"/>
                    <a:pt x="17591" y="31183"/>
                    <a:pt x="17568" y="31183"/>
                  </a:cubicBezTo>
                  <a:cubicBezTo>
                    <a:pt x="15960" y="31183"/>
                    <a:pt x="13998" y="32450"/>
                    <a:pt x="12297" y="32450"/>
                  </a:cubicBezTo>
                  <a:cubicBezTo>
                    <a:pt x="11920" y="32450"/>
                    <a:pt x="11557" y="32388"/>
                    <a:pt x="11213" y="32237"/>
                  </a:cubicBezTo>
                  <a:cubicBezTo>
                    <a:pt x="9292" y="31392"/>
                    <a:pt x="9028" y="28210"/>
                    <a:pt x="7661" y="26783"/>
                  </a:cubicBezTo>
                  <a:cubicBezTo>
                    <a:pt x="6250" y="25300"/>
                    <a:pt x="3102" y="24866"/>
                    <a:pt x="2374" y="22987"/>
                  </a:cubicBezTo>
                  <a:cubicBezTo>
                    <a:pt x="1646" y="21108"/>
                    <a:pt x="3676" y="18666"/>
                    <a:pt x="3721" y="16616"/>
                  </a:cubicBezTo>
                  <a:cubicBezTo>
                    <a:pt x="3766" y="14642"/>
                    <a:pt x="1819" y="12118"/>
                    <a:pt x="2665" y="10197"/>
                  </a:cubicBezTo>
                  <a:cubicBezTo>
                    <a:pt x="3514" y="8276"/>
                    <a:pt x="6692" y="8008"/>
                    <a:pt x="8122" y="6645"/>
                  </a:cubicBezTo>
                  <a:cubicBezTo>
                    <a:pt x="9601" y="5230"/>
                    <a:pt x="10035" y="2087"/>
                    <a:pt x="11915" y="1358"/>
                  </a:cubicBezTo>
                  <a:cubicBezTo>
                    <a:pt x="12201" y="1247"/>
                    <a:pt x="12500" y="1200"/>
                    <a:pt x="12809" y="1200"/>
                  </a:cubicBezTo>
                  <a:close/>
                  <a:moveTo>
                    <a:pt x="12796" y="1"/>
                  </a:moveTo>
                  <a:cubicBezTo>
                    <a:pt x="12506" y="1"/>
                    <a:pt x="12223" y="42"/>
                    <a:pt x="11949" y="136"/>
                  </a:cubicBezTo>
                  <a:cubicBezTo>
                    <a:pt x="9888" y="841"/>
                    <a:pt x="9281" y="4219"/>
                    <a:pt x="7620" y="5687"/>
                  </a:cubicBezTo>
                  <a:cubicBezTo>
                    <a:pt x="6016" y="7098"/>
                    <a:pt x="2571" y="7249"/>
                    <a:pt x="1574" y="9287"/>
                  </a:cubicBezTo>
                  <a:cubicBezTo>
                    <a:pt x="574" y="11325"/>
                    <a:pt x="2566" y="14140"/>
                    <a:pt x="2435" y="16273"/>
                  </a:cubicBezTo>
                  <a:cubicBezTo>
                    <a:pt x="2299" y="18481"/>
                    <a:pt x="0" y="21031"/>
                    <a:pt x="706" y="23097"/>
                  </a:cubicBezTo>
                  <a:cubicBezTo>
                    <a:pt x="1411" y="25161"/>
                    <a:pt x="4794" y="25764"/>
                    <a:pt x="6257" y="27425"/>
                  </a:cubicBezTo>
                  <a:cubicBezTo>
                    <a:pt x="7669" y="29029"/>
                    <a:pt x="7820" y="32475"/>
                    <a:pt x="9862" y="33471"/>
                  </a:cubicBezTo>
                  <a:cubicBezTo>
                    <a:pt x="10274" y="33673"/>
                    <a:pt x="10717" y="33753"/>
                    <a:pt x="11179" y="33753"/>
                  </a:cubicBezTo>
                  <a:cubicBezTo>
                    <a:pt x="12934" y="33753"/>
                    <a:pt x="14969" y="32604"/>
                    <a:pt x="16635" y="32604"/>
                  </a:cubicBezTo>
                  <a:cubicBezTo>
                    <a:pt x="16705" y="32604"/>
                    <a:pt x="16775" y="32606"/>
                    <a:pt x="16844" y="32611"/>
                  </a:cubicBezTo>
                  <a:cubicBezTo>
                    <a:pt x="18762" y="32729"/>
                    <a:pt x="20936" y="34473"/>
                    <a:pt x="22826" y="34473"/>
                  </a:cubicBezTo>
                  <a:cubicBezTo>
                    <a:pt x="23115" y="34473"/>
                    <a:pt x="23397" y="34432"/>
                    <a:pt x="23670" y="34339"/>
                  </a:cubicBezTo>
                  <a:cubicBezTo>
                    <a:pt x="25731" y="33633"/>
                    <a:pt x="26339" y="30252"/>
                    <a:pt x="28000" y="28788"/>
                  </a:cubicBezTo>
                  <a:cubicBezTo>
                    <a:pt x="29603" y="27376"/>
                    <a:pt x="33050" y="27225"/>
                    <a:pt x="34046" y="25187"/>
                  </a:cubicBezTo>
                  <a:cubicBezTo>
                    <a:pt x="35042" y="23149"/>
                    <a:pt x="33050" y="20334"/>
                    <a:pt x="33181" y="18201"/>
                  </a:cubicBezTo>
                  <a:cubicBezTo>
                    <a:pt x="33321" y="15990"/>
                    <a:pt x="35619" y="13438"/>
                    <a:pt x="34910" y="11378"/>
                  </a:cubicBezTo>
                  <a:cubicBezTo>
                    <a:pt x="34205" y="9314"/>
                    <a:pt x="30826" y="8706"/>
                    <a:pt x="29362" y="7046"/>
                  </a:cubicBezTo>
                  <a:cubicBezTo>
                    <a:pt x="27947" y="5445"/>
                    <a:pt x="27796" y="2000"/>
                    <a:pt x="25758" y="1000"/>
                  </a:cubicBezTo>
                  <a:cubicBezTo>
                    <a:pt x="25348" y="799"/>
                    <a:pt x="24906" y="720"/>
                    <a:pt x="24445" y="720"/>
                  </a:cubicBezTo>
                  <a:cubicBezTo>
                    <a:pt x="22688" y="720"/>
                    <a:pt x="20648" y="1870"/>
                    <a:pt x="18981" y="1870"/>
                  </a:cubicBezTo>
                  <a:cubicBezTo>
                    <a:pt x="18911" y="1870"/>
                    <a:pt x="18841" y="1868"/>
                    <a:pt x="18772" y="1864"/>
                  </a:cubicBezTo>
                  <a:cubicBezTo>
                    <a:pt x="16858" y="1743"/>
                    <a:pt x="14685" y="1"/>
                    <a:pt x="12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5"/>
            <p:cNvSpPr/>
            <p:nvPr/>
          </p:nvSpPr>
          <p:spPr>
            <a:xfrm>
              <a:off x="4179447" y="1107806"/>
              <a:ext cx="2392864" cy="2301157"/>
            </a:xfrm>
            <a:custGeom>
              <a:avLst/>
              <a:gdLst/>
              <a:ahLst/>
              <a:cxnLst/>
              <a:rect l="l" t="t" r="r" b="b"/>
              <a:pathLst>
                <a:path w="30080" h="28980" extrusionOk="0">
                  <a:moveTo>
                    <a:pt x="19137" y="727"/>
                  </a:moveTo>
                  <a:cubicBezTo>
                    <a:pt x="19380" y="727"/>
                    <a:pt x="19619" y="762"/>
                    <a:pt x="19851" y="843"/>
                  </a:cubicBezTo>
                  <a:cubicBezTo>
                    <a:pt x="21527" y="1428"/>
                    <a:pt x="21965" y="4089"/>
                    <a:pt x="23211" y="5203"/>
                  </a:cubicBezTo>
                  <a:cubicBezTo>
                    <a:pt x="24505" y="6357"/>
                    <a:pt x="27184" y="6512"/>
                    <a:pt x="27928" y="8048"/>
                  </a:cubicBezTo>
                  <a:cubicBezTo>
                    <a:pt x="28668" y="9584"/>
                    <a:pt x="27120" y="11780"/>
                    <a:pt x="27222" y="13513"/>
                  </a:cubicBezTo>
                  <a:cubicBezTo>
                    <a:pt x="27317" y="15180"/>
                    <a:pt x="29128" y="17181"/>
                    <a:pt x="28543" y="18857"/>
                  </a:cubicBezTo>
                  <a:cubicBezTo>
                    <a:pt x="27958" y="20533"/>
                    <a:pt x="25294" y="20970"/>
                    <a:pt x="24181" y="22219"/>
                  </a:cubicBezTo>
                  <a:cubicBezTo>
                    <a:pt x="23030" y="23510"/>
                    <a:pt x="22871" y="26194"/>
                    <a:pt x="21335" y="26933"/>
                  </a:cubicBezTo>
                  <a:cubicBezTo>
                    <a:pt x="21036" y="27077"/>
                    <a:pt x="20712" y="27134"/>
                    <a:pt x="20372" y="27134"/>
                  </a:cubicBezTo>
                  <a:cubicBezTo>
                    <a:pt x="19017" y="27134"/>
                    <a:pt x="17399" y="26223"/>
                    <a:pt x="16036" y="26223"/>
                  </a:cubicBezTo>
                  <a:cubicBezTo>
                    <a:pt x="15982" y="26223"/>
                    <a:pt x="15928" y="26224"/>
                    <a:pt x="15874" y="26227"/>
                  </a:cubicBezTo>
                  <a:cubicBezTo>
                    <a:pt x="14436" y="26308"/>
                    <a:pt x="12753" y="27664"/>
                    <a:pt x="11242" y="27664"/>
                  </a:cubicBezTo>
                  <a:cubicBezTo>
                    <a:pt x="11000" y="27664"/>
                    <a:pt x="10762" y="27630"/>
                    <a:pt x="10530" y="27549"/>
                  </a:cubicBezTo>
                  <a:cubicBezTo>
                    <a:pt x="8854" y="26964"/>
                    <a:pt x="8412" y="24302"/>
                    <a:pt x="7167" y="23189"/>
                  </a:cubicBezTo>
                  <a:cubicBezTo>
                    <a:pt x="5876" y="22034"/>
                    <a:pt x="3193" y="21880"/>
                    <a:pt x="2453" y="20343"/>
                  </a:cubicBezTo>
                  <a:cubicBezTo>
                    <a:pt x="1710" y="18804"/>
                    <a:pt x="3258" y="16612"/>
                    <a:pt x="3159" y="14879"/>
                  </a:cubicBezTo>
                  <a:cubicBezTo>
                    <a:pt x="3061" y="13210"/>
                    <a:pt x="1250" y="11211"/>
                    <a:pt x="1838" y="9535"/>
                  </a:cubicBezTo>
                  <a:cubicBezTo>
                    <a:pt x="2423" y="7859"/>
                    <a:pt x="5084" y="7422"/>
                    <a:pt x="6197" y="6173"/>
                  </a:cubicBezTo>
                  <a:cubicBezTo>
                    <a:pt x="7352" y="4882"/>
                    <a:pt x="7507" y="2198"/>
                    <a:pt x="9043" y="1458"/>
                  </a:cubicBezTo>
                  <a:cubicBezTo>
                    <a:pt x="9341" y="1315"/>
                    <a:pt x="9665" y="1257"/>
                    <a:pt x="10005" y="1257"/>
                  </a:cubicBezTo>
                  <a:cubicBezTo>
                    <a:pt x="11361" y="1257"/>
                    <a:pt x="12981" y="2169"/>
                    <a:pt x="14342" y="2169"/>
                  </a:cubicBezTo>
                  <a:cubicBezTo>
                    <a:pt x="14396" y="2169"/>
                    <a:pt x="14450" y="2168"/>
                    <a:pt x="14504" y="2165"/>
                  </a:cubicBezTo>
                  <a:cubicBezTo>
                    <a:pt x="15941" y="2083"/>
                    <a:pt x="17624" y="727"/>
                    <a:pt x="19137" y="727"/>
                  </a:cubicBezTo>
                  <a:close/>
                  <a:moveTo>
                    <a:pt x="19805" y="1"/>
                  </a:moveTo>
                  <a:cubicBezTo>
                    <a:pt x="18189" y="1"/>
                    <a:pt x="16348" y="1339"/>
                    <a:pt x="14817" y="1364"/>
                  </a:cubicBezTo>
                  <a:cubicBezTo>
                    <a:pt x="14799" y="1364"/>
                    <a:pt x="14781" y="1364"/>
                    <a:pt x="14762" y="1364"/>
                  </a:cubicBezTo>
                  <a:cubicBezTo>
                    <a:pt x="13210" y="1364"/>
                    <a:pt x="11375" y="180"/>
                    <a:pt x="9834" y="180"/>
                  </a:cubicBezTo>
                  <a:cubicBezTo>
                    <a:pt x="9509" y="180"/>
                    <a:pt x="9197" y="233"/>
                    <a:pt x="8903" y="360"/>
                  </a:cubicBezTo>
                  <a:cubicBezTo>
                    <a:pt x="7198" y="1100"/>
                    <a:pt x="6914" y="4013"/>
                    <a:pt x="5601" y="5368"/>
                  </a:cubicBezTo>
                  <a:cubicBezTo>
                    <a:pt x="4333" y="6678"/>
                    <a:pt x="1419" y="7040"/>
                    <a:pt x="710" y="8837"/>
                  </a:cubicBezTo>
                  <a:cubicBezTo>
                    <a:pt x="1" y="10637"/>
                    <a:pt x="1884" y="12893"/>
                    <a:pt x="1917" y="14713"/>
                  </a:cubicBezTo>
                  <a:cubicBezTo>
                    <a:pt x="1948" y="16600"/>
                    <a:pt x="170" y="18921"/>
                    <a:pt x="910" y="20627"/>
                  </a:cubicBezTo>
                  <a:cubicBezTo>
                    <a:pt x="1650" y="22329"/>
                    <a:pt x="4563" y="22616"/>
                    <a:pt x="5918" y="23929"/>
                  </a:cubicBezTo>
                  <a:cubicBezTo>
                    <a:pt x="7228" y="25194"/>
                    <a:pt x="7590" y="28110"/>
                    <a:pt x="9390" y="28820"/>
                  </a:cubicBezTo>
                  <a:cubicBezTo>
                    <a:pt x="9674" y="28933"/>
                    <a:pt x="9970" y="28980"/>
                    <a:pt x="10274" y="28980"/>
                  </a:cubicBezTo>
                  <a:cubicBezTo>
                    <a:pt x="11890" y="28980"/>
                    <a:pt x="13731" y="27641"/>
                    <a:pt x="15263" y="27612"/>
                  </a:cubicBezTo>
                  <a:cubicBezTo>
                    <a:pt x="15278" y="27612"/>
                    <a:pt x="15294" y="27612"/>
                    <a:pt x="15310" y="27612"/>
                  </a:cubicBezTo>
                  <a:cubicBezTo>
                    <a:pt x="16861" y="27612"/>
                    <a:pt x="18698" y="28797"/>
                    <a:pt x="20243" y="28797"/>
                  </a:cubicBezTo>
                  <a:cubicBezTo>
                    <a:pt x="20569" y="28797"/>
                    <a:pt x="20882" y="28744"/>
                    <a:pt x="21176" y="28617"/>
                  </a:cubicBezTo>
                  <a:cubicBezTo>
                    <a:pt x="22878" y="27877"/>
                    <a:pt x="23165" y="24967"/>
                    <a:pt x="24479" y="23609"/>
                  </a:cubicBezTo>
                  <a:cubicBezTo>
                    <a:pt x="25743" y="22302"/>
                    <a:pt x="28660" y="21940"/>
                    <a:pt x="29370" y="20140"/>
                  </a:cubicBezTo>
                  <a:cubicBezTo>
                    <a:pt x="30079" y="18340"/>
                    <a:pt x="28196" y="16086"/>
                    <a:pt x="28162" y="14267"/>
                  </a:cubicBezTo>
                  <a:cubicBezTo>
                    <a:pt x="28128" y="12381"/>
                    <a:pt x="29905" y="10056"/>
                    <a:pt x="29166" y="8354"/>
                  </a:cubicBezTo>
                  <a:cubicBezTo>
                    <a:pt x="28426" y="6648"/>
                    <a:pt x="25517" y="6361"/>
                    <a:pt x="24162" y="5051"/>
                  </a:cubicBezTo>
                  <a:cubicBezTo>
                    <a:pt x="22852" y="3787"/>
                    <a:pt x="22490" y="869"/>
                    <a:pt x="20689" y="160"/>
                  </a:cubicBezTo>
                  <a:cubicBezTo>
                    <a:pt x="20405" y="48"/>
                    <a:pt x="20109" y="1"/>
                    <a:pt x="198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5"/>
            <p:cNvSpPr/>
            <p:nvPr/>
          </p:nvSpPr>
          <p:spPr>
            <a:xfrm>
              <a:off x="4377926" y="1223025"/>
              <a:ext cx="2043639" cy="1977423"/>
            </a:xfrm>
            <a:custGeom>
              <a:avLst/>
              <a:gdLst/>
              <a:ahLst/>
              <a:cxnLst/>
              <a:rect l="l" t="t" r="r" b="b"/>
              <a:pathLst>
                <a:path w="25690" h="24903" extrusionOk="0">
                  <a:moveTo>
                    <a:pt x="15539" y="715"/>
                  </a:moveTo>
                  <a:cubicBezTo>
                    <a:pt x="15687" y="715"/>
                    <a:pt x="15834" y="732"/>
                    <a:pt x="15979" y="770"/>
                  </a:cubicBezTo>
                  <a:cubicBezTo>
                    <a:pt x="17410" y="1144"/>
                    <a:pt x="17950" y="3321"/>
                    <a:pt x="19059" y="4166"/>
                  </a:cubicBezTo>
                  <a:cubicBezTo>
                    <a:pt x="20206" y="5039"/>
                    <a:pt x="22440" y="4989"/>
                    <a:pt x="23158" y="6212"/>
                  </a:cubicBezTo>
                  <a:cubicBezTo>
                    <a:pt x="23874" y="7439"/>
                    <a:pt x="22738" y="9364"/>
                    <a:pt x="22935" y="10790"/>
                  </a:cubicBezTo>
                  <a:cubicBezTo>
                    <a:pt x="23123" y="12172"/>
                    <a:pt x="24757" y="13711"/>
                    <a:pt x="24384" y="15138"/>
                  </a:cubicBezTo>
                  <a:cubicBezTo>
                    <a:pt x="24010" y="16568"/>
                    <a:pt x="21833" y="17112"/>
                    <a:pt x="20991" y="18218"/>
                  </a:cubicBezTo>
                  <a:cubicBezTo>
                    <a:pt x="20119" y="19368"/>
                    <a:pt x="20164" y="21602"/>
                    <a:pt x="18941" y="22320"/>
                  </a:cubicBezTo>
                  <a:cubicBezTo>
                    <a:pt x="18641" y="22495"/>
                    <a:pt x="18298" y="22560"/>
                    <a:pt x="17932" y="22560"/>
                  </a:cubicBezTo>
                  <a:cubicBezTo>
                    <a:pt x="16924" y="22560"/>
                    <a:pt x="15733" y="22074"/>
                    <a:pt x="14723" y="22074"/>
                  </a:cubicBezTo>
                  <a:cubicBezTo>
                    <a:pt x="14600" y="22074"/>
                    <a:pt x="14480" y="22081"/>
                    <a:pt x="14364" y="22097"/>
                  </a:cubicBezTo>
                  <a:cubicBezTo>
                    <a:pt x="13123" y="22266"/>
                    <a:pt x="11755" y="23601"/>
                    <a:pt x="10455" y="23601"/>
                  </a:cubicBezTo>
                  <a:cubicBezTo>
                    <a:pt x="10308" y="23601"/>
                    <a:pt x="10161" y="23584"/>
                    <a:pt x="10016" y="23546"/>
                  </a:cubicBezTo>
                  <a:cubicBezTo>
                    <a:pt x="8586" y="23172"/>
                    <a:pt x="8042" y="20991"/>
                    <a:pt x="6936" y="20150"/>
                  </a:cubicBezTo>
                  <a:cubicBezTo>
                    <a:pt x="5785" y="19277"/>
                    <a:pt x="3552" y="19327"/>
                    <a:pt x="2834" y="18104"/>
                  </a:cubicBezTo>
                  <a:cubicBezTo>
                    <a:pt x="2117" y="16877"/>
                    <a:pt x="3257" y="14952"/>
                    <a:pt x="3061" y="13522"/>
                  </a:cubicBezTo>
                  <a:cubicBezTo>
                    <a:pt x="2869" y="12144"/>
                    <a:pt x="1234" y="10605"/>
                    <a:pt x="1608" y="9174"/>
                  </a:cubicBezTo>
                  <a:cubicBezTo>
                    <a:pt x="1981" y="7744"/>
                    <a:pt x="4163" y="7204"/>
                    <a:pt x="5004" y="6095"/>
                  </a:cubicBezTo>
                  <a:cubicBezTo>
                    <a:pt x="5876" y="4948"/>
                    <a:pt x="5827" y="2714"/>
                    <a:pt x="7050" y="1996"/>
                  </a:cubicBezTo>
                  <a:cubicBezTo>
                    <a:pt x="7350" y="1821"/>
                    <a:pt x="7692" y="1756"/>
                    <a:pt x="8059" y="1756"/>
                  </a:cubicBezTo>
                  <a:cubicBezTo>
                    <a:pt x="9067" y="1756"/>
                    <a:pt x="10259" y="2242"/>
                    <a:pt x="11272" y="2242"/>
                  </a:cubicBezTo>
                  <a:cubicBezTo>
                    <a:pt x="11395" y="2242"/>
                    <a:pt x="11515" y="2235"/>
                    <a:pt x="11632" y="2219"/>
                  </a:cubicBezTo>
                  <a:cubicBezTo>
                    <a:pt x="12868" y="2050"/>
                    <a:pt x="14236" y="715"/>
                    <a:pt x="15539" y="715"/>
                  </a:cubicBezTo>
                  <a:close/>
                  <a:moveTo>
                    <a:pt x="16049" y="1"/>
                  </a:moveTo>
                  <a:cubicBezTo>
                    <a:pt x="14645" y="1"/>
                    <a:pt x="13120" y="1354"/>
                    <a:pt x="11782" y="1484"/>
                  </a:cubicBezTo>
                  <a:cubicBezTo>
                    <a:pt x="11695" y="1492"/>
                    <a:pt x="11606" y="1496"/>
                    <a:pt x="11515" y="1496"/>
                  </a:cubicBezTo>
                  <a:cubicBezTo>
                    <a:pt x="10334" y="1496"/>
                    <a:pt x="8931" y="817"/>
                    <a:pt x="7755" y="817"/>
                  </a:cubicBezTo>
                  <a:cubicBezTo>
                    <a:pt x="7401" y="817"/>
                    <a:pt x="7068" y="878"/>
                    <a:pt x="6767" y="1038"/>
                  </a:cubicBezTo>
                  <a:cubicBezTo>
                    <a:pt x="5389" y="1770"/>
                    <a:pt x="5344" y="4227"/>
                    <a:pt x="4336" y="5450"/>
                  </a:cubicBezTo>
                  <a:cubicBezTo>
                    <a:pt x="3367" y="6631"/>
                    <a:pt x="947" y="7126"/>
                    <a:pt x="476" y="8680"/>
                  </a:cubicBezTo>
                  <a:cubicBezTo>
                    <a:pt x="0" y="10231"/>
                    <a:pt x="1728" y="11994"/>
                    <a:pt x="1876" y="13515"/>
                  </a:cubicBezTo>
                  <a:cubicBezTo>
                    <a:pt x="2031" y="15093"/>
                    <a:pt x="698" y="17153"/>
                    <a:pt x="1430" y="18530"/>
                  </a:cubicBezTo>
                  <a:cubicBezTo>
                    <a:pt x="2167" y="19908"/>
                    <a:pt x="4619" y="19953"/>
                    <a:pt x="5842" y="20961"/>
                  </a:cubicBezTo>
                  <a:cubicBezTo>
                    <a:pt x="7023" y="21931"/>
                    <a:pt x="7521" y="24350"/>
                    <a:pt x="9073" y="24821"/>
                  </a:cubicBezTo>
                  <a:cubicBezTo>
                    <a:pt x="9259" y="24878"/>
                    <a:pt x="9448" y="24903"/>
                    <a:pt x="9639" y="24903"/>
                  </a:cubicBezTo>
                  <a:cubicBezTo>
                    <a:pt x="11045" y="24903"/>
                    <a:pt x="12569" y="23551"/>
                    <a:pt x="13911" y="23418"/>
                  </a:cubicBezTo>
                  <a:cubicBezTo>
                    <a:pt x="13996" y="23409"/>
                    <a:pt x="14083" y="23406"/>
                    <a:pt x="14172" y="23406"/>
                  </a:cubicBezTo>
                  <a:cubicBezTo>
                    <a:pt x="15354" y="23406"/>
                    <a:pt x="16757" y="24086"/>
                    <a:pt x="17935" y="24086"/>
                  </a:cubicBezTo>
                  <a:cubicBezTo>
                    <a:pt x="18290" y="24086"/>
                    <a:pt x="18625" y="24024"/>
                    <a:pt x="18927" y="23863"/>
                  </a:cubicBezTo>
                  <a:cubicBezTo>
                    <a:pt x="20304" y="23131"/>
                    <a:pt x="20345" y="20678"/>
                    <a:pt x="21353" y="19455"/>
                  </a:cubicBezTo>
                  <a:cubicBezTo>
                    <a:pt x="22327" y="18274"/>
                    <a:pt x="24743" y="17776"/>
                    <a:pt x="25218" y="16220"/>
                  </a:cubicBezTo>
                  <a:cubicBezTo>
                    <a:pt x="25689" y="14670"/>
                    <a:pt x="23961" y="12907"/>
                    <a:pt x="23814" y="11386"/>
                  </a:cubicBezTo>
                  <a:cubicBezTo>
                    <a:pt x="23659" y="9812"/>
                    <a:pt x="24995" y="7748"/>
                    <a:pt x="24259" y="6370"/>
                  </a:cubicBezTo>
                  <a:cubicBezTo>
                    <a:pt x="23527" y="4993"/>
                    <a:pt x="21070" y="4952"/>
                    <a:pt x="19847" y="3944"/>
                  </a:cubicBezTo>
                  <a:cubicBezTo>
                    <a:pt x="18670" y="2970"/>
                    <a:pt x="18168" y="555"/>
                    <a:pt x="16617" y="83"/>
                  </a:cubicBezTo>
                  <a:cubicBezTo>
                    <a:pt x="16430" y="26"/>
                    <a:pt x="16241" y="1"/>
                    <a:pt x="16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5"/>
            <p:cNvSpPr/>
            <p:nvPr/>
          </p:nvSpPr>
          <p:spPr>
            <a:xfrm>
              <a:off x="4572428" y="1335227"/>
              <a:ext cx="1702609" cy="1659723"/>
            </a:xfrm>
            <a:custGeom>
              <a:avLst/>
              <a:gdLst/>
              <a:ahLst/>
              <a:cxnLst/>
              <a:rect l="l" t="t" r="r" b="b"/>
              <a:pathLst>
                <a:path w="21403" h="20902" extrusionOk="0">
                  <a:moveTo>
                    <a:pt x="12296" y="679"/>
                  </a:moveTo>
                  <a:cubicBezTo>
                    <a:pt x="12376" y="679"/>
                    <a:pt x="12457" y="686"/>
                    <a:pt x="12538" y="700"/>
                  </a:cubicBezTo>
                  <a:cubicBezTo>
                    <a:pt x="13727" y="912"/>
                    <a:pt x="14308" y="2652"/>
                    <a:pt x="15263" y="3263"/>
                  </a:cubicBezTo>
                  <a:cubicBezTo>
                    <a:pt x="16255" y="3897"/>
                    <a:pt x="18071" y="3712"/>
                    <a:pt x="18731" y="4663"/>
                  </a:cubicBezTo>
                  <a:cubicBezTo>
                    <a:pt x="19395" y="5614"/>
                    <a:pt x="18595" y="7252"/>
                    <a:pt x="18848" y="8404"/>
                  </a:cubicBezTo>
                  <a:cubicBezTo>
                    <a:pt x="19093" y="9509"/>
                    <a:pt x="20520" y="10656"/>
                    <a:pt x="20309" y="11845"/>
                  </a:cubicBezTo>
                  <a:cubicBezTo>
                    <a:pt x="20097" y="13030"/>
                    <a:pt x="18361" y="13612"/>
                    <a:pt x="17750" y="14570"/>
                  </a:cubicBezTo>
                  <a:cubicBezTo>
                    <a:pt x="17112" y="15559"/>
                    <a:pt x="17297" y="17374"/>
                    <a:pt x="16350" y="18038"/>
                  </a:cubicBezTo>
                  <a:cubicBezTo>
                    <a:pt x="16057" y="18241"/>
                    <a:pt x="15699" y="18306"/>
                    <a:pt x="15311" y="18306"/>
                  </a:cubicBezTo>
                  <a:cubicBezTo>
                    <a:pt x="14619" y="18306"/>
                    <a:pt x="13830" y="18100"/>
                    <a:pt x="13137" y="18100"/>
                  </a:cubicBezTo>
                  <a:cubicBezTo>
                    <a:pt x="12953" y="18100"/>
                    <a:pt x="12776" y="18115"/>
                    <a:pt x="12610" y="18151"/>
                  </a:cubicBezTo>
                  <a:cubicBezTo>
                    <a:pt x="11576" y="18380"/>
                    <a:pt x="10512" y="19637"/>
                    <a:pt x="9411" y="19637"/>
                  </a:cubicBezTo>
                  <a:cubicBezTo>
                    <a:pt x="9330" y="19637"/>
                    <a:pt x="9249" y="19630"/>
                    <a:pt x="9168" y="19616"/>
                  </a:cubicBezTo>
                  <a:cubicBezTo>
                    <a:pt x="7979" y="19400"/>
                    <a:pt x="7398" y="17665"/>
                    <a:pt x="6442" y="17054"/>
                  </a:cubicBezTo>
                  <a:cubicBezTo>
                    <a:pt x="5451" y="16420"/>
                    <a:pt x="3635" y="16604"/>
                    <a:pt x="2974" y="15653"/>
                  </a:cubicBezTo>
                  <a:cubicBezTo>
                    <a:pt x="2310" y="14702"/>
                    <a:pt x="3110" y="13064"/>
                    <a:pt x="2857" y="11913"/>
                  </a:cubicBezTo>
                  <a:cubicBezTo>
                    <a:pt x="2616" y="10804"/>
                    <a:pt x="1185" y="9660"/>
                    <a:pt x="1397" y="8472"/>
                  </a:cubicBezTo>
                  <a:cubicBezTo>
                    <a:pt x="1608" y="7286"/>
                    <a:pt x="3345" y="6705"/>
                    <a:pt x="3960" y="5746"/>
                  </a:cubicBezTo>
                  <a:cubicBezTo>
                    <a:pt x="4594" y="4758"/>
                    <a:pt x="4409" y="2942"/>
                    <a:pt x="5360" y="2278"/>
                  </a:cubicBezTo>
                  <a:cubicBezTo>
                    <a:pt x="5652" y="2075"/>
                    <a:pt x="6010" y="2010"/>
                    <a:pt x="6398" y="2010"/>
                  </a:cubicBezTo>
                  <a:cubicBezTo>
                    <a:pt x="7088" y="2010"/>
                    <a:pt x="7876" y="2216"/>
                    <a:pt x="8569" y="2216"/>
                  </a:cubicBezTo>
                  <a:cubicBezTo>
                    <a:pt x="8753" y="2216"/>
                    <a:pt x="8930" y="2201"/>
                    <a:pt x="9096" y="2165"/>
                  </a:cubicBezTo>
                  <a:cubicBezTo>
                    <a:pt x="10130" y="1936"/>
                    <a:pt x="11196" y="679"/>
                    <a:pt x="12296" y="679"/>
                  </a:cubicBezTo>
                  <a:close/>
                  <a:moveTo>
                    <a:pt x="12657" y="1"/>
                  </a:moveTo>
                  <a:cubicBezTo>
                    <a:pt x="11456" y="1"/>
                    <a:pt x="10243" y="1304"/>
                    <a:pt x="9107" y="1504"/>
                  </a:cubicBezTo>
                  <a:cubicBezTo>
                    <a:pt x="8963" y="1530"/>
                    <a:pt x="8813" y="1541"/>
                    <a:pt x="8659" y="1541"/>
                  </a:cubicBezTo>
                  <a:cubicBezTo>
                    <a:pt x="7810" y="1541"/>
                    <a:pt x="6824" y="1212"/>
                    <a:pt x="5979" y="1212"/>
                  </a:cubicBezTo>
                  <a:cubicBezTo>
                    <a:pt x="5602" y="1212"/>
                    <a:pt x="5253" y="1277"/>
                    <a:pt x="4956" y="1466"/>
                  </a:cubicBezTo>
                  <a:cubicBezTo>
                    <a:pt x="3873" y="2161"/>
                    <a:pt x="3997" y="4184"/>
                    <a:pt x="3250" y="5252"/>
                  </a:cubicBezTo>
                  <a:cubicBezTo>
                    <a:pt x="2529" y="6286"/>
                    <a:pt x="574" y="6856"/>
                    <a:pt x="288" y="8162"/>
                  </a:cubicBezTo>
                  <a:cubicBezTo>
                    <a:pt x="1" y="9471"/>
                    <a:pt x="1537" y="10804"/>
                    <a:pt x="1755" y="12045"/>
                  </a:cubicBezTo>
                  <a:cubicBezTo>
                    <a:pt x="1986" y="13332"/>
                    <a:pt x="1027" y="15113"/>
                    <a:pt x="1718" y="16197"/>
                  </a:cubicBezTo>
                  <a:cubicBezTo>
                    <a:pt x="2412" y="17280"/>
                    <a:pt x="4432" y="17155"/>
                    <a:pt x="5503" y="17906"/>
                  </a:cubicBezTo>
                  <a:cubicBezTo>
                    <a:pt x="6537" y="18627"/>
                    <a:pt x="7107" y="20578"/>
                    <a:pt x="8412" y="20865"/>
                  </a:cubicBezTo>
                  <a:cubicBezTo>
                    <a:pt x="8525" y="20890"/>
                    <a:pt x="8638" y="20902"/>
                    <a:pt x="8750" y="20902"/>
                  </a:cubicBezTo>
                  <a:cubicBezTo>
                    <a:pt x="9950" y="20902"/>
                    <a:pt x="11161" y="19601"/>
                    <a:pt x="12296" y="19397"/>
                  </a:cubicBezTo>
                  <a:cubicBezTo>
                    <a:pt x="12440" y="19371"/>
                    <a:pt x="12589" y="19360"/>
                    <a:pt x="12743" y="19360"/>
                  </a:cubicBezTo>
                  <a:cubicBezTo>
                    <a:pt x="13592" y="19360"/>
                    <a:pt x="14578" y="19691"/>
                    <a:pt x="15424" y="19691"/>
                  </a:cubicBezTo>
                  <a:cubicBezTo>
                    <a:pt x="15801" y="19691"/>
                    <a:pt x="16150" y="19625"/>
                    <a:pt x="16447" y="19435"/>
                  </a:cubicBezTo>
                  <a:cubicBezTo>
                    <a:pt x="17531" y="18740"/>
                    <a:pt x="17407" y="16721"/>
                    <a:pt x="18154" y="15650"/>
                  </a:cubicBezTo>
                  <a:cubicBezTo>
                    <a:pt x="18878" y="14615"/>
                    <a:pt x="20829" y="14049"/>
                    <a:pt x="21120" y="12739"/>
                  </a:cubicBezTo>
                  <a:cubicBezTo>
                    <a:pt x="21403" y="11433"/>
                    <a:pt x="19870" y="10097"/>
                    <a:pt x="19648" y="8856"/>
                  </a:cubicBezTo>
                  <a:cubicBezTo>
                    <a:pt x="19417" y="7569"/>
                    <a:pt x="20380" y="5788"/>
                    <a:pt x="19686" y="4704"/>
                  </a:cubicBezTo>
                  <a:cubicBezTo>
                    <a:pt x="18992" y="3621"/>
                    <a:pt x="16972" y="3746"/>
                    <a:pt x="15900" y="2999"/>
                  </a:cubicBezTo>
                  <a:cubicBezTo>
                    <a:pt x="14866" y="2278"/>
                    <a:pt x="14300" y="323"/>
                    <a:pt x="12991" y="36"/>
                  </a:cubicBezTo>
                  <a:cubicBezTo>
                    <a:pt x="12880" y="12"/>
                    <a:pt x="12768" y="1"/>
                    <a:pt x="126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5"/>
            <p:cNvSpPr/>
            <p:nvPr/>
          </p:nvSpPr>
          <p:spPr>
            <a:xfrm>
              <a:off x="4758259" y="1441156"/>
              <a:ext cx="1379079" cy="1354570"/>
            </a:xfrm>
            <a:custGeom>
              <a:avLst/>
              <a:gdLst/>
              <a:ahLst/>
              <a:cxnLst/>
              <a:rect l="l" t="t" r="r" b="b"/>
              <a:pathLst>
                <a:path w="17336" h="17059" extrusionOk="0">
                  <a:moveTo>
                    <a:pt x="9453" y="626"/>
                  </a:moveTo>
                  <a:cubicBezTo>
                    <a:pt x="9488" y="626"/>
                    <a:pt x="9522" y="627"/>
                    <a:pt x="9556" y="631"/>
                  </a:cubicBezTo>
                  <a:cubicBezTo>
                    <a:pt x="10511" y="725"/>
                    <a:pt x="11081" y="2065"/>
                    <a:pt x="11881" y="2487"/>
                  </a:cubicBezTo>
                  <a:cubicBezTo>
                    <a:pt x="12707" y="2929"/>
                    <a:pt x="14134" y="2668"/>
                    <a:pt x="14719" y="3382"/>
                  </a:cubicBezTo>
                  <a:cubicBezTo>
                    <a:pt x="15304" y="4091"/>
                    <a:pt x="14772" y="5443"/>
                    <a:pt x="15048" y="6337"/>
                  </a:cubicBezTo>
                  <a:cubicBezTo>
                    <a:pt x="15312" y="7201"/>
                    <a:pt x="16520" y="8021"/>
                    <a:pt x="16425" y="8975"/>
                  </a:cubicBezTo>
                  <a:cubicBezTo>
                    <a:pt x="16331" y="9930"/>
                    <a:pt x="14991" y="10500"/>
                    <a:pt x="14564" y="11296"/>
                  </a:cubicBezTo>
                  <a:cubicBezTo>
                    <a:pt x="14123" y="12123"/>
                    <a:pt x="14387" y="13549"/>
                    <a:pt x="13674" y="14138"/>
                  </a:cubicBezTo>
                  <a:cubicBezTo>
                    <a:pt x="13391" y="14371"/>
                    <a:pt x="13006" y="14427"/>
                    <a:pt x="12589" y="14427"/>
                  </a:cubicBezTo>
                  <a:cubicBezTo>
                    <a:pt x="12209" y="14427"/>
                    <a:pt x="11801" y="14381"/>
                    <a:pt x="11419" y="14381"/>
                  </a:cubicBezTo>
                  <a:cubicBezTo>
                    <a:pt x="11170" y="14381"/>
                    <a:pt x="10931" y="14401"/>
                    <a:pt x="10718" y="14466"/>
                  </a:cubicBezTo>
                  <a:cubicBezTo>
                    <a:pt x="9885" y="14718"/>
                    <a:pt x="9095" y="15849"/>
                    <a:pt x="8183" y="15849"/>
                  </a:cubicBezTo>
                  <a:cubicBezTo>
                    <a:pt x="8149" y="15849"/>
                    <a:pt x="8115" y="15847"/>
                    <a:pt x="8081" y="15844"/>
                  </a:cubicBezTo>
                  <a:cubicBezTo>
                    <a:pt x="7126" y="15750"/>
                    <a:pt x="6556" y="14410"/>
                    <a:pt x="5759" y="13983"/>
                  </a:cubicBezTo>
                  <a:cubicBezTo>
                    <a:pt x="4933" y="13541"/>
                    <a:pt x="3503" y="13806"/>
                    <a:pt x="2918" y="13093"/>
                  </a:cubicBezTo>
                  <a:cubicBezTo>
                    <a:pt x="2333" y="12379"/>
                    <a:pt x="2865" y="11032"/>
                    <a:pt x="2589" y="10137"/>
                  </a:cubicBezTo>
                  <a:cubicBezTo>
                    <a:pt x="2326" y="9273"/>
                    <a:pt x="1122" y="8454"/>
                    <a:pt x="1212" y="7500"/>
                  </a:cubicBezTo>
                  <a:cubicBezTo>
                    <a:pt x="1307" y="6544"/>
                    <a:pt x="2646" y="5975"/>
                    <a:pt x="3073" y="5175"/>
                  </a:cubicBezTo>
                  <a:cubicBezTo>
                    <a:pt x="3510" y="4348"/>
                    <a:pt x="3250" y="2921"/>
                    <a:pt x="3963" y="2337"/>
                  </a:cubicBezTo>
                  <a:cubicBezTo>
                    <a:pt x="4246" y="2103"/>
                    <a:pt x="4632" y="2048"/>
                    <a:pt x="5050" y="2048"/>
                  </a:cubicBezTo>
                  <a:cubicBezTo>
                    <a:pt x="5430" y="2048"/>
                    <a:pt x="5836" y="2094"/>
                    <a:pt x="6218" y="2094"/>
                  </a:cubicBezTo>
                  <a:cubicBezTo>
                    <a:pt x="6469" y="2094"/>
                    <a:pt x="6708" y="2074"/>
                    <a:pt x="6922" y="2008"/>
                  </a:cubicBezTo>
                  <a:cubicBezTo>
                    <a:pt x="7752" y="1753"/>
                    <a:pt x="8542" y="626"/>
                    <a:pt x="9453" y="626"/>
                  </a:cubicBezTo>
                  <a:close/>
                  <a:moveTo>
                    <a:pt x="9671" y="0"/>
                  </a:moveTo>
                  <a:cubicBezTo>
                    <a:pt x="8665" y="0"/>
                    <a:pt x="7742" y="1199"/>
                    <a:pt x="6813" y="1442"/>
                  </a:cubicBezTo>
                  <a:cubicBezTo>
                    <a:pt x="6623" y="1492"/>
                    <a:pt x="6416" y="1510"/>
                    <a:pt x="6201" y="1510"/>
                  </a:cubicBezTo>
                  <a:cubicBezTo>
                    <a:pt x="5663" y="1510"/>
                    <a:pt x="5069" y="1399"/>
                    <a:pt x="4533" y="1399"/>
                  </a:cubicBezTo>
                  <a:cubicBezTo>
                    <a:pt x="4131" y="1399"/>
                    <a:pt x="3761" y="1462"/>
                    <a:pt x="3472" y="1680"/>
                  </a:cubicBezTo>
                  <a:cubicBezTo>
                    <a:pt x="2646" y="2306"/>
                    <a:pt x="2876" y="3922"/>
                    <a:pt x="2345" y="4831"/>
                  </a:cubicBezTo>
                  <a:cubicBezTo>
                    <a:pt x="1831" y="5706"/>
                    <a:pt x="295" y="6292"/>
                    <a:pt x="152" y="7359"/>
                  </a:cubicBezTo>
                  <a:cubicBezTo>
                    <a:pt x="1" y="8428"/>
                    <a:pt x="1321" y="9402"/>
                    <a:pt x="1582" y="10386"/>
                  </a:cubicBezTo>
                  <a:cubicBezTo>
                    <a:pt x="1846" y="11405"/>
                    <a:pt x="1190" y="12900"/>
                    <a:pt x="1816" y="13727"/>
                  </a:cubicBezTo>
                  <a:cubicBezTo>
                    <a:pt x="2442" y="14553"/>
                    <a:pt x="4061" y="14323"/>
                    <a:pt x="4971" y="14855"/>
                  </a:cubicBezTo>
                  <a:cubicBezTo>
                    <a:pt x="5846" y="15368"/>
                    <a:pt x="6428" y="16901"/>
                    <a:pt x="7496" y="17047"/>
                  </a:cubicBezTo>
                  <a:cubicBezTo>
                    <a:pt x="7552" y="17055"/>
                    <a:pt x="7609" y="17059"/>
                    <a:pt x="7665" y="17059"/>
                  </a:cubicBezTo>
                  <a:cubicBezTo>
                    <a:pt x="8670" y="17059"/>
                    <a:pt x="9593" y="15864"/>
                    <a:pt x="10523" y="15617"/>
                  </a:cubicBezTo>
                  <a:cubicBezTo>
                    <a:pt x="10712" y="15568"/>
                    <a:pt x="10917" y="15550"/>
                    <a:pt x="11132" y="15550"/>
                  </a:cubicBezTo>
                  <a:cubicBezTo>
                    <a:pt x="11670" y="15550"/>
                    <a:pt x="12266" y="15662"/>
                    <a:pt x="12804" y="15662"/>
                  </a:cubicBezTo>
                  <a:cubicBezTo>
                    <a:pt x="13206" y="15662"/>
                    <a:pt x="13575" y="15599"/>
                    <a:pt x="13862" y="15380"/>
                  </a:cubicBezTo>
                  <a:cubicBezTo>
                    <a:pt x="14689" y="14753"/>
                    <a:pt x="14459" y="13138"/>
                    <a:pt x="14991" y="12228"/>
                  </a:cubicBezTo>
                  <a:cubicBezTo>
                    <a:pt x="15504" y="11353"/>
                    <a:pt x="17041" y="10771"/>
                    <a:pt x="17187" y="9704"/>
                  </a:cubicBezTo>
                  <a:cubicBezTo>
                    <a:pt x="17335" y="8632"/>
                    <a:pt x="16014" y="7658"/>
                    <a:pt x="15757" y="6673"/>
                  </a:cubicBezTo>
                  <a:cubicBezTo>
                    <a:pt x="15489" y="5654"/>
                    <a:pt x="16146" y="4159"/>
                    <a:pt x="15519" y="3333"/>
                  </a:cubicBezTo>
                  <a:cubicBezTo>
                    <a:pt x="14893" y="2510"/>
                    <a:pt x="13277" y="2736"/>
                    <a:pt x="12368" y="2205"/>
                  </a:cubicBezTo>
                  <a:cubicBezTo>
                    <a:pt x="11488" y="1691"/>
                    <a:pt x="10908" y="159"/>
                    <a:pt x="9840" y="12"/>
                  </a:cubicBezTo>
                  <a:cubicBezTo>
                    <a:pt x="9783" y="4"/>
                    <a:pt x="9727" y="0"/>
                    <a:pt x="96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5"/>
            <p:cNvSpPr/>
            <p:nvPr/>
          </p:nvSpPr>
          <p:spPr>
            <a:xfrm>
              <a:off x="4933033" y="1537794"/>
              <a:ext cx="1077505" cy="1068077"/>
            </a:xfrm>
            <a:custGeom>
              <a:avLst/>
              <a:gdLst/>
              <a:ahLst/>
              <a:cxnLst/>
              <a:rect l="l" t="t" r="r" b="b"/>
              <a:pathLst>
                <a:path w="13545" h="13451" extrusionOk="0">
                  <a:moveTo>
                    <a:pt x="7010" y="554"/>
                  </a:moveTo>
                  <a:cubicBezTo>
                    <a:pt x="7014" y="554"/>
                    <a:pt x="7019" y="554"/>
                    <a:pt x="7023" y="554"/>
                  </a:cubicBezTo>
                  <a:cubicBezTo>
                    <a:pt x="7760" y="565"/>
                    <a:pt x="8280" y="1557"/>
                    <a:pt x="8918" y="1836"/>
                  </a:cubicBezTo>
                  <a:cubicBezTo>
                    <a:pt x="9578" y="2124"/>
                    <a:pt x="10658" y="1836"/>
                    <a:pt x="11153" y="2346"/>
                  </a:cubicBezTo>
                  <a:cubicBezTo>
                    <a:pt x="11646" y="2855"/>
                    <a:pt x="11318" y="3923"/>
                    <a:pt x="11587" y="4595"/>
                  </a:cubicBezTo>
                  <a:cubicBezTo>
                    <a:pt x="11839" y="5241"/>
                    <a:pt x="12817" y="5796"/>
                    <a:pt x="12806" y="6536"/>
                  </a:cubicBezTo>
                  <a:cubicBezTo>
                    <a:pt x="12790" y="7271"/>
                    <a:pt x="11798" y="7792"/>
                    <a:pt x="11519" y="8429"/>
                  </a:cubicBezTo>
                  <a:cubicBezTo>
                    <a:pt x="11231" y="9091"/>
                    <a:pt x="11519" y="10169"/>
                    <a:pt x="11009" y="10660"/>
                  </a:cubicBezTo>
                  <a:cubicBezTo>
                    <a:pt x="10500" y="11155"/>
                    <a:pt x="9432" y="10830"/>
                    <a:pt x="8763" y="11094"/>
                  </a:cubicBezTo>
                  <a:cubicBezTo>
                    <a:pt x="8117" y="11346"/>
                    <a:pt x="7566" y="12313"/>
                    <a:pt x="6835" y="12313"/>
                  </a:cubicBezTo>
                  <a:cubicBezTo>
                    <a:pt x="6831" y="12313"/>
                    <a:pt x="6827" y="12313"/>
                    <a:pt x="6823" y="12313"/>
                  </a:cubicBezTo>
                  <a:cubicBezTo>
                    <a:pt x="6084" y="12298"/>
                    <a:pt x="5563" y="11305"/>
                    <a:pt x="4926" y="11030"/>
                  </a:cubicBezTo>
                  <a:cubicBezTo>
                    <a:pt x="4264" y="10739"/>
                    <a:pt x="3189" y="11030"/>
                    <a:pt x="2695" y="10517"/>
                  </a:cubicBezTo>
                  <a:cubicBezTo>
                    <a:pt x="2200" y="10011"/>
                    <a:pt x="2525" y="8939"/>
                    <a:pt x="2261" y="8271"/>
                  </a:cubicBezTo>
                  <a:cubicBezTo>
                    <a:pt x="2008" y="7626"/>
                    <a:pt x="1031" y="7071"/>
                    <a:pt x="1045" y="6332"/>
                  </a:cubicBezTo>
                  <a:cubicBezTo>
                    <a:pt x="1057" y="5595"/>
                    <a:pt x="2050" y="5075"/>
                    <a:pt x="2329" y="4437"/>
                  </a:cubicBezTo>
                  <a:cubicBezTo>
                    <a:pt x="2616" y="3777"/>
                    <a:pt x="2325" y="2697"/>
                    <a:pt x="2838" y="2202"/>
                  </a:cubicBezTo>
                  <a:cubicBezTo>
                    <a:pt x="3348" y="1712"/>
                    <a:pt x="4416" y="2037"/>
                    <a:pt x="5084" y="1772"/>
                  </a:cubicBezTo>
                  <a:cubicBezTo>
                    <a:pt x="5729" y="1517"/>
                    <a:pt x="6281" y="554"/>
                    <a:pt x="7010" y="554"/>
                  </a:cubicBezTo>
                  <a:close/>
                  <a:moveTo>
                    <a:pt x="7100" y="1"/>
                  </a:moveTo>
                  <a:cubicBezTo>
                    <a:pt x="6281" y="1"/>
                    <a:pt x="5615" y="1050"/>
                    <a:pt x="4880" y="1308"/>
                  </a:cubicBezTo>
                  <a:cubicBezTo>
                    <a:pt x="4638" y="1393"/>
                    <a:pt x="4353" y="1410"/>
                    <a:pt x="4058" y="1410"/>
                  </a:cubicBezTo>
                  <a:cubicBezTo>
                    <a:pt x="3857" y="1410"/>
                    <a:pt x="3651" y="1402"/>
                    <a:pt x="3450" y="1402"/>
                  </a:cubicBezTo>
                  <a:cubicBezTo>
                    <a:pt x="3000" y="1402"/>
                    <a:pt x="2576" y="1442"/>
                    <a:pt x="2287" y="1701"/>
                  </a:cubicBezTo>
                  <a:cubicBezTo>
                    <a:pt x="1679" y="2240"/>
                    <a:pt x="1963" y="3489"/>
                    <a:pt x="1604" y="4233"/>
                  </a:cubicBezTo>
                  <a:cubicBezTo>
                    <a:pt x="1257" y="4950"/>
                    <a:pt x="94" y="5498"/>
                    <a:pt x="49" y="6343"/>
                  </a:cubicBezTo>
                  <a:cubicBezTo>
                    <a:pt x="0" y="7189"/>
                    <a:pt x="1091" y="7863"/>
                    <a:pt x="1355" y="8619"/>
                  </a:cubicBezTo>
                  <a:cubicBezTo>
                    <a:pt x="1627" y="9396"/>
                    <a:pt x="1207" y="10603"/>
                    <a:pt x="1747" y="11211"/>
                  </a:cubicBezTo>
                  <a:cubicBezTo>
                    <a:pt x="2287" y="11815"/>
                    <a:pt x="3536" y="11536"/>
                    <a:pt x="4276" y="11894"/>
                  </a:cubicBezTo>
                  <a:cubicBezTo>
                    <a:pt x="4997" y="12242"/>
                    <a:pt x="5544" y="13404"/>
                    <a:pt x="6389" y="13449"/>
                  </a:cubicBezTo>
                  <a:cubicBezTo>
                    <a:pt x="6408" y="13450"/>
                    <a:pt x="6426" y="13451"/>
                    <a:pt x="6445" y="13451"/>
                  </a:cubicBezTo>
                  <a:cubicBezTo>
                    <a:pt x="7265" y="13451"/>
                    <a:pt x="7926" y="12402"/>
                    <a:pt x="8662" y="12148"/>
                  </a:cubicBezTo>
                  <a:cubicBezTo>
                    <a:pt x="8910" y="12060"/>
                    <a:pt x="9201" y="12043"/>
                    <a:pt x="9503" y="12043"/>
                  </a:cubicBezTo>
                  <a:cubicBezTo>
                    <a:pt x="9696" y="12043"/>
                    <a:pt x="9893" y="12050"/>
                    <a:pt x="10086" y="12050"/>
                  </a:cubicBezTo>
                  <a:cubicBezTo>
                    <a:pt x="10539" y="12050"/>
                    <a:pt x="10967" y="12011"/>
                    <a:pt x="11258" y="11751"/>
                  </a:cubicBezTo>
                  <a:cubicBezTo>
                    <a:pt x="11862" y="11211"/>
                    <a:pt x="11583" y="9962"/>
                    <a:pt x="11941" y="9218"/>
                  </a:cubicBezTo>
                  <a:cubicBezTo>
                    <a:pt x="12288" y="8506"/>
                    <a:pt x="13451" y="7954"/>
                    <a:pt x="13499" y="7109"/>
                  </a:cubicBezTo>
                  <a:cubicBezTo>
                    <a:pt x="13545" y="6264"/>
                    <a:pt x="12454" y="5588"/>
                    <a:pt x="12194" y="4834"/>
                  </a:cubicBezTo>
                  <a:cubicBezTo>
                    <a:pt x="11918" y="4056"/>
                    <a:pt x="12341" y="2848"/>
                    <a:pt x="11798" y="2240"/>
                  </a:cubicBezTo>
                  <a:cubicBezTo>
                    <a:pt x="11258" y="1636"/>
                    <a:pt x="10009" y="1916"/>
                    <a:pt x="9265" y="1557"/>
                  </a:cubicBezTo>
                  <a:cubicBezTo>
                    <a:pt x="8552" y="1211"/>
                    <a:pt x="8001" y="48"/>
                    <a:pt x="7156" y="2"/>
                  </a:cubicBezTo>
                  <a:cubicBezTo>
                    <a:pt x="7137" y="1"/>
                    <a:pt x="7119" y="1"/>
                    <a:pt x="7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5"/>
            <p:cNvSpPr/>
            <p:nvPr/>
          </p:nvSpPr>
          <p:spPr>
            <a:xfrm>
              <a:off x="5090941" y="1622124"/>
              <a:ext cx="809739" cy="806199"/>
            </a:xfrm>
            <a:custGeom>
              <a:avLst/>
              <a:gdLst/>
              <a:ahLst/>
              <a:cxnLst/>
              <a:rect l="l" t="t" r="r" b="b"/>
              <a:pathLst>
                <a:path w="10179" h="10153" extrusionOk="0">
                  <a:moveTo>
                    <a:pt x="5009" y="468"/>
                  </a:moveTo>
                  <a:cubicBezTo>
                    <a:pt x="5531" y="468"/>
                    <a:pt x="5959" y="1137"/>
                    <a:pt x="6435" y="1299"/>
                  </a:cubicBezTo>
                  <a:cubicBezTo>
                    <a:pt x="6585" y="1350"/>
                    <a:pt x="6760" y="1361"/>
                    <a:pt x="6941" y="1361"/>
                  </a:cubicBezTo>
                  <a:cubicBezTo>
                    <a:pt x="7083" y="1361"/>
                    <a:pt x="7229" y="1354"/>
                    <a:pt x="7371" y="1354"/>
                  </a:cubicBezTo>
                  <a:cubicBezTo>
                    <a:pt x="7652" y="1354"/>
                    <a:pt x="7917" y="1381"/>
                    <a:pt x="8099" y="1541"/>
                  </a:cubicBezTo>
                  <a:cubicBezTo>
                    <a:pt x="8492" y="1888"/>
                    <a:pt x="8314" y="2688"/>
                    <a:pt x="8548" y="3164"/>
                  </a:cubicBezTo>
                  <a:cubicBezTo>
                    <a:pt x="8771" y="3624"/>
                    <a:pt x="9522" y="3971"/>
                    <a:pt x="9553" y="4514"/>
                  </a:cubicBezTo>
                  <a:cubicBezTo>
                    <a:pt x="9586" y="5054"/>
                    <a:pt x="8891" y="5493"/>
                    <a:pt x="8726" y="5975"/>
                  </a:cubicBezTo>
                  <a:cubicBezTo>
                    <a:pt x="8552" y="6477"/>
                    <a:pt x="8828" y="7251"/>
                    <a:pt x="8480" y="7644"/>
                  </a:cubicBezTo>
                  <a:cubicBezTo>
                    <a:pt x="8137" y="8036"/>
                    <a:pt x="7333" y="7858"/>
                    <a:pt x="6858" y="8092"/>
                  </a:cubicBezTo>
                  <a:cubicBezTo>
                    <a:pt x="6401" y="8315"/>
                    <a:pt x="6054" y="9062"/>
                    <a:pt x="5510" y="9097"/>
                  </a:cubicBezTo>
                  <a:cubicBezTo>
                    <a:pt x="5498" y="9097"/>
                    <a:pt x="5485" y="9098"/>
                    <a:pt x="5473" y="9098"/>
                  </a:cubicBezTo>
                  <a:cubicBezTo>
                    <a:pt x="4950" y="9098"/>
                    <a:pt x="4518" y="8428"/>
                    <a:pt x="4046" y="8266"/>
                  </a:cubicBezTo>
                  <a:cubicBezTo>
                    <a:pt x="3895" y="8215"/>
                    <a:pt x="3721" y="8204"/>
                    <a:pt x="3539" y="8204"/>
                  </a:cubicBezTo>
                  <a:cubicBezTo>
                    <a:pt x="3397" y="8204"/>
                    <a:pt x="3250" y="8211"/>
                    <a:pt x="3107" y="8211"/>
                  </a:cubicBezTo>
                  <a:cubicBezTo>
                    <a:pt x="2826" y="8211"/>
                    <a:pt x="2562" y="8184"/>
                    <a:pt x="2382" y="8024"/>
                  </a:cubicBezTo>
                  <a:cubicBezTo>
                    <a:pt x="1990" y="7681"/>
                    <a:pt x="2163" y="6877"/>
                    <a:pt x="1932" y="6402"/>
                  </a:cubicBezTo>
                  <a:cubicBezTo>
                    <a:pt x="1706" y="5945"/>
                    <a:pt x="959" y="5594"/>
                    <a:pt x="925" y="5054"/>
                  </a:cubicBezTo>
                  <a:cubicBezTo>
                    <a:pt x="891" y="4514"/>
                    <a:pt x="1589" y="4073"/>
                    <a:pt x="1755" y="3590"/>
                  </a:cubicBezTo>
                  <a:cubicBezTo>
                    <a:pt x="1929" y="3088"/>
                    <a:pt x="1653" y="2314"/>
                    <a:pt x="1997" y="1926"/>
                  </a:cubicBezTo>
                  <a:cubicBezTo>
                    <a:pt x="2344" y="1533"/>
                    <a:pt x="3144" y="1706"/>
                    <a:pt x="3620" y="1476"/>
                  </a:cubicBezTo>
                  <a:cubicBezTo>
                    <a:pt x="4080" y="1250"/>
                    <a:pt x="4427" y="503"/>
                    <a:pt x="4970" y="469"/>
                  </a:cubicBezTo>
                  <a:cubicBezTo>
                    <a:pt x="4983" y="468"/>
                    <a:pt x="4996" y="468"/>
                    <a:pt x="5009" y="468"/>
                  </a:cubicBezTo>
                  <a:close/>
                  <a:moveTo>
                    <a:pt x="4991" y="1"/>
                  </a:moveTo>
                  <a:cubicBezTo>
                    <a:pt x="4986" y="1"/>
                    <a:pt x="4980" y="1"/>
                    <a:pt x="4974" y="1"/>
                  </a:cubicBezTo>
                  <a:cubicBezTo>
                    <a:pt x="4336" y="16"/>
                    <a:pt x="3892" y="877"/>
                    <a:pt x="3344" y="1118"/>
                  </a:cubicBezTo>
                  <a:cubicBezTo>
                    <a:pt x="2774" y="1371"/>
                    <a:pt x="1842" y="1129"/>
                    <a:pt x="1419" y="1571"/>
                  </a:cubicBezTo>
                  <a:cubicBezTo>
                    <a:pt x="997" y="2013"/>
                    <a:pt x="1279" y="2934"/>
                    <a:pt x="1057" y="3511"/>
                  </a:cubicBezTo>
                  <a:cubicBezTo>
                    <a:pt x="838" y="4073"/>
                    <a:pt x="0" y="4556"/>
                    <a:pt x="15" y="5194"/>
                  </a:cubicBezTo>
                  <a:cubicBezTo>
                    <a:pt x="30" y="5828"/>
                    <a:pt x="891" y="6273"/>
                    <a:pt x="1133" y="6824"/>
                  </a:cubicBezTo>
                  <a:cubicBezTo>
                    <a:pt x="1382" y="7390"/>
                    <a:pt x="1140" y="8323"/>
                    <a:pt x="1582" y="8745"/>
                  </a:cubicBezTo>
                  <a:cubicBezTo>
                    <a:pt x="2023" y="9172"/>
                    <a:pt x="2944" y="8885"/>
                    <a:pt x="3525" y="9107"/>
                  </a:cubicBezTo>
                  <a:cubicBezTo>
                    <a:pt x="4079" y="9325"/>
                    <a:pt x="4558" y="10153"/>
                    <a:pt x="5188" y="10153"/>
                  </a:cubicBezTo>
                  <a:cubicBezTo>
                    <a:pt x="5193" y="10153"/>
                    <a:pt x="5199" y="10153"/>
                    <a:pt x="5205" y="10153"/>
                  </a:cubicBezTo>
                  <a:cubicBezTo>
                    <a:pt x="5843" y="10138"/>
                    <a:pt x="6284" y="9278"/>
                    <a:pt x="6835" y="9036"/>
                  </a:cubicBezTo>
                  <a:cubicBezTo>
                    <a:pt x="7405" y="8783"/>
                    <a:pt x="8337" y="9025"/>
                    <a:pt x="8760" y="8583"/>
                  </a:cubicBezTo>
                  <a:cubicBezTo>
                    <a:pt x="9182" y="8142"/>
                    <a:pt x="8896" y="7221"/>
                    <a:pt x="9122" y="6639"/>
                  </a:cubicBezTo>
                  <a:cubicBezTo>
                    <a:pt x="9341" y="6081"/>
                    <a:pt x="10178" y="5598"/>
                    <a:pt x="10164" y="4960"/>
                  </a:cubicBezTo>
                  <a:cubicBezTo>
                    <a:pt x="10149" y="4322"/>
                    <a:pt x="9288" y="3880"/>
                    <a:pt x="9046" y="3330"/>
                  </a:cubicBezTo>
                  <a:cubicBezTo>
                    <a:pt x="8794" y="2763"/>
                    <a:pt x="9039" y="1831"/>
                    <a:pt x="8593" y="1405"/>
                  </a:cubicBezTo>
                  <a:cubicBezTo>
                    <a:pt x="8152" y="982"/>
                    <a:pt x="7231" y="1269"/>
                    <a:pt x="6654" y="1046"/>
                  </a:cubicBezTo>
                  <a:cubicBezTo>
                    <a:pt x="6100" y="830"/>
                    <a:pt x="5621" y="1"/>
                    <a:pt x="4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5"/>
            <p:cNvSpPr/>
            <p:nvPr/>
          </p:nvSpPr>
          <p:spPr>
            <a:xfrm>
              <a:off x="5229678" y="1692399"/>
              <a:ext cx="580397" cy="572510"/>
            </a:xfrm>
            <a:custGeom>
              <a:avLst/>
              <a:gdLst/>
              <a:ahLst/>
              <a:cxnLst/>
              <a:rect l="l" t="t" r="r" b="b"/>
              <a:pathLst>
                <a:path w="7296" h="7210" extrusionOk="0">
                  <a:moveTo>
                    <a:pt x="3442" y="372"/>
                  </a:moveTo>
                  <a:cubicBezTo>
                    <a:pt x="3787" y="372"/>
                    <a:pt x="4103" y="781"/>
                    <a:pt x="4423" y="863"/>
                  </a:cubicBezTo>
                  <a:cubicBezTo>
                    <a:pt x="4487" y="879"/>
                    <a:pt x="4556" y="885"/>
                    <a:pt x="4628" y="885"/>
                  </a:cubicBezTo>
                  <a:cubicBezTo>
                    <a:pt x="4818" y="885"/>
                    <a:pt x="5029" y="844"/>
                    <a:pt x="5218" y="844"/>
                  </a:cubicBezTo>
                  <a:cubicBezTo>
                    <a:pt x="5354" y="844"/>
                    <a:pt x="5479" y="865"/>
                    <a:pt x="5578" y="939"/>
                  </a:cubicBezTo>
                  <a:cubicBezTo>
                    <a:pt x="5865" y="1154"/>
                    <a:pt x="5789" y="1709"/>
                    <a:pt x="5974" y="2022"/>
                  </a:cubicBezTo>
                  <a:cubicBezTo>
                    <a:pt x="6151" y="2324"/>
                    <a:pt x="6680" y="2520"/>
                    <a:pt x="6736" y="2890"/>
                  </a:cubicBezTo>
                  <a:cubicBezTo>
                    <a:pt x="6790" y="3260"/>
                    <a:pt x="6332" y="3599"/>
                    <a:pt x="6246" y="3939"/>
                  </a:cubicBezTo>
                  <a:cubicBezTo>
                    <a:pt x="6156" y="4291"/>
                    <a:pt x="6386" y="4803"/>
                    <a:pt x="6174" y="5090"/>
                  </a:cubicBezTo>
                  <a:cubicBezTo>
                    <a:pt x="5959" y="5377"/>
                    <a:pt x="5400" y="5301"/>
                    <a:pt x="5087" y="5486"/>
                  </a:cubicBezTo>
                  <a:cubicBezTo>
                    <a:pt x="4785" y="5664"/>
                    <a:pt x="4585" y="6196"/>
                    <a:pt x="4219" y="6249"/>
                  </a:cubicBezTo>
                  <a:cubicBezTo>
                    <a:pt x="4199" y="6252"/>
                    <a:pt x="4179" y="6253"/>
                    <a:pt x="4159" y="6253"/>
                  </a:cubicBezTo>
                  <a:cubicBezTo>
                    <a:pt x="3812" y="6253"/>
                    <a:pt x="3491" y="5844"/>
                    <a:pt x="3170" y="5762"/>
                  </a:cubicBezTo>
                  <a:cubicBezTo>
                    <a:pt x="3107" y="5746"/>
                    <a:pt x="3039" y="5740"/>
                    <a:pt x="2967" y="5740"/>
                  </a:cubicBezTo>
                  <a:cubicBezTo>
                    <a:pt x="2778" y="5740"/>
                    <a:pt x="2568" y="5782"/>
                    <a:pt x="2378" y="5782"/>
                  </a:cubicBezTo>
                  <a:cubicBezTo>
                    <a:pt x="2243" y="5782"/>
                    <a:pt x="2117" y="5760"/>
                    <a:pt x="2019" y="5686"/>
                  </a:cubicBezTo>
                  <a:cubicBezTo>
                    <a:pt x="1732" y="5472"/>
                    <a:pt x="1808" y="4913"/>
                    <a:pt x="1622" y="4599"/>
                  </a:cubicBezTo>
                  <a:cubicBezTo>
                    <a:pt x="1446" y="4298"/>
                    <a:pt x="913" y="4101"/>
                    <a:pt x="861" y="3732"/>
                  </a:cubicBezTo>
                  <a:cubicBezTo>
                    <a:pt x="807" y="3362"/>
                    <a:pt x="1260" y="3026"/>
                    <a:pt x="1347" y="2686"/>
                  </a:cubicBezTo>
                  <a:cubicBezTo>
                    <a:pt x="1437" y="2331"/>
                    <a:pt x="1207" y="1818"/>
                    <a:pt x="1423" y="1532"/>
                  </a:cubicBezTo>
                  <a:cubicBezTo>
                    <a:pt x="1638" y="1244"/>
                    <a:pt x="2197" y="1320"/>
                    <a:pt x="2510" y="1135"/>
                  </a:cubicBezTo>
                  <a:cubicBezTo>
                    <a:pt x="2812" y="957"/>
                    <a:pt x="3008" y="426"/>
                    <a:pt x="3378" y="377"/>
                  </a:cubicBezTo>
                  <a:cubicBezTo>
                    <a:pt x="3399" y="373"/>
                    <a:pt x="3421" y="372"/>
                    <a:pt x="3442" y="372"/>
                  </a:cubicBezTo>
                  <a:close/>
                  <a:moveTo>
                    <a:pt x="3327" y="0"/>
                  </a:moveTo>
                  <a:cubicBezTo>
                    <a:pt x="3310" y="0"/>
                    <a:pt x="3293" y="1"/>
                    <a:pt x="3275" y="3"/>
                  </a:cubicBezTo>
                  <a:cubicBezTo>
                    <a:pt x="2827" y="52"/>
                    <a:pt x="2559" y="690"/>
                    <a:pt x="2181" y="894"/>
                  </a:cubicBezTo>
                  <a:cubicBezTo>
                    <a:pt x="1793" y="1101"/>
                    <a:pt x="1113" y="985"/>
                    <a:pt x="838" y="1320"/>
                  </a:cubicBezTo>
                  <a:cubicBezTo>
                    <a:pt x="566" y="1659"/>
                    <a:pt x="819" y="2298"/>
                    <a:pt x="690" y="2724"/>
                  </a:cubicBezTo>
                  <a:cubicBezTo>
                    <a:pt x="570" y="3131"/>
                    <a:pt x="0" y="3524"/>
                    <a:pt x="45" y="3977"/>
                  </a:cubicBezTo>
                  <a:cubicBezTo>
                    <a:pt x="94" y="4426"/>
                    <a:pt x="728" y="4694"/>
                    <a:pt x="932" y="5071"/>
                  </a:cubicBezTo>
                  <a:cubicBezTo>
                    <a:pt x="1143" y="5460"/>
                    <a:pt x="1023" y="6136"/>
                    <a:pt x="1362" y="6415"/>
                  </a:cubicBezTo>
                  <a:cubicBezTo>
                    <a:pt x="1495" y="6520"/>
                    <a:pt x="1672" y="6547"/>
                    <a:pt x="1865" y="6547"/>
                  </a:cubicBezTo>
                  <a:cubicBezTo>
                    <a:pt x="2054" y="6547"/>
                    <a:pt x="2258" y="6521"/>
                    <a:pt x="2447" y="6521"/>
                  </a:cubicBezTo>
                  <a:cubicBezTo>
                    <a:pt x="2560" y="6521"/>
                    <a:pt x="2667" y="6530"/>
                    <a:pt x="2763" y="6559"/>
                  </a:cubicBezTo>
                  <a:cubicBezTo>
                    <a:pt x="3158" y="6678"/>
                    <a:pt x="3536" y="7210"/>
                    <a:pt x="3964" y="7210"/>
                  </a:cubicBezTo>
                  <a:cubicBezTo>
                    <a:pt x="3981" y="7210"/>
                    <a:pt x="3998" y="7209"/>
                    <a:pt x="4015" y="7207"/>
                  </a:cubicBezTo>
                  <a:cubicBezTo>
                    <a:pt x="4468" y="7158"/>
                    <a:pt x="4736" y="6521"/>
                    <a:pt x="5109" y="6317"/>
                  </a:cubicBezTo>
                  <a:cubicBezTo>
                    <a:pt x="5503" y="6109"/>
                    <a:pt x="6178" y="6226"/>
                    <a:pt x="6454" y="5890"/>
                  </a:cubicBezTo>
                  <a:cubicBezTo>
                    <a:pt x="6729" y="5550"/>
                    <a:pt x="6476" y="4913"/>
                    <a:pt x="6600" y="4486"/>
                  </a:cubicBezTo>
                  <a:cubicBezTo>
                    <a:pt x="6725" y="4079"/>
                    <a:pt x="7295" y="3686"/>
                    <a:pt x="7250" y="3234"/>
                  </a:cubicBezTo>
                  <a:cubicBezTo>
                    <a:pt x="7201" y="2784"/>
                    <a:pt x="6563" y="2516"/>
                    <a:pt x="6359" y="2139"/>
                  </a:cubicBezTo>
                  <a:cubicBezTo>
                    <a:pt x="6147" y="1750"/>
                    <a:pt x="6269" y="1075"/>
                    <a:pt x="5933" y="795"/>
                  </a:cubicBezTo>
                  <a:cubicBezTo>
                    <a:pt x="5800" y="688"/>
                    <a:pt x="5623" y="661"/>
                    <a:pt x="5430" y="661"/>
                  </a:cubicBezTo>
                  <a:cubicBezTo>
                    <a:pt x="5241" y="661"/>
                    <a:pt x="5038" y="687"/>
                    <a:pt x="4848" y="687"/>
                  </a:cubicBezTo>
                  <a:cubicBezTo>
                    <a:pt x="4735" y="687"/>
                    <a:pt x="4626" y="678"/>
                    <a:pt x="4529" y="648"/>
                  </a:cubicBezTo>
                  <a:cubicBezTo>
                    <a:pt x="4133" y="532"/>
                    <a:pt x="3758" y="0"/>
                    <a:pt x="3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5"/>
            <p:cNvSpPr/>
            <p:nvPr/>
          </p:nvSpPr>
          <p:spPr>
            <a:xfrm>
              <a:off x="5354493" y="1746714"/>
              <a:ext cx="378658" cy="370504"/>
            </a:xfrm>
            <a:custGeom>
              <a:avLst/>
              <a:gdLst/>
              <a:ahLst/>
              <a:cxnLst/>
              <a:rect l="l" t="t" r="r" b="b"/>
              <a:pathLst>
                <a:path w="4760" h="4666" extrusionOk="0">
                  <a:moveTo>
                    <a:pt x="2186" y="264"/>
                  </a:moveTo>
                  <a:cubicBezTo>
                    <a:pt x="2391" y="264"/>
                    <a:pt x="2600" y="485"/>
                    <a:pt x="2793" y="515"/>
                  </a:cubicBezTo>
                  <a:cubicBezTo>
                    <a:pt x="2817" y="519"/>
                    <a:pt x="2842" y="521"/>
                    <a:pt x="2868" y="521"/>
                  </a:cubicBezTo>
                  <a:cubicBezTo>
                    <a:pt x="3014" y="521"/>
                    <a:pt x="3184" y="463"/>
                    <a:pt x="3330" y="463"/>
                  </a:cubicBezTo>
                  <a:cubicBezTo>
                    <a:pt x="3392" y="463"/>
                    <a:pt x="3450" y="474"/>
                    <a:pt x="3500" y="504"/>
                  </a:cubicBezTo>
                  <a:cubicBezTo>
                    <a:pt x="3684" y="621"/>
                    <a:pt x="3665" y="968"/>
                    <a:pt x="3794" y="1149"/>
                  </a:cubicBezTo>
                  <a:cubicBezTo>
                    <a:pt x="3918" y="1323"/>
                    <a:pt x="4251" y="1417"/>
                    <a:pt x="4299" y="1640"/>
                  </a:cubicBezTo>
                  <a:cubicBezTo>
                    <a:pt x="4352" y="1863"/>
                    <a:pt x="4092" y="2093"/>
                    <a:pt x="4054" y="2304"/>
                  </a:cubicBezTo>
                  <a:cubicBezTo>
                    <a:pt x="4016" y="2523"/>
                    <a:pt x="4183" y="2825"/>
                    <a:pt x="4066" y="3010"/>
                  </a:cubicBezTo>
                  <a:cubicBezTo>
                    <a:pt x="3948" y="3194"/>
                    <a:pt x="3605" y="3176"/>
                    <a:pt x="3424" y="3304"/>
                  </a:cubicBezTo>
                  <a:cubicBezTo>
                    <a:pt x="3246" y="3429"/>
                    <a:pt x="3152" y="3761"/>
                    <a:pt x="2929" y="3810"/>
                  </a:cubicBezTo>
                  <a:cubicBezTo>
                    <a:pt x="2909" y="3815"/>
                    <a:pt x="2889" y="3817"/>
                    <a:pt x="2868" y="3817"/>
                  </a:cubicBezTo>
                  <a:cubicBezTo>
                    <a:pt x="2666" y="3817"/>
                    <a:pt x="2461" y="3599"/>
                    <a:pt x="2269" y="3565"/>
                  </a:cubicBezTo>
                  <a:cubicBezTo>
                    <a:pt x="2245" y="3561"/>
                    <a:pt x="2221" y="3559"/>
                    <a:pt x="2196" y="3559"/>
                  </a:cubicBezTo>
                  <a:cubicBezTo>
                    <a:pt x="2049" y="3559"/>
                    <a:pt x="1878" y="3618"/>
                    <a:pt x="1731" y="3618"/>
                  </a:cubicBezTo>
                  <a:cubicBezTo>
                    <a:pt x="1668" y="3618"/>
                    <a:pt x="1609" y="3607"/>
                    <a:pt x="1560" y="3576"/>
                  </a:cubicBezTo>
                  <a:cubicBezTo>
                    <a:pt x="1375" y="3459"/>
                    <a:pt x="1394" y="3112"/>
                    <a:pt x="1265" y="2931"/>
                  </a:cubicBezTo>
                  <a:cubicBezTo>
                    <a:pt x="1145" y="2757"/>
                    <a:pt x="809" y="2663"/>
                    <a:pt x="760" y="2440"/>
                  </a:cubicBezTo>
                  <a:cubicBezTo>
                    <a:pt x="710" y="2217"/>
                    <a:pt x="971" y="1991"/>
                    <a:pt x="1004" y="1780"/>
                  </a:cubicBezTo>
                  <a:cubicBezTo>
                    <a:pt x="1046" y="1560"/>
                    <a:pt x="880" y="1255"/>
                    <a:pt x="997" y="1070"/>
                  </a:cubicBezTo>
                  <a:cubicBezTo>
                    <a:pt x="1114" y="885"/>
                    <a:pt x="1457" y="904"/>
                    <a:pt x="1638" y="776"/>
                  </a:cubicBezTo>
                  <a:cubicBezTo>
                    <a:pt x="1816" y="655"/>
                    <a:pt x="1910" y="319"/>
                    <a:pt x="2129" y="270"/>
                  </a:cubicBezTo>
                  <a:cubicBezTo>
                    <a:pt x="2148" y="266"/>
                    <a:pt x="2167" y="264"/>
                    <a:pt x="2186" y="264"/>
                  </a:cubicBezTo>
                  <a:close/>
                  <a:moveTo>
                    <a:pt x="2013" y="1"/>
                  </a:moveTo>
                  <a:cubicBezTo>
                    <a:pt x="1993" y="1"/>
                    <a:pt x="1972" y="2"/>
                    <a:pt x="1952" y="6"/>
                  </a:cubicBezTo>
                  <a:cubicBezTo>
                    <a:pt x="1657" y="62"/>
                    <a:pt x="1518" y="489"/>
                    <a:pt x="1284" y="644"/>
                  </a:cubicBezTo>
                  <a:cubicBezTo>
                    <a:pt x="1042" y="799"/>
                    <a:pt x="593" y="757"/>
                    <a:pt x="431" y="991"/>
                  </a:cubicBezTo>
                  <a:cubicBezTo>
                    <a:pt x="269" y="1229"/>
                    <a:pt x="469" y="1628"/>
                    <a:pt x="408" y="1912"/>
                  </a:cubicBezTo>
                  <a:cubicBezTo>
                    <a:pt x="348" y="2187"/>
                    <a:pt x="1" y="2470"/>
                    <a:pt x="53" y="2761"/>
                  </a:cubicBezTo>
                  <a:cubicBezTo>
                    <a:pt x="107" y="3055"/>
                    <a:pt x="537" y="3194"/>
                    <a:pt x="687" y="3429"/>
                  </a:cubicBezTo>
                  <a:cubicBezTo>
                    <a:pt x="846" y="3674"/>
                    <a:pt x="801" y="4119"/>
                    <a:pt x="1039" y="4281"/>
                  </a:cubicBezTo>
                  <a:cubicBezTo>
                    <a:pt x="1110" y="4331"/>
                    <a:pt x="1196" y="4347"/>
                    <a:pt x="1290" y="4347"/>
                  </a:cubicBezTo>
                  <a:cubicBezTo>
                    <a:pt x="1462" y="4347"/>
                    <a:pt x="1661" y="4292"/>
                    <a:pt x="1836" y="4292"/>
                  </a:cubicBezTo>
                  <a:cubicBezTo>
                    <a:pt x="1879" y="4292"/>
                    <a:pt x="1920" y="4296"/>
                    <a:pt x="1960" y="4304"/>
                  </a:cubicBezTo>
                  <a:cubicBezTo>
                    <a:pt x="2211" y="4360"/>
                    <a:pt x="2475" y="4665"/>
                    <a:pt x="2744" y="4665"/>
                  </a:cubicBezTo>
                  <a:cubicBezTo>
                    <a:pt x="2765" y="4665"/>
                    <a:pt x="2787" y="4663"/>
                    <a:pt x="2809" y="4659"/>
                  </a:cubicBezTo>
                  <a:cubicBezTo>
                    <a:pt x="3099" y="4606"/>
                    <a:pt x="3239" y="4180"/>
                    <a:pt x="3477" y="4025"/>
                  </a:cubicBezTo>
                  <a:cubicBezTo>
                    <a:pt x="3718" y="3866"/>
                    <a:pt x="4167" y="3912"/>
                    <a:pt x="4326" y="3674"/>
                  </a:cubicBezTo>
                  <a:cubicBezTo>
                    <a:pt x="4488" y="3440"/>
                    <a:pt x="4292" y="3040"/>
                    <a:pt x="4352" y="2753"/>
                  </a:cubicBezTo>
                  <a:cubicBezTo>
                    <a:pt x="4409" y="2482"/>
                    <a:pt x="4760" y="2198"/>
                    <a:pt x="4707" y="1904"/>
                  </a:cubicBezTo>
                  <a:cubicBezTo>
                    <a:pt x="4655" y="1614"/>
                    <a:pt x="4224" y="1473"/>
                    <a:pt x="4069" y="1236"/>
                  </a:cubicBezTo>
                  <a:cubicBezTo>
                    <a:pt x="3915" y="994"/>
                    <a:pt x="3956" y="545"/>
                    <a:pt x="3722" y="387"/>
                  </a:cubicBezTo>
                  <a:cubicBezTo>
                    <a:pt x="3650" y="337"/>
                    <a:pt x="3563" y="321"/>
                    <a:pt x="3468" y="321"/>
                  </a:cubicBezTo>
                  <a:cubicBezTo>
                    <a:pt x="3294" y="321"/>
                    <a:pt x="3095" y="375"/>
                    <a:pt x="2921" y="375"/>
                  </a:cubicBezTo>
                  <a:cubicBezTo>
                    <a:pt x="2879" y="375"/>
                    <a:pt x="2839" y="372"/>
                    <a:pt x="2801" y="364"/>
                  </a:cubicBezTo>
                  <a:cubicBezTo>
                    <a:pt x="2545" y="308"/>
                    <a:pt x="2282" y="1"/>
                    <a:pt x="2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5"/>
            <p:cNvSpPr/>
            <p:nvPr/>
          </p:nvSpPr>
          <p:spPr>
            <a:xfrm>
              <a:off x="5463160" y="1784114"/>
              <a:ext cx="209057" cy="202721"/>
            </a:xfrm>
            <a:custGeom>
              <a:avLst/>
              <a:gdLst/>
              <a:ahLst/>
              <a:cxnLst/>
              <a:rect l="l" t="t" r="r" b="b"/>
              <a:pathLst>
                <a:path w="2628" h="2553" extrusionOk="0">
                  <a:moveTo>
                    <a:pt x="1109" y="236"/>
                  </a:moveTo>
                  <a:cubicBezTo>
                    <a:pt x="1212" y="236"/>
                    <a:pt x="1318" y="340"/>
                    <a:pt x="1416" y="354"/>
                  </a:cubicBezTo>
                  <a:cubicBezTo>
                    <a:pt x="1425" y="355"/>
                    <a:pt x="1434" y="356"/>
                    <a:pt x="1443" y="356"/>
                  </a:cubicBezTo>
                  <a:cubicBezTo>
                    <a:pt x="1525" y="356"/>
                    <a:pt x="1624" y="314"/>
                    <a:pt x="1704" y="314"/>
                  </a:cubicBezTo>
                  <a:cubicBezTo>
                    <a:pt x="1732" y="314"/>
                    <a:pt x="1757" y="319"/>
                    <a:pt x="1779" y="331"/>
                  </a:cubicBezTo>
                  <a:cubicBezTo>
                    <a:pt x="1876" y="391"/>
                    <a:pt x="1873" y="565"/>
                    <a:pt x="1944" y="656"/>
                  </a:cubicBezTo>
                  <a:cubicBezTo>
                    <a:pt x="2012" y="743"/>
                    <a:pt x="2186" y="788"/>
                    <a:pt x="2212" y="897"/>
                  </a:cubicBezTo>
                  <a:cubicBezTo>
                    <a:pt x="2242" y="1011"/>
                    <a:pt x="2115" y="1135"/>
                    <a:pt x="2103" y="1244"/>
                  </a:cubicBezTo>
                  <a:cubicBezTo>
                    <a:pt x="2084" y="1358"/>
                    <a:pt x="2174" y="1509"/>
                    <a:pt x="2122" y="1607"/>
                  </a:cubicBezTo>
                  <a:cubicBezTo>
                    <a:pt x="2066" y="1704"/>
                    <a:pt x="1888" y="1701"/>
                    <a:pt x="1798" y="1769"/>
                  </a:cubicBezTo>
                  <a:cubicBezTo>
                    <a:pt x="1711" y="1837"/>
                    <a:pt x="1669" y="2011"/>
                    <a:pt x="1556" y="2040"/>
                  </a:cubicBezTo>
                  <a:cubicBezTo>
                    <a:pt x="1544" y="2044"/>
                    <a:pt x="1532" y="2045"/>
                    <a:pt x="1520" y="2045"/>
                  </a:cubicBezTo>
                  <a:cubicBezTo>
                    <a:pt x="1418" y="2045"/>
                    <a:pt x="1311" y="1938"/>
                    <a:pt x="1213" y="1927"/>
                  </a:cubicBezTo>
                  <a:cubicBezTo>
                    <a:pt x="1204" y="1926"/>
                    <a:pt x="1195" y="1926"/>
                    <a:pt x="1185" y="1926"/>
                  </a:cubicBezTo>
                  <a:cubicBezTo>
                    <a:pt x="1103" y="1926"/>
                    <a:pt x="1007" y="1965"/>
                    <a:pt x="928" y="1965"/>
                  </a:cubicBezTo>
                  <a:cubicBezTo>
                    <a:pt x="900" y="1965"/>
                    <a:pt x="873" y="1960"/>
                    <a:pt x="850" y="1946"/>
                  </a:cubicBezTo>
                  <a:cubicBezTo>
                    <a:pt x="752" y="1890"/>
                    <a:pt x="756" y="1713"/>
                    <a:pt x="684" y="1622"/>
                  </a:cubicBezTo>
                  <a:cubicBezTo>
                    <a:pt x="617" y="1535"/>
                    <a:pt x="443" y="1493"/>
                    <a:pt x="416" y="1380"/>
                  </a:cubicBezTo>
                  <a:cubicBezTo>
                    <a:pt x="386" y="1267"/>
                    <a:pt x="514" y="1146"/>
                    <a:pt x="526" y="1037"/>
                  </a:cubicBezTo>
                  <a:cubicBezTo>
                    <a:pt x="544" y="924"/>
                    <a:pt x="453" y="772"/>
                    <a:pt x="507" y="675"/>
                  </a:cubicBezTo>
                  <a:cubicBezTo>
                    <a:pt x="563" y="577"/>
                    <a:pt x="741" y="580"/>
                    <a:pt x="831" y="509"/>
                  </a:cubicBezTo>
                  <a:cubicBezTo>
                    <a:pt x="918" y="445"/>
                    <a:pt x="960" y="271"/>
                    <a:pt x="1073" y="241"/>
                  </a:cubicBezTo>
                  <a:cubicBezTo>
                    <a:pt x="1085" y="237"/>
                    <a:pt x="1097" y="236"/>
                    <a:pt x="1109" y="236"/>
                  </a:cubicBezTo>
                  <a:close/>
                  <a:moveTo>
                    <a:pt x="1023" y="0"/>
                  </a:moveTo>
                  <a:cubicBezTo>
                    <a:pt x="1006" y="0"/>
                    <a:pt x="990" y="2"/>
                    <a:pt x="974" y="6"/>
                  </a:cubicBezTo>
                  <a:cubicBezTo>
                    <a:pt x="816" y="48"/>
                    <a:pt x="756" y="293"/>
                    <a:pt x="635" y="387"/>
                  </a:cubicBezTo>
                  <a:cubicBezTo>
                    <a:pt x="507" y="486"/>
                    <a:pt x="254" y="482"/>
                    <a:pt x="175" y="618"/>
                  </a:cubicBezTo>
                  <a:cubicBezTo>
                    <a:pt x="96" y="758"/>
                    <a:pt x="223" y="969"/>
                    <a:pt x="204" y="1131"/>
                  </a:cubicBezTo>
                  <a:cubicBezTo>
                    <a:pt x="182" y="1282"/>
                    <a:pt x="1" y="1455"/>
                    <a:pt x="46" y="1618"/>
                  </a:cubicBezTo>
                  <a:cubicBezTo>
                    <a:pt x="88" y="1777"/>
                    <a:pt x="333" y="1833"/>
                    <a:pt x="427" y="1958"/>
                  </a:cubicBezTo>
                  <a:cubicBezTo>
                    <a:pt x="526" y="2086"/>
                    <a:pt x="521" y="2335"/>
                    <a:pt x="657" y="2415"/>
                  </a:cubicBezTo>
                  <a:cubicBezTo>
                    <a:pt x="691" y="2434"/>
                    <a:pt x="729" y="2441"/>
                    <a:pt x="769" y="2441"/>
                  </a:cubicBezTo>
                  <a:cubicBezTo>
                    <a:pt x="882" y="2441"/>
                    <a:pt x="1014" y="2386"/>
                    <a:pt x="1126" y="2386"/>
                  </a:cubicBezTo>
                  <a:cubicBezTo>
                    <a:pt x="1140" y="2386"/>
                    <a:pt x="1154" y="2386"/>
                    <a:pt x="1167" y="2388"/>
                  </a:cubicBezTo>
                  <a:cubicBezTo>
                    <a:pt x="1307" y="2405"/>
                    <a:pt x="1460" y="2553"/>
                    <a:pt x="1605" y="2553"/>
                  </a:cubicBezTo>
                  <a:cubicBezTo>
                    <a:pt x="1622" y="2553"/>
                    <a:pt x="1638" y="2551"/>
                    <a:pt x="1654" y="2547"/>
                  </a:cubicBezTo>
                  <a:cubicBezTo>
                    <a:pt x="1817" y="2502"/>
                    <a:pt x="1873" y="2260"/>
                    <a:pt x="1998" y="2165"/>
                  </a:cubicBezTo>
                  <a:cubicBezTo>
                    <a:pt x="2126" y="2067"/>
                    <a:pt x="2375" y="2071"/>
                    <a:pt x="2454" y="1931"/>
                  </a:cubicBezTo>
                  <a:cubicBezTo>
                    <a:pt x="2533" y="1795"/>
                    <a:pt x="2405" y="1580"/>
                    <a:pt x="2428" y="1422"/>
                  </a:cubicBezTo>
                  <a:cubicBezTo>
                    <a:pt x="2446" y="1267"/>
                    <a:pt x="2627" y="1093"/>
                    <a:pt x="2587" y="935"/>
                  </a:cubicBezTo>
                  <a:cubicBezTo>
                    <a:pt x="2541" y="776"/>
                    <a:pt x="2299" y="716"/>
                    <a:pt x="2205" y="595"/>
                  </a:cubicBezTo>
                  <a:cubicBezTo>
                    <a:pt x="2107" y="467"/>
                    <a:pt x="2111" y="218"/>
                    <a:pt x="1975" y="138"/>
                  </a:cubicBezTo>
                  <a:cubicBezTo>
                    <a:pt x="1941" y="119"/>
                    <a:pt x="1903" y="112"/>
                    <a:pt x="1863" y="112"/>
                  </a:cubicBezTo>
                  <a:cubicBezTo>
                    <a:pt x="1749" y="112"/>
                    <a:pt x="1615" y="167"/>
                    <a:pt x="1502" y="167"/>
                  </a:cubicBezTo>
                  <a:cubicBezTo>
                    <a:pt x="1489" y="167"/>
                    <a:pt x="1475" y="167"/>
                    <a:pt x="1462" y="165"/>
                  </a:cubicBezTo>
                  <a:cubicBezTo>
                    <a:pt x="1322" y="148"/>
                    <a:pt x="1168" y="0"/>
                    <a:pt x="10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5"/>
            <p:cNvSpPr/>
            <p:nvPr/>
          </p:nvSpPr>
          <p:spPr>
            <a:xfrm>
              <a:off x="5520198" y="1818100"/>
              <a:ext cx="95301" cy="92427"/>
            </a:xfrm>
            <a:custGeom>
              <a:avLst/>
              <a:gdLst/>
              <a:ahLst/>
              <a:cxnLst/>
              <a:rect l="l" t="t" r="r" b="b"/>
              <a:pathLst>
                <a:path w="1198" h="1164" extrusionOk="0">
                  <a:moveTo>
                    <a:pt x="542" y="203"/>
                  </a:moveTo>
                  <a:cubicBezTo>
                    <a:pt x="580" y="203"/>
                    <a:pt x="620" y="240"/>
                    <a:pt x="654" y="243"/>
                  </a:cubicBezTo>
                  <a:cubicBezTo>
                    <a:pt x="658" y="244"/>
                    <a:pt x="663" y="244"/>
                    <a:pt x="667" y="244"/>
                  </a:cubicBezTo>
                  <a:cubicBezTo>
                    <a:pt x="697" y="244"/>
                    <a:pt x="730" y="229"/>
                    <a:pt x="758" y="229"/>
                  </a:cubicBezTo>
                  <a:cubicBezTo>
                    <a:pt x="767" y="229"/>
                    <a:pt x="775" y="231"/>
                    <a:pt x="783" y="235"/>
                  </a:cubicBezTo>
                  <a:cubicBezTo>
                    <a:pt x="816" y="257"/>
                    <a:pt x="816" y="318"/>
                    <a:pt x="839" y="353"/>
                  </a:cubicBezTo>
                  <a:cubicBezTo>
                    <a:pt x="865" y="382"/>
                    <a:pt x="926" y="398"/>
                    <a:pt x="937" y="439"/>
                  </a:cubicBezTo>
                  <a:cubicBezTo>
                    <a:pt x="948" y="477"/>
                    <a:pt x="899" y="518"/>
                    <a:pt x="896" y="560"/>
                  </a:cubicBezTo>
                  <a:cubicBezTo>
                    <a:pt x="891" y="597"/>
                    <a:pt x="922" y="654"/>
                    <a:pt x="903" y="688"/>
                  </a:cubicBezTo>
                  <a:cubicBezTo>
                    <a:pt x="884" y="722"/>
                    <a:pt x="820" y="722"/>
                    <a:pt x="790" y="745"/>
                  </a:cubicBezTo>
                  <a:cubicBezTo>
                    <a:pt x="755" y="771"/>
                    <a:pt x="745" y="832"/>
                    <a:pt x="703" y="843"/>
                  </a:cubicBezTo>
                  <a:cubicBezTo>
                    <a:pt x="700" y="843"/>
                    <a:pt x="696" y="844"/>
                    <a:pt x="693" y="844"/>
                  </a:cubicBezTo>
                  <a:cubicBezTo>
                    <a:pt x="654" y="844"/>
                    <a:pt x="616" y="805"/>
                    <a:pt x="579" y="801"/>
                  </a:cubicBezTo>
                  <a:cubicBezTo>
                    <a:pt x="577" y="801"/>
                    <a:pt x="575" y="801"/>
                    <a:pt x="572" y="801"/>
                  </a:cubicBezTo>
                  <a:cubicBezTo>
                    <a:pt x="544" y="801"/>
                    <a:pt x="510" y="815"/>
                    <a:pt x="480" y="815"/>
                  </a:cubicBezTo>
                  <a:cubicBezTo>
                    <a:pt x="469" y="815"/>
                    <a:pt x="459" y="814"/>
                    <a:pt x="450" y="809"/>
                  </a:cubicBezTo>
                  <a:cubicBezTo>
                    <a:pt x="416" y="790"/>
                    <a:pt x="416" y="726"/>
                    <a:pt x="393" y="692"/>
                  </a:cubicBezTo>
                  <a:cubicBezTo>
                    <a:pt x="371" y="661"/>
                    <a:pt x="307" y="647"/>
                    <a:pt x="299" y="609"/>
                  </a:cubicBezTo>
                  <a:cubicBezTo>
                    <a:pt x="288" y="567"/>
                    <a:pt x="333" y="526"/>
                    <a:pt x="337" y="488"/>
                  </a:cubicBezTo>
                  <a:cubicBezTo>
                    <a:pt x="344" y="447"/>
                    <a:pt x="311" y="390"/>
                    <a:pt x="330" y="360"/>
                  </a:cubicBezTo>
                  <a:cubicBezTo>
                    <a:pt x="352" y="322"/>
                    <a:pt x="412" y="325"/>
                    <a:pt x="447" y="299"/>
                  </a:cubicBezTo>
                  <a:cubicBezTo>
                    <a:pt x="477" y="276"/>
                    <a:pt x="492" y="212"/>
                    <a:pt x="529" y="205"/>
                  </a:cubicBezTo>
                  <a:cubicBezTo>
                    <a:pt x="533" y="204"/>
                    <a:pt x="538" y="203"/>
                    <a:pt x="542" y="203"/>
                  </a:cubicBezTo>
                  <a:close/>
                  <a:moveTo>
                    <a:pt x="470" y="1"/>
                  </a:moveTo>
                  <a:cubicBezTo>
                    <a:pt x="461" y="1"/>
                    <a:pt x="452" y="2"/>
                    <a:pt x="443" y="5"/>
                  </a:cubicBezTo>
                  <a:cubicBezTo>
                    <a:pt x="371" y="20"/>
                    <a:pt x="344" y="133"/>
                    <a:pt x="288" y="179"/>
                  </a:cubicBezTo>
                  <a:cubicBezTo>
                    <a:pt x="227" y="220"/>
                    <a:pt x="114" y="217"/>
                    <a:pt x="81" y="280"/>
                  </a:cubicBezTo>
                  <a:cubicBezTo>
                    <a:pt x="43" y="344"/>
                    <a:pt x="99" y="443"/>
                    <a:pt x="92" y="515"/>
                  </a:cubicBezTo>
                  <a:cubicBezTo>
                    <a:pt x="81" y="586"/>
                    <a:pt x="1" y="665"/>
                    <a:pt x="16" y="738"/>
                  </a:cubicBezTo>
                  <a:cubicBezTo>
                    <a:pt x="39" y="809"/>
                    <a:pt x="149" y="835"/>
                    <a:pt x="194" y="891"/>
                  </a:cubicBezTo>
                  <a:cubicBezTo>
                    <a:pt x="235" y="952"/>
                    <a:pt x="235" y="1065"/>
                    <a:pt x="299" y="1103"/>
                  </a:cubicBezTo>
                  <a:cubicBezTo>
                    <a:pt x="313" y="1111"/>
                    <a:pt x="329" y="1114"/>
                    <a:pt x="347" y="1114"/>
                  </a:cubicBezTo>
                  <a:cubicBezTo>
                    <a:pt x="400" y="1114"/>
                    <a:pt x="464" y="1087"/>
                    <a:pt x="519" y="1087"/>
                  </a:cubicBezTo>
                  <a:cubicBezTo>
                    <a:pt x="524" y="1087"/>
                    <a:pt x="529" y="1088"/>
                    <a:pt x="534" y="1088"/>
                  </a:cubicBezTo>
                  <a:cubicBezTo>
                    <a:pt x="593" y="1098"/>
                    <a:pt x="662" y="1164"/>
                    <a:pt x="726" y="1164"/>
                  </a:cubicBezTo>
                  <a:cubicBezTo>
                    <a:pt x="735" y="1164"/>
                    <a:pt x="743" y="1162"/>
                    <a:pt x="752" y="1160"/>
                  </a:cubicBezTo>
                  <a:cubicBezTo>
                    <a:pt x="828" y="1141"/>
                    <a:pt x="854" y="1032"/>
                    <a:pt x="910" y="987"/>
                  </a:cubicBezTo>
                  <a:cubicBezTo>
                    <a:pt x="967" y="941"/>
                    <a:pt x="1081" y="945"/>
                    <a:pt x="1118" y="881"/>
                  </a:cubicBezTo>
                  <a:cubicBezTo>
                    <a:pt x="1152" y="820"/>
                    <a:pt x="1095" y="722"/>
                    <a:pt x="1103" y="647"/>
                  </a:cubicBezTo>
                  <a:cubicBezTo>
                    <a:pt x="1114" y="579"/>
                    <a:pt x="1197" y="499"/>
                    <a:pt x="1178" y="428"/>
                  </a:cubicBezTo>
                  <a:cubicBezTo>
                    <a:pt x="1159" y="356"/>
                    <a:pt x="1046" y="325"/>
                    <a:pt x="1005" y="269"/>
                  </a:cubicBezTo>
                  <a:cubicBezTo>
                    <a:pt x="959" y="212"/>
                    <a:pt x="959" y="99"/>
                    <a:pt x="899" y="62"/>
                  </a:cubicBezTo>
                  <a:cubicBezTo>
                    <a:pt x="884" y="54"/>
                    <a:pt x="867" y="51"/>
                    <a:pt x="849" y="51"/>
                  </a:cubicBezTo>
                  <a:cubicBezTo>
                    <a:pt x="796" y="51"/>
                    <a:pt x="733" y="77"/>
                    <a:pt x="680" y="77"/>
                  </a:cubicBezTo>
                  <a:cubicBezTo>
                    <a:pt x="675" y="77"/>
                    <a:pt x="670" y="77"/>
                    <a:pt x="665" y="76"/>
                  </a:cubicBezTo>
                  <a:cubicBezTo>
                    <a:pt x="602" y="67"/>
                    <a:pt x="536" y="1"/>
                    <a:pt x="4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5"/>
            <p:cNvSpPr/>
            <p:nvPr/>
          </p:nvSpPr>
          <p:spPr>
            <a:xfrm>
              <a:off x="5558382" y="1843034"/>
              <a:ext cx="21956" cy="21439"/>
            </a:xfrm>
            <a:custGeom>
              <a:avLst/>
              <a:gdLst/>
              <a:ahLst/>
              <a:cxnLst/>
              <a:rect l="l" t="t" r="r" b="b"/>
              <a:pathLst>
                <a:path w="276" h="270" extrusionOk="0">
                  <a:moveTo>
                    <a:pt x="106" y="0"/>
                  </a:moveTo>
                  <a:cubicBezTo>
                    <a:pt x="105" y="0"/>
                    <a:pt x="104" y="0"/>
                    <a:pt x="102" y="1"/>
                  </a:cubicBezTo>
                  <a:cubicBezTo>
                    <a:pt x="83" y="4"/>
                    <a:pt x="80" y="30"/>
                    <a:pt x="64" y="42"/>
                  </a:cubicBezTo>
                  <a:cubicBezTo>
                    <a:pt x="54" y="49"/>
                    <a:pt x="26" y="49"/>
                    <a:pt x="16" y="65"/>
                  </a:cubicBezTo>
                  <a:cubicBezTo>
                    <a:pt x="8" y="79"/>
                    <a:pt x="23" y="102"/>
                    <a:pt x="19" y="117"/>
                  </a:cubicBezTo>
                  <a:cubicBezTo>
                    <a:pt x="19" y="136"/>
                    <a:pt x="0" y="152"/>
                    <a:pt x="4" y="170"/>
                  </a:cubicBezTo>
                  <a:cubicBezTo>
                    <a:pt x="8" y="185"/>
                    <a:pt x="35" y="193"/>
                    <a:pt x="42" y="204"/>
                  </a:cubicBezTo>
                  <a:cubicBezTo>
                    <a:pt x="54" y="220"/>
                    <a:pt x="54" y="246"/>
                    <a:pt x="68" y="253"/>
                  </a:cubicBezTo>
                  <a:cubicBezTo>
                    <a:pt x="72" y="255"/>
                    <a:pt x="76" y="256"/>
                    <a:pt x="81" y="256"/>
                  </a:cubicBezTo>
                  <a:cubicBezTo>
                    <a:pt x="94" y="256"/>
                    <a:pt x="110" y="250"/>
                    <a:pt x="122" y="250"/>
                  </a:cubicBezTo>
                  <a:cubicBezTo>
                    <a:pt x="135" y="253"/>
                    <a:pt x="152" y="269"/>
                    <a:pt x="169" y="269"/>
                  </a:cubicBezTo>
                  <a:cubicBezTo>
                    <a:pt x="171" y="269"/>
                    <a:pt x="172" y="269"/>
                    <a:pt x="174" y="269"/>
                  </a:cubicBezTo>
                  <a:cubicBezTo>
                    <a:pt x="189" y="265"/>
                    <a:pt x="197" y="238"/>
                    <a:pt x="208" y="227"/>
                  </a:cubicBezTo>
                  <a:cubicBezTo>
                    <a:pt x="223" y="215"/>
                    <a:pt x="249" y="220"/>
                    <a:pt x="257" y="204"/>
                  </a:cubicBezTo>
                  <a:cubicBezTo>
                    <a:pt x="265" y="189"/>
                    <a:pt x="253" y="166"/>
                    <a:pt x="253" y="147"/>
                  </a:cubicBezTo>
                  <a:cubicBezTo>
                    <a:pt x="257" y="133"/>
                    <a:pt x="275" y="114"/>
                    <a:pt x="272" y="98"/>
                  </a:cubicBezTo>
                  <a:cubicBezTo>
                    <a:pt x="265" y="79"/>
                    <a:pt x="242" y="76"/>
                    <a:pt x="230" y="61"/>
                  </a:cubicBezTo>
                  <a:cubicBezTo>
                    <a:pt x="219" y="49"/>
                    <a:pt x="219" y="23"/>
                    <a:pt x="204" y="16"/>
                  </a:cubicBezTo>
                  <a:cubicBezTo>
                    <a:pt x="201" y="13"/>
                    <a:pt x="197" y="11"/>
                    <a:pt x="192" y="11"/>
                  </a:cubicBezTo>
                  <a:cubicBezTo>
                    <a:pt x="182" y="11"/>
                    <a:pt x="170" y="16"/>
                    <a:pt x="158" y="16"/>
                  </a:cubicBezTo>
                  <a:cubicBezTo>
                    <a:pt x="156" y="16"/>
                    <a:pt x="153" y="16"/>
                    <a:pt x="151" y="16"/>
                  </a:cubicBezTo>
                  <a:cubicBezTo>
                    <a:pt x="137" y="16"/>
                    <a:pt x="120"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15"/>
          <p:cNvSpPr/>
          <p:nvPr/>
        </p:nvSpPr>
        <p:spPr>
          <a:xfrm>
            <a:off x="-200" y="556867"/>
            <a:ext cx="12192000" cy="5744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15"/>
          <p:cNvSpPr txBox="1">
            <a:spLocks noGrp="1"/>
          </p:cNvSpPr>
          <p:nvPr>
            <p:ph type="subTitle" idx="1"/>
          </p:nvPr>
        </p:nvSpPr>
        <p:spPr>
          <a:xfrm>
            <a:off x="1153367" y="4290871"/>
            <a:ext cx="3192800" cy="894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defRPr>
            </a:lvl1pPr>
            <a:lvl2pPr lvl="1" algn="r" rtl="0">
              <a:spcBef>
                <a:spcPts val="2133"/>
              </a:spcBef>
              <a:spcAft>
                <a:spcPts val="0"/>
              </a:spcAft>
              <a:buNone/>
              <a:defRPr sz="1867">
                <a:solidFill>
                  <a:schemeClr val="dk1"/>
                </a:solidFill>
              </a:defRPr>
            </a:lvl2pPr>
            <a:lvl3pPr lvl="2" algn="r" rtl="0">
              <a:spcBef>
                <a:spcPts val="2133"/>
              </a:spcBef>
              <a:spcAft>
                <a:spcPts val="0"/>
              </a:spcAft>
              <a:buNone/>
              <a:defRPr sz="1867">
                <a:solidFill>
                  <a:schemeClr val="dk1"/>
                </a:solidFill>
              </a:defRPr>
            </a:lvl3pPr>
            <a:lvl4pPr lvl="3" algn="r" rtl="0">
              <a:spcBef>
                <a:spcPts val="2133"/>
              </a:spcBef>
              <a:spcAft>
                <a:spcPts val="0"/>
              </a:spcAft>
              <a:buNone/>
              <a:defRPr sz="1867">
                <a:solidFill>
                  <a:schemeClr val="dk1"/>
                </a:solidFill>
              </a:defRPr>
            </a:lvl4pPr>
            <a:lvl5pPr lvl="4" algn="r" rtl="0">
              <a:spcBef>
                <a:spcPts val="2133"/>
              </a:spcBef>
              <a:spcAft>
                <a:spcPts val="0"/>
              </a:spcAft>
              <a:buNone/>
              <a:defRPr sz="1867">
                <a:solidFill>
                  <a:schemeClr val="dk1"/>
                </a:solidFill>
              </a:defRPr>
            </a:lvl5pPr>
            <a:lvl6pPr lvl="5" algn="r" rtl="0">
              <a:spcBef>
                <a:spcPts val="2133"/>
              </a:spcBef>
              <a:spcAft>
                <a:spcPts val="0"/>
              </a:spcAft>
              <a:buNone/>
              <a:defRPr sz="1867">
                <a:solidFill>
                  <a:schemeClr val="dk1"/>
                </a:solidFill>
              </a:defRPr>
            </a:lvl6pPr>
            <a:lvl7pPr lvl="6" algn="r" rtl="0">
              <a:spcBef>
                <a:spcPts val="2133"/>
              </a:spcBef>
              <a:spcAft>
                <a:spcPts val="0"/>
              </a:spcAft>
              <a:buNone/>
              <a:defRPr sz="1867">
                <a:solidFill>
                  <a:schemeClr val="dk1"/>
                </a:solidFill>
              </a:defRPr>
            </a:lvl7pPr>
            <a:lvl8pPr lvl="7" algn="r" rtl="0">
              <a:spcBef>
                <a:spcPts val="2133"/>
              </a:spcBef>
              <a:spcAft>
                <a:spcPts val="0"/>
              </a:spcAft>
              <a:buNone/>
              <a:defRPr sz="1867">
                <a:solidFill>
                  <a:schemeClr val="dk1"/>
                </a:solidFill>
              </a:defRPr>
            </a:lvl8pPr>
            <a:lvl9pPr lvl="8" algn="r" rtl="0">
              <a:spcBef>
                <a:spcPts val="2133"/>
              </a:spcBef>
              <a:spcAft>
                <a:spcPts val="2133"/>
              </a:spcAft>
              <a:buNone/>
              <a:defRPr sz="1867">
                <a:solidFill>
                  <a:schemeClr val="dk1"/>
                </a:solidFill>
              </a:defRPr>
            </a:lvl9pPr>
          </a:lstStyle>
          <a:p>
            <a:endParaRPr/>
          </a:p>
        </p:txBody>
      </p:sp>
      <p:sp>
        <p:nvSpPr>
          <p:cNvPr id="619" name="Google Shape;619;p15"/>
          <p:cNvSpPr txBox="1">
            <a:spLocks noGrp="1"/>
          </p:cNvSpPr>
          <p:nvPr>
            <p:ph type="subTitle" idx="2"/>
          </p:nvPr>
        </p:nvSpPr>
        <p:spPr>
          <a:xfrm>
            <a:off x="1153367" y="2388413"/>
            <a:ext cx="3192800" cy="8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rgbClr val="F3F3F3"/>
                </a:solidFill>
              </a:defRPr>
            </a:lvl1pPr>
            <a:lvl2pPr lvl="1" algn="r" rtl="0">
              <a:lnSpc>
                <a:spcPct val="100000"/>
              </a:lnSpc>
              <a:spcBef>
                <a:spcPts val="2133"/>
              </a:spcBef>
              <a:spcAft>
                <a:spcPts val="0"/>
              </a:spcAft>
              <a:buNone/>
              <a:defRPr sz="1867">
                <a:solidFill>
                  <a:srgbClr val="F3F3F3"/>
                </a:solidFill>
              </a:defRPr>
            </a:lvl2pPr>
            <a:lvl3pPr lvl="2" algn="r" rtl="0">
              <a:lnSpc>
                <a:spcPct val="100000"/>
              </a:lnSpc>
              <a:spcBef>
                <a:spcPts val="2133"/>
              </a:spcBef>
              <a:spcAft>
                <a:spcPts val="0"/>
              </a:spcAft>
              <a:buNone/>
              <a:defRPr sz="1867">
                <a:solidFill>
                  <a:srgbClr val="F3F3F3"/>
                </a:solidFill>
              </a:defRPr>
            </a:lvl3pPr>
            <a:lvl4pPr lvl="3" algn="r" rtl="0">
              <a:lnSpc>
                <a:spcPct val="100000"/>
              </a:lnSpc>
              <a:spcBef>
                <a:spcPts val="2133"/>
              </a:spcBef>
              <a:spcAft>
                <a:spcPts val="0"/>
              </a:spcAft>
              <a:buNone/>
              <a:defRPr sz="1867">
                <a:solidFill>
                  <a:srgbClr val="F3F3F3"/>
                </a:solidFill>
              </a:defRPr>
            </a:lvl4pPr>
            <a:lvl5pPr lvl="4" algn="r" rtl="0">
              <a:lnSpc>
                <a:spcPct val="100000"/>
              </a:lnSpc>
              <a:spcBef>
                <a:spcPts val="2133"/>
              </a:spcBef>
              <a:spcAft>
                <a:spcPts val="0"/>
              </a:spcAft>
              <a:buNone/>
              <a:defRPr sz="1867">
                <a:solidFill>
                  <a:srgbClr val="F3F3F3"/>
                </a:solidFill>
              </a:defRPr>
            </a:lvl5pPr>
            <a:lvl6pPr lvl="5" algn="r" rtl="0">
              <a:lnSpc>
                <a:spcPct val="100000"/>
              </a:lnSpc>
              <a:spcBef>
                <a:spcPts val="2133"/>
              </a:spcBef>
              <a:spcAft>
                <a:spcPts val="0"/>
              </a:spcAft>
              <a:buNone/>
              <a:defRPr sz="1867">
                <a:solidFill>
                  <a:srgbClr val="F3F3F3"/>
                </a:solidFill>
              </a:defRPr>
            </a:lvl6pPr>
            <a:lvl7pPr lvl="6" algn="r" rtl="0">
              <a:lnSpc>
                <a:spcPct val="100000"/>
              </a:lnSpc>
              <a:spcBef>
                <a:spcPts val="2133"/>
              </a:spcBef>
              <a:spcAft>
                <a:spcPts val="0"/>
              </a:spcAft>
              <a:buNone/>
              <a:defRPr sz="1867">
                <a:solidFill>
                  <a:srgbClr val="F3F3F3"/>
                </a:solidFill>
              </a:defRPr>
            </a:lvl7pPr>
            <a:lvl8pPr lvl="7" algn="r" rtl="0">
              <a:lnSpc>
                <a:spcPct val="100000"/>
              </a:lnSpc>
              <a:spcBef>
                <a:spcPts val="2133"/>
              </a:spcBef>
              <a:spcAft>
                <a:spcPts val="0"/>
              </a:spcAft>
              <a:buNone/>
              <a:defRPr sz="1867">
                <a:solidFill>
                  <a:srgbClr val="F3F3F3"/>
                </a:solidFill>
              </a:defRPr>
            </a:lvl8pPr>
            <a:lvl9pPr lvl="8" algn="r" rtl="0">
              <a:lnSpc>
                <a:spcPct val="100000"/>
              </a:lnSpc>
              <a:spcBef>
                <a:spcPts val="2133"/>
              </a:spcBef>
              <a:spcAft>
                <a:spcPts val="2133"/>
              </a:spcAft>
              <a:buNone/>
              <a:defRPr sz="1867">
                <a:solidFill>
                  <a:srgbClr val="F3F3F3"/>
                </a:solidFill>
              </a:defRPr>
            </a:lvl9pPr>
          </a:lstStyle>
          <a:p>
            <a:endParaRPr/>
          </a:p>
        </p:txBody>
      </p:sp>
      <p:sp>
        <p:nvSpPr>
          <p:cNvPr id="620" name="Google Shape;620;p15"/>
          <p:cNvSpPr txBox="1">
            <a:spLocks noGrp="1"/>
          </p:cNvSpPr>
          <p:nvPr>
            <p:ph type="title" hasCustomPrompt="1"/>
          </p:nvPr>
        </p:nvSpPr>
        <p:spPr>
          <a:xfrm>
            <a:off x="1153367" y="3509908"/>
            <a:ext cx="3192800" cy="9304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3F3F3"/>
              </a:buClr>
              <a:buSzPts val="3600"/>
              <a:buNone/>
              <a:defRPr sz="3200">
                <a:solidFill>
                  <a:schemeClr val="accent1"/>
                </a:solidFill>
              </a:defRPr>
            </a:lvl1pPr>
            <a:lvl2pPr lvl="1" algn="ctr" rtl="0">
              <a:spcBef>
                <a:spcPts val="0"/>
              </a:spcBef>
              <a:spcAft>
                <a:spcPts val="0"/>
              </a:spcAft>
              <a:buClr>
                <a:srgbClr val="F3F3F3"/>
              </a:buClr>
              <a:buSzPts val="3600"/>
              <a:buNone/>
              <a:defRPr sz="4800">
                <a:solidFill>
                  <a:srgbClr val="F3F3F3"/>
                </a:solidFill>
              </a:defRPr>
            </a:lvl2pPr>
            <a:lvl3pPr lvl="2" algn="ctr" rtl="0">
              <a:spcBef>
                <a:spcPts val="0"/>
              </a:spcBef>
              <a:spcAft>
                <a:spcPts val="0"/>
              </a:spcAft>
              <a:buClr>
                <a:srgbClr val="F3F3F3"/>
              </a:buClr>
              <a:buSzPts val="3600"/>
              <a:buNone/>
              <a:defRPr sz="4800">
                <a:solidFill>
                  <a:srgbClr val="F3F3F3"/>
                </a:solidFill>
              </a:defRPr>
            </a:lvl3pPr>
            <a:lvl4pPr lvl="3" algn="ctr" rtl="0">
              <a:spcBef>
                <a:spcPts val="0"/>
              </a:spcBef>
              <a:spcAft>
                <a:spcPts val="0"/>
              </a:spcAft>
              <a:buClr>
                <a:srgbClr val="F3F3F3"/>
              </a:buClr>
              <a:buSzPts val="3600"/>
              <a:buNone/>
              <a:defRPr sz="4800">
                <a:solidFill>
                  <a:srgbClr val="F3F3F3"/>
                </a:solidFill>
              </a:defRPr>
            </a:lvl4pPr>
            <a:lvl5pPr lvl="4" algn="ctr" rtl="0">
              <a:spcBef>
                <a:spcPts val="0"/>
              </a:spcBef>
              <a:spcAft>
                <a:spcPts val="0"/>
              </a:spcAft>
              <a:buClr>
                <a:srgbClr val="F3F3F3"/>
              </a:buClr>
              <a:buSzPts val="3600"/>
              <a:buNone/>
              <a:defRPr sz="4800">
                <a:solidFill>
                  <a:srgbClr val="F3F3F3"/>
                </a:solidFill>
              </a:defRPr>
            </a:lvl5pPr>
            <a:lvl6pPr lvl="5" algn="ctr" rtl="0">
              <a:spcBef>
                <a:spcPts val="0"/>
              </a:spcBef>
              <a:spcAft>
                <a:spcPts val="0"/>
              </a:spcAft>
              <a:buClr>
                <a:srgbClr val="F3F3F3"/>
              </a:buClr>
              <a:buSzPts val="3600"/>
              <a:buNone/>
              <a:defRPr sz="4800">
                <a:solidFill>
                  <a:srgbClr val="F3F3F3"/>
                </a:solidFill>
              </a:defRPr>
            </a:lvl6pPr>
            <a:lvl7pPr lvl="6" algn="ctr" rtl="0">
              <a:spcBef>
                <a:spcPts val="0"/>
              </a:spcBef>
              <a:spcAft>
                <a:spcPts val="0"/>
              </a:spcAft>
              <a:buClr>
                <a:srgbClr val="F3F3F3"/>
              </a:buClr>
              <a:buSzPts val="3600"/>
              <a:buNone/>
              <a:defRPr sz="4800">
                <a:solidFill>
                  <a:srgbClr val="F3F3F3"/>
                </a:solidFill>
              </a:defRPr>
            </a:lvl7pPr>
            <a:lvl8pPr lvl="7" algn="ctr" rtl="0">
              <a:spcBef>
                <a:spcPts val="0"/>
              </a:spcBef>
              <a:spcAft>
                <a:spcPts val="0"/>
              </a:spcAft>
              <a:buClr>
                <a:srgbClr val="F3F3F3"/>
              </a:buClr>
              <a:buSzPts val="3600"/>
              <a:buNone/>
              <a:defRPr sz="4800">
                <a:solidFill>
                  <a:srgbClr val="F3F3F3"/>
                </a:solidFill>
              </a:defRPr>
            </a:lvl8pPr>
            <a:lvl9pPr lvl="8" algn="ctr" rtl="0">
              <a:spcBef>
                <a:spcPts val="0"/>
              </a:spcBef>
              <a:spcAft>
                <a:spcPts val="0"/>
              </a:spcAft>
              <a:buClr>
                <a:srgbClr val="F3F3F3"/>
              </a:buClr>
              <a:buSzPts val="3600"/>
              <a:buNone/>
              <a:defRPr sz="4800">
                <a:solidFill>
                  <a:srgbClr val="F3F3F3"/>
                </a:solidFill>
              </a:defRPr>
            </a:lvl9pPr>
          </a:lstStyle>
          <a:p>
            <a:r>
              <a:t>xx%</a:t>
            </a:r>
          </a:p>
        </p:txBody>
      </p:sp>
      <p:sp>
        <p:nvSpPr>
          <p:cNvPr id="621" name="Google Shape;621;p15"/>
          <p:cNvSpPr txBox="1">
            <a:spLocks noGrp="1"/>
          </p:cNvSpPr>
          <p:nvPr>
            <p:ph type="title" idx="3" hasCustomPrompt="1"/>
          </p:nvPr>
        </p:nvSpPr>
        <p:spPr>
          <a:xfrm>
            <a:off x="1153367" y="1643267"/>
            <a:ext cx="3192800" cy="9304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3F3F3"/>
              </a:buClr>
              <a:buSzPts val="3600"/>
              <a:buNone/>
              <a:defRPr sz="3200">
                <a:solidFill>
                  <a:schemeClr val="accent1"/>
                </a:solidFill>
              </a:defRPr>
            </a:lvl1pPr>
            <a:lvl2pPr lvl="1" algn="ctr" rtl="0">
              <a:spcBef>
                <a:spcPts val="0"/>
              </a:spcBef>
              <a:spcAft>
                <a:spcPts val="0"/>
              </a:spcAft>
              <a:buClr>
                <a:srgbClr val="F3F3F3"/>
              </a:buClr>
              <a:buSzPts val="3600"/>
              <a:buNone/>
              <a:defRPr sz="4800">
                <a:solidFill>
                  <a:srgbClr val="F3F3F3"/>
                </a:solidFill>
              </a:defRPr>
            </a:lvl2pPr>
            <a:lvl3pPr lvl="2" algn="ctr" rtl="0">
              <a:spcBef>
                <a:spcPts val="0"/>
              </a:spcBef>
              <a:spcAft>
                <a:spcPts val="0"/>
              </a:spcAft>
              <a:buClr>
                <a:srgbClr val="F3F3F3"/>
              </a:buClr>
              <a:buSzPts val="3600"/>
              <a:buNone/>
              <a:defRPr sz="4800">
                <a:solidFill>
                  <a:srgbClr val="F3F3F3"/>
                </a:solidFill>
              </a:defRPr>
            </a:lvl3pPr>
            <a:lvl4pPr lvl="3" algn="ctr" rtl="0">
              <a:spcBef>
                <a:spcPts val="0"/>
              </a:spcBef>
              <a:spcAft>
                <a:spcPts val="0"/>
              </a:spcAft>
              <a:buClr>
                <a:srgbClr val="F3F3F3"/>
              </a:buClr>
              <a:buSzPts val="3600"/>
              <a:buNone/>
              <a:defRPr sz="4800">
                <a:solidFill>
                  <a:srgbClr val="F3F3F3"/>
                </a:solidFill>
              </a:defRPr>
            </a:lvl4pPr>
            <a:lvl5pPr lvl="4" algn="ctr" rtl="0">
              <a:spcBef>
                <a:spcPts val="0"/>
              </a:spcBef>
              <a:spcAft>
                <a:spcPts val="0"/>
              </a:spcAft>
              <a:buClr>
                <a:srgbClr val="F3F3F3"/>
              </a:buClr>
              <a:buSzPts val="3600"/>
              <a:buNone/>
              <a:defRPr sz="4800">
                <a:solidFill>
                  <a:srgbClr val="F3F3F3"/>
                </a:solidFill>
              </a:defRPr>
            </a:lvl5pPr>
            <a:lvl6pPr lvl="5" algn="ctr" rtl="0">
              <a:spcBef>
                <a:spcPts val="0"/>
              </a:spcBef>
              <a:spcAft>
                <a:spcPts val="0"/>
              </a:spcAft>
              <a:buClr>
                <a:srgbClr val="F3F3F3"/>
              </a:buClr>
              <a:buSzPts val="3600"/>
              <a:buNone/>
              <a:defRPr sz="4800">
                <a:solidFill>
                  <a:srgbClr val="F3F3F3"/>
                </a:solidFill>
              </a:defRPr>
            </a:lvl6pPr>
            <a:lvl7pPr lvl="6" algn="ctr" rtl="0">
              <a:spcBef>
                <a:spcPts val="0"/>
              </a:spcBef>
              <a:spcAft>
                <a:spcPts val="0"/>
              </a:spcAft>
              <a:buClr>
                <a:srgbClr val="F3F3F3"/>
              </a:buClr>
              <a:buSzPts val="3600"/>
              <a:buNone/>
              <a:defRPr sz="4800">
                <a:solidFill>
                  <a:srgbClr val="F3F3F3"/>
                </a:solidFill>
              </a:defRPr>
            </a:lvl7pPr>
            <a:lvl8pPr lvl="7" algn="ctr" rtl="0">
              <a:spcBef>
                <a:spcPts val="0"/>
              </a:spcBef>
              <a:spcAft>
                <a:spcPts val="0"/>
              </a:spcAft>
              <a:buClr>
                <a:srgbClr val="F3F3F3"/>
              </a:buClr>
              <a:buSzPts val="3600"/>
              <a:buNone/>
              <a:defRPr sz="4800">
                <a:solidFill>
                  <a:srgbClr val="F3F3F3"/>
                </a:solidFill>
              </a:defRPr>
            </a:lvl8pPr>
            <a:lvl9pPr lvl="8" algn="ctr" rtl="0">
              <a:spcBef>
                <a:spcPts val="0"/>
              </a:spcBef>
              <a:spcAft>
                <a:spcPts val="0"/>
              </a:spcAft>
              <a:buClr>
                <a:srgbClr val="F3F3F3"/>
              </a:buClr>
              <a:buSzPts val="3600"/>
              <a:buNone/>
              <a:defRPr sz="4800">
                <a:solidFill>
                  <a:srgbClr val="F3F3F3"/>
                </a:solidFill>
              </a:defRPr>
            </a:lvl9pPr>
          </a:lstStyle>
          <a:p>
            <a:r>
              <a:t>xx%</a:t>
            </a:r>
          </a:p>
        </p:txBody>
      </p:sp>
      <p:sp>
        <p:nvSpPr>
          <p:cNvPr id="622" name="Google Shape;622;p15"/>
          <p:cNvSpPr txBox="1">
            <a:spLocks noGrp="1"/>
          </p:cNvSpPr>
          <p:nvPr>
            <p:ph type="ctrTitle" idx="4"/>
          </p:nvPr>
        </p:nvSpPr>
        <p:spPr>
          <a:xfrm>
            <a:off x="2801548" y="479267"/>
            <a:ext cx="8430400" cy="77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3F3F3"/>
              </a:buClr>
              <a:buSzPts val="2400"/>
              <a:buNone/>
              <a:defRPr sz="4000" b="0">
                <a:solidFill>
                  <a:srgbClr val="F3F3F3"/>
                </a:solidFill>
              </a:defRPr>
            </a:lvl1pPr>
            <a:lvl2pPr lvl="1" rtl="0">
              <a:spcBef>
                <a:spcPts val="0"/>
              </a:spcBef>
              <a:spcAft>
                <a:spcPts val="0"/>
              </a:spcAft>
              <a:buClr>
                <a:srgbClr val="F3F3F3"/>
              </a:buClr>
              <a:buSzPts val="2400"/>
              <a:buNone/>
              <a:defRPr sz="3200">
                <a:solidFill>
                  <a:srgbClr val="F3F3F3"/>
                </a:solidFill>
              </a:defRPr>
            </a:lvl2pPr>
            <a:lvl3pPr lvl="2" rtl="0">
              <a:spcBef>
                <a:spcPts val="0"/>
              </a:spcBef>
              <a:spcAft>
                <a:spcPts val="0"/>
              </a:spcAft>
              <a:buClr>
                <a:srgbClr val="F3F3F3"/>
              </a:buClr>
              <a:buSzPts val="2400"/>
              <a:buNone/>
              <a:defRPr sz="3200">
                <a:solidFill>
                  <a:srgbClr val="F3F3F3"/>
                </a:solidFill>
              </a:defRPr>
            </a:lvl3pPr>
            <a:lvl4pPr lvl="3" rtl="0">
              <a:spcBef>
                <a:spcPts val="0"/>
              </a:spcBef>
              <a:spcAft>
                <a:spcPts val="0"/>
              </a:spcAft>
              <a:buClr>
                <a:srgbClr val="F3F3F3"/>
              </a:buClr>
              <a:buSzPts val="2400"/>
              <a:buNone/>
              <a:defRPr sz="3200">
                <a:solidFill>
                  <a:srgbClr val="F3F3F3"/>
                </a:solidFill>
              </a:defRPr>
            </a:lvl4pPr>
            <a:lvl5pPr lvl="4" rtl="0">
              <a:spcBef>
                <a:spcPts val="0"/>
              </a:spcBef>
              <a:spcAft>
                <a:spcPts val="0"/>
              </a:spcAft>
              <a:buClr>
                <a:srgbClr val="F3F3F3"/>
              </a:buClr>
              <a:buSzPts val="2400"/>
              <a:buNone/>
              <a:defRPr sz="3200">
                <a:solidFill>
                  <a:srgbClr val="F3F3F3"/>
                </a:solidFill>
              </a:defRPr>
            </a:lvl5pPr>
            <a:lvl6pPr lvl="5" rtl="0">
              <a:spcBef>
                <a:spcPts val="0"/>
              </a:spcBef>
              <a:spcAft>
                <a:spcPts val="0"/>
              </a:spcAft>
              <a:buClr>
                <a:srgbClr val="F3F3F3"/>
              </a:buClr>
              <a:buSzPts val="2400"/>
              <a:buNone/>
              <a:defRPr sz="3200">
                <a:solidFill>
                  <a:srgbClr val="F3F3F3"/>
                </a:solidFill>
              </a:defRPr>
            </a:lvl6pPr>
            <a:lvl7pPr lvl="6" rtl="0">
              <a:spcBef>
                <a:spcPts val="0"/>
              </a:spcBef>
              <a:spcAft>
                <a:spcPts val="0"/>
              </a:spcAft>
              <a:buClr>
                <a:srgbClr val="F3F3F3"/>
              </a:buClr>
              <a:buSzPts val="2400"/>
              <a:buNone/>
              <a:defRPr sz="3200">
                <a:solidFill>
                  <a:srgbClr val="F3F3F3"/>
                </a:solidFill>
              </a:defRPr>
            </a:lvl7pPr>
            <a:lvl8pPr lvl="7" rtl="0">
              <a:spcBef>
                <a:spcPts val="0"/>
              </a:spcBef>
              <a:spcAft>
                <a:spcPts val="0"/>
              </a:spcAft>
              <a:buClr>
                <a:srgbClr val="F3F3F3"/>
              </a:buClr>
              <a:buSzPts val="2400"/>
              <a:buNone/>
              <a:defRPr sz="3200">
                <a:solidFill>
                  <a:srgbClr val="F3F3F3"/>
                </a:solidFill>
              </a:defRPr>
            </a:lvl8pPr>
            <a:lvl9pPr lvl="8" rtl="0">
              <a:spcBef>
                <a:spcPts val="0"/>
              </a:spcBef>
              <a:spcAft>
                <a:spcPts val="0"/>
              </a:spcAft>
              <a:buClr>
                <a:srgbClr val="F3F3F3"/>
              </a:buClr>
              <a:buSzPts val="2400"/>
              <a:buNone/>
              <a:defRPr sz="3200">
                <a:solidFill>
                  <a:srgbClr val="F3F3F3"/>
                </a:solidFill>
              </a:defRPr>
            </a:lvl9pPr>
          </a:lstStyle>
          <a:p>
            <a:endParaRPr/>
          </a:p>
        </p:txBody>
      </p:sp>
      <p:sp>
        <p:nvSpPr>
          <p:cNvPr id="623" name="Google Shape;623;p15"/>
          <p:cNvSpPr txBox="1">
            <a:spLocks noGrp="1"/>
          </p:cNvSpPr>
          <p:nvPr>
            <p:ph type="subTitle" idx="5"/>
          </p:nvPr>
        </p:nvSpPr>
        <p:spPr>
          <a:xfrm>
            <a:off x="7845833" y="2388400"/>
            <a:ext cx="3192800" cy="8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rgbClr val="F3F3F3"/>
                </a:solidFill>
              </a:defRPr>
            </a:lvl1pPr>
            <a:lvl2pPr lvl="1" rtl="0">
              <a:lnSpc>
                <a:spcPct val="100000"/>
              </a:lnSpc>
              <a:spcBef>
                <a:spcPts val="2133"/>
              </a:spcBef>
              <a:spcAft>
                <a:spcPts val="0"/>
              </a:spcAft>
              <a:buNone/>
              <a:defRPr sz="1867">
                <a:solidFill>
                  <a:srgbClr val="F3F3F3"/>
                </a:solidFill>
              </a:defRPr>
            </a:lvl2pPr>
            <a:lvl3pPr lvl="2" rtl="0">
              <a:lnSpc>
                <a:spcPct val="100000"/>
              </a:lnSpc>
              <a:spcBef>
                <a:spcPts val="2133"/>
              </a:spcBef>
              <a:spcAft>
                <a:spcPts val="0"/>
              </a:spcAft>
              <a:buNone/>
              <a:defRPr sz="1867">
                <a:solidFill>
                  <a:srgbClr val="F3F3F3"/>
                </a:solidFill>
              </a:defRPr>
            </a:lvl3pPr>
            <a:lvl4pPr lvl="3" rtl="0">
              <a:lnSpc>
                <a:spcPct val="100000"/>
              </a:lnSpc>
              <a:spcBef>
                <a:spcPts val="2133"/>
              </a:spcBef>
              <a:spcAft>
                <a:spcPts val="0"/>
              </a:spcAft>
              <a:buNone/>
              <a:defRPr sz="1867">
                <a:solidFill>
                  <a:srgbClr val="F3F3F3"/>
                </a:solidFill>
              </a:defRPr>
            </a:lvl4pPr>
            <a:lvl5pPr lvl="4" rtl="0">
              <a:lnSpc>
                <a:spcPct val="100000"/>
              </a:lnSpc>
              <a:spcBef>
                <a:spcPts val="2133"/>
              </a:spcBef>
              <a:spcAft>
                <a:spcPts val="0"/>
              </a:spcAft>
              <a:buNone/>
              <a:defRPr sz="1867">
                <a:solidFill>
                  <a:srgbClr val="F3F3F3"/>
                </a:solidFill>
              </a:defRPr>
            </a:lvl5pPr>
            <a:lvl6pPr lvl="5" rtl="0">
              <a:lnSpc>
                <a:spcPct val="100000"/>
              </a:lnSpc>
              <a:spcBef>
                <a:spcPts val="2133"/>
              </a:spcBef>
              <a:spcAft>
                <a:spcPts val="0"/>
              </a:spcAft>
              <a:buNone/>
              <a:defRPr sz="1867">
                <a:solidFill>
                  <a:srgbClr val="F3F3F3"/>
                </a:solidFill>
              </a:defRPr>
            </a:lvl6pPr>
            <a:lvl7pPr lvl="6" rtl="0">
              <a:lnSpc>
                <a:spcPct val="100000"/>
              </a:lnSpc>
              <a:spcBef>
                <a:spcPts val="2133"/>
              </a:spcBef>
              <a:spcAft>
                <a:spcPts val="0"/>
              </a:spcAft>
              <a:buNone/>
              <a:defRPr sz="1867">
                <a:solidFill>
                  <a:srgbClr val="F3F3F3"/>
                </a:solidFill>
              </a:defRPr>
            </a:lvl7pPr>
            <a:lvl8pPr lvl="7" rtl="0">
              <a:lnSpc>
                <a:spcPct val="100000"/>
              </a:lnSpc>
              <a:spcBef>
                <a:spcPts val="2133"/>
              </a:spcBef>
              <a:spcAft>
                <a:spcPts val="0"/>
              </a:spcAft>
              <a:buNone/>
              <a:defRPr sz="1867">
                <a:solidFill>
                  <a:srgbClr val="F3F3F3"/>
                </a:solidFill>
              </a:defRPr>
            </a:lvl8pPr>
            <a:lvl9pPr lvl="8" rtl="0">
              <a:lnSpc>
                <a:spcPct val="100000"/>
              </a:lnSpc>
              <a:spcBef>
                <a:spcPts val="2133"/>
              </a:spcBef>
              <a:spcAft>
                <a:spcPts val="2133"/>
              </a:spcAft>
              <a:buNone/>
              <a:defRPr sz="1867">
                <a:solidFill>
                  <a:srgbClr val="F3F3F3"/>
                </a:solidFill>
              </a:defRPr>
            </a:lvl9pPr>
          </a:lstStyle>
          <a:p>
            <a:endParaRPr/>
          </a:p>
        </p:txBody>
      </p:sp>
      <p:sp>
        <p:nvSpPr>
          <p:cNvPr id="624" name="Google Shape;624;p15"/>
          <p:cNvSpPr txBox="1">
            <a:spLocks noGrp="1"/>
          </p:cNvSpPr>
          <p:nvPr>
            <p:ph type="title" idx="6" hasCustomPrompt="1"/>
          </p:nvPr>
        </p:nvSpPr>
        <p:spPr>
          <a:xfrm>
            <a:off x="7845833" y="1643267"/>
            <a:ext cx="3192800" cy="93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3600"/>
              <a:buNone/>
              <a:defRPr sz="3200">
                <a:solidFill>
                  <a:schemeClr val="accent1"/>
                </a:solidFill>
              </a:defRPr>
            </a:lvl1pPr>
            <a:lvl2pPr lvl="1" algn="ctr" rtl="0">
              <a:spcBef>
                <a:spcPts val="0"/>
              </a:spcBef>
              <a:spcAft>
                <a:spcPts val="0"/>
              </a:spcAft>
              <a:buClr>
                <a:srgbClr val="F3F3F3"/>
              </a:buClr>
              <a:buSzPts val="3600"/>
              <a:buNone/>
              <a:defRPr sz="4800">
                <a:solidFill>
                  <a:srgbClr val="F3F3F3"/>
                </a:solidFill>
              </a:defRPr>
            </a:lvl2pPr>
            <a:lvl3pPr lvl="2" algn="ctr" rtl="0">
              <a:spcBef>
                <a:spcPts val="0"/>
              </a:spcBef>
              <a:spcAft>
                <a:spcPts val="0"/>
              </a:spcAft>
              <a:buClr>
                <a:srgbClr val="F3F3F3"/>
              </a:buClr>
              <a:buSzPts val="3600"/>
              <a:buNone/>
              <a:defRPr sz="4800">
                <a:solidFill>
                  <a:srgbClr val="F3F3F3"/>
                </a:solidFill>
              </a:defRPr>
            </a:lvl3pPr>
            <a:lvl4pPr lvl="3" algn="ctr" rtl="0">
              <a:spcBef>
                <a:spcPts val="0"/>
              </a:spcBef>
              <a:spcAft>
                <a:spcPts val="0"/>
              </a:spcAft>
              <a:buClr>
                <a:srgbClr val="F3F3F3"/>
              </a:buClr>
              <a:buSzPts val="3600"/>
              <a:buNone/>
              <a:defRPr sz="4800">
                <a:solidFill>
                  <a:srgbClr val="F3F3F3"/>
                </a:solidFill>
              </a:defRPr>
            </a:lvl4pPr>
            <a:lvl5pPr lvl="4" algn="ctr" rtl="0">
              <a:spcBef>
                <a:spcPts val="0"/>
              </a:spcBef>
              <a:spcAft>
                <a:spcPts val="0"/>
              </a:spcAft>
              <a:buClr>
                <a:srgbClr val="F3F3F3"/>
              </a:buClr>
              <a:buSzPts val="3600"/>
              <a:buNone/>
              <a:defRPr sz="4800">
                <a:solidFill>
                  <a:srgbClr val="F3F3F3"/>
                </a:solidFill>
              </a:defRPr>
            </a:lvl5pPr>
            <a:lvl6pPr lvl="5" algn="ctr" rtl="0">
              <a:spcBef>
                <a:spcPts val="0"/>
              </a:spcBef>
              <a:spcAft>
                <a:spcPts val="0"/>
              </a:spcAft>
              <a:buClr>
                <a:srgbClr val="F3F3F3"/>
              </a:buClr>
              <a:buSzPts val="3600"/>
              <a:buNone/>
              <a:defRPr sz="4800">
                <a:solidFill>
                  <a:srgbClr val="F3F3F3"/>
                </a:solidFill>
              </a:defRPr>
            </a:lvl6pPr>
            <a:lvl7pPr lvl="6" algn="ctr" rtl="0">
              <a:spcBef>
                <a:spcPts val="0"/>
              </a:spcBef>
              <a:spcAft>
                <a:spcPts val="0"/>
              </a:spcAft>
              <a:buClr>
                <a:srgbClr val="F3F3F3"/>
              </a:buClr>
              <a:buSzPts val="3600"/>
              <a:buNone/>
              <a:defRPr sz="4800">
                <a:solidFill>
                  <a:srgbClr val="F3F3F3"/>
                </a:solidFill>
              </a:defRPr>
            </a:lvl7pPr>
            <a:lvl8pPr lvl="7" algn="ctr" rtl="0">
              <a:spcBef>
                <a:spcPts val="0"/>
              </a:spcBef>
              <a:spcAft>
                <a:spcPts val="0"/>
              </a:spcAft>
              <a:buClr>
                <a:srgbClr val="F3F3F3"/>
              </a:buClr>
              <a:buSzPts val="3600"/>
              <a:buNone/>
              <a:defRPr sz="4800">
                <a:solidFill>
                  <a:srgbClr val="F3F3F3"/>
                </a:solidFill>
              </a:defRPr>
            </a:lvl8pPr>
            <a:lvl9pPr lvl="8" algn="ctr" rtl="0">
              <a:spcBef>
                <a:spcPts val="0"/>
              </a:spcBef>
              <a:spcAft>
                <a:spcPts val="0"/>
              </a:spcAft>
              <a:buClr>
                <a:srgbClr val="F3F3F3"/>
              </a:buClr>
              <a:buSzPts val="3600"/>
              <a:buNone/>
              <a:defRPr sz="4800">
                <a:solidFill>
                  <a:srgbClr val="F3F3F3"/>
                </a:solidFill>
              </a:defRPr>
            </a:lvl9pPr>
          </a:lstStyle>
          <a:p>
            <a:r>
              <a:t>xx%</a:t>
            </a:r>
          </a:p>
        </p:txBody>
      </p:sp>
      <p:sp>
        <p:nvSpPr>
          <p:cNvPr id="625" name="Google Shape;625;p15"/>
          <p:cNvSpPr txBox="1">
            <a:spLocks noGrp="1"/>
          </p:cNvSpPr>
          <p:nvPr>
            <p:ph type="subTitle" idx="7"/>
          </p:nvPr>
        </p:nvSpPr>
        <p:spPr>
          <a:xfrm>
            <a:off x="7845833" y="4287200"/>
            <a:ext cx="3192800" cy="8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rgbClr val="F3F3F3"/>
                </a:solidFill>
              </a:defRPr>
            </a:lvl1pPr>
            <a:lvl2pPr lvl="1" rtl="0">
              <a:lnSpc>
                <a:spcPct val="100000"/>
              </a:lnSpc>
              <a:spcBef>
                <a:spcPts val="2133"/>
              </a:spcBef>
              <a:spcAft>
                <a:spcPts val="0"/>
              </a:spcAft>
              <a:buNone/>
              <a:defRPr sz="1867">
                <a:solidFill>
                  <a:srgbClr val="F3F3F3"/>
                </a:solidFill>
              </a:defRPr>
            </a:lvl2pPr>
            <a:lvl3pPr lvl="2" rtl="0">
              <a:lnSpc>
                <a:spcPct val="100000"/>
              </a:lnSpc>
              <a:spcBef>
                <a:spcPts val="2133"/>
              </a:spcBef>
              <a:spcAft>
                <a:spcPts val="0"/>
              </a:spcAft>
              <a:buNone/>
              <a:defRPr sz="1867">
                <a:solidFill>
                  <a:srgbClr val="F3F3F3"/>
                </a:solidFill>
              </a:defRPr>
            </a:lvl3pPr>
            <a:lvl4pPr lvl="3" rtl="0">
              <a:lnSpc>
                <a:spcPct val="100000"/>
              </a:lnSpc>
              <a:spcBef>
                <a:spcPts val="2133"/>
              </a:spcBef>
              <a:spcAft>
                <a:spcPts val="0"/>
              </a:spcAft>
              <a:buNone/>
              <a:defRPr sz="1867">
                <a:solidFill>
                  <a:srgbClr val="F3F3F3"/>
                </a:solidFill>
              </a:defRPr>
            </a:lvl4pPr>
            <a:lvl5pPr lvl="4" rtl="0">
              <a:lnSpc>
                <a:spcPct val="100000"/>
              </a:lnSpc>
              <a:spcBef>
                <a:spcPts val="2133"/>
              </a:spcBef>
              <a:spcAft>
                <a:spcPts val="0"/>
              </a:spcAft>
              <a:buNone/>
              <a:defRPr sz="1867">
                <a:solidFill>
                  <a:srgbClr val="F3F3F3"/>
                </a:solidFill>
              </a:defRPr>
            </a:lvl5pPr>
            <a:lvl6pPr lvl="5" rtl="0">
              <a:lnSpc>
                <a:spcPct val="100000"/>
              </a:lnSpc>
              <a:spcBef>
                <a:spcPts val="2133"/>
              </a:spcBef>
              <a:spcAft>
                <a:spcPts val="0"/>
              </a:spcAft>
              <a:buNone/>
              <a:defRPr sz="1867">
                <a:solidFill>
                  <a:srgbClr val="F3F3F3"/>
                </a:solidFill>
              </a:defRPr>
            </a:lvl6pPr>
            <a:lvl7pPr lvl="6" rtl="0">
              <a:lnSpc>
                <a:spcPct val="100000"/>
              </a:lnSpc>
              <a:spcBef>
                <a:spcPts val="2133"/>
              </a:spcBef>
              <a:spcAft>
                <a:spcPts val="0"/>
              </a:spcAft>
              <a:buNone/>
              <a:defRPr sz="1867">
                <a:solidFill>
                  <a:srgbClr val="F3F3F3"/>
                </a:solidFill>
              </a:defRPr>
            </a:lvl7pPr>
            <a:lvl8pPr lvl="7" rtl="0">
              <a:lnSpc>
                <a:spcPct val="100000"/>
              </a:lnSpc>
              <a:spcBef>
                <a:spcPts val="2133"/>
              </a:spcBef>
              <a:spcAft>
                <a:spcPts val="0"/>
              </a:spcAft>
              <a:buNone/>
              <a:defRPr sz="1867">
                <a:solidFill>
                  <a:srgbClr val="F3F3F3"/>
                </a:solidFill>
              </a:defRPr>
            </a:lvl8pPr>
            <a:lvl9pPr lvl="8" rtl="0">
              <a:lnSpc>
                <a:spcPct val="100000"/>
              </a:lnSpc>
              <a:spcBef>
                <a:spcPts val="2133"/>
              </a:spcBef>
              <a:spcAft>
                <a:spcPts val="2133"/>
              </a:spcAft>
              <a:buNone/>
              <a:defRPr sz="1867">
                <a:solidFill>
                  <a:srgbClr val="F3F3F3"/>
                </a:solidFill>
              </a:defRPr>
            </a:lvl9pPr>
          </a:lstStyle>
          <a:p>
            <a:endParaRPr/>
          </a:p>
        </p:txBody>
      </p:sp>
      <p:sp>
        <p:nvSpPr>
          <p:cNvPr id="626" name="Google Shape;626;p15"/>
          <p:cNvSpPr txBox="1">
            <a:spLocks noGrp="1"/>
          </p:cNvSpPr>
          <p:nvPr>
            <p:ph type="title" idx="8" hasCustomPrompt="1"/>
          </p:nvPr>
        </p:nvSpPr>
        <p:spPr>
          <a:xfrm>
            <a:off x="7845833" y="3542067"/>
            <a:ext cx="3192800" cy="93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3600"/>
              <a:buNone/>
              <a:defRPr sz="3200">
                <a:solidFill>
                  <a:schemeClr val="accent1"/>
                </a:solidFill>
              </a:defRPr>
            </a:lvl1pPr>
            <a:lvl2pPr lvl="1" algn="ctr" rtl="0">
              <a:spcBef>
                <a:spcPts val="0"/>
              </a:spcBef>
              <a:spcAft>
                <a:spcPts val="0"/>
              </a:spcAft>
              <a:buClr>
                <a:srgbClr val="F3F3F3"/>
              </a:buClr>
              <a:buSzPts val="3600"/>
              <a:buNone/>
              <a:defRPr sz="4800">
                <a:solidFill>
                  <a:srgbClr val="F3F3F3"/>
                </a:solidFill>
              </a:defRPr>
            </a:lvl2pPr>
            <a:lvl3pPr lvl="2" algn="ctr" rtl="0">
              <a:spcBef>
                <a:spcPts val="0"/>
              </a:spcBef>
              <a:spcAft>
                <a:spcPts val="0"/>
              </a:spcAft>
              <a:buClr>
                <a:srgbClr val="F3F3F3"/>
              </a:buClr>
              <a:buSzPts val="3600"/>
              <a:buNone/>
              <a:defRPr sz="4800">
                <a:solidFill>
                  <a:srgbClr val="F3F3F3"/>
                </a:solidFill>
              </a:defRPr>
            </a:lvl3pPr>
            <a:lvl4pPr lvl="3" algn="ctr" rtl="0">
              <a:spcBef>
                <a:spcPts val="0"/>
              </a:spcBef>
              <a:spcAft>
                <a:spcPts val="0"/>
              </a:spcAft>
              <a:buClr>
                <a:srgbClr val="F3F3F3"/>
              </a:buClr>
              <a:buSzPts val="3600"/>
              <a:buNone/>
              <a:defRPr sz="4800">
                <a:solidFill>
                  <a:srgbClr val="F3F3F3"/>
                </a:solidFill>
              </a:defRPr>
            </a:lvl4pPr>
            <a:lvl5pPr lvl="4" algn="ctr" rtl="0">
              <a:spcBef>
                <a:spcPts val="0"/>
              </a:spcBef>
              <a:spcAft>
                <a:spcPts val="0"/>
              </a:spcAft>
              <a:buClr>
                <a:srgbClr val="F3F3F3"/>
              </a:buClr>
              <a:buSzPts val="3600"/>
              <a:buNone/>
              <a:defRPr sz="4800">
                <a:solidFill>
                  <a:srgbClr val="F3F3F3"/>
                </a:solidFill>
              </a:defRPr>
            </a:lvl5pPr>
            <a:lvl6pPr lvl="5" algn="ctr" rtl="0">
              <a:spcBef>
                <a:spcPts val="0"/>
              </a:spcBef>
              <a:spcAft>
                <a:spcPts val="0"/>
              </a:spcAft>
              <a:buClr>
                <a:srgbClr val="F3F3F3"/>
              </a:buClr>
              <a:buSzPts val="3600"/>
              <a:buNone/>
              <a:defRPr sz="4800">
                <a:solidFill>
                  <a:srgbClr val="F3F3F3"/>
                </a:solidFill>
              </a:defRPr>
            </a:lvl6pPr>
            <a:lvl7pPr lvl="6" algn="ctr" rtl="0">
              <a:spcBef>
                <a:spcPts val="0"/>
              </a:spcBef>
              <a:spcAft>
                <a:spcPts val="0"/>
              </a:spcAft>
              <a:buClr>
                <a:srgbClr val="F3F3F3"/>
              </a:buClr>
              <a:buSzPts val="3600"/>
              <a:buNone/>
              <a:defRPr sz="4800">
                <a:solidFill>
                  <a:srgbClr val="F3F3F3"/>
                </a:solidFill>
              </a:defRPr>
            </a:lvl7pPr>
            <a:lvl8pPr lvl="7" algn="ctr" rtl="0">
              <a:spcBef>
                <a:spcPts val="0"/>
              </a:spcBef>
              <a:spcAft>
                <a:spcPts val="0"/>
              </a:spcAft>
              <a:buClr>
                <a:srgbClr val="F3F3F3"/>
              </a:buClr>
              <a:buSzPts val="3600"/>
              <a:buNone/>
              <a:defRPr sz="4800">
                <a:solidFill>
                  <a:srgbClr val="F3F3F3"/>
                </a:solidFill>
              </a:defRPr>
            </a:lvl8pPr>
            <a:lvl9pPr lvl="8" algn="ctr" rtl="0">
              <a:spcBef>
                <a:spcPts val="0"/>
              </a:spcBef>
              <a:spcAft>
                <a:spcPts val="0"/>
              </a:spcAft>
              <a:buClr>
                <a:srgbClr val="F3F3F3"/>
              </a:buClr>
              <a:buSzPts val="3600"/>
              <a:buNone/>
              <a:defRPr sz="4800">
                <a:solidFill>
                  <a:srgbClr val="F3F3F3"/>
                </a:solidFill>
              </a:defRPr>
            </a:lvl9pPr>
          </a:lstStyle>
          <a:p>
            <a:r>
              <a:t>xx%</a:t>
            </a:r>
          </a:p>
        </p:txBody>
      </p:sp>
    </p:spTree>
    <p:extLst>
      <p:ext uri="{BB962C8B-B14F-4D97-AF65-F5344CB8AC3E}">
        <p14:creationId xmlns:p14="http://schemas.microsoft.com/office/powerpoint/2010/main" val="27779244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gradFill>
          <a:gsLst>
            <a:gs pos="0">
              <a:schemeClr val="accent2"/>
            </a:gs>
            <a:gs pos="100000">
              <a:srgbClr val="D20F30"/>
            </a:gs>
          </a:gsLst>
          <a:path path="circle">
            <a:fillToRect l="50000" t="50000" r="50000" b="50000"/>
          </a:path>
          <a:tileRect/>
        </a:gradFill>
        <a:effectLst/>
      </p:bgPr>
    </p:bg>
    <p:spTree>
      <p:nvGrpSpPr>
        <p:cNvPr id="1" name="Shape 627"/>
        <p:cNvGrpSpPr/>
        <p:nvPr/>
      </p:nvGrpSpPr>
      <p:grpSpPr>
        <a:xfrm>
          <a:off x="0" y="0"/>
          <a:ext cx="0" cy="0"/>
          <a:chOff x="0" y="0"/>
          <a:chExt cx="0" cy="0"/>
        </a:xfrm>
      </p:grpSpPr>
      <p:grpSp>
        <p:nvGrpSpPr>
          <p:cNvPr id="628" name="Google Shape;628;p16"/>
          <p:cNvGrpSpPr/>
          <p:nvPr/>
        </p:nvGrpSpPr>
        <p:grpSpPr>
          <a:xfrm flipH="1">
            <a:off x="-124699" y="1"/>
            <a:ext cx="12440996" cy="6857980"/>
            <a:chOff x="0" y="0"/>
            <a:chExt cx="9330747" cy="5143485"/>
          </a:xfrm>
        </p:grpSpPr>
        <p:sp>
          <p:nvSpPr>
            <p:cNvPr id="629" name="Google Shape;629;p16"/>
            <p:cNvSpPr/>
            <p:nvPr/>
          </p:nvSpPr>
          <p:spPr>
            <a:xfrm>
              <a:off x="0" y="4430508"/>
              <a:ext cx="515564" cy="712977"/>
            </a:xfrm>
            <a:custGeom>
              <a:avLst/>
              <a:gdLst/>
              <a:ahLst/>
              <a:cxnLst/>
              <a:rect l="l" t="t" r="r" b="b"/>
              <a:pathLst>
                <a:path w="6481" h="8979" extrusionOk="0">
                  <a:moveTo>
                    <a:pt x="1" y="0"/>
                  </a:moveTo>
                  <a:lnTo>
                    <a:pt x="1" y="2200"/>
                  </a:lnTo>
                  <a:cubicBezTo>
                    <a:pt x="1065" y="3604"/>
                    <a:pt x="1963" y="5031"/>
                    <a:pt x="2570" y="6499"/>
                  </a:cubicBezTo>
                  <a:cubicBezTo>
                    <a:pt x="2899" y="7288"/>
                    <a:pt x="3163" y="8114"/>
                    <a:pt x="3378" y="8978"/>
                  </a:cubicBezTo>
                  <a:lnTo>
                    <a:pt x="6481" y="8978"/>
                  </a:lnTo>
                  <a:cubicBezTo>
                    <a:pt x="6310" y="8507"/>
                    <a:pt x="6125" y="8046"/>
                    <a:pt x="5922" y="7601"/>
                  </a:cubicBezTo>
                  <a:cubicBezTo>
                    <a:pt x="4692" y="4937"/>
                    <a:pt x="2450" y="246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6"/>
            <p:cNvSpPr/>
            <p:nvPr/>
          </p:nvSpPr>
          <p:spPr>
            <a:xfrm>
              <a:off x="0" y="0"/>
              <a:ext cx="444685" cy="1717530"/>
            </a:xfrm>
            <a:custGeom>
              <a:avLst/>
              <a:gdLst/>
              <a:ahLst/>
              <a:cxnLst/>
              <a:rect l="l" t="t" r="r" b="b"/>
              <a:pathLst>
                <a:path w="5590" h="21630" extrusionOk="0">
                  <a:moveTo>
                    <a:pt x="4412" y="0"/>
                  </a:moveTo>
                  <a:cubicBezTo>
                    <a:pt x="4239" y="4371"/>
                    <a:pt x="4016" y="8715"/>
                    <a:pt x="2570" y="12198"/>
                  </a:cubicBezTo>
                  <a:cubicBezTo>
                    <a:pt x="1963" y="13666"/>
                    <a:pt x="1065" y="15092"/>
                    <a:pt x="1" y="16501"/>
                  </a:cubicBezTo>
                  <a:lnTo>
                    <a:pt x="1" y="21629"/>
                  </a:lnTo>
                  <a:cubicBezTo>
                    <a:pt x="1710" y="19501"/>
                    <a:pt x="3185" y="17361"/>
                    <a:pt x="3997" y="15153"/>
                  </a:cubicBezTo>
                  <a:cubicBezTo>
                    <a:pt x="5589" y="10840"/>
                    <a:pt x="5246" y="5284"/>
                    <a:pt x="5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6"/>
            <p:cNvSpPr/>
            <p:nvPr/>
          </p:nvSpPr>
          <p:spPr>
            <a:xfrm>
              <a:off x="0" y="0"/>
              <a:ext cx="706245" cy="2572166"/>
            </a:xfrm>
            <a:custGeom>
              <a:avLst/>
              <a:gdLst/>
              <a:ahLst/>
              <a:cxnLst/>
              <a:rect l="l" t="t" r="r" b="b"/>
              <a:pathLst>
                <a:path w="8878" h="32393" extrusionOk="0">
                  <a:moveTo>
                    <a:pt x="6212" y="0"/>
                  </a:moveTo>
                  <a:cubicBezTo>
                    <a:pt x="6031" y="5997"/>
                    <a:pt x="7209" y="12810"/>
                    <a:pt x="5544" y="17953"/>
                  </a:cubicBezTo>
                  <a:cubicBezTo>
                    <a:pt x="4567" y="20965"/>
                    <a:pt x="2351" y="23893"/>
                    <a:pt x="1" y="26853"/>
                  </a:cubicBezTo>
                  <a:lnTo>
                    <a:pt x="1" y="32392"/>
                  </a:lnTo>
                  <a:cubicBezTo>
                    <a:pt x="2831" y="28411"/>
                    <a:pt x="6092" y="24527"/>
                    <a:pt x="7197" y="20591"/>
                  </a:cubicBezTo>
                  <a:cubicBezTo>
                    <a:pt x="8877" y="14602"/>
                    <a:pt x="6552" y="6461"/>
                    <a:pt x="7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6"/>
            <p:cNvSpPr/>
            <p:nvPr/>
          </p:nvSpPr>
          <p:spPr>
            <a:xfrm>
              <a:off x="8913125" y="0"/>
              <a:ext cx="248037" cy="697732"/>
            </a:xfrm>
            <a:custGeom>
              <a:avLst/>
              <a:gdLst/>
              <a:ahLst/>
              <a:cxnLst/>
              <a:rect l="l" t="t" r="r" b="b"/>
              <a:pathLst>
                <a:path w="3118" h="8787" extrusionOk="0">
                  <a:moveTo>
                    <a:pt x="1" y="0"/>
                  </a:moveTo>
                  <a:cubicBezTo>
                    <a:pt x="521" y="2827"/>
                    <a:pt x="1201" y="5514"/>
                    <a:pt x="2434" y="7707"/>
                  </a:cubicBezTo>
                  <a:cubicBezTo>
                    <a:pt x="2642" y="8073"/>
                    <a:pt x="2868" y="8431"/>
                    <a:pt x="3117" y="8786"/>
                  </a:cubicBezTo>
                  <a:lnTo>
                    <a:pt x="3117" y="238"/>
                  </a:lnTo>
                  <a:lnTo>
                    <a:pt x="30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6"/>
            <p:cNvSpPr/>
            <p:nvPr/>
          </p:nvSpPr>
          <p:spPr>
            <a:xfrm>
              <a:off x="0" y="4186491"/>
              <a:ext cx="985465" cy="956989"/>
            </a:xfrm>
            <a:custGeom>
              <a:avLst/>
              <a:gdLst/>
              <a:ahLst/>
              <a:cxnLst/>
              <a:rect l="l" t="t" r="r" b="b"/>
              <a:pathLst>
                <a:path w="12388" h="12052" extrusionOk="0">
                  <a:moveTo>
                    <a:pt x="1" y="1"/>
                  </a:moveTo>
                  <a:lnTo>
                    <a:pt x="1" y="1518"/>
                  </a:lnTo>
                  <a:cubicBezTo>
                    <a:pt x="3563" y="4813"/>
                    <a:pt x="7397" y="7972"/>
                    <a:pt x="9243" y="11584"/>
                  </a:cubicBezTo>
                  <a:cubicBezTo>
                    <a:pt x="9322" y="11739"/>
                    <a:pt x="9398" y="11893"/>
                    <a:pt x="9473" y="12051"/>
                  </a:cubicBezTo>
                  <a:lnTo>
                    <a:pt x="12387" y="12051"/>
                  </a:lnTo>
                  <a:cubicBezTo>
                    <a:pt x="9790" y="7681"/>
                    <a:pt x="4103" y="414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6"/>
            <p:cNvSpPr/>
            <p:nvPr/>
          </p:nvSpPr>
          <p:spPr>
            <a:xfrm>
              <a:off x="0" y="0"/>
              <a:ext cx="1438423" cy="5143379"/>
            </a:xfrm>
            <a:custGeom>
              <a:avLst/>
              <a:gdLst/>
              <a:ahLst/>
              <a:cxnLst/>
              <a:rect l="l" t="t" r="r" b="b"/>
              <a:pathLst>
                <a:path w="18082" h="64774" extrusionOk="0">
                  <a:moveTo>
                    <a:pt x="8869" y="0"/>
                  </a:moveTo>
                  <a:cubicBezTo>
                    <a:pt x="6711" y="6601"/>
                    <a:pt x="10583" y="16175"/>
                    <a:pt x="8945" y="23071"/>
                  </a:cubicBezTo>
                  <a:cubicBezTo>
                    <a:pt x="7707" y="28267"/>
                    <a:pt x="2646" y="33521"/>
                    <a:pt x="1" y="38945"/>
                  </a:cubicBezTo>
                  <a:lnTo>
                    <a:pt x="1" y="50421"/>
                  </a:lnTo>
                  <a:cubicBezTo>
                    <a:pt x="3461" y="55950"/>
                    <a:pt x="11545" y="59683"/>
                    <a:pt x="15244" y="64773"/>
                  </a:cubicBezTo>
                  <a:lnTo>
                    <a:pt x="18082" y="64773"/>
                  </a:lnTo>
                  <a:cubicBezTo>
                    <a:pt x="13353" y="59237"/>
                    <a:pt x="3117" y="55637"/>
                    <a:pt x="1642" y="48326"/>
                  </a:cubicBezTo>
                  <a:cubicBezTo>
                    <a:pt x="69" y="40521"/>
                    <a:pt x="9334" y="32744"/>
                    <a:pt x="10775" y="25388"/>
                  </a:cubicBezTo>
                  <a:cubicBezTo>
                    <a:pt x="12274" y="17764"/>
                    <a:pt x="6744" y="7069"/>
                    <a:pt x="10979" y="695"/>
                  </a:cubicBezTo>
                  <a:cubicBezTo>
                    <a:pt x="11137" y="453"/>
                    <a:pt x="11315" y="223"/>
                    <a:pt x="114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6"/>
            <p:cNvSpPr/>
            <p:nvPr/>
          </p:nvSpPr>
          <p:spPr>
            <a:xfrm>
              <a:off x="8448627" y="0"/>
              <a:ext cx="712529" cy="920383"/>
            </a:xfrm>
            <a:custGeom>
              <a:avLst/>
              <a:gdLst/>
              <a:ahLst/>
              <a:cxnLst/>
              <a:rect l="l" t="t" r="r" b="b"/>
              <a:pathLst>
                <a:path w="8957" h="11591" extrusionOk="0">
                  <a:moveTo>
                    <a:pt x="1" y="0"/>
                  </a:moveTo>
                  <a:cubicBezTo>
                    <a:pt x="620" y="2084"/>
                    <a:pt x="1370" y="4027"/>
                    <a:pt x="2450" y="5631"/>
                  </a:cubicBezTo>
                  <a:cubicBezTo>
                    <a:pt x="3941" y="7851"/>
                    <a:pt x="6375" y="9734"/>
                    <a:pt x="8956" y="11590"/>
                  </a:cubicBezTo>
                  <a:lnTo>
                    <a:pt x="8956" y="10666"/>
                  </a:lnTo>
                  <a:cubicBezTo>
                    <a:pt x="7503" y="9375"/>
                    <a:pt x="6232" y="8039"/>
                    <a:pt x="5333" y="6583"/>
                  </a:cubicBezTo>
                  <a:cubicBezTo>
                    <a:pt x="4182" y="4710"/>
                    <a:pt x="3450" y="2427"/>
                    <a:pt x="2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6"/>
            <p:cNvSpPr/>
            <p:nvPr/>
          </p:nvSpPr>
          <p:spPr>
            <a:xfrm>
              <a:off x="9003176" y="2833238"/>
              <a:ext cx="157986" cy="1276674"/>
            </a:xfrm>
            <a:custGeom>
              <a:avLst/>
              <a:gdLst/>
              <a:ahLst/>
              <a:cxnLst/>
              <a:rect l="l" t="t" r="r" b="b"/>
              <a:pathLst>
                <a:path w="1986" h="16078" extrusionOk="0">
                  <a:moveTo>
                    <a:pt x="1985" y="0"/>
                  </a:moveTo>
                  <a:cubicBezTo>
                    <a:pt x="1189" y="1762"/>
                    <a:pt x="574" y="3491"/>
                    <a:pt x="381" y="5163"/>
                  </a:cubicBezTo>
                  <a:cubicBezTo>
                    <a:pt x="1" y="8484"/>
                    <a:pt x="1076" y="12314"/>
                    <a:pt x="1985" y="16077"/>
                  </a:cubicBezTo>
                  <a:lnTo>
                    <a:pt x="1985" y="11707"/>
                  </a:lnTo>
                  <a:cubicBezTo>
                    <a:pt x="1880" y="10521"/>
                    <a:pt x="1861" y="9367"/>
                    <a:pt x="1985" y="8269"/>
                  </a:cubicBezTo>
                  <a:lnTo>
                    <a:pt x="19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6"/>
            <p:cNvSpPr/>
            <p:nvPr/>
          </p:nvSpPr>
          <p:spPr>
            <a:xfrm>
              <a:off x="8012051" y="0"/>
              <a:ext cx="1149100" cy="1015987"/>
            </a:xfrm>
            <a:custGeom>
              <a:avLst/>
              <a:gdLst/>
              <a:ahLst/>
              <a:cxnLst/>
              <a:rect l="l" t="t" r="r" b="b"/>
              <a:pathLst>
                <a:path w="14445" h="12795" extrusionOk="0">
                  <a:moveTo>
                    <a:pt x="1" y="0"/>
                  </a:moveTo>
                  <a:cubicBezTo>
                    <a:pt x="650" y="1574"/>
                    <a:pt x="1401" y="3027"/>
                    <a:pt x="2356" y="4228"/>
                  </a:cubicBezTo>
                  <a:cubicBezTo>
                    <a:pt x="5062" y="7628"/>
                    <a:pt x="10376" y="9854"/>
                    <a:pt x="14444" y="12794"/>
                  </a:cubicBezTo>
                  <a:lnTo>
                    <a:pt x="14444" y="12198"/>
                  </a:lnTo>
                  <a:cubicBezTo>
                    <a:pt x="10943" y="9854"/>
                    <a:pt x="7195" y="7688"/>
                    <a:pt x="5111" y="4850"/>
                  </a:cubicBezTo>
                  <a:cubicBezTo>
                    <a:pt x="4104" y="3469"/>
                    <a:pt x="3349" y="1800"/>
                    <a:pt x="2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6"/>
            <p:cNvSpPr/>
            <p:nvPr/>
          </p:nvSpPr>
          <p:spPr>
            <a:xfrm>
              <a:off x="237778" y="0"/>
              <a:ext cx="1750339" cy="5143379"/>
            </a:xfrm>
            <a:custGeom>
              <a:avLst/>
              <a:gdLst/>
              <a:ahLst/>
              <a:cxnLst/>
              <a:rect l="l" t="t" r="r" b="b"/>
              <a:pathLst>
                <a:path w="22003" h="64774" extrusionOk="0">
                  <a:moveTo>
                    <a:pt x="13488" y="0"/>
                  </a:moveTo>
                  <a:cubicBezTo>
                    <a:pt x="11583" y="940"/>
                    <a:pt x="9979" y="2148"/>
                    <a:pt x="8945" y="3850"/>
                  </a:cubicBezTo>
                  <a:cubicBezTo>
                    <a:pt x="5129" y="10122"/>
                    <a:pt x="10839" y="20176"/>
                    <a:pt x="9696" y="27546"/>
                  </a:cubicBezTo>
                  <a:cubicBezTo>
                    <a:pt x="8594" y="34657"/>
                    <a:pt x="1" y="42473"/>
                    <a:pt x="1812" y="49901"/>
                  </a:cubicBezTo>
                  <a:cubicBezTo>
                    <a:pt x="3476" y="56731"/>
                    <a:pt x="13103" y="59807"/>
                    <a:pt x="17946" y="64773"/>
                  </a:cubicBezTo>
                  <a:lnTo>
                    <a:pt x="20856" y="64773"/>
                  </a:lnTo>
                  <a:cubicBezTo>
                    <a:pt x="15983" y="60282"/>
                    <a:pt x="6805" y="57690"/>
                    <a:pt x="4967" y="51270"/>
                  </a:cubicBezTo>
                  <a:cubicBezTo>
                    <a:pt x="2948" y="44221"/>
                    <a:pt x="10884" y="36397"/>
                    <a:pt x="11670" y="29539"/>
                  </a:cubicBezTo>
                  <a:cubicBezTo>
                    <a:pt x="12485" y="22433"/>
                    <a:pt x="6627" y="13017"/>
                    <a:pt x="10043" y="6854"/>
                  </a:cubicBezTo>
                  <a:cubicBezTo>
                    <a:pt x="12149" y="3065"/>
                    <a:pt x="17157" y="1601"/>
                    <a:pt x="2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6"/>
            <p:cNvSpPr/>
            <p:nvPr/>
          </p:nvSpPr>
          <p:spPr>
            <a:xfrm>
              <a:off x="707606" y="0"/>
              <a:ext cx="2025104" cy="5143379"/>
            </a:xfrm>
            <a:custGeom>
              <a:avLst/>
              <a:gdLst/>
              <a:ahLst/>
              <a:cxnLst/>
              <a:rect l="l" t="t" r="r" b="b"/>
              <a:pathLst>
                <a:path w="25457" h="64774" extrusionOk="0">
                  <a:moveTo>
                    <a:pt x="22513" y="0"/>
                  </a:moveTo>
                  <a:cubicBezTo>
                    <a:pt x="16976" y="3390"/>
                    <a:pt x="8103" y="4284"/>
                    <a:pt x="5367" y="9711"/>
                  </a:cubicBezTo>
                  <a:cubicBezTo>
                    <a:pt x="2329" y="15742"/>
                    <a:pt x="8303" y="24535"/>
                    <a:pt x="7794" y="31373"/>
                  </a:cubicBezTo>
                  <a:cubicBezTo>
                    <a:pt x="7300" y="37971"/>
                    <a:pt x="0" y="45764"/>
                    <a:pt x="2201" y="52440"/>
                  </a:cubicBezTo>
                  <a:cubicBezTo>
                    <a:pt x="4208" y="58520"/>
                    <a:pt x="13108" y="60652"/>
                    <a:pt x="17943" y="64773"/>
                  </a:cubicBezTo>
                  <a:lnTo>
                    <a:pt x="21048" y="64773"/>
                  </a:lnTo>
                  <a:cubicBezTo>
                    <a:pt x="16309" y="60906"/>
                    <a:pt x="7500" y="59237"/>
                    <a:pt x="5318" y="53414"/>
                  </a:cubicBezTo>
                  <a:cubicBezTo>
                    <a:pt x="2959" y="47115"/>
                    <a:pt x="9647" y="39378"/>
                    <a:pt x="9866" y="33045"/>
                  </a:cubicBezTo>
                  <a:cubicBezTo>
                    <a:pt x="10092" y="26482"/>
                    <a:pt x="4043" y="18297"/>
                    <a:pt x="6718" y="12413"/>
                  </a:cubicBezTo>
                  <a:cubicBezTo>
                    <a:pt x="9398" y="6525"/>
                    <a:pt x="19542" y="5707"/>
                    <a:pt x="24339" y="1220"/>
                  </a:cubicBezTo>
                  <a:cubicBezTo>
                    <a:pt x="24732" y="854"/>
                    <a:pt x="25102" y="441"/>
                    <a:pt x="25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6"/>
            <p:cNvSpPr/>
            <p:nvPr/>
          </p:nvSpPr>
          <p:spPr>
            <a:xfrm>
              <a:off x="7594170" y="0"/>
              <a:ext cx="1736577" cy="5143379"/>
            </a:xfrm>
            <a:custGeom>
              <a:avLst/>
              <a:gdLst/>
              <a:ahLst/>
              <a:cxnLst/>
              <a:rect l="l" t="t" r="r" b="b"/>
              <a:pathLst>
                <a:path w="21830" h="64774" extrusionOk="0">
                  <a:moveTo>
                    <a:pt x="1" y="0"/>
                  </a:moveTo>
                  <a:cubicBezTo>
                    <a:pt x="676" y="1287"/>
                    <a:pt x="1432" y="2469"/>
                    <a:pt x="2329" y="3430"/>
                  </a:cubicBezTo>
                  <a:cubicBezTo>
                    <a:pt x="6654" y="8058"/>
                    <a:pt x="16780" y="9492"/>
                    <a:pt x="19143" y="15794"/>
                  </a:cubicBezTo>
                  <a:cubicBezTo>
                    <a:pt x="21505" y="22097"/>
                    <a:pt x="14814" y="29830"/>
                    <a:pt x="14595" y="36163"/>
                  </a:cubicBezTo>
                  <a:cubicBezTo>
                    <a:pt x="14369" y="42726"/>
                    <a:pt x="20418" y="50911"/>
                    <a:pt x="17743" y="56795"/>
                  </a:cubicBezTo>
                  <a:cubicBezTo>
                    <a:pt x="15848" y="60962"/>
                    <a:pt x="10218" y="62589"/>
                    <a:pt x="5383" y="64773"/>
                  </a:cubicBezTo>
                  <a:lnTo>
                    <a:pt x="13369" y="64773"/>
                  </a:lnTo>
                  <a:cubicBezTo>
                    <a:pt x="15735" y="63623"/>
                    <a:pt x="17727" y="62196"/>
                    <a:pt x="18791" y="60086"/>
                  </a:cubicBezTo>
                  <a:cubicBezTo>
                    <a:pt x="21829" y="54055"/>
                    <a:pt x="15856" y="45262"/>
                    <a:pt x="16369" y="38424"/>
                  </a:cubicBezTo>
                  <a:cubicBezTo>
                    <a:pt x="16588" y="35442"/>
                    <a:pt x="18199" y="32219"/>
                    <a:pt x="19697" y="28966"/>
                  </a:cubicBezTo>
                  <a:lnTo>
                    <a:pt x="19697" y="13798"/>
                  </a:lnTo>
                  <a:cubicBezTo>
                    <a:pt x="15727" y="9771"/>
                    <a:pt x="8368" y="7745"/>
                    <a:pt x="4930" y="3756"/>
                  </a:cubicBezTo>
                  <a:cubicBezTo>
                    <a:pt x="4013" y="2691"/>
                    <a:pt x="3266" y="1404"/>
                    <a:pt x="26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6"/>
            <p:cNvSpPr/>
            <p:nvPr/>
          </p:nvSpPr>
          <p:spPr>
            <a:xfrm>
              <a:off x="1172740" y="0"/>
              <a:ext cx="1779772" cy="5143379"/>
            </a:xfrm>
            <a:custGeom>
              <a:avLst/>
              <a:gdLst/>
              <a:ahLst/>
              <a:cxnLst/>
              <a:rect l="l" t="t" r="r" b="b"/>
              <a:pathLst>
                <a:path w="22373" h="64774" extrusionOk="0">
                  <a:moveTo>
                    <a:pt x="21221" y="0"/>
                  </a:moveTo>
                  <a:cubicBezTo>
                    <a:pt x="20500" y="1374"/>
                    <a:pt x="19708" y="2620"/>
                    <a:pt x="18749" y="3589"/>
                  </a:cubicBezTo>
                  <a:cubicBezTo>
                    <a:pt x="14334" y="8058"/>
                    <a:pt x="4668" y="9232"/>
                    <a:pt x="2332" y="14956"/>
                  </a:cubicBezTo>
                  <a:cubicBezTo>
                    <a:pt x="0" y="20685"/>
                    <a:pt x="6091" y="28279"/>
                    <a:pt x="6125" y="34562"/>
                  </a:cubicBezTo>
                  <a:cubicBezTo>
                    <a:pt x="6159" y="40624"/>
                    <a:pt x="60" y="48270"/>
                    <a:pt x="2554" y="54203"/>
                  </a:cubicBezTo>
                  <a:cubicBezTo>
                    <a:pt x="4932" y="59845"/>
                    <a:pt x="13846" y="61014"/>
                    <a:pt x="18420" y="64773"/>
                  </a:cubicBezTo>
                  <a:lnTo>
                    <a:pt x="21727" y="64773"/>
                  </a:lnTo>
                  <a:cubicBezTo>
                    <a:pt x="17409" y="60943"/>
                    <a:pt x="8189" y="60343"/>
                    <a:pt x="5597" y="54810"/>
                  </a:cubicBezTo>
                  <a:cubicBezTo>
                    <a:pt x="2989" y="49239"/>
                    <a:pt x="8518" y="41707"/>
                    <a:pt x="8257" y="35917"/>
                  </a:cubicBezTo>
                  <a:cubicBezTo>
                    <a:pt x="7985" y="29920"/>
                    <a:pt x="1879" y="22904"/>
                    <a:pt x="3890" y="17346"/>
                  </a:cubicBezTo>
                  <a:cubicBezTo>
                    <a:pt x="5902" y="11786"/>
                    <a:pt x="15088" y="10300"/>
                    <a:pt x="19134" y="5865"/>
                  </a:cubicBezTo>
                  <a:cubicBezTo>
                    <a:pt x="20504" y="4363"/>
                    <a:pt x="21462" y="2238"/>
                    <a:pt x="22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6"/>
            <p:cNvSpPr/>
            <p:nvPr/>
          </p:nvSpPr>
          <p:spPr>
            <a:xfrm>
              <a:off x="7187745" y="0"/>
              <a:ext cx="1911268" cy="5143379"/>
            </a:xfrm>
            <a:custGeom>
              <a:avLst/>
              <a:gdLst/>
              <a:ahLst/>
              <a:cxnLst/>
              <a:rect l="l" t="t" r="r" b="b"/>
              <a:pathLst>
                <a:path w="24026" h="64774" extrusionOk="0">
                  <a:moveTo>
                    <a:pt x="0" y="0"/>
                  </a:moveTo>
                  <a:cubicBezTo>
                    <a:pt x="747" y="1216"/>
                    <a:pt x="1563" y="2314"/>
                    <a:pt x="2510" y="3181"/>
                  </a:cubicBezTo>
                  <a:cubicBezTo>
                    <a:pt x="6790" y="7084"/>
                    <a:pt x="16119" y="7654"/>
                    <a:pt x="18730" y="13224"/>
                  </a:cubicBezTo>
                  <a:cubicBezTo>
                    <a:pt x="21342" y="18795"/>
                    <a:pt x="15806" y="26332"/>
                    <a:pt x="16069" y="32117"/>
                  </a:cubicBezTo>
                  <a:cubicBezTo>
                    <a:pt x="16341" y="38114"/>
                    <a:pt x="22448" y="45130"/>
                    <a:pt x="20436" y="50689"/>
                  </a:cubicBezTo>
                  <a:cubicBezTo>
                    <a:pt x="18424" y="56248"/>
                    <a:pt x="9239" y="57735"/>
                    <a:pt x="5193" y="62169"/>
                  </a:cubicBezTo>
                  <a:cubicBezTo>
                    <a:pt x="4521" y="62909"/>
                    <a:pt x="3947" y="63796"/>
                    <a:pt x="3430" y="64773"/>
                  </a:cubicBezTo>
                  <a:lnTo>
                    <a:pt x="5540" y="64773"/>
                  </a:lnTo>
                  <a:cubicBezTo>
                    <a:pt x="10069" y="60516"/>
                    <a:pt x="19402" y="59279"/>
                    <a:pt x="21693" y="53663"/>
                  </a:cubicBezTo>
                  <a:cubicBezTo>
                    <a:pt x="24025" y="47938"/>
                    <a:pt x="17934" y="40340"/>
                    <a:pt x="17900" y="34061"/>
                  </a:cubicBezTo>
                  <a:cubicBezTo>
                    <a:pt x="17866" y="27999"/>
                    <a:pt x="23965" y="20354"/>
                    <a:pt x="21470" y="14417"/>
                  </a:cubicBezTo>
                  <a:cubicBezTo>
                    <a:pt x="18972" y="8485"/>
                    <a:pt x="9239" y="7499"/>
                    <a:pt x="4928" y="3242"/>
                  </a:cubicBezTo>
                  <a:cubicBezTo>
                    <a:pt x="4019" y="2344"/>
                    <a:pt x="3245" y="1227"/>
                    <a:pt x="2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6"/>
            <p:cNvSpPr/>
            <p:nvPr/>
          </p:nvSpPr>
          <p:spPr>
            <a:xfrm>
              <a:off x="1477102" y="0"/>
              <a:ext cx="1951839" cy="5143379"/>
            </a:xfrm>
            <a:custGeom>
              <a:avLst/>
              <a:gdLst/>
              <a:ahLst/>
              <a:cxnLst/>
              <a:rect l="l" t="t" r="r" b="b"/>
              <a:pathLst>
                <a:path w="24536" h="64774" extrusionOk="0">
                  <a:moveTo>
                    <a:pt x="19505" y="0"/>
                  </a:moveTo>
                  <a:cubicBezTo>
                    <a:pt x="18433" y="2959"/>
                    <a:pt x="17505" y="6031"/>
                    <a:pt x="15810" y="8043"/>
                  </a:cubicBezTo>
                  <a:cubicBezTo>
                    <a:pt x="12119" y="12428"/>
                    <a:pt x="3416" y="14195"/>
                    <a:pt x="1710" y="19572"/>
                  </a:cubicBezTo>
                  <a:cubicBezTo>
                    <a:pt x="1" y="24950"/>
                    <a:pt x="6096" y="31415"/>
                    <a:pt x="6582" y="37125"/>
                  </a:cubicBezTo>
                  <a:cubicBezTo>
                    <a:pt x="7050" y="42632"/>
                    <a:pt x="2061" y="50028"/>
                    <a:pt x="4760" y="55245"/>
                  </a:cubicBezTo>
                  <a:cubicBezTo>
                    <a:pt x="7462" y="60460"/>
                    <a:pt x="16383" y="60648"/>
                    <a:pt x="20614" y="64207"/>
                  </a:cubicBezTo>
                  <a:cubicBezTo>
                    <a:pt x="20825" y="64385"/>
                    <a:pt x="21029" y="64574"/>
                    <a:pt x="21229" y="64773"/>
                  </a:cubicBezTo>
                  <a:lnTo>
                    <a:pt x="24535" y="64773"/>
                  </a:lnTo>
                  <a:cubicBezTo>
                    <a:pt x="24094" y="64280"/>
                    <a:pt x="23629" y="63834"/>
                    <a:pt x="23135" y="63449"/>
                  </a:cubicBezTo>
                  <a:cubicBezTo>
                    <a:pt x="18968" y="60218"/>
                    <a:pt x="10462" y="60377"/>
                    <a:pt x="7692" y="55512"/>
                  </a:cubicBezTo>
                  <a:cubicBezTo>
                    <a:pt x="4918" y="50648"/>
                    <a:pt x="9394" y="43409"/>
                    <a:pt x="8737" y="38178"/>
                  </a:cubicBezTo>
                  <a:cubicBezTo>
                    <a:pt x="8058" y="32755"/>
                    <a:pt x="2008" y="26830"/>
                    <a:pt x="3427" y="21641"/>
                  </a:cubicBezTo>
                  <a:cubicBezTo>
                    <a:pt x="4850" y="16451"/>
                    <a:pt x="13077" y="14440"/>
                    <a:pt x="16425" y="10122"/>
                  </a:cubicBezTo>
                  <a:cubicBezTo>
                    <a:pt x="18383" y="7593"/>
                    <a:pt x="19097" y="3472"/>
                    <a:pt x="204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6"/>
            <p:cNvSpPr/>
            <p:nvPr/>
          </p:nvSpPr>
          <p:spPr>
            <a:xfrm>
              <a:off x="6786887" y="0"/>
              <a:ext cx="2055413" cy="5143379"/>
            </a:xfrm>
            <a:custGeom>
              <a:avLst/>
              <a:gdLst/>
              <a:ahLst/>
              <a:cxnLst/>
              <a:rect l="l" t="t" r="r" b="b"/>
              <a:pathLst>
                <a:path w="25838" h="64774" extrusionOk="0">
                  <a:moveTo>
                    <a:pt x="0" y="0"/>
                  </a:moveTo>
                  <a:cubicBezTo>
                    <a:pt x="910" y="1329"/>
                    <a:pt x="1880" y="2536"/>
                    <a:pt x="3008" y="3412"/>
                  </a:cubicBezTo>
                  <a:cubicBezTo>
                    <a:pt x="7171" y="6642"/>
                    <a:pt x="15678" y="6484"/>
                    <a:pt x="18452" y="11349"/>
                  </a:cubicBezTo>
                  <a:cubicBezTo>
                    <a:pt x="21226" y="16213"/>
                    <a:pt x="16750" y="23452"/>
                    <a:pt x="17406" y="28683"/>
                  </a:cubicBezTo>
                  <a:cubicBezTo>
                    <a:pt x="18086" y="34106"/>
                    <a:pt x="24135" y="40031"/>
                    <a:pt x="22716" y="45221"/>
                  </a:cubicBezTo>
                  <a:cubicBezTo>
                    <a:pt x="21294" y="50410"/>
                    <a:pt x="13066" y="52421"/>
                    <a:pt x="9718" y="56739"/>
                  </a:cubicBezTo>
                  <a:cubicBezTo>
                    <a:pt x="8141" y="58773"/>
                    <a:pt x="7371" y="61845"/>
                    <a:pt x="6428" y="64773"/>
                  </a:cubicBezTo>
                  <a:lnTo>
                    <a:pt x="7292" y="64773"/>
                  </a:lnTo>
                  <a:cubicBezTo>
                    <a:pt x="8035" y="62732"/>
                    <a:pt x="8847" y="60811"/>
                    <a:pt x="10032" y="59403"/>
                  </a:cubicBezTo>
                  <a:cubicBezTo>
                    <a:pt x="13723" y="55018"/>
                    <a:pt x="22426" y="53252"/>
                    <a:pt x="24132" y="47874"/>
                  </a:cubicBezTo>
                  <a:cubicBezTo>
                    <a:pt x="25837" y="42496"/>
                    <a:pt x="19746" y="36034"/>
                    <a:pt x="19260" y="30324"/>
                  </a:cubicBezTo>
                  <a:cubicBezTo>
                    <a:pt x="18791" y="24815"/>
                    <a:pt x="23780" y="17417"/>
                    <a:pt x="21082" y="12202"/>
                  </a:cubicBezTo>
                  <a:cubicBezTo>
                    <a:pt x="18380" y="6990"/>
                    <a:pt x="9458" y="6801"/>
                    <a:pt x="5228" y="3242"/>
                  </a:cubicBezTo>
                  <a:cubicBezTo>
                    <a:pt x="4205" y="2382"/>
                    <a:pt x="3329" y="1249"/>
                    <a:pt x="25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6"/>
            <p:cNvSpPr/>
            <p:nvPr/>
          </p:nvSpPr>
          <p:spPr>
            <a:xfrm>
              <a:off x="1799840" y="0"/>
              <a:ext cx="2146975" cy="5143379"/>
            </a:xfrm>
            <a:custGeom>
              <a:avLst/>
              <a:gdLst/>
              <a:ahLst/>
              <a:cxnLst/>
              <a:rect l="l" t="t" r="r" b="b"/>
              <a:pathLst>
                <a:path w="26989" h="64774" extrusionOk="0">
                  <a:moveTo>
                    <a:pt x="17496" y="0"/>
                  </a:moveTo>
                  <a:cubicBezTo>
                    <a:pt x="15561" y="3657"/>
                    <a:pt x="15285" y="9013"/>
                    <a:pt x="13089" y="12092"/>
                  </a:cubicBezTo>
                  <a:cubicBezTo>
                    <a:pt x="10066" y="16330"/>
                    <a:pt x="2310" y="18557"/>
                    <a:pt x="1156" y="23550"/>
                  </a:cubicBezTo>
                  <a:cubicBezTo>
                    <a:pt x="1" y="28539"/>
                    <a:pt x="5982" y="33951"/>
                    <a:pt x="6836" y="39084"/>
                  </a:cubicBezTo>
                  <a:cubicBezTo>
                    <a:pt x="7658" y="44039"/>
                    <a:pt x="3673" y="51096"/>
                    <a:pt x="6496" y="55621"/>
                  </a:cubicBezTo>
                  <a:cubicBezTo>
                    <a:pt x="9318" y="60147"/>
                    <a:pt x="17410" y="59671"/>
                    <a:pt x="21497" y="62589"/>
                  </a:cubicBezTo>
                  <a:cubicBezTo>
                    <a:pt x="22309" y="63170"/>
                    <a:pt x="23049" y="63925"/>
                    <a:pt x="23751" y="64773"/>
                  </a:cubicBezTo>
                  <a:lnTo>
                    <a:pt x="26989" y="64773"/>
                  </a:lnTo>
                  <a:cubicBezTo>
                    <a:pt x="26003" y="63528"/>
                    <a:pt x="24974" y="62400"/>
                    <a:pt x="23803" y="61634"/>
                  </a:cubicBezTo>
                  <a:cubicBezTo>
                    <a:pt x="19811" y="59014"/>
                    <a:pt x="12138" y="59773"/>
                    <a:pt x="9285" y="55580"/>
                  </a:cubicBezTo>
                  <a:cubicBezTo>
                    <a:pt x="6432" y="51383"/>
                    <a:pt x="9949" y="44526"/>
                    <a:pt x="8979" y="39850"/>
                  </a:cubicBezTo>
                  <a:cubicBezTo>
                    <a:pt x="7975" y="35001"/>
                    <a:pt x="2084" y="30087"/>
                    <a:pt x="2993" y="25297"/>
                  </a:cubicBezTo>
                  <a:cubicBezTo>
                    <a:pt x="3903" y="20512"/>
                    <a:pt x="11187" y="18100"/>
                    <a:pt x="13901" y="13960"/>
                  </a:cubicBezTo>
                  <a:cubicBezTo>
                    <a:pt x="16361" y="10201"/>
                    <a:pt x="15840" y="3193"/>
                    <a:pt x="19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6"/>
            <p:cNvSpPr/>
            <p:nvPr/>
          </p:nvSpPr>
          <p:spPr>
            <a:xfrm>
              <a:off x="6389053" y="0"/>
              <a:ext cx="2178875" cy="5143379"/>
            </a:xfrm>
            <a:custGeom>
              <a:avLst/>
              <a:gdLst/>
              <a:ahLst/>
              <a:cxnLst/>
              <a:rect l="l" t="t" r="r" b="b"/>
              <a:pathLst>
                <a:path w="27390" h="64774" extrusionOk="0">
                  <a:moveTo>
                    <a:pt x="1" y="0"/>
                  </a:moveTo>
                  <a:cubicBezTo>
                    <a:pt x="1201" y="1596"/>
                    <a:pt x="2439" y="3106"/>
                    <a:pt x="3885" y="4054"/>
                  </a:cubicBezTo>
                  <a:cubicBezTo>
                    <a:pt x="7881" y="6673"/>
                    <a:pt x="15550" y="5914"/>
                    <a:pt x="18407" y="10107"/>
                  </a:cubicBezTo>
                  <a:cubicBezTo>
                    <a:pt x="21260" y="14304"/>
                    <a:pt x="17743" y="21161"/>
                    <a:pt x="18713" y="25837"/>
                  </a:cubicBezTo>
                  <a:cubicBezTo>
                    <a:pt x="19716" y="30683"/>
                    <a:pt x="25607" y="35600"/>
                    <a:pt x="24698" y="40386"/>
                  </a:cubicBezTo>
                  <a:cubicBezTo>
                    <a:pt x="23789" y="45175"/>
                    <a:pt x="16505" y="47586"/>
                    <a:pt x="13791" y="51727"/>
                  </a:cubicBezTo>
                  <a:cubicBezTo>
                    <a:pt x="11542" y="55158"/>
                    <a:pt x="11784" y="61301"/>
                    <a:pt x="9239" y="64773"/>
                  </a:cubicBezTo>
                  <a:lnTo>
                    <a:pt x="10568" y="64773"/>
                  </a:lnTo>
                  <a:cubicBezTo>
                    <a:pt x="11934" y="61263"/>
                    <a:pt x="12387" y="56860"/>
                    <a:pt x="14301" y="54180"/>
                  </a:cubicBezTo>
                  <a:cubicBezTo>
                    <a:pt x="17323" y="49946"/>
                    <a:pt x="25079" y="47715"/>
                    <a:pt x="26234" y="42726"/>
                  </a:cubicBezTo>
                  <a:cubicBezTo>
                    <a:pt x="27389" y="37733"/>
                    <a:pt x="21407" y="32324"/>
                    <a:pt x="20554" y="27189"/>
                  </a:cubicBezTo>
                  <a:cubicBezTo>
                    <a:pt x="19732" y="22237"/>
                    <a:pt x="23714" y="15179"/>
                    <a:pt x="20890" y="10654"/>
                  </a:cubicBezTo>
                  <a:cubicBezTo>
                    <a:pt x="18067" y="6130"/>
                    <a:pt x="9979" y="6601"/>
                    <a:pt x="5893" y="3684"/>
                  </a:cubicBezTo>
                  <a:cubicBezTo>
                    <a:pt x="4625" y="2778"/>
                    <a:pt x="3533" y="1450"/>
                    <a:pt x="2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6"/>
            <p:cNvSpPr/>
            <p:nvPr/>
          </p:nvSpPr>
          <p:spPr>
            <a:xfrm>
              <a:off x="5533165" y="0"/>
              <a:ext cx="2749168" cy="5143379"/>
            </a:xfrm>
            <a:custGeom>
              <a:avLst/>
              <a:gdLst/>
              <a:ahLst/>
              <a:cxnLst/>
              <a:rect l="l" t="t" r="r" b="b"/>
              <a:pathLst>
                <a:path w="34559" h="64774" extrusionOk="0">
                  <a:moveTo>
                    <a:pt x="5715" y="0"/>
                  </a:moveTo>
                  <a:cubicBezTo>
                    <a:pt x="7397" y="1899"/>
                    <a:pt x="9028" y="3982"/>
                    <a:pt x="10960" y="5038"/>
                  </a:cubicBezTo>
                  <a:cubicBezTo>
                    <a:pt x="14738" y="7107"/>
                    <a:pt x="21573" y="5872"/>
                    <a:pt x="24437" y="9439"/>
                  </a:cubicBezTo>
                  <a:cubicBezTo>
                    <a:pt x="27302" y="13002"/>
                    <a:pt x="24633" y="19414"/>
                    <a:pt x="25841" y="23543"/>
                  </a:cubicBezTo>
                  <a:cubicBezTo>
                    <a:pt x="27091" y="27826"/>
                    <a:pt x="32736" y="31819"/>
                    <a:pt x="32261" y="36186"/>
                  </a:cubicBezTo>
                  <a:cubicBezTo>
                    <a:pt x="31789" y="40552"/>
                    <a:pt x="25419" y="43243"/>
                    <a:pt x="23278" y="47156"/>
                  </a:cubicBezTo>
                  <a:cubicBezTo>
                    <a:pt x="21214" y="50930"/>
                    <a:pt x="22444" y="57769"/>
                    <a:pt x="18882" y="60634"/>
                  </a:cubicBezTo>
                  <a:cubicBezTo>
                    <a:pt x="17511" y="61736"/>
                    <a:pt x="15719" y="62019"/>
                    <a:pt x="13796" y="62019"/>
                  </a:cubicBezTo>
                  <a:cubicBezTo>
                    <a:pt x="11764" y="62019"/>
                    <a:pt x="9587" y="61702"/>
                    <a:pt x="7611" y="61702"/>
                  </a:cubicBezTo>
                  <a:cubicBezTo>
                    <a:pt x="6597" y="61702"/>
                    <a:pt x="5636" y="61786"/>
                    <a:pt x="4774" y="62038"/>
                  </a:cubicBezTo>
                  <a:cubicBezTo>
                    <a:pt x="3151" y="62509"/>
                    <a:pt x="1574" y="63611"/>
                    <a:pt x="0" y="64773"/>
                  </a:cubicBezTo>
                  <a:lnTo>
                    <a:pt x="2419" y="64773"/>
                  </a:lnTo>
                  <a:cubicBezTo>
                    <a:pt x="2891" y="64569"/>
                    <a:pt x="3363" y="64400"/>
                    <a:pt x="3839" y="64283"/>
                  </a:cubicBezTo>
                  <a:cubicBezTo>
                    <a:pt x="4561" y="64103"/>
                    <a:pt x="5343" y="64035"/>
                    <a:pt x="6164" y="64035"/>
                  </a:cubicBezTo>
                  <a:cubicBezTo>
                    <a:pt x="8650" y="64035"/>
                    <a:pt x="11487" y="64657"/>
                    <a:pt x="14058" y="64657"/>
                  </a:cubicBezTo>
                  <a:cubicBezTo>
                    <a:pt x="15811" y="64657"/>
                    <a:pt x="17441" y="64368"/>
                    <a:pt x="18753" y="63396"/>
                  </a:cubicBezTo>
                  <a:cubicBezTo>
                    <a:pt x="22630" y="60528"/>
                    <a:pt x="21618" y="53278"/>
                    <a:pt x="23950" y="49387"/>
                  </a:cubicBezTo>
                  <a:cubicBezTo>
                    <a:pt x="26373" y="45353"/>
                    <a:pt x="33193" y="42786"/>
                    <a:pt x="33876" y="38208"/>
                  </a:cubicBezTo>
                  <a:cubicBezTo>
                    <a:pt x="34559" y="33630"/>
                    <a:pt x="28781" y="29185"/>
                    <a:pt x="27645" y="24622"/>
                  </a:cubicBezTo>
                  <a:cubicBezTo>
                    <a:pt x="26547" y="20221"/>
                    <a:pt x="29627" y="13580"/>
                    <a:pt x="26758" y="9707"/>
                  </a:cubicBezTo>
                  <a:cubicBezTo>
                    <a:pt x="23890" y="5835"/>
                    <a:pt x="16636" y="6842"/>
                    <a:pt x="12745" y="4507"/>
                  </a:cubicBezTo>
                  <a:cubicBezTo>
                    <a:pt x="11081" y="3510"/>
                    <a:pt x="9665" y="1759"/>
                    <a:pt x="8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6"/>
            <p:cNvSpPr/>
            <p:nvPr/>
          </p:nvSpPr>
          <p:spPr>
            <a:xfrm>
              <a:off x="2133397" y="0"/>
              <a:ext cx="2745032" cy="5143379"/>
            </a:xfrm>
            <a:custGeom>
              <a:avLst/>
              <a:gdLst/>
              <a:ahLst/>
              <a:cxnLst/>
              <a:rect l="l" t="t" r="r" b="b"/>
              <a:pathLst>
                <a:path w="34507" h="64774" extrusionOk="0">
                  <a:moveTo>
                    <a:pt x="32827" y="0"/>
                  </a:moveTo>
                  <a:cubicBezTo>
                    <a:pt x="32129" y="355"/>
                    <a:pt x="31427" y="642"/>
                    <a:pt x="30721" y="816"/>
                  </a:cubicBezTo>
                  <a:cubicBezTo>
                    <a:pt x="30000" y="996"/>
                    <a:pt x="29217" y="1063"/>
                    <a:pt x="28397" y="1063"/>
                  </a:cubicBezTo>
                  <a:cubicBezTo>
                    <a:pt x="25910" y="1063"/>
                    <a:pt x="23072" y="441"/>
                    <a:pt x="20499" y="441"/>
                  </a:cubicBezTo>
                  <a:cubicBezTo>
                    <a:pt x="18745" y="441"/>
                    <a:pt x="17115" y="730"/>
                    <a:pt x="15802" y="1702"/>
                  </a:cubicBezTo>
                  <a:cubicBezTo>
                    <a:pt x="11930" y="4571"/>
                    <a:pt x="12938" y="11824"/>
                    <a:pt x="10605" y="15715"/>
                  </a:cubicBezTo>
                  <a:cubicBezTo>
                    <a:pt x="8186" y="19746"/>
                    <a:pt x="1366" y="22312"/>
                    <a:pt x="683" y="26890"/>
                  </a:cubicBezTo>
                  <a:cubicBezTo>
                    <a:pt x="1" y="31472"/>
                    <a:pt x="5778" y="35914"/>
                    <a:pt x="6914" y="40476"/>
                  </a:cubicBezTo>
                  <a:cubicBezTo>
                    <a:pt x="8013" y="44877"/>
                    <a:pt x="4933" y="51523"/>
                    <a:pt x="7801" y="55395"/>
                  </a:cubicBezTo>
                  <a:cubicBezTo>
                    <a:pt x="10670" y="59267"/>
                    <a:pt x="17919" y="58260"/>
                    <a:pt x="21810" y="60592"/>
                  </a:cubicBezTo>
                  <a:cubicBezTo>
                    <a:pt x="23373" y="61528"/>
                    <a:pt x="24716" y="63128"/>
                    <a:pt x="26041" y="64773"/>
                  </a:cubicBezTo>
                  <a:lnTo>
                    <a:pt x="29381" y="64773"/>
                  </a:lnTo>
                  <a:cubicBezTo>
                    <a:pt x="27611" y="62808"/>
                    <a:pt x="25921" y="60577"/>
                    <a:pt x="23897" y="59475"/>
                  </a:cubicBezTo>
                  <a:cubicBezTo>
                    <a:pt x="20124" y="57407"/>
                    <a:pt x="13285" y="58637"/>
                    <a:pt x="10420" y="55074"/>
                  </a:cubicBezTo>
                  <a:cubicBezTo>
                    <a:pt x="7556" y="51512"/>
                    <a:pt x="10224" y="45100"/>
                    <a:pt x="9020" y="40967"/>
                  </a:cubicBezTo>
                  <a:cubicBezTo>
                    <a:pt x="7767" y="36687"/>
                    <a:pt x="2122" y="32695"/>
                    <a:pt x="2597" y="28324"/>
                  </a:cubicBezTo>
                  <a:cubicBezTo>
                    <a:pt x="3073" y="23961"/>
                    <a:pt x="9443" y="21270"/>
                    <a:pt x="11583" y="17357"/>
                  </a:cubicBezTo>
                  <a:cubicBezTo>
                    <a:pt x="13648" y="13583"/>
                    <a:pt x="12417" y="6745"/>
                    <a:pt x="15980" y="3880"/>
                  </a:cubicBezTo>
                  <a:cubicBezTo>
                    <a:pt x="17350" y="2778"/>
                    <a:pt x="19142" y="2495"/>
                    <a:pt x="21064" y="2495"/>
                  </a:cubicBezTo>
                  <a:cubicBezTo>
                    <a:pt x="23095" y="2495"/>
                    <a:pt x="25272" y="2811"/>
                    <a:pt x="27248" y="2811"/>
                  </a:cubicBezTo>
                  <a:cubicBezTo>
                    <a:pt x="28263" y="2811"/>
                    <a:pt x="29225" y="2728"/>
                    <a:pt x="30087" y="2476"/>
                  </a:cubicBezTo>
                  <a:cubicBezTo>
                    <a:pt x="31585" y="2038"/>
                    <a:pt x="33049" y="1061"/>
                    <a:pt x="34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6"/>
            <p:cNvSpPr/>
            <p:nvPr/>
          </p:nvSpPr>
          <p:spPr>
            <a:xfrm>
              <a:off x="2471727" y="0"/>
              <a:ext cx="5520293" cy="5143379"/>
            </a:xfrm>
            <a:custGeom>
              <a:avLst/>
              <a:gdLst/>
              <a:ahLst/>
              <a:cxnLst/>
              <a:rect l="l" t="t" r="r" b="b"/>
              <a:pathLst>
                <a:path w="69394" h="64774" extrusionOk="0">
                  <a:moveTo>
                    <a:pt x="31412" y="0"/>
                  </a:moveTo>
                  <a:cubicBezTo>
                    <a:pt x="29407" y="1556"/>
                    <a:pt x="27427" y="3401"/>
                    <a:pt x="25324" y="4106"/>
                  </a:cubicBezTo>
                  <a:cubicBezTo>
                    <a:pt x="24285" y="4456"/>
                    <a:pt x="23077" y="4546"/>
                    <a:pt x="21804" y="4546"/>
                  </a:cubicBezTo>
                  <a:cubicBezTo>
                    <a:pt x="20463" y="4546"/>
                    <a:pt x="19049" y="4446"/>
                    <a:pt x="17681" y="4446"/>
                  </a:cubicBezTo>
                  <a:cubicBezTo>
                    <a:pt x="15526" y="4446"/>
                    <a:pt x="13486" y="4693"/>
                    <a:pt x="12029" y="5967"/>
                  </a:cubicBezTo>
                  <a:cubicBezTo>
                    <a:pt x="8764" y="8809"/>
                    <a:pt x="10187" y="15236"/>
                    <a:pt x="8371" y="18885"/>
                  </a:cubicBezTo>
                  <a:cubicBezTo>
                    <a:pt x="6496" y="22671"/>
                    <a:pt x="567" y="25456"/>
                    <a:pt x="284" y="29607"/>
                  </a:cubicBezTo>
                  <a:cubicBezTo>
                    <a:pt x="1" y="33759"/>
                    <a:pt x="5492" y="37325"/>
                    <a:pt x="6839" y="41333"/>
                  </a:cubicBezTo>
                  <a:cubicBezTo>
                    <a:pt x="8137" y="45198"/>
                    <a:pt x="5850" y="51368"/>
                    <a:pt x="8700" y="54633"/>
                  </a:cubicBezTo>
                  <a:cubicBezTo>
                    <a:pt x="11546" y="57894"/>
                    <a:pt x="17969" y="56475"/>
                    <a:pt x="21622" y="58286"/>
                  </a:cubicBezTo>
                  <a:cubicBezTo>
                    <a:pt x="24234" y="59581"/>
                    <a:pt x="26370" y="62808"/>
                    <a:pt x="28808" y="64773"/>
                  </a:cubicBezTo>
                  <a:lnTo>
                    <a:pt x="36827" y="64773"/>
                  </a:lnTo>
                  <a:cubicBezTo>
                    <a:pt x="39235" y="63117"/>
                    <a:pt x="41564" y="60660"/>
                    <a:pt x="44066" y="59822"/>
                  </a:cubicBezTo>
                  <a:cubicBezTo>
                    <a:pt x="45109" y="59472"/>
                    <a:pt x="46319" y="59382"/>
                    <a:pt x="47595" y="59382"/>
                  </a:cubicBezTo>
                  <a:cubicBezTo>
                    <a:pt x="48933" y="59382"/>
                    <a:pt x="50343" y="59481"/>
                    <a:pt x="51708" y="59481"/>
                  </a:cubicBezTo>
                  <a:cubicBezTo>
                    <a:pt x="53864" y="59481"/>
                    <a:pt x="55906" y="59234"/>
                    <a:pt x="57366" y="57962"/>
                  </a:cubicBezTo>
                  <a:cubicBezTo>
                    <a:pt x="60630" y="55116"/>
                    <a:pt x="59207" y="48689"/>
                    <a:pt x="61019" y="45039"/>
                  </a:cubicBezTo>
                  <a:cubicBezTo>
                    <a:pt x="62898" y="41254"/>
                    <a:pt x="68824" y="38469"/>
                    <a:pt x="69111" y="34317"/>
                  </a:cubicBezTo>
                  <a:cubicBezTo>
                    <a:pt x="69393" y="30166"/>
                    <a:pt x="63899" y="26600"/>
                    <a:pt x="62555" y="22592"/>
                  </a:cubicBezTo>
                  <a:cubicBezTo>
                    <a:pt x="61257" y="18727"/>
                    <a:pt x="63540" y="12556"/>
                    <a:pt x="60694" y="9292"/>
                  </a:cubicBezTo>
                  <a:cubicBezTo>
                    <a:pt x="57848" y="6031"/>
                    <a:pt x="51422" y="7454"/>
                    <a:pt x="47772" y="5639"/>
                  </a:cubicBezTo>
                  <a:cubicBezTo>
                    <a:pt x="45507" y="4517"/>
                    <a:pt x="43602" y="1944"/>
                    <a:pt x="41545" y="0"/>
                  </a:cubicBezTo>
                  <a:lnTo>
                    <a:pt x="38538" y="0"/>
                  </a:lnTo>
                  <a:cubicBezTo>
                    <a:pt x="41175" y="1664"/>
                    <a:pt x="43469" y="5073"/>
                    <a:pt x="46214" y="6299"/>
                  </a:cubicBezTo>
                  <a:cubicBezTo>
                    <a:pt x="49731" y="7877"/>
                    <a:pt x="55751" y="6288"/>
                    <a:pt x="58562" y="9265"/>
                  </a:cubicBezTo>
                  <a:cubicBezTo>
                    <a:pt x="61374" y="12244"/>
                    <a:pt x="59449" y="18161"/>
                    <a:pt x="60823" y="21765"/>
                  </a:cubicBezTo>
                  <a:cubicBezTo>
                    <a:pt x="62246" y="25501"/>
                    <a:pt x="67571" y="28664"/>
                    <a:pt x="67458" y="32596"/>
                  </a:cubicBezTo>
                  <a:cubicBezTo>
                    <a:pt x="67344" y="36529"/>
                    <a:pt x="61849" y="39386"/>
                    <a:pt x="60215" y="43035"/>
                  </a:cubicBezTo>
                  <a:cubicBezTo>
                    <a:pt x="58641" y="46553"/>
                    <a:pt x="60226" y="52573"/>
                    <a:pt x="57249" y="55384"/>
                  </a:cubicBezTo>
                  <a:cubicBezTo>
                    <a:pt x="54271" y="58196"/>
                    <a:pt x="48353" y="56271"/>
                    <a:pt x="44753" y="57645"/>
                  </a:cubicBezTo>
                  <a:cubicBezTo>
                    <a:pt x="41056" y="59048"/>
                    <a:pt x="37917" y="64281"/>
                    <a:pt x="34042" y="64281"/>
                  </a:cubicBezTo>
                  <a:cubicBezTo>
                    <a:pt x="34001" y="64281"/>
                    <a:pt x="33959" y="64281"/>
                    <a:pt x="33918" y="64280"/>
                  </a:cubicBezTo>
                  <a:cubicBezTo>
                    <a:pt x="29985" y="64166"/>
                    <a:pt x="27129" y="58671"/>
                    <a:pt x="23483" y="57037"/>
                  </a:cubicBezTo>
                  <a:cubicBezTo>
                    <a:pt x="19961" y="55463"/>
                    <a:pt x="13942" y="57048"/>
                    <a:pt x="11130" y="54071"/>
                  </a:cubicBezTo>
                  <a:cubicBezTo>
                    <a:pt x="8319" y="51096"/>
                    <a:pt x="10243" y="45175"/>
                    <a:pt x="8874" y="41575"/>
                  </a:cubicBezTo>
                  <a:cubicBezTo>
                    <a:pt x="7451" y="37839"/>
                    <a:pt x="2126" y="34676"/>
                    <a:pt x="2239" y="30739"/>
                  </a:cubicBezTo>
                  <a:cubicBezTo>
                    <a:pt x="2348" y="26807"/>
                    <a:pt x="7847" y="23954"/>
                    <a:pt x="9477" y="20305"/>
                  </a:cubicBezTo>
                  <a:cubicBezTo>
                    <a:pt x="11055" y="16783"/>
                    <a:pt x="9466" y="10767"/>
                    <a:pt x="12443" y="7952"/>
                  </a:cubicBezTo>
                  <a:cubicBezTo>
                    <a:pt x="15422" y="5141"/>
                    <a:pt x="21339" y="7069"/>
                    <a:pt x="24943" y="5695"/>
                  </a:cubicBezTo>
                  <a:cubicBezTo>
                    <a:pt x="27657" y="4661"/>
                    <a:pt x="30069" y="1570"/>
                    <a:pt x="32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6"/>
            <p:cNvSpPr/>
            <p:nvPr/>
          </p:nvSpPr>
          <p:spPr>
            <a:xfrm>
              <a:off x="2802022" y="45500"/>
              <a:ext cx="4907440" cy="4891745"/>
            </a:xfrm>
            <a:custGeom>
              <a:avLst/>
              <a:gdLst/>
              <a:ahLst/>
              <a:cxnLst/>
              <a:rect l="l" t="t" r="r" b="b"/>
              <a:pathLst>
                <a:path w="61690" h="61605" extrusionOk="0">
                  <a:moveTo>
                    <a:pt x="29704" y="1506"/>
                  </a:moveTo>
                  <a:cubicBezTo>
                    <a:pt x="33117" y="1506"/>
                    <a:pt x="35991" y="6027"/>
                    <a:pt x="39284" y="7198"/>
                  </a:cubicBezTo>
                  <a:cubicBezTo>
                    <a:pt x="40279" y="7551"/>
                    <a:pt x="41462" y="7622"/>
                    <a:pt x="42702" y="7622"/>
                  </a:cubicBezTo>
                  <a:cubicBezTo>
                    <a:pt x="43535" y="7622"/>
                    <a:pt x="44394" y="7590"/>
                    <a:pt x="45239" y="7590"/>
                  </a:cubicBezTo>
                  <a:cubicBezTo>
                    <a:pt x="47227" y="7590"/>
                    <a:pt x="49136" y="7767"/>
                    <a:pt x="50451" y="8953"/>
                  </a:cubicBezTo>
                  <a:cubicBezTo>
                    <a:pt x="53157" y="11394"/>
                    <a:pt x="51867" y="16784"/>
                    <a:pt x="53339" y="19882"/>
                  </a:cubicBezTo>
                  <a:cubicBezTo>
                    <a:pt x="54867" y="23094"/>
                    <a:pt x="59815" y="25524"/>
                    <a:pt x="59996" y="29023"/>
                  </a:cubicBezTo>
                  <a:cubicBezTo>
                    <a:pt x="60173" y="32521"/>
                    <a:pt x="55501" y="35442"/>
                    <a:pt x="54308" y="38794"/>
                  </a:cubicBezTo>
                  <a:cubicBezTo>
                    <a:pt x="53161" y="42028"/>
                    <a:pt x="54995" y="47255"/>
                    <a:pt x="52553" y="49962"/>
                  </a:cubicBezTo>
                  <a:cubicBezTo>
                    <a:pt x="50111" y="52667"/>
                    <a:pt x="44722" y="51380"/>
                    <a:pt x="41623" y="52852"/>
                  </a:cubicBezTo>
                  <a:cubicBezTo>
                    <a:pt x="38408" y="54381"/>
                    <a:pt x="35982" y="59328"/>
                    <a:pt x="32483" y="59506"/>
                  </a:cubicBezTo>
                  <a:cubicBezTo>
                    <a:pt x="32417" y="59509"/>
                    <a:pt x="32351" y="59511"/>
                    <a:pt x="32285" y="59511"/>
                  </a:cubicBezTo>
                  <a:cubicBezTo>
                    <a:pt x="28874" y="59511"/>
                    <a:pt x="26000" y="54989"/>
                    <a:pt x="22712" y="53822"/>
                  </a:cubicBezTo>
                  <a:cubicBezTo>
                    <a:pt x="21715" y="53469"/>
                    <a:pt x="20531" y="53398"/>
                    <a:pt x="19289" y="53398"/>
                  </a:cubicBezTo>
                  <a:cubicBezTo>
                    <a:pt x="18460" y="53398"/>
                    <a:pt x="17605" y="53430"/>
                    <a:pt x="16763" y="53430"/>
                  </a:cubicBezTo>
                  <a:cubicBezTo>
                    <a:pt x="14774" y="53430"/>
                    <a:pt x="12861" y="53253"/>
                    <a:pt x="11545" y="52063"/>
                  </a:cubicBezTo>
                  <a:cubicBezTo>
                    <a:pt x="8835" y="49622"/>
                    <a:pt x="10126" y="44236"/>
                    <a:pt x="8654" y="41138"/>
                  </a:cubicBezTo>
                  <a:cubicBezTo>
                    <a:pt x="7126" y="37922"/>
                    <a:pt x="2178" y="35496"/>
                    <a:pt x="2000" y="31997"/>
                  </a:cubicBezTo>
                  <a:cubicBezTo>
                    <a:pt x="1819" y="28499"/>
                    <a:pt x="6495" y="25574"/>
                    <a:pt x="7684" y="22223"/>
                  </a:cubicBezTo>
                  <a:cubicBezTo>
                    <a:pt x="8831" y="18988"/>
                    <a:pt x="6997" y="13761"/>
                    <a:pt x="9439" y="11055"/>
                  </a:cubicBezTo>
                  <a:cubicBezTo>
                    <a:pt x="11885" y="8349"/>
                    <a:pt x="17270" y="9640"/>
                    <a:pt x="20369" y="8164"/>
                  </a:cubicBezTo>
                  <a:cubicBezTo>
                    <a:pt x="23584" y="6639"/>
                    <a:pt x="26014" y="1692"/>
                    <a:pt x="29509" y="1511"/>
                  </a:cubicBezTo>
                  <a:cubicBezTo>
                    <a:pt x="29574" y="1507"/>
                    <a:pt x="29639" y="1506"/>
                    <a:pt x="29704" y="1506"/>
                  </a:cubicBezTo>
                  <a:close/>
                  <a:moveTo>
                    <a:pt x="30540" y="0"/>
                  </a:moveTo>
                  <a:cubicBezTo>
                    <a:pt x="30525" y="0"/>
                    <a:pt x="30510" y="1"/>
                    <a:pt x="30494" y="1"/>
                  </a:cubicBezTo>
                  <a:cubicBezTo>
                    <a:pt x="26781" y="42"/>
                    <a:pt x="23996" y="5186"/>
                    <a:pt x="20527" y="6670"/>
                  </a:cubicBezTo>
                  <a:cubicBezTo>
                    <a:pt x="17176" y="8100"/>
                    <a:pt x="11522" y="6503"/>
                    <a:pt x="8816" y="9270"/>
                  </a:cubicBezTo>
                  <a:cubicBezTo>
                    <a:pt x="6114" y="12036"/>
                    <a:pt x="7835" y="17656"/>
                    <a:pt x="6484" y="21033"/>
                  </a:cubicBezTo>
                  <a:cubicBezTo>
                    <a:pt x="5080" y="24536"/>
                    <a:pt x="0" y="27438"/>
                    <a:pt x="45" y="31155"/>
                  </a:cubicBezTo>
                  <a:cubicBezTo>
                    <a:pt x="87" y="34869"/>
                    <a:pt x="5231" y="37654"/>
                    <a:pt x="6710" y="41122"/>
                  </a:cubicBezTo>
                  <a:cubicBezTo>
                    <a:pt x="8141" y="44470"/>
                    <a:pt x="6548" y="50127"/>
                    <a:pt x="9314" y="52829"/>
                  </a:cubicBezTo>
                  <a:cubicBezTo>
                    <a:pt x="12077" y="55536"/>
                    <a:pt x="17697" y="53811"/>
                    <a:pt x="21078" y="55165"/>
                  </a:cubicBezTo>
                  <a:cubicBezTo>
                    <a:pt x="24566" y="56563"/>
                    <a:pt x="27459" y="61605"/>
                    <a:pt x="31151" y="61605"/>
                  </a:cubicBezTo>
                  <a:cubicBezTo>
                    <a:pt x="31166" y="61605"/>
                    <a:pt x="31181" y="61604"/>
                    <a:pt x="31196" y="61604"/>
                  </a:cubicBezTo>
                  <a:cubicBezTo>
                    <a:pt x="34914" y="61563"/>
                    <a:pt x="37695" y="56419"/>
                    <a:pt x="41167" y="54935"/>
                  </a:cubicBezTo>
                  <a:cubicBezTo>
                    <a:pt x="44515" y="53509"/>
                    <a:pt x="50172" y="55102"/>
                    <a:pt x="52874" y="52335"/>
                  </a:cubicBezTo>
                  <a:cubicBezTo>
                    <a:pt x="55576" y="49569"/>
                    <a:pt x="53855" y="43949"/>
                    <a:pt x="55206" y="40572"/>
                  </a:cubicBezTo>
                  <a:cubicBezTo>
                    <a:pt x="56610" y="37069"/>
                    <a:pt x="61690" y="34167"/>
                    <a:pt x="61649" y="30453"/>
                  </a:cubicBezTo>
                  <a:cubicBezTo>
                    <a:pt x="61604" y="26736"/>
                    <a:pt x="56464" y="23951"/>
                    <a:pt x="54980" y="20483"/>
                  </a:cubicBezTo>
                  <a:cubicBezTo>
                    <a:pt x="53550" y="17135"/>
                    <a:pt x="55146" y="11478"/>
                    <a:pt x="52379" y="8776"/>
                  </a:cubicBezTo>
                  <a:cubicBezTo>
                    <a:pt x="49613" y="6069"/>
                    <a:pt x="43994" y="7794"/>
                    <a:pt x="40616" y="6440"/>
                  </a:cubicBezTo>
                  <a:cubicBezTo>
                    <a:pt x="37124" y="5042"/>
                    <a:pt x="34235" y="0"/>
                    <a:pt x="30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6"/>
            <p:cNvSpPr/>
            <p:nvPr/>
          </p:nvSpPr>
          <p:spPr>
            <a:xfrm>
              <a:off x="3091747" y="283483"/>
              <a:ext cx="4376046" cy="4322888"/>
            </a:xfrm>
            <a:custGeom>
              <a:avLst/>
              <a:gdLst/>
              <a:ahLst/>
              <a:cxnLst/>
              <a:rect l="l" t="t" r="r" b="b"/>
              <a:pathLst>
                <a:path w="55010" h="54441" extrusionOk="0">
                  <a:moveTo>
                    <a:pt x="24757" y="1466"/>
                  </a:moveTo>
                  <a:cubicBezTo>
                    <a:pt x="27661" y="1466"/>
                    <a:pt x="30427" y="5040"/>
                    <a:pt x="33313" y="5812"/>
                  </a:cubicBezTo>
                  <a:cubicBezTo>
                    <a:pt x="33846" y="5955"/>
                    <a:pt x="34431" y="6006"/>
                    <a:pt x="35046" y="6006"/>
                  </a:cubicBezTo>
                  <a:cubicBezTo>
                    <a:pt x="36602" y="6006"/>
                    <a:pt x="38353" y="5678"/>
                    <a:pt x="39959" y="5678"/>
                  </a:cubicBezTo>
                  <a:cubicBezTo>
                    <a:pt x="41203" y="5678"/>
                    <a:pt x="42361" y="5875"/>
                    <a:pt x="43273" y="6575"/>
                  </a:cubicBezTo>
                  <a:cubicBezTo>
                    <a:pt x="45828" y="8533"/>
                    <a:pt x="45069" y="13368"/>
                    <a:pt x="46583" y="15995"/>
                  </a:cubicBezTo>
                  <a:cubicBezTo>
                    <a:pt x="48157" y="18716"/>
                    <a:pt x="52686" y="20508"/>
                    <a:pt x="53089" y="23577"/>
                  </a:cubicBezTo>
                  <a:cubicBezTo>
                    <a:pt x="53493" y="26645"/>
                    <a:pt x="49579" y="29547"/>
                    <a:pt x="48768" y="32586"/>
                  </a:cubicBezTo>
                  <a:cubicBezTo>
                    <a:pt x="47987" y="35510"/>
                    <a:pt x="49968" y="39986"/>
                    <a:pt x="48006" y="42541"/>
                  </a:cubicBezTo>
                  <a:cubicBezTo>
                    <a:pt x="46046" y="45096"/>
                    <a:pt x="41212" y="44338"/>
                    <a:pt x="38586" y="45855"/>
                  </a:cubicBezTo>
                  <a:cubicBezTo>
                    <a:pt x="35865" y="47425"/>
                    <a:pt x="34072" y="51954"/>
                    <a:pt x="31004" y="52358"/>
                  </a:cubicBezTo>
                  <a:cubicBezTo>
                    <a:pt x="30854" y="52377"/>
                    <a:pt x="30704" y="52387"/>
                    <a:pt x="30555" y="52387"/>
                  </a:cubicBezTo>
                  <a:cubicBezTo>
                    <a:pt x="27652" y="52387"/>
                    <a:pt x="24885" y="48808"/>
                    <a:pt x="21998" y="48040"/>
                  </a:cubicBezTo>
                  <a:cubicBezTo>
                    <a:pt x="21465" y="47897"/>
                    <a:pt x="20881" y="47846"/>
                    <a:pt x="20266" y="47846"/>
                  </a:cubicBezTo>
                  <a:cubicBezTo>
                    <a:pt x="18710" y="47846"/>
                    <a:pt x="16959" y="48174"/>
                    <a:pt x="15353" y="48174"/>
                  </a:cubicBezTo>
                  <a:cubicBezTo>
                    <a:pt x="14109" y="48174"/>
                    <a:pt x="12952" y="47977"/>
                    <a:pt x="12040" y="47277"/>
                  </a:cubicBezTo>
                  <a:cubicBezTo>
                    <a:pt x="9484" y="45315"/>
                    <a:pt x="10243" y="40480"/>
                    <a:pt x="8729" y="37854"/>
                  </a:cubicBezTo>
                  <a:cubicBezTo>
                    <a:pt x="7159" y="35133"/>
                    <a:pt x="2627" y="33340"/>
                    <a:pt x="2223" y="30276"/>
                  </a:cubicBezTo>
                  <a:cubicBezTo>
                    <a:pt x="1819" y="27207"/>
                    <a:pt x="5733" y="24302"/>
                    <a:pt x="6544" y="21267"/>
                  </a:cubicBezTo>
                  <a:cubicBezTo>
                    <a:pt x="7330" y="18338"/>
                    <a:pt x="5344" y="13866"/>
                    <a:pt x="7307" y="11311"/>
                  </a:cubicBezTo>
                  <a:cubicBezTo>
                    <a:pt x="9265" y="8756"/>
                    <a:pt x="14100" y="9511"/>
                    <a:pt x="16727" y="7998"/>
                  </a:cubicBezTo>
                  <a:cubicBezTo>
                    <a:pt x="19451" y="6424"/>
                    <a:pt x="21240" y="1895"/>
                    <a:pt x="24308" y="1495"/>
                  </a:cubicBezTo>
                  <a:cubicBezTo>
                    <a:pt x="24458" y="1476"/>
                    <a:pt x="24608" y="1466"/>
                    <a:pt x="24757" y="1466"/>
                  </a:cubicBezTo>
                  <a:close/>
                  <a:moveTo>
                    <a:pt x="25354" y="0"/>
                  </a:moveTo>
                  <a:cubicBezTo>
                    <a:pt x="25243" y="0"/>
                    <a:pt x="25133" y="5"/>
                    <a:pt x="25022" y="15"/>
                  </a:cubicBezTo>
                  <a:cubicBezTo>
                    <a:pt x="21738" y="313"/>
                    <a:pt x="19640" y="5058"/>
                    <a:pt x="16677" y="6613"/>
                  </a:cubicBezTo>
                  <a:cubicBezTo>
                    <a:pt x="13820" y="8111"/>
                    <a:pt x="8706" y="7103"/>
                    <a:pt x="6514" y="9738"/>
                  </a:cubicBezTo>
                  <a:cubicBezTo>
                    <a:pt x="4318" y="12372"/>
                    <a:pt x="6235" y="17218"/>
                    <a:pt x="5280" y="20301"/>
                  </a:cubicBezTo>
                  <a:cubicBezTo>
                    <a:pt x="4284" y="23497"/>
                    <a:pt x="0" y="26422"/>
                    <a:pt x="302" y="29702"/>
                  </a:cubicBezTo>
                  <a:cubicBezTo>
                    <a:pt x="600" y="32985"/>
                    <a:pt x="5344" y="35084"/>
                    <a:pt x="6899" y="38047"/>
                  </a:cubicBezTo>
                  <a:cubicBezTo>
                    <a:pt x="8401" y="40903"/>
                    <a:pt x="7389" y="46017"/>
                    <a:pt x="10024" y="48214"/>
                  </a:cubicBezTo>
                  <a:cubicBezTo>
                    <a:pt x="11102" y="49109"/>
                    <a:pt x="12547" y="49319"/>
                    <a:pt x="14091" y="49319"/>
                  </a:cubicBezTo>
                  <a:cubicBezTo>
                    <a:pt x="15452" y="49319"/>
                    <a:pt x="16890" y="49156"/>
                    <a:pt x="18218" y="49156"/>
                  </a:cubicBezTo>
                  <a:cubicBezTo>
                    <a:pt x="19069" y="49156"/>
                    <a:pt x="19875" y="49223"/>
                    <a:pt x="20587" y="49444"/>
                  </a:cubicBezTo>
                  <a:cubicBezTo>
                    <a:pt x="23677" y="50407"/>
                    <a:pt x="26512" y="54440"/>
                    <a:pt x="29660" y="54440"/>
                  </a:cubicBezTo>
                  <a:cubicBezTo>
                    <a:pt x="29769" y="54440"/>
                    <a:pt x="29878" y="54435"/>
                    <a:pt x="29988" y="54425"/>
                  </a:cubicBezTo>
                  <a:cubicBezTo>
                    <a:pt x="33272" y="54124"/>
                    <a:pt x="35370" y="49379"/>
                    <a:pt x="38333" y="47825"/>
                  </a:cubicBezTo>
                  <a:cubicBezTo>
                    <a:pt x="41190" y="46322"/>
                    <a:pt x="46304" y="47334"/>
                    <a:pt x="48500" y="44700"/>
                  </a:cubicBezTo>
                  <a:cubicBezTo>
                    <a:pt x="50693" y="42062"/>
                    <a:pt x="48775" y="37216"/>
                    <a:pt x="49730" y="34133"/>
                  </a:cubicBezTo>
                  <a:cubicBezTo>
                    <a:pt x="50726" y="30940"/>
                    <a:pt x="55010" y="28015"/>
                    <a:pt x="54712" y="24735"/>
                  </a:cubicBezTo>
                  <a:cubicBezTo>
                    <a:pt x="54410" y="21452"/>
                    <a:pt x="49666" y="19353"/>
                    <a:pt x="48112" y="16391"/>
                  </a:cubicBezTo>
                  <a:cubicBezTo>
                    <a:pt x="46609" y="13534"/>
                    <a:pt x="47621" y="8420"/>
                    <a:pt x="44987" y="6223"/>
                  </a:cubicBezTo>
                  <a:cubicBezTo>
                    <a:pt x="43910" y="5328"/>
                    <a:pt x="42465" y="5118"/>
                    <a:pt x="40922" y="5118"/>
                  </a:cubicBezTo>
                  <a:cubicBezTo>
                    <a:pt x="39561" y="5118"/>
                    <a:pt x="38123" y="5281"/>
                    <a:pt x="36795" y="5281"/>
                  </a:cubicBezTo>
                  <a:cubicBezTo>
                    <a:pt x="35943" y="5281"/>
                    <a:pt x="35136" y="5214"/>
                    <a:pt x="34423" y="4993"/>
                  </a:cubicBezTo>
                  <a:cubicBezTo>
                    <a:pt x="31335" y="4034"/>
                    <a:pt x="28500" y="0"/>
                    <a:pt x="25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6"/>
            <p:cNvSpPr/>
            <p:nvPr/>
          </p:nvSpPr>
          <p:spPr>
            <a:xfrm>
              <a:off x="3380198" y="513604"/>
              <a:ext cx="3847197" cy="3768958"/>
            </a:xfrm>
            <a:custGeom>
              <a:avLst/>
              <a:gdLst/>
              <a:ahLst/>
              <a:cxnLst/>
              <a:rect l="l" t="t" r="r" b="b"/>
              <a:pathLst>
                <a:path w="48362" h="47465" extrusionOk="0">
                  <a:moveTo>
                    <a:pt x="20276" y="1398"/>
                  </a:moveTo>
                  <a:cubicBezTo>
                    <a:pt x="22737" y="1398"/>
                    <a:pt x="25312" y="4154"/>
                    <a:pt x="27800" y="4609"/>
                  </a:cubicBezTo>
                  <a:cubicBezTo>
                    <a:pt x="28087" y="4661"/>
                    <a:pt x="28387" y="4684"/>
                    <a:pt x="28697" y="4684"/>
                  </a:cubicBezTo>
                  <a:cubicBezTo>
                    <a:pt x="30419" y="4684"/>
                    <a:pt x="32466" y="4000"/>
                    <a:pt x="34261" y="4000"/>
                  </a:cubicBezTo>
                  <a:cubicBezTo>
                    <a:pt x="35097" y="4000"/>
                    <a:pt x="35879" y="4148"/>
                    <a:pt x="36548" y="4583"/>
                  </a:cubicBezTo>
                  <a:cubicBezTo>
                    <a:pt x="38915" y="6115"/>
                    <a:pt x="38594" y="10387"/>
                    <a:pt x="40100" y="12576"/>
                  </a:cubicBezTo>
                  <a:cubicBezTo>
                    <a:pt x="41659" y="14844"/>
                    <a:pt x="45738" y="16093"/>
                    <a:pt x="46304" y="18742"/>
                  </a:cubicBezTo>
                  <a:cubicBezTo>
                    <a:pt x="46874" y="21392"/>
                    <a:pt x="43659" y="24200"/>
                    <a:pt x="43160" y="26910"/>
                  </a:cubicBezTo>
                  <a:cubicBezTo>
                    <a:pt x="42681" y="29521"/>
                    <a:pt x="44723" y="33288"/>
                    <a:pt x="43190" y="35658"/>
                  </a:cubicBezTo>
                  <a:cubicBezTo>
                    <a:pt x="41655" y="38024"/>
                    <a:pt x="37383" y="37699"/>
                    <a:pt x="35197" y="39205"/>
                  </a:cubicBezTo>
                  <a:cubicBezTo>
                    <a:pt x="32925" y="40768"/>
                    <a:pt x="31680" y="44847"/>
                    <a:pt x="29031" y="45414"/>
                  </a:cubicBezTo>
                  <a:cubicBezTo>
                    <a:pt x="28817" y="45459"/>
                    <a:pt x="28602" y="45480"/>
                    <a:pt x="28387" y="45480"/>
                  </a:cubicBezTo>
                  <a:cubicBezTo>
                    <a:pt x="25926" y="45480"/>
                    <a:pt x="23352" y="42728"/>
                    <a:pt x="20863" y="42270"/>
                  </a:cubicBezTo>
                  <a:cubicBezTo>
                    <a:pt x="20577" y="42217"/>
                    <a:pt x="20277" y="42195"/>
                    <a:pt x="19967" y="42195"/>
                  </a:cubicBezTo>
                  <a:cubicBezTo>
                    <a:pt x="18243" y="42195"/>
                    <a:pt x="16194" y="42880"/>
                    <a:pt x="14397" y="42880"/>
                  </a:cubicBezTo>
                  <a:cubicBezTo>
                    <a:pt x="13563" y="42880"/>
                    <a:pt x="12783" y="42733"/>
                    <a:pt x="12115" y="42300"/>
                  </a:cubicBezTo>
                  <a:cubicBezTo>
                    <a:pt x="9750" y="40764"/>
                    <a:pt x="10070" y="36492"/>
                    <a:pt x="8568" y="34303"/>
                  </a:cubicBezTo>
                  <a:cubicBezTo>
                    <a:pt x="7005" y="32035"/>
                    <a:pt x="2926" y="30785"/>
                    <a:pt x="2359" y="28136"/>
                  </a:cubicBezTo>
                  <a:cubicBezTo>
                    <a:pt x="1793" y="25487"/>
                    <a:pt x="5005" y="22679"/>
                    <a:pt x="5503" y="19973"/>
                  </a:cubicBezTo>
                  <a:cubicBezTo>
                    <a:pt x="5982" y="17361"/>
                    <a:pt x="3941" y="13591"/>
                    <a:pt x="5473" y="11225"/>
                  </a:cubicBezTo>
                  <a:cubicBezTo>
                    <a:pt x="7010" y="8855"/>
                    <a:pt x="11281" y="9179"/>
                    <a:pt x="13467" y="7673"/>
                  </a:cubicBezTo>
                  <a:cubicBezTo>
                    <a:pt x="15738" y="6111"/>
                    <a:pt x="16984" y="2031"/>
                    <a:pt x="19633" y="1465"/>
                  </a:cubicBezTo>
                  <a:cubicBezTo>
                    <a:pt x="19847" y="1419"/>
                    <a:pt x="20061" y="1398"/>
                    <a:pt x="20276" y="1398"/>
                  </a:cubicBezTo>
                  <a:close/>
                  <a:moveTo>
                    <a:pt x="20648" y="0"/>
                  </a:moveTo>
                  <a:cubicBezTo>
                    <a:pt x="20465" y="0"/>
                    <a:pt x="20281" y="15"/>
                    <a:pt x="20098" y="47"/>
                  </a:cubicBezTo>
                  <a:cubicBezTo>
                    <a:pt x="17240" y="540"/>
                    <a:pt x="15731" y="4847"/>
                    <a:pt x="13240" y="6420"/>
                  </a:cubicBezTo>
                  <a:cubicBezTo>
                    <a:pt x="10840" y="7938"/>
                    <a:pt x="6285" y="7410"/>
                    <a:pt x="4545" y="9874"/>
                  </a:cubicBezTo>
                  <a:cubicBezTo>
                    <a:pt x="2805" y="12338"/>
                    <a:pt x="4828" y="16452"/>
                    <a:pt x="4205" y="19226"/>
                  </a:cubicBezTo>
                  <a:cubicBezTo>
                    <a:pt x="3556" y="22097"/>
                    <a:pt x="1" y="24962"/>
                    <a:pt x="495" y="27819"/>
                  </a:cubicBezTo>
                  <a:cubicBezTo>
                    <a:pt x="990" y="30672"/>
                    <a:pt x="5296" y="32182"/>
                    <a:pt x="6866" y="34673"/>
                  </a:cubicBezTo>
                  <a:cubicBezTo>
                    <a:pt x="8383" y="37077"/>
                    <a:pt x="7855" y="41628"/>
                    <a:pt x="10319" y="43368"/>
                  </a:cubicBezTo>
                  <a:cubicBezTo>
                    <a:pt x="11101" y="43920"/>
                    <a:pt x="12047" y="44094"/>
                    <a:pt x="13063" y="44094"/>
                  </a:cubicBezTo>
                  <a:cubicBezTo>
                    <a:pt x="14799" y="44094"/>
                    <a:pt x="16739" y="43587"/>
                    <a:pt x="18411" y="43587"/>
                  </a:cubicBezTo>
                  <a:cubicBezTo>
                    <a:pt x="18853" y="43587"/>
                    <a:pt x="19276" y="43622"/>
                    <a:pt x="19671" y="43712"/>
                  </a:cubicBezTo>
                  <a:cubicBezTo>
                    <a:pt x="22358" y="44319"/>
                    <a:pt x="25037" y="47465"/>
                    <a:pt x="27710" y="47465"/>
                  </a:cubicBezTo>
                  <a:cubicBezTo>
                    <a:pt x="27895" y="47465"/>
                    <a:pt x="28080" y="47450"/>
                    <a:pt x="28264" y="47418"/>
                  </a:cubicBezTo>
                  <a:cubicBezTo>
                    <a:pt x="31121" y="46927"/>
                    <a:pt x="32631" y="42621"/>
                    <a:pt x="35122" y="41047"/>
                  </a:cubicBezTo>
                  <a:cubicBezTo>
                    <a:pt x="37522" y="39530"/>
                    <a:pt x="42077" y="40059"/>
                    <a:pt x="43817" y="37594"/>
                  </a:cubicBezTo>
                  <a:cubicBezTo>
                    <a:pt x="45557" y="35129"/>
                    <a:pt x="43534" y="31012"/>
                    <a:pt x="44157" y="28242"/>
                  </a:cubicBezTo>
                  <a:cubicBezTo>
                    <a:pt x="44806" y="25370"/>
                    <a:pt x="48361" y="22505"/>
                    <a:pt x="47867" y="19648"/>
                  </a:cubicBezTo>
                  <a:cubicBezTo>
                    <a:pt x="47372" y="16791"/>
                    <a:pt x="43066" y="15286"/>
                    <a:pt x="41497" y="12795"/>
                  </a:cubicBezTo>
                  <a:cubicBezTo>
                    <a:pt x="39979" y="10390"/>
                    <a:pt x="40507" y="5839"/>
                    <a:pt x="38043" y="4100"/>
                  </a:cubicBezTo>
                  <a:cubicBezTo>
                    <a:pt x="37260" y="3547"/>
                    <a:pt x="36312" y="3373"/>
                    <a:pt x="35294" y="3373"/>
                  </a:cubicBezTo>
                  <a:cubicBezTo>
                    <a:pt x="33558" y="3373"/>
                    <a:pt x="31618" y="3879"/>
                    <a:pt x="29946" y="3879"/>
                  </a:cubicBezTo>
                  <a:cubicBezTo>
                    <a:pt x="29506" y="3879"/>
                    <a:pt x="29085" y="3844"/>
                    <a:pt x="28691" y="3756"/>
                  </a:cubicBezTo>
                  <a:cubicBezTo>
                    <a:pt x="26003" y="3152"/>
                    <a:pt x="23323" y="0"/>
                    <a:pt x="20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6"/>
            <p:cNvSpPr/>
            <p:nvPr/>
          </p:nvSpPr>
          <p:spPr>
            <a:xfrm>
              <a:off x="3663002" y="732529"/>
              <a:ext cx="3329565" cy="3238056"/>
            </a:xfrm>
            <a:custGeom>
              <a:avLst/>
              <a:gdLst/>
              <a:ahLst/>
              <a:cxnLst/>
              <a:rect l="l" t="t" r="r" b="b"/>
              <a:pathLst>
                <a:path w="41855" h="40779" extrusionOk="0">
                  <a:moveTo>
                    <a:pt x="16289" y="1307"/>
                  </a:moveTo>
                  <a:cubicBezTo>
                    <a:pt x="18357" y="1307"/>
                    <a:pt x="20675" y="3359"/>
                    <a:pt x="22777" y="3576"/>
                  </a:cubicBezTo>
                  <a:cubicBezTo>
                    <a:pt x="22905" y="3590"/>
                    <a:pt x="23034" y="3596"/>
                    <a:pt x="23167" y="3596"/>
                  </a:cubicBezTo>
                  <a:cubicBezTo>
                    <a:pt x="24875" y="3596"/>
                    <a:pt x="26959" y="2584"/>
                    <a:pt x="28754" y="2584"/>
                  </a:cubicBezTo>
                  <a:cubicBezTo>
                    <a:pt x="29318" y="2584"/>
                    <a:pt x="29854" y="2684"/>
                    <a:pt x="30340" y="2946"/>
                  </a:cubicBezTo>
                  <a:cubicBezTo>
                    <a:pt x="32492" y="4109"/>
                    <a:pt x="32511" y="7826"/>
                    <a:pt x="33960" y="9615"/>
                  </a:cubicBezTo>
                  <a:cubicBezTo>
                    <a:pt x="35469" y="11468"/>
                    <a:pt x="39081" y="12265"/>
                    <a:pt x="39757" y="14517"/>
                  </a:cubicBezTo>
                  <a:cubicBezTo>
                    <a:pt x="40428" y="16771"/>
                    <a:pt x="37843" y="19420"/>
                    <a:pt x="37602" y="21794"/>
                  </a:cubicBezTo>
                  <a:cubicBezTo>
                    <a:pt x="37364" y="24085"/>
                    <a:pt x="39391" y="27206"/>
                    <a:pt x="38228" y="29357"/>
                  </a:cubicBezTo>
                  <a:cubicBezTo>
                    <a:pt x="37066" y="31512"/>
                    <a:pt x="33348" y="31527"/>
                    <a:pt x="31560" y="32980"/>
                  </a:cubicBezTo>
                  <a:cubicBezTo>
                    <a:pt x="29706" y="34486"/>
                    <a:pt x="28910" y="38098"/>
                    <a:pt x="26657" y="38774"/>
                  </a:cubicBezTo>
                  <a:cubicBezTo>
                    <a:pt x="26399" y="38850"/>
                    <a:pt x="26137" y="38884"/>
                    <a:pt x="25870" y="38884"/>
                  </a:cubicBezTo>
                  <a:cubicBezTo>
                    <a:pt x="23802" y="38884"/>
                    <a:pt x="21483" y="36832"/>
                    <a:pt x="19381" y="36618"/>
                  </a:cubicBezTo>
                  <a:cubicBezTo>
                    <a:pt x="19252" y="36604"/>
                    <a:pt x="19120" y="36598"/>
                    <a:pt x="18987" y="36598"/>
                  </a:cubicBezTo>
                  <a:cubicBezTo>
                    <a:pt x="17279" y="36598"/>
                    <a:pt x="15196" y="37607"/>
                    <a:pt x="13403" y="37607"/>
                  </a:cubicBezTo>
                  <a:cubicBezTo>
                    <a:pt x="12839" y="37607"/>
                    <a:pt x="12303" y="37507"/>
                    <a:pt x="11818" y="37245"/>
                  </a:cubicBezTo>
                  <a:cubicBezTo>
                    <a:pt x="9666" y="36082"/>
                    <a:pt x="9647" y="32365"/>
                    <a:pt x="8194" y="30580"/>
                  </a:cubicBezTo>
                  <a:cubicBezTo>
                    <a:pt x="6688" y="28723"/>
                    <a:pt x="3077" y="27927"/>
                    <a:pt x="2401" y="25673"/>
                  </a:cubicBezTo>
                  <a:cubicBezTo>
                    <a:pt x="1729" y="23421"/>
                    <a:pt x="4315" y="20771"/>
                    <a:pt x="4556" y="18397"/>
                  </a:cubicBezTo>
                  <a:cubicBezTo>
                    <a:pt x="4791" y="16107"/>
                    <a:pt x="2767" y="12989"/>
                    <a:pt x="3930" y="10834"/>
                  </a:cubicBezTo>
                  <a:cubicBezTo>
                    <a:pt x="5092" y="8683"/>
                    <a:pt x="8809" y="8664"/>
                    <a:pt x="10595" y="7215"/>
                  </a:cubicBezTo>
                  <a:cubicBezTo>
                    <a:pt x="12452" y="5705"/>
                    <a:pt x="13248" y="2094"/>
                    <a:pt x="15501" y="1418"/>
                  </a:cubicBezTo>
                  <a:cubicBezTo>
                    <a:pt x="15759" y="1341"/>
                    <a:pt x="16022" y="1307"/>
                    <a:pt x="16289" y="1307"/>
                  </a:cubicBezTo>
                  <a:close/>
                  <a:moveTo>
                    <a:pt x="16457" y="1"/>
                  </a:moveTo>
                  <a:cubicBezTo>
                    <a:pt x="16214" y="1"/>
                    <a:pt x="15973" y="28"/>
                    <a:pt x="15735" y="89"/>
                  </a:cubicBezTo>
                  <a:cubicBezTo>
                    <a:pt x="13286" y="716"/>
                    <a:pt x="12274" y="4562"/>
                    <a:pt x="10217" y="6102"/>
                  </a:cubicBezTo>
                  <a:cubicBezTo>
                    <a:pt x="8236" y="7584"/>
                    <a:pt x="4243" y="7441"/>
                    <a:pt x="2899" y="9706"/>
                  </a:cubicBezTo>
                  <a:cubicBezTo>
                    <a:pt x="1560" y="11970"/>
                    <a:pt x="3601" y="15405"/>
                    <a:pt x="3254" y="17858"/>
                  </a:cubicBezTo>
                  <a:cubicBezTo>
                    <a:pt x="2889" y="20397"/>
                    <a:pt x="1" y="23134"/>
                    <a:pt x="628" y="25583"/>
                  </a:cubicBezTo>
                  <a:cubicBezTo>
                    <a:pt x="1254" y="28032"/>
                    <a:pt x="5099" y="29044"/>
                    <a:pt x="6639" y="31097"/>
                  </a:cubicBezTo>
                  <a:cubicBezTo>
                    <a:pt x="8123" y="33078"/>
                    <a:pt x="7979" y="37075"/>
                    <a:pt x="10243" y="38415"/>
                  </a:cubicBezTo>
                  <a:cubicBezTo>
                    <a:pt x="10816" y="38754"/>
                    <a:pt x="11463" y="38877"/>
                    <a:pt x="12150" y="38877"/>
                  </a:cubicBezTo>
                  <a:cubicBezTo>
                    <a:pt x="13961" y="38877"/>
                    <a:pt x="16050" y="38022"/>
                    <a:pt x="17780" y="38022"/>
                  </a:cubicBezTo>
                  <a:cubicBezTo>
                    <a:pt x="17991" y="38022"/>
                    <a:pt x="18196" y="38035"/>
                    <a:pt x="18395" y="38063"/>
                  </a:cubicBezTo>
                  <a:cubicBezTo>
                    <a:pt x="20689" y="38394"/>
                    <a:pt x="23141" y="40779"/>
                    <a:pt x="25398" y="40779"/>
                  </a:cubicBezTo>
                  <a:cubicBezTo>
                    <a:pt x="25642" y="40779"/>
                    <a:pt x="25883" y="40751"/>
                    <a:pt x="26121" y="40690"/>
                  </a:cubicBezTo>
                  <a:cubicBezTo>
                    <a:pt x="28571" y="40064"/>
                    <a:pt x="29581" y="36218"/>
                    <a:pt x="31638" y="34679"/>
                  </a:cubicBezTo>
                  <a:cubicBezTo>
                    <a:pt x="33620" y="33195"/>
                    <a:pt x="37613" y="33334"/>
                    <a:pt x="38956" y="31075"/>
                  </a:cubicBezTo>
                  <a:cubicBezTo>
                    <a:pt x="40297" y="28810"/>
                    <a:pt x="38254" y="25375"/>
                    <a:pt x="38602" y="22923"/>
                  </a:cubicBezTo>
                  <a:cubicBezTo>
                    <a:pt x="38964" y="20382"/>
                    <a:pt x="41854" y="17647"/>
                    <a:pt x="41229" y="15197"/>
                  </a:cubicBezTo>
                  <a:cubicBezTo>
                    <a:pt x="40602" y="12747"/>
                    <a:pt x="36752" y="11737"/>
                    <a:pt x="35216" y="9683"/>
                  </a:cubicBezTo>
                  <a:cubicBezTo>
                    <a:pt x="33733" y="7698"/>
                    <a:pt x="33873" y="3705"/>
                    <a:pt x="31612" y="2362"/>
                  </a:cubicBezTo>
                  <a:cubicBezTo>
                    <a:pt x="31040" y="2023"/>
                    <a:pt x="30393" y="1900"/>
                    <a:pt x="29707" y="1900"/>
                  </a:cubicBezTo>
                  <a:cubicBezTo>
                    <a:pt x="27896" y="1900"/>
                    <a:pt x="25808" y="2754"/>
                    <a:pt x="24077" y="2754"/>
                  </a:cubicBezTo>
                  <a:cubicBezTo>
                    <a:pt x="23866" y="2754"/>
                    <a:pt x="23660" y="2741"/>
                    <a:pt x="23460" y="2712"/>
                  </a:cubicBezTo>
                  <a:cubicBezTo>
                    <a:pt x="21167" y="2385"/>
                    <a:pt x="18714" y="1"/>
                    <a:pt x="16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6"/>
            <p:cNvSpPr/>
            <p:nvPr/>
          </p:nvSpPr>
          <p:spPr>
            <a:xfrm>
              <a:off x="3935066" y="936287"/>
              <a:ext cx="2833571" cy="2737408"/>
            </a:xfrm>
            <a:custGeom>
              <a:avLst/>
              <a:gdLst/>
              <a:ahLst/>
              <a:cxnLst/>
              <a:rect l="l" t="t" r="r" b="b"/>
              <a:pathLst>
                <a:path w="35620" h="34474" extrusionOk="0">
                  <a:moveTo>
                    <a:pt x="12809" y="1200"/>
                  </a:moveTo>
                  <a:cubicBezTo>
                    <a:pt x="14531" y="1200"/>
                    <a:pt x="16548" y="2664"/>
                    <a:pt x="18286" y="2705"/>
                  </a:cubicBezTo>
                  <a:cubicBezTo>
                    <a:pt x="18307" y="2706"/>
                    <a:pt x="18328" y="2706"/>
                    <a:pt x="18349" y="2706"/>
                  </a:cubicBezTo>
                  <a:cubicBezTo>
                    <a:pt x="19958" y="2706"/>
                    <a:pt x="21923" y="1435"/>
                    <a:pt x="23626" y="1435"/>
                  </a:cubicBezTo>
                  <a:cubicBezTo>
                    <a:pt x="24002" y="1435"/>
                    <a:pt x="24365" y="1497"/>
                    <a:pt x="24708" y="1648"/>
                  </a:cubicBezTo>
                  <a:cubicBezTo>
                    <a:pt x="26626" y="2498"/>
                    <a:pt x="26894" y="5675"/>
                    <a:pt x="28260" y="7102"/>
                  </a:cubicBezTo>
                  <a:cubicBezTo>
                    <a:pt x="29671" y="8585"/>
                    <a:pt x="32815" y="9019"/>
                    <a:pt x="33543" y="10899"/>
                  </a:cubicBezTo>
                  <a:cubicBezTo>
                    <a:pt x="34272" y="12778"/>
                    <a:pt x="32245" y="15220"/>
                    <a:pt x="32200" y="17269"/>
                  </a:cubicBezTo>
                  <a:cubicBezTo>
                    <a:pt x="32155" y="19243"/>
                    <a:pt x="34102" y="21768"/>
                    <a:pt x="33253" y="23689"/>
                  </a:cubicBezTo>
                  <a:cubicBezTo>
                    <a:pt x="32407" y="25610"/>
                    <a:pt x="29230" y="25877"/>
                    <a:pt x="27800" y="27240"/>
                  </a:cubicBezTo>
                  <a:cubicBezTo>
                    <a:pt x="26320" y="28655"/>
                    <a:pt x="25882" y="31799"/>
                    <a:pt x="24003" y="32527"/>
                  </a:cubicBezTo>
                  <a:cubicBezTo>
                    <a:pt x="23717" y="32638"/>
                    <a:pt x="23418" y="32685"/>
                    <a:pt x="23110" y="32685"/>
                  </a:cubicBezTo>
                  <a:cubicBezTo>
                    <a:pt x="21390" y="32685"/>
                    <a:pt x="19370" y="31223"/>
                    <a:pt x="17636" y="31184"/>
                  </a:cubicBezTo>
                  <a:cubicBezTo>
                    <a:pt x="17614" y="31184"/>
                    <a:pt x="17591" y="31183"/>
                    <a:pt x="17568" y="31183"/>
                  </a:cubicBezTo>
                  <a:cubicBezTo>
                    <a:pt x="15960" y="31183"/>
                    <a:pt x="13998" y="32450"/>
                    <a:pt x="12297" y="32450"/>
                  </a:cubicBezTo>
                  <a:cubicBezTo>
                    <a:pt x="11920" y="32450"/>
                    <a:pt x="11557" y="32388"/>
                    <a:pt x="11213" y="32237"/>
                  </a:cubicBezTo>
                  <a:cubicBezTo>
                    <a:pt x="9292" y="31392"/>
                    <a:pt x="9028" y="28210"/>
                    <a:pt x="7661" y="26783"/>
                  </a:cubicBezTo>
                  <a:cubicBezTo>
                    <a:pt x="6250" y="25300"/>
                    <a:pt x="3102" y="24866"/>
                    <a:pt x="2374" y="22987"/>
                  </a:cubicBezTo>
                  <a:cubicBezTo>
                    <a:pt x="1646" y="21108"/>
                    <a:pt x="3676" y="18666"/>
                    <a:pt x="3721" y="16616"/>
                  </a:cubicBezTo>
                  <a:cubicBezTo>
                    <a:pt x="3766" y="14642"/>
                    <a:pt x="1819" y="12118"/>
                    <a:pt x="2665" y="10197"/>
                  </a:cubicBezTo>
                  <a:cubicBezTo>
                    <a:pt x="3514" y="8276"/>
                    <a:pt x="6692" y="8008"/>
                    <a:pt x="8122" y="6645"/>
                  </a:cubicBezTo>
                  <a:cubicBezTo>
                    <a:pt x="9601" y="5230"/>
                    <a:pt x="10035" y="2087"/>
                    <a:pt x="11915" y="1358"/>
                  </a:cubicBezTo>
                  <a:cubicBezTo>
                    <a:pt x="12201" y="1247"/>
                    <a:pt x="12500" y="1200"/>
                    <a:pt x="12809" y="1200"/>
                  </a:cubicBezTo>
                  <a:close/>
                  <a:moveTo>
                    <a:pt x="12796" y="1"/>
                  </a:moveTo>
                  <a:cubicBezTo>
                    <a:pt x="12506" y="1"/>
                    <a:pt x="12223" y="42"/>
                    <a:pt x="11949" y="136"/>
                  </a:cubicBezTo>
                  <a:cubicBezTo>
                    <a:pt x="9888" y="841"/>
                    <a:pt x="9281" y="4219"/>
                    <a:pt x="7620" y="5687"/>
                  </a:cubicBezTo>
                  <a:cubicBezTo>
                    <a:pt x="6016" y="7098"/>
                    <a:pt x="2571" y="7249"/>
                    <a:pt x="1574" y="9287"/>
                  </a:cubicBezTo>
                  <a:cubicBezTo>
                    <a:pt x="574" y="11325"/>
                    <a:pt x="2566" y="14140"/>
                    <a:pt x="2435" y="16273"/>
                  </a:cubicBezTo>
                  <a:cubicBezTo>
                    <a:pt x="2299" y="18481"/>
                    <a:pt x="0" y="21031"/>
                    <a:pt x="706" y="23097"/>
                  </a:cubicBezTo>
                  <a:cubicBezTo>
                    <a:pt x="1411" y="25161"/>
                    <a:pt x="4794" y="25764"/>
                    <a:pt x="6257" y="27425"/>
                  </a:cubicBezTo>
                  <a:cubicBezTo>
                    <a:pt x="7669" y="29029"/>
                    <a:pt x="7820" y="32475"/>
                    <a:pt x="9862" y="33471"/>
                  </a:cubicBezTo>
                  <a:cubicBezTo>
                    <a:pt x="10274" y="33673"/>
                    <a:pt x="10717" y="33753"/>
                    <a:pt x="11179" y="33753"/>
                  </a:cubicBezTo>
                  <a:cubicBezTo>
                    <a:pt x="12934" y="33753"/>
                    <a:pt x="14969" y="32604"/>
                    <a:pt x="16635" y="32604"/>
                  </a:cubicBezTo>
                  <a:cubicBezTo>
                    <a:pt x="16705" y="32604"/>
                    <a:pt x="16775" y="32606"/>
                    <a:pt x="16844" y="32611"/>
                  </a:cubicBezTo>
                  <a:cubicBezTo>
                    <a:pt x="18762" y="32729"/>
                    <a:pt x="20936" y="34473"/>
                    <a:pt x="22826" y="34473"/>
                  </a:cubicBezTo>
                  <a:cubicBezTo>
                    <a:pt x="23115" y="34473"/>
                    <a:pt x="23397" y="34432"/>
                    <a:pt x="23670" y="34339"/>
                  </a:cubicBezTo>
                  <a:cubicBezTo>
                    <a:pt x="25731" y="33633"/>
                    <a:pt x="26339" y="30252"/>
                    <a:pt x="28000" y="28788"/>
                  </a:cubicBezTo>
                  <a:cubicBezTo>
                    <a:pt x="29603" y="27376"/>
                    <a:pt x="33050" y="27225"/>
                    <a:pt x="34046" y="25187"/>
                  </a:cubicBezTo>
                  <a:cubicBezTo>
                    <a:pt x="35042" y="23149"/>
                    <a:pt x="33050" y="20334"/>
                    <a:pt x="33181" y="18201"/>
                  </a:cubicBezTo>
                  <a:cubicBezTo>
                    <a:pt x="33321" y="15990"/>
                    <a:pt x="35619" y="13438"/>
                    <a:pt x="34910" y="11378"/>
                  </a:cubicBezTo>
                  <a:cubicBezTo>
                    <a:pt x="34205" y="9314"/>
                    <a:pt x="30826" y="8706"/>
                    <a:pt x="29362" y="7046"/>
                  </a:cubicBezTo>
                  <a:cubicBezTo>
                    <a:pt x="27947" y="5445"/>
                    <a:pt x="27796" y="2000"/>
                    <a:pt x="25758" y="1000"/>
                  </a:cubicBezTo>
                  <a:cubicBezTo>
                    <a:pt x="25348" y="799"/>
                    <a:pt x="24906" y="720"/>
                    <a:pt x="24445" y="720"/>
                  </a:cubicBezTo>
                  <a:cubicBezTo>
                    <a:pt x="22688" y="720"/>
                    <a:pt x="20648" y="1870"/>
                    <a:pt x="18981" y="1870"/>
                  </a:cubicBezTo>
                  <a:cubicBezTo>
                    <a:pt x="18911" y="1870"/>
                    <a:pt x="18841" y="1868"/>
                    <a:pt x="18772" y="1864"/>
                  </a:cubicBezTo>
                  <a:cubicBezTo>
                    <a:pt x="16858" y="1743"/>
                    <a:pt x="14685" y="1"/>
                    <a:pt x="12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6"/>
            <p:cNvSpPr/>
            <p:nvPr/>
          </p:nvSpPr>
          <p:spPr>
            <a:xfrm>
              <a:off x="4179447" y="1107806"/>
              <a:ext cx="2392864" cy="2301157"/>
            </a:xfrm>
            <a:custGeom>
              <a:avLst/>
              <a:gdLst/>
              <a:ahLst/>
              <a:cxnLst/>
              <a:rect l="l" t="t" r="r" b="b"/>
              <a:pathLst>
                <a:path w="30080" h="28980" extrusionOk="0">
                  <a:moveTo>
                    <a:pt x="19137" y="727"/>
                  </a:moveTo>
                  <a:cubicBezTo>
                    <a:pt x="19380" y="727"/>
                    <a:pt x="19619" y="762"/>
                    <a:pt x="19851" y="843"/>
                  </a:cubicBezTo>
                  <a:cubicBezTo>
                    <a:pt x="21527" y="1428"/>
                    <a:pt x="21965" y="4089"/>
                    <a:pt x="23211" y="5203"/>
                  </a:cubicBezTo>
                  <a:cubicBezTo>
                    <a:pt x="24505" y="6357"/>
                    <a:pt x="27184" y="6512"/>
                    <a:pt x="27928" y="8048"/>
                  </a:cubicBezTo>
                  <a:cubicBezTo>
                    <a:pt x="28668" y="9584"/>
                    <a:pt x="27120" y="11780"/>
                    <a:pt x="27222" y="13513"/>
                  </a:cubicBezTo>
                  <a:cubicBezTo>
                    <a:pt x="27317" y="15180"/>
                    <a:pt x="29128" y="17181"/>
                    <a:pt x="28543" y="18857"/>
                  </a:cubicBezTo>
                  <a:cubicBezTo>
                    <a:pt x="27958" y="20533"/>
                    <a:pt x="25294" y="20970"/>
                    <a:pt x="24181" y="22219"/>
                  </a:cubicBezTo>
                  <a:cubicBezTo>
                    <a:pt x="23030" y="23510"/>
                    <a:pt x="22871" y="26194"/>
                    <a:pt x="21335" y="26933"/>
                  </a:cubicBezTo>
                  <a:cubicBezTo>
                    <a:pt x="21036" y="27077"/>
                    <a:pt x="20712" y="27134"/>
                    <a:pt x="20372" y="27134"/>
                  </a:cubicBezTo>
                  <a:cubicBezTo>
                    <a:pt x="19017" y="27134"/>
                    <a:pt x="17399" y="26223"/>
                    <a:pt x="16036" y="26223"/>
                  </a:cubicBezTo>
                  <a:cubicBezTo>
                    <a:pt x="15982" y="26223"/>
                    <a:pt x="15928" y="26224"/>
                    <a:pt x="15874" y="26227"/>
                  </a:cubicBezTo>
                  <a:cubicBezTo>
                    <a:pt x="14436" y="26308"/>
                    <a:pt x="12753" y="27664"/>
                    <a:pt x="11242" y="27664"/>
                  </a:cubicBezTo>
                  <a:cubicBezTo>
                    <a:pt x="11000" y="27664"/>
                    <a:pt x="10762" y="27630"/>
                    <a:pt x="10530" y="27549"/>
                  </a:cubicBezTo>
                  <a:cubicBezTo>
                    <a:pt x="8854" y="26964"/>
                    <a:pt x="8412" y="24302"/>
                    <a:pt x="7167" y="23189"/>
                  </a:cubicBezTo>
                  <a:cubicBezTo>
                    <a:pt x="5876" y="22034"/>
                    <a:pt x="3193" y="21880"/>
                    <a:pt x="2453" y="20343"/>
                  </a:cubicBezTo>
                  <a:cubicBezTo>
                    <a:pt x="1710" y="18804"/>
                    <a:pt x="3258" y="16612"/>
                    <a:pt x="3159" y="14879"/>
                  </a:cubicBezTo>
                  <a:cubicBezTo>
                    <a:pt x="3061" y="13210"/>
                    <a:pt x="1250" y="11211"/>
                    <a:pt x="1838" y="9535"/>
                  </a:cubicBezTo>
                  <a:cubicBezTo>
                    <a:pt x="2423" y="7859"/>
                    <a:pt x="5084" y="7422"/>
                    <a:pt x="6197" y="6173"/>
                  </a:cubicBezTo>
                  <a:cubicBezTo>
                    <a:pt x="7352" y="4882"/>
                    <a:pt x="7507" y="2198"/>
                    <a:pt x="9043" y="1458"/>
                  </a:cubicBezTo>
                  <a:cubicBezTo>
                    <a:pt x="9341" y="1315"/>
                    <a:pt x="9665" y="1257"/>
                    <a:pt x="10005" y="1257"/>
                  </a:cubicBezTo>
                  <a:cubicBezTo>
                    <a:pt x="11361" y="1257"/>
                    <a:pt x="12981" y="2169"/>
                    <a:pt x="14342" y="2169"/>
                  </a:cubicBezTo>
                  <a:cubicBezTo>
                    <a:pt x="14396" y="2169"/>
                    <a:pt x="14450" y="2168"/>
                    <a:pt x="14504" y="2165"/>
                  </a:cubicBezTo>
                  <a:cubicBezTo>
                    <a:pt x="15941" y="2083"/>
                    <a:pt x="17624" y="727"/>
                    <a:pt x="19137" y="727"/>
                  </a:cubicBezTo>
                  <a:close/>
                  <a:moveTo>
                    <a:pt x="19805" y="1"/>
                  </a:moveTo>
                  <a:cubicBezTo>
                    <a:pt x="18189" y="1"/>
                    <a:pt x="16348" y="1339"/>
                    <a:pt x="14817" y="1364"/>
                  </a:cubicBezTo>
                  <a:cubicBezTo>
                    <a:pt x="14799" y="1364"/>
                    <a:pt x="14781" y="1364"/>
                    <a:pt x="14762" y="1364"/>
                  </a:cubicBezTo>
                  <a:cubicBezTo>
                    <a:pt x="13210" y="1364"/>
                    <a:pt x="11375" y="180"/>
                    <a:pt x="9834" y="180"/>
                  </a:cubicBezTo>
                  <a:cubicBezTo>
                    <a:pt x="9509" y="180"/>
                    <a:pt x="9197" y="233"/>
                    <a:pt x="8903" y="360"/>
                  </a:cubicBezTo>
                  <a:cubicBezTo>
                    <a:pt x="7198" y="1100"/>
                    <a:pt x="6914" y="4013"/>
                    <a:pt x="5601" y="5368"/>
                  </a:cubicBezTo>
                  <a:cubicBezTo>
                    <a:pt x="4333" y="6678"/>
                    <a:pt x="1419" y="7040"/>
                    <a:pt x="710" y="8837"/>
                  </a:cubicBezTo>
                  <a:cubicBezTo>
                    <a:pt x="1" y="10637"/>
                    <a:pt x="1884" y="12893"/>
                    <a:pt x="1917" y="14713"/>
                  </a:cubicBezTo>
                  <a:cubicBezTo>
                    <a:pt x="1948" y="16600"/>
                    <a:pt x="170" y="18921"/>
                    <a:pt x="910" y="20627"/>
                  </a:cubicBezTo>
                  <a:cubicBezTo>
                    <a:pt x="1650" y="22329"/>
                    <a:pt x="4563" y="22616"/>
                    <a:pt x="5918" y="23929"/>
                  </a:cubicBezTo>
                  <a:cubicBezTo>
                    <a:pt x="7228" y="25194"/>
                    <a:pt x="7590" y="28110"/>
                    <a:pt x="9390" y="28820"/>
                  </a:cubicBezTo>
                  <a:cubicBezTo>
                    <a:pt x="9674" y="28933"/>
                    <a:pt x="9970" y="28980"/>
                    <a:pt x="10274" y="28980"/>
                  </a:cubicBezTo>
                  <a:cubicBezTo>
                    <a:pt x="11890" y="28980"/>
                    <a:pt x="13731" y="27641"/>
                    <a:pt x="15263" y="27612"/>
                  </a:cubicBezTo>
                  <a:cubicBezTo>
                    <a:pt x="15278" y="27612"/>
                    <a:pt x="15294" y="27612"/>
                    <a:pt x="15310" y="27612"/>
                  </a:cubicBezTo>
                  <a:cubicBezTo>
                    <a:pt x="16861" y="27612"/>
                    <a:pt x="18698" y="28797"/>
                    <a:pt x="20243" y="28797"/>
                  </a:cubicBezTo>
                  <a:cubicBezTo>
                    <a:pt x="20569" y="28797"/>
                    <a:pt x="20882" y="28744"/>
                    <a:pt x="21176" y="28617"/>
                  </a:cubicBezTo>
                  <a:cubicBezTo>
                    <a:pt x="22878" y="27877"/>
                    <a:pt x="23165" y="24967"/>
                    <a:pt x="24479" y="23609"/>
                  </a:cubicBezTo>
                  <a:cubicBezTo>
                    <a:pt x="25743" y="22302"/>
                    <a:pt x="28660" y="21940"/>
                    <a:pt x="29370" y="20140"/>
                  </a:cubicBezTo>
                  <a:cubicBezTo>
                    <a:pt x="30079" y="18340"/>
                    <a:pt x="28196" y="16086"/>
                    <a:pt x="28162" y="14267"/>
                  </a:cubicBezTo>
                  <a:cubicBezTo>
                    <a:pt x="28128" y="12381"/>
                    <a:pt x="29905" y="10056"/>
                    <a:pt x="29166" y="8354"/>
                  </a:cubicBezTo>
                  <a:cubicBezTo>
                    <a:pt x="28426" y="6648"/>
                    <a:pt x="25517" y="6361"/>
                    <a:pt x="24162" y="5051"/>
                  </a:cubicBezTo>
                  <a:cubicBezTo>
                    <a:pt x="22852" y="3787"/>
                    <a:pt x="22490" y="869"/>
                    <a:pt x="20689" y="160"/>
                  </a:cubicBezTo>
                  <a:cubicBezTo>
                    <a:pt x="20405" y="48"/>
                    <a:pt x="20109" y="1"/>
                    <a:pt x="198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6"/>
            <p:cNvSpPr/>
            <p:nvPr/>
          </p:nvSpPr>
          <p:spPr>
            <a:xfrm>
              <a:off x="4377926" y="1223025"/>
              <a:ext cx="2043639" cy="1977423"/>
            </a:xfrm>
            <a:custGeom>
              <a:avLst/>
              <a:gdLst/>
              <a:ahLst/>
              <a:cxnLst/>
              <a:rect l="l" t="t" r="r" b="b"/>
              <a:pathLst>
                <a:path w="25690" h="24903" extrusionOk="0">
                  <a:moveTo>
                    <a:pt x="15539" y="715"/>
                  </a:moveTo>
                  <a:cubicBezTo>
                    <a:pt x="15687" y="715"/>
                    <a:pt x="15834" y="732"/>
                    <a:pt x="15979" y="770"/>
                  </a:cubicBezTo>
                  <a:cubicBezTo>
                    <a:pt x="17410" y="1144"/>
                    <a:pt x="17950" y="3321"/>
                    <a:pt x="19059" y="4166"/>
                  </a:cubicBezTo>
                  <a:cubicBezTo>
                    <a:pt x="20206" y="5039"/>
                    <a:pt x="22440" y="4989"/>
                    <a:pt x="23158" y="6212"/>
                  </a:cubicBezTo>
                  <a:cubicBezTo>
                    <a:pt x="23874" y="7439"/>
                    <a:pt x="22738" y="9364"/>
                    <a:pt x="22935" y="10790"/>
                  </a:cubicBezTo>
                  <a:cubicBezTo>
                    <a:pt x="23123" y="12172"/>
                    <a:pt x="24757" y="13711"/>
                    <a:pt x="24384" y="15138"/>
                  </a:cubicBezTo>
                  <a:cubicBezTo>
                    <a:pt x="24010" y="16568"/>
                    <a:pt x="21833" y="17112"/>
                    <a:pt x="20991" y="18218"/>
                  </a:cubicBezTo>
                  <a:cubicBezTo>
                    <a:pt x="20119" y="19368"/>
                    <a:pt x="20164" y="21602"/>
                    <a:pt x="18941" y="22320"/>
                  </a:cubicBezTo>
                  <a:cubicBezTo>
                    <a:pt x="18641" y="22495"/>
                    <a:pt x="18298" y="22560"/>
                    <a:pt x="17932" y="22560"/>
                  </a:cubicBezTo>
                  <a:cubicBezTo>
                    <a:pt x="16924" y="22560"/>
                    <a:pt x="15733" y="22074"/>
                    <a:pt x="14723" y="22074"/>
                  </a:cubicBezTo>
                  <a:cubicBezTo>
                    <a:pt x="14600" y="22074"/>
                    <a:pt x="14480" y="22081"/>
                    <a:pt x="14364" y="22097"/>
                  </a:cubicBezTo>
                  <a:cubicBezTo>
                    <a:pt x="13123" y="22266"/>
                    <a:pt x="11755" y="23601"/>
                    <a:pt x="10455" y="23601"/>
                  </a:cubicBezTo>
                  <a:cubicBezTo>
                    <a:pt x="10308" y="23601"/>
                    <a:pt x="10161" y="23584"/>
                    <a:pt x="10016" y="23546"/>
                  </a:cubicBezTo>
                  <a:cubicBezTo>
                    <a:pt x="8586" y="23172"/>
                    <a:pt x="8042" y="20991"/>
                    <a:pt x="6936" y="20150"/>
                  </a:cubicBezTo>
                  <a:cubicBezTo>
                    <a:pt x="5785" y="19277"/>
                    <a:pt x="3552" y="19327"/>
                    <a:pt x="2834" y="18104"/>
                  </a:cubicBezTo>
                  <a:cubicBezTo>
                    <a:pt x="2117" y="16877"/>
                    <a:pt x="3257" y="14952"/>
                    <a:pt x="3061" y="13522"/>
                  </a:cubicBezTo>
                  <a:cubicBezTo>
                    <a:pt x="2869" y="12144"/>
                    <a:pt x="1234" y="10605"/>
                    <a:pt x="1608" y="9174"/>
                  </a:cubicBezTo>
                  <a:cubicBezTo>
                    <a:pt x="1981" y="7744"/>
                    <a:pt x="4163" y="7204"/>
                    <a:pt x="5004" y="6095"/>
                  </a:cubicBezTo>
                  <a:cubicBezTo>
                    <a:pt x="5876" y="4948"/>
                    <a:pt x="5827" y="2714"/>
                    <a:pt x="7050" y="1996"/>
                  </a:cubicBezTo>
                  <a:cubicBezTo>
                    <a:pt x="7350" y="1821"/>
                    <a:pt x="7692" y="1756"/>
                    <a:pt x="8059" y="1756"/>
                  </a:cubicBezTo>
                  <a:cubicBezTo>
                    <a:pt x="9067" y="1756"/>
                    <a:pt x="10259" y="2242"/>
                    <a:pt x="11272" y="2242"/>
                  </a:cubicBezTo>
                  <a:cubicBezTo>
                    <a:pt x="11395" y="2242"/>
                    <a:pt x="11515" y="2235"/>
                    <a:pt x="11632" y="2219"/>
                  </a:cubicBezTo>
                  <a:cubicBezTo>
                    <a:pt x="12868" y="2050"/>
                    <a:pt x="14236" y="715"/>
                    <a:pt x="15539" y="715"/>
                  </a:cubicBezTo>
                  <a:close/>
                  <a:moveTo>
                    <a:pt x="16049" y="1"/>
                  </a:moveTo>
                  <a:cubicBezTo>
                    <a:pt x="14645" y="1"/>
                    <a:pt x="13120" y="1354"/>
                    <a:pt x="11782" y="1484"/>
                  </a:cubicBezTo>
                  <a:cubicBezTo>
                    <a:pt x="11695" y="1492"/>
                    <a:pt x="11606" y="1496"/>
                    <a:pt x="11515" y="1496"/>
                  </a:cubicBezTo>
                  <a:cubicBezTo>
                    <a:pt x="10334" y="1496"/>
                    <a:pt x="8931" y="817"/>
                    <a:pt x="7755" y="817"/>
                  </a:cubicBezTo>
                  <a:cubicBezTo>
                    <a:pt x="7401" y="817"/>
                    <a:pt x="7068" y="878"/>
                    <a:pt x="6767" y="1038"/>
                  </a:cubicBezTo>
                  <a:cubicBezTo>
                    <a:pt x="5389" y="1770"/>
                    <a:pt x="5344" y="4227"/>
                    <a:pt x="4336" y="5450"/>
                  </a:cubicBezTo>
                  <a:cubicBezTo>
                    <a:pt x="3367" y="6631"/>
                    <a:pt x="947" y="7126"/>
                    <a:pt x="476" y="8680"/>
                  </a:cubicBezTo>
                  <a:cubicBezTo>
                    <a:pt x="0" y="10231"/>
                    <a:pt x="1728" y="11994"/>
                    <a:pt x="1876" y="13515"/>
                  </a:cubicBezTo>
                  <a:cubicBezTo>
                    <a:pt x="2031" y="15093"/>
                    <a:pt x="698" y="17153"/>
                    <a:pt x="1430" y="18530"/>
                  </a:cubicBezTo>
                  <a:cubicBezTo>
                    <a:pt x="2167" y="19908"/>
                    <a:pt x="4619" y="19953"/>
                    <a:pt x="5842" y="20961"/>
                  </a:cubicBezTo>
                  <a:cubicBezTo>
                    <a:pt x="7023" y="21931"/>
                    <a:pt x="7521" y="24350"/>
                    <a:pt x="9073" y="24821"/>
                  </a:cubicBezTo>
                  <a:cubicBezTo>
                    <a:pt x="9259" y="24878"/>
                    <a:pt x="9448" y="24903"/>
                    <a:pt x="9639" y="24903"/>
                  </a:cubicBezTo>
                  <a:cubicBezTo>
                    <a:pt x="11045" y="24903"/>
                    <a:pt x="12569" y="23551"/>
                    <a:pt x="13911" y="23418"/>
                  </a:cubicBezTo>
                  <a:cubicBezTo>
                    <a:pt x="13996" y="23409"/>
                    <a:pt x="14083" y="23406"/>
                    <a:pt x="14172" y="23406"/>
                  </a:cubicBezTo>
                  <a:cubicBezTo>
                    <a:pt x="15354" y="23406"/>
                    <a:pt x="16757" y="24086"/>
                    <a:pt x="17935" y="24086"/>
                  </a:cubicBezTo>
                  <a:cubicBezTo>
                    <a:pt x="18290" y="24086"/>
                    <a:pt x="18625" y="24024"/>
                    <a:pt x="18927" y="23863"/>
                  </a:cubicBezTo>
                  <a:cubicBezTo>
                    <a:pt x="20304" y="23131"/>
                    <a:pt x="20345" y="20678"/>
                    <a:pt x="21353" y="19455"/>
                  </a:cubicBezTo>
                  <a:cubicBezTo>
                    <a:pt x="22327" y="18274"/>
                    <a:pt x="24743" y="17776"/>
                    <a:pt x="25218" y="16220"/>
                  </a:cubicBezTo>
                  <a:cubicBezTo>
                    <a:pt x="25689" y="14670"/>
                    <a:pt x="23961" y="12907"/>
                    <a:pt x="23814" y="11386"/>
                  </a:cubicBezTo>
                  <a:cubicBezTo>
                    <a:pt x="23659" y="9812"/>
                    <a:pt x="24995" y="7748"/>
                    <a:pt x="24259" y="6370"/>
                  </a:cubicBezTo>
                  <a:cubicBezTo>
                    <a:pt x="23527" y="4993"/>
                    <a:pt x="21070" y="4952"/>
                    <a:pt x="19847" y="3944"/>
                  </a:cubicBezTo>
                  <a:cubicBezTo>
                    <a:pt x="18670" y="2970"/>
                    <a:pt x="18168" y="555"/>
                    <a:pt x="16617" y="83"/>
                  </a:cubicBezTo>
                  <a:cubicBezTo>
                    <a:pt x="16430" y="26"/>
                    <a:pt x="16241" y="1"/>
                    <a:pt x="16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6"/>
            <p:cNvSpPr/>
            <p:nvPr/>
          </p:nvSpPr>
          <p:spPr>
            <a:xfrm>
              <a:off x="4572428" y="1335227"/>
              <a:ext cx="1702609" cy="1659723"/>
            </a:xfrm>
            <a:custGeom>
              <a:avLst/>
              <a:gdLst/>
              <a:ahLst/>
              <a:cxnLst/>
              <a:rect l="l" t="t" r="r" b="b"/>
              <a:pathLst>
                <a:path w="21403" h="20902" extrusionOk="0">
                  <a:moveTo>
                    <a:pt x="12296" y="679"/>
                  </a:moveTo>
                  <a:cubicBezTo>
                    <a:pt x="12376" y="679"/>
                    <a:pt x="12457" y="686"/>
                    <a:pt x="12538" y="700"/>
                  </a:cubicBezTo>
                  <a:cubicBezTo>
                    <a:pt x="13727" y="912"/>
                    <a:pt x="14308" y="2652"/>
                    <a:pt x="15263" y="3263"/>
                  </a:cubicBezTo>
                  <a:cubicBezTo>
                    <a:pt x="16255" y="3897"/>
                    <a:pt x="18071" y="3712"/>
                    <a:pt x="18731" y="4663"/>
                  </a:cubicBezTo>
                  <a:cubicBezTo>
                    <a:pt x="19395" y="5614"/>
                    <a:pt x="18595" y="7252"/>
                    <a:pt x="18848" y="8404"/>
                  </a:cubicBezTo>
                  <a:cubicBezTo>
                    <a:pt x="19093" y="9509"/>
                    <a:pt x="20520" y="10656"/>
                    <a:pt x="20309" y="11845"/>
                  </a:cubicBezTo>
                  <a:cubicBezTo>
                    <a:pt x="20097" y="13030"/>
                    <a:pt x="18361" y="13612"/>
                    <a:pt x="17750" y="14570"/>
                  </a:cubicBezTo>
                  <a:cubicBezTo>
                    <a:pt x="17112" y="15559"/>
                    <a:pt x="17297" y="17374"/>
                    <a:pt x="16350" y="18038"/>
                  </a:cubicBezTo>
                  <a:cubicBezTo>
                    <a:pt x="16057" y="18241"/>
                    <a:pt x="15699" y="18306"/>
                    <a:pt x="15311" y="18306"/>
                  </a:cubicBezTo>
                  <a:cubicBezTo>
                    <a:pt x="14619" y="18306"/>
                    <a:pt x="13830" y="18100"/>
                    <a:pt x="13137" y="18100"/>
                  </a:cubicBezTo>
                  <a:cubicBezTo>
                    <a:pt x="12953" y="18100"/>
                    <a:pt x="12776" y="18115"/>
                    <a:pt x="12610" y="18151"/>
                  </a:cubicBezTo>
                  <a:cubicBezTo>
                    <a:pt x="11576" y="18380"/>
                    <a:pt x="10512" y="19637"/>
                    <a:pt x="9411" y="19637"/>
                  </a:cubicBezTo>
                  <a:cubicBezTo>
                    <a:pt x="9330" y="19637"/>
                    <a:pt x="9249" y="19630"/>
                    <a:pt x="9168" y="19616"/>
                  </a:cubicBezTo>
                  <a:cubicBezTo>
                    <a:pt x="7979" y="19400"/>
                    <a:pt x="7398" y="17665"/>
                    <a:pt x="6442" y="17054"/>
                  </a:cubicBezTo>
                  <a:cubicBezTo>
                    <a:pt x="5451" y="16420"/>
                    <a:pt x="3635" y="16604"/>
                    <a:pt x="2974" y="15653"/>
                  </a:cubicBezTo>
                  <a:cubicBezTo>
                    <a:pt x="2310" y="14702"/>
                    <a:pt x="3110" y="13064"/>
                    <a:pt x="2857" y="11913"/>
                  </a:cubicBezTo>
                  <a:cubicBezTo>
                    <a:pt x="2616" y="10804"/>
                    <a:pt x="1185" y="9660"/>
                    <a:pt x="1397" y="8472"/>
                  </a:cubicBezTo>
                  <a:cubicBezTo>
                    <a:pt x="1608" y="7286"/>
                    <a:pt x="3345" y="6705"/>
                    <a:pt x="3960" y="5746"/>
                  </a:cubicBezTo>
                  <a:cubicBezTo>
                    <a:pt x="4594" y="4758"/>
                    <a:pt x="4409" y="2942"/>
                    <a:pt x="5360" y="2278"/>
                  </a:cubicBezTo>
                  <a:cubicBezTo>
                    <a:pt x="5652" y="2075"/>
                    <a:pt x="6010" y="2010"/>
                    <a:pt x="6398" y="2010"/>
                  </a:cubicBezTo>
                  <a:cubicBezTo>
                    <a:pt x="7088" y="2010"/>
                    <a:pt x="7876" y="2216"/>
                    <a:pt x="8569" y="2216"/>
                  </a:cubicBezTo>
                  <a:cubicBezTo>
                    <a:pt x="8753" y="2216"/>
                    <a:pt x="8930" y="2201"/>
                    <a:pt x="9096" y="2165"/>
                  </a:cubicBezTo>
                  <a:cubicBezTo>
                    <a:pt x="10130" y="1936"/>
                    <a:pt x="11196" y="679"/>
                    <a:pt x="12296" y="679"/>
                  </a:cubicBezTo>
                  <a:close/>
                  <a:moveTo>
                    <a:pt x="12657" y="1"/>
                  </a:moveTo>
                  <a:cubicBezTo>
                    <a:pt x="11456" y="1"/>
                    <a:pt x="10243" y="1304"/>
                    <a:pt x="9107" y="1504"/>
                  </a:cubicBezTo>
                  <a:cubicBezTo>
                    <a:pt x="8963" y="1530"/>
                    <a:pt x="8813" y="1541"/>
                    <a:pt x="8659" y="1541"/>
                  </a:cubicBezTo>
                  <a:cubicBezTo>
                    <a:pt x="7810" y="1541"/>
                    <a:pt x="6824" y="1212"/>
                    <a:pt x="5979" y="1212"/>
                  </a:cubicBezTo>
                  <a:cubicBezTo>
                    <a:pt x="5602" y="1212"/>
                    <a:pt x="5253" y="1277"/>
                    <a:pt x="4956" y="1466"/>
                  </a:cubicBezTo>
                  <a:cubicBezTo>
                    <a:pt x="3873" y="2161"/>
                    <a:pt x="3997" y="4184"/>
                    <a:pt x="3250" y="5252"/>
                  </a:cubicBezTo>
                  <a:cubicBezTo>
                    <a:pt x="2529" y="6286"/>
                    <a:pt x="574" y="6856"/>
                    <a:pt x="288" y="8162"/>
                  </a:cubicBezTo>
                  <a:cubicBezTo>
                    <a:pt x="1" y="9471"/>
                    <a:pt x="1537" y="10804"/>
                    <a:pt x="1755" y="12045"/>
                  </a:cubicBezTo>
                  <a:cubicBezTo>
                    <a:pt x="1986" y="13332"/>
                    <a:pt x="1027" y="15113"/>
                    <a:pt x="1718" y="16197"/>
                  </a:cubicBezTo>
                  <a:cubicBezTo>
                    <a:pt x="2412" y="17280"/>
                    <a:pt x="4432" y="17155"/>
                    <a:pt x="5503" y="17906"/>
                  </a:cubicBezTo>
                  <a:cubicBezTo>
                    <a:pt x="6537" y="18627"/>
                    <a:pt x="7107" y="20578"/>
                    <a:pt x="8412" y="20865"/>
                  </a:cubicBezTo>
                  <a:cubicBezTo>
                    <a:pt x="8525" y="20890"/>
                    <a:pt x="8638" y="20902"/>
                    <a:pt x="8750" y="20902"/>
                  </a:cubicBezTo>
                  <a:cubicBezTo>
                    <a:pt x="9950" y="20902"/>
                    <a:pt x="11161" y="19601"/>
                    <a:pt x="12296" y="19397"/>
                  </a:cubicBezTo>
                  <a:cubicBezTo>
                    <a:pt x="12440" y="19371"/>
                    <a:pt x="12589" y="19360"/>
                    <a:pt x="12743" y="19360"/>
                  </a:cubicBezTo>
                  <a:cubicBezTo>
                    <a:pt x="13592" y="19360"/>
                    <a:pt x="14578" y="19691"/>
                    <a:pt x="15424" y="19691"/>
                  </a:cubicBezTo>
                  <a:cubicBezTo>
                    <a:pt x="15801" y="19691"/>
                    <a:pt x="16150" y="19625"/>
                    <a:pt x="16447" y="19435"/>
                  </a:cubicBezTo>
                  <a:cubicBezTo>
                    <a:pt x="17531" y="18740"/>
                    <a:pt x="17407" y="16721"/>
                    <a:pt x="18154" y="15650"/>
                  </a:cubicBezTo>
                  <a:cubicBezTo>
                    <a:pt x="18878" y="14615"/>
                    <a:pt x="20829" y="14049"/>
                    <a:pt x="21120" y="12739"/>
                  </a:cubicBezTo>
                  <a:cubicBezTo>
                    <a:pt x="21403" y="11433"/>
                    <a:pt x="19870" y="10097"/>
                    <a:pt x="19648" y="8856"/>
                  </a:cubicBezTo>
                  <a:cubicBezTo>
                    <a:pt x="19417" y="7569"/>
                    <a:pt x="20380" y="5788"/>
                    <a:pt x="19686" y="4704"/>
                  </a:cubicBezTo>
                  <a:cubicBezTo>
                    <a:pt x="18992" y="3621"/>
                    <a:pt x="16972" y="3746"/>
                    <a:pt x="15900" y="2999"/>
                  </a:cubicBezTo>
                  <a:cubicBezTo>
                    <a:pt x="14866" y="2278"/>
                    <a:pt x="14300" y="323"/>
                    <a:pt x="12991" y="36"/>
                  </a:cubicBezTo>
                  <a:cubicBezTo>
                    <a:pt x="12880" y="12"/>
                    <a:pt x="12768" y="1"/>
                    <a:pt x="126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6"/>
            <p:cNvSpPr/>
            <p:nvPr/>
          </p:nvSpPr>
          <p:spPr>
            <a:xfrm>
              <a:off x="4758259" y="1441156"/>
              <a:ext cx="1379079" cy="1354570"/>
            </a:xfrm>
            <a:custGeom>
              <a:avLst/>
              <a:gdLst/>
              <a:ahLst/>
              <a:cxnLst/>
              <a:rect l="l" t="t" r="r" b="b"/>
              <a:pathLst>
                <a:path w="17336" h="17059" extrusionOk="0">
                  <a:moveTo>
                    <a:pt x="9453" y="626"/>
                  </a:moveTo>
                  <a:cubicBezTo>
                    <a:pt x="9488" y="626"/>
                    <a:pt x="9522" y="627"/>
                    <a:pt x="9556" y="631"/>
                  </a:cubicBezTo>
                  <a:cubicBezTo>
                    <a:pt x="10511" y="725"/>
                    <a:pt x="11081" y="2065"/>
                    <a:pt x="11881" y="2487"/>
                  </a:cubicBezTo>
                  <a:cubicBezTo>
                    <a:pt x="12707" y="2929"/>
                    <a:pt x="14134" y="2668"/>
                    <a:pt x="14719" y="3382"/>
                  </a:cubicBezTo>
                  <a:cubicBezTo>
                    <a:pt x="15304" y="4091"/>
                    <a:pt x="14772" y="5443"/>
                    <a:pt x="15048" y="6337"/>
                  </a:cubicBezTo>
                  <a:cubicBezTo>
                    <a:pt x="15312" y="7201"/>
                    <a:pt x="16520" y="8021"/>
                    <a:pt x="16425" y="8975"/>
                  </a:cubicBezTo>
                  <a:cubicBezTo>
                    <a:pt x="16331" y="9930"/>
                    <a:pt x="14991" y="10500"/>
                    <a:pt x="14564" y="11296"/>
                  </a:cubicBezTo>
                  <a:cubicBezTo>
                    <a:pt x="14123" y="12123"/>
                    <a:pt x="14387" y="13549"/>
                    <a:pt x="13674" y="14138"/>
                  </a:cubicBezTo>
                  <a:cubicBezTo>
                    <a:pt x="13391" y="14371"/>
                    <a:pt x="13006" y="14427"/>
                    <a:pt x="12589" y="14427"/>
                  </a:cubicBezTo>
                  <a:cubicBezTo>
                    <a:pt x="12209" y="14427"/>
                    <a:pt x="11801" y="14381"/>
                    <a:pt x="11419" y="14381"/>
                  </a:cubicBezTo>
                  <a:cubicBezTo>
                    <a:pt x="11170" y="14381"/>
                    <a:pt x="10931" y="14401"/>
                    <a:pt x="10718" y="14466"/>
                  </a:cubicBezTo>
                  <a:cubicBezTo>
                    <a:pt x="9885" y="14718"/>
                    <a:pt x="9095" y="15849"/>
                    <a:pt x="8183" y="15849"/>
                  </a:cubicBezTo>
                  <a:cubicBezTo>
                    <a:pt x="8149" y="15849"/>
                    <a:pt x="8115" y="15847"/>
                    <a:pt x="8081" y="15844"/>
                  </a:cubicBezTo>
                  <a:cubicBezTo>
                    <a:pt x="7126" y="15750"/>
                    <a:pt x="6556" y="14410"/>
                    <a:pt x="5759" y="13983"/>
                  </a:cubicBezTo>
                  <a:cubicBezTo>
                    <a:pt x="4933" y="13541"/>
                    <a:pt x="3503" y="13806"/>
                    <a:pt x="2918" y="13093"/>
                  </a:cubicBezTo>
                  <a:cubicBezTo>
                    <a:pt x="2333" y="12379"/>
                    <a:pt x="2865" y="11032"/>
                    <a:pt x="2589" y="10137"/>
                  </a:cubicBezTo>
                  <a:cubicBezTo>
                    <a:pt x="2326" y="9273"/>
                    <a:pt x="1122" y="8454"/>
                    <a:pt x="1212" y="7500"/>
                  </a:cubicBezTo>
                  <a:cubicBezTo>
                    <a:pt x="1307" y="6544"/>
                    <a:pt x="2646" y="5975"/>
                    <a:pt x="3073" y="5175"/>
                  </a:cubicBezTo>
                  <a:cubicBezTo>
                    <a:pt x="3510" y="4348"/>
                    <a:pt x="3250" y="2921"/>
                    <a:pt x="3963" y="2337"/>
                  </a:cubicBezTo>
                  <a:cubicBezTo>
                    <a:pt x="4246" y="2103"/>
                    <a:pt x="4632" y="2048"/>
                    <a:pt x="5050" y="2048"/>
                  </a:cubicBezTo>
                  <a:cubicBezTo>
                    <a:pt x="5430" y="2048"/>
                    <a:pt x="5836" y="2094"/>
                    <a:pt x="6218" y="2094"/>
                  </a:cubicBezTo>
                  <a:cubicBezTo>
                    <a:pt x="6469" y="2094"/>
                    <a:pt x="6708" y="2074"/>
                    <a:pt x="6922" y="2008"/>
                  </a:cubicBezTo>
                  <a:cubicBezTo>
                    <a:pt x="7752" y="1753"/>
                    <a:pt x="8542" y="626"/>
                    <a:pt x="9453" y="626"/>
                  </a:cubicBezTo>
                  <a:close/>
                  <a:moveTo>
                    <a:pt x="9671" y="0"/>
                  </a:moveTo>
                  <a:cubicBezTo>
                    <a:pt x="8665" y="0"/>
                    <a:pt x="7742" y="1199"/>
                    <a:pt x="6813" y="1442"/>
                  </a:cubicBezTo>
                  <a:cubicBezTo>
                    <a:pt x="6623" y="1492"/>
                    <a:pt x="6416" y="1510"/>
                    <a:pt x="6201" y="1510"/>
                  </a:cubicBezTo>
                  <a:cubicBezTo>
                    <a:pt x="5663" y="1510"/>
                    <a:pt x="5069" y="1399"/>
                    <a:pt x="4533" y="1399"/>
                  </a:cubicBezTo>
                  <a:cubicBezTo>
                    <a:pt x="4131" y="1399"/>
                    <a:pt x="3761" y="1462"/>
                    <a:pt x="3472" y="1680"/>
                  </a:cubicBezTo>
                  <a:cubicBezTo>
                    <a:pt x="2646" y="2306"/>
                    <a:pt x="2876" y="3922"/>
                    <a:pt x="2345" y="4831"/>
                  </a:cubicBezTo>
                  <a:cubicBezTo>
                    <a:pt x="1831" y="5706"/>
                    <a:pt x="295" y="6292"/>
                    <a:pt x="152" y="7359"/>
                  </a:cubicBezTo>
                  <a:cubicBezTo>
                    <a:pt x="1" y="8428"/>
                    <a:pt x="1321" y="9402"/>
                    <a:pt x="1582" y="10386"/>
                  </a:cubicBezTo>
                  <a:cubicBezTo>
                    <a:pt x="1846" y="11405"/>
                    <a:pt x="1190" y="12900"/>
                    <a:pt x="1816" y="13727"/>
                  </a:cubicBezTo>
                  <a:cubicBezTo>
                    <a:pt x="2442" y="14553"/>
                    <a:pt x="4061" y="14323"/>
                    <a:pt x="4971" y="14855"/>
                  </a:cubicBezTo>
                  <a:cubicBezTo>
                    <a:pt x="5846" y="15368"/>
                    <a:pt x="6428" y="16901"/>
                    <a:pt x="7496" y="17047"/>
                  </a:cubicBezTo>
                  <a:cubicBezTo>
                    <a:pt x="7552" y="17055"/>
                    <a:pt x="7609" y="17059"/>
                    <a:pt x="7665" y="17059"/>
                  </a:cubicBezTo>
                  <a:cubicBezTo>
                    <a:pt x="8670" y="17059"/>
                    <a:pt x="9593" y="15864"/>
                    <a:pt x="10523" y="15617"/>
                  </a:cubicBezTo>
                  <a:cubicBezTo>
                    <a:pt x="10712" y="15568"/>
                    <a:pt x="10917" y="15550"/>
                    <a:pt x="11132" y="15550"/>
                  </a:cubicBezTo>
                  <a:cubicBezTo>
                    <a:pt x="11670" y="15550"/>
                    <a:pt x="12266" y="15662"/>
                    <a:pt x="12804" y="15662"/>
                  </a:cubicBezTo>
                  <a:cubicBezTo>
                    <a:pt x="13206" y="15662"/>
                    <a:pt x="13575" y="15599"/>
                    <a:pt x="13862" y="15380"/>
                  </a:cubicBezTo>
                  <a:cubicBezTo>
                    <a:pt x="14689" y="14753"/>
                    <a:pt x="14459" y="13138"/>
                    <a:pt x="14991" y="12228"/>
                  </a:cubicBezTo>
                  <a:cubicBezTo>
                    <a:pt x="15504" y="11353"/>
                    <a:pt x="17041" y="10771"/>
                    <a:pt x="17187" y="9704"/>
                  </a:cubicBezTo>
                  <a:cubicBezTo>
                    <a:pt x="17335" y="8632"/>
                    <a:pt x="16014" y="7658"/>
                    <a:pt x="15757" y="6673"/>
                  </a:cubicBezTo>
                  <a:cubicBezTo>
                    <a:pt x="15489" y="5654"/>
                    <a:pt x="16146" y="4159"/>
                    <a:pt x="15519" y="3333"/>
                  </a:cubicBezTo>
                  <a:cubicBezTo>
                    <a:pt x="14893" y="2510"/>
                    <a:pt x="13277" y="2736"/>
                    <a:pt x="12368" y="2205"/>
                  </a:cubicBezTo>
                  <a:cubicBezTo>
                    <a:pt x="11488" y="1691"/>
                    <a:pt x="10908" y="159"/>
                    <a:pt x="9840" y="12"/>
                  </a:cubicBezTo>
                  <a:cubicBezTo>
                    <a:pt x="9783" y="4"/>
                    <a:pt x="9727" y="0"/>
                    <a:pt x="96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6"/>
            <p:cNvSpPr/>
            <p:nvPr/>
          </p:nvSpPr>
          <p:spPr>
            <a:xfrm>
              <a:off x="4933033" y="1537794"/>
              <a:ext cx="1077505" cy="1068077"/>
            </a:xfrm>
            <a:custGeom>
              <a:avLst/>
              <a:gdLst/>
              <a:ahLst/>
              <a:cxnLst/>
              <a:rect l="l" t="t" r="r" b="b"/>
              <a:pathLst>
                <a:path w="13545" h="13451" extrusionOk="0">
                  <a:moveTo>
                    <a:pt x="7010" y="554"/>
                  </a:moveTo>
                  <a:cubicBezTo>
                    <a:pt x="7014" y="554"/>
                    <a:pt x="7019" y="554"/>
                    <a:pt x="7023" y="554"/>
                  </a:cubicBezTo>
                  <a:cubicBezTo>
                    <a:pt x="7760" y="565"/>
                    <a:pt x="8280" y="1557"/>
                    <a:pt x="8918" y="1836"/>
                  </a:cubicBezTo>
                  <a:cubicBezTo>
                    <a:pt x="9578" y="2124"/>
                    <a:pt x="10658" y="1836"/>
                    <a:pt x="11153" y="2346"/>
                  </a:cubicBezTo>
                  <a:cubicBezTo>
                    <a:pt x="11646" y="2855"/>
                    <a:pt x="11318" y="3923"/>
                    <a:pt x="11587" y="4595"/>
                  </a:cubicBezTo>
                  <a:cubicBezTo>
                    <a:pt x="11839" y="5241"/>
                    <a:pt x="12817" y="5796"/>
                    <a:pt x="12806" y="6536"/>
                  </a:cubicBezTo>
                  <a:cubicBezTo>
                    <a:pt x="12790" y="7271"/>
                    <a:pt x="11798" y="7792"/>
                    <a:pt x="11519" y="8429"/>
                  </a:cubicBezTo>
                  <a:cubicBezTo>
                    <a:pt x="11231" y="9091"/>
                    <a:pt x="11519" y="10169"/>
                    <a:pt x="11009" y="10660"/>
                  </a:cubicBezTo>
                  <a:cubicBezTo>
                    <a:pt x="10500" y="11155"/>
                    <a:pt x="9432" y="10830"/>
                    <a:pt x="8763" y="11094"/>
                  </a:cubicBezTo>
                  <a:cubicBezTo>
                    <a:pt x="8117" y="11346"/>
                    <a:pt x="7566" y="12313"/>
                    <a:pt x="6835" y="12313"/>
                  </a:cubicBezTo>
                  <a:cubicBezTo>
                    <a:pt x="6831" y="12313"/>
                    <a:pt x="6827" y="12313"/>
                    <a:pt x="6823" y="12313"/>
                  </a:cubicBezTo>
                  <a:cubicBezTo>
                    <a:pt x="6084" y="12298"/>
                    <a:pt x="5563" y="11305"/>
                    <a:pt x="4926" y="11030"/>
                  </a:cubicBezTo>
                  <a:cubicBezTo>
                    <a:pt x="4264" y="10739"/>
                    <a:pt x="3189" y="11030"/>
                    <a:pt x="2695" y="10517"/>
                  </a:cubicBezTo>
                  <a:cubicBezTo>
                    <a:pt x="2200" y="10011"/>
                    <a:pt x="2525" y="8939"/>
                    <a:pt x="2261" y="8271"/>
                  </a:cubicBezTo>
                  <a:cubicBezTo>
                    <a:pt x="2008" y="7626"/>
                    <a:pt x="1031" y="7071"/>
                    <a:pt x="1045" y="6332"/>
                  </a:cubicBezTo>
                  <a:cubicBezTo>
                    <a:pt x="1057" y="5595"/>
                    <a:pt x="2050" y="5075"/>
                    <a:pt x="2329" y="4437"/>
                  </a:cubicBezTo>
                  <a:cubicBezTo>
                    <a:pt x="2616" y="3777"/>
                    <a:pt x="2325" y="2697"/>
                    <a:pt x="2838" y="2202"/>
                  </a:cubicBezTo>
                  <a:cubicBezTo>
                    <a:pt x="3348" y="1712"/>
                    <a:pt x="4416" y="2037"/>
                    <a:pt x="5084" y="1772"/>
                  </a:cubicBezTo>
                  <a:cubicBezTo>
                    <a:pt x="5729" y="1517"/>
                    <a:pt x="6281" y="554"/>
                    <a:pt x="7010" y="554"/>
                  </a:cubicBezTo>
                  <a:close/>
                  <a:moveTo>
                    <a:pt x="7100" y="1"/>
                  </a:moveTo>
                  <a:cubicBezTo>
                    <a:pt x="6281" y="1"/>
                    <a:pt x="5615" y="1050"/>
                    <a:pt x="4880" y="1308"/>
                  </a:cubicBezTo>
                  <a:cubicBezTo>
                    <a:pt x="4638" y="1393"/>
                    <a:pt x="4353" y="1410"/>
                    <a:pt x="4058" y="1410"/>
                  </a:cubicBezTo>
                  <a:cubicBezTo>
                    <a:pt x="3857" y="1410"/>
                    <a:pt x="3651" y="1402"/>
                    <a:pt x="3450" y="1402"/>
                  </a:cubicBezTo>
                  <a:cubicBezTo>
                    <a:pt x="3000" y="1402"/>
                    <a:pt x="2576" y="1442"/>
                    <a:pt x="2287" y="1701"/>
                  </a:cubicBezTo>
                  <a:cubicBezTo>
                    <a:pt x="1679" y="2240"/>
                    <a:pt x="1963" y="3489"/>
                    <a:pt x="1604" y="4233"/>
                  </a:cubicBezTo>
                  <a:cubicBezTo>
                    <a:pt x="1257" y="4950"/>
                    <a:pt x="94" y="5498"/>
                    <a:pt x="49" y="6343"/>
                  </a:cubicBezTo>
                  <a:cubicBezTo>
                    <a:pt x="0" y="7189"/>
                    <a:pt x="1091" y="7863"/>
                    <a:pt x="1355" y="8619"/>
                  </a:cubicBezTo>
                  <a:cubicBezTo>
                    <a:pt x="1627" y="9396"/>
                    <a:pt x="1207" y="10603"/>
                    <a:pt x="1747" y="11211"/>
                  </a:cubicBezTo>
                  <a:cubicBezTo>
                    <a:pt x="2287" y="11815"/>
                    <a:pt x="3536" y="11536"/>
                    <a:pt x="4276" y="11894"/>
                  </a:cubicBezTo>
                  <a:cubicBezTo>
                    <a:pt x="4997" y="12242"/>
                    <a:pt x="5544" y="13404"/>
                    <a:pt x="6389" y="13449"/>
                  </a:cubicBezTo>
                  <a:cubicBezTo>
                    <a:pt x="6408" y="13450"/>
                    <a:pt x="6426" y="13451"/>
                    <a:pt x="6445" y="13451"/>
                  </a:cubicBezTo>
                  <a:cubicBezTo>
                    <a:pt x="7265" y="13451"/>
                    <a:pt x="7926" y="12402"/>
                    <a:pt x="8662" y="12148"/>
                  </a:cubicBezTo>
                  <a:cubicBezTo>
                    <a:pt x="8910" y="12060"/>
                    <a:pt x="9201" y="12043"/>
                    <a:pt x="9503" y="12043"/>
                  </a:cubicBezTo>
                  <a:cubicBezTo>
                    <a:pt x="9696" y="12043"/>
                    <a:pt x="9893" y="12050"/>
                    <a:pt x="10086" y="12050"/>
                  </a:cubicBezTo>
                  <a:cubicBezTo>
                    <a:pt x="10539" y="12050"/>
                    <a:pt x="10967" y="12011"/>
                    <a:pt x="11258" y="11751"/>
                  </a:cubicBezTo>
                  <a:cubicBezTo>
                    <a:pt x="11862" y="11211"/>
                    <a:pt x="11583" y="9962"/>
                    <a:pt x="11941" y="9218"/>
                  </a:cubicBezTo>
                  <a:cubicBezTo>
                    <a:pt x="12288" y="8506"/>
                    <a:pt x="13451" y="7954"/>
                    <a:pt x="13499" y="7109"/>
                  </a:cubicBezTo>
                  <a:cubicBezTo>
                    <a:pt x="13545" y="6264"/>
                    <a:pt x="12454" y="5588"/>
                    <a:pt x="12194" y="4834"/>
                  </a:cubicBezTo>
                  <a:cubicBezTo>
                    <a:pt x="11918" y="4056"/>
                    <a:pt x="12341" y="2848"/>
                    <a:pt x="11798" y="2240"/>
                  </a:cubicBezTo>
                  <a:cubicBezTo>
                    <a:pt x="11258" y="1636"/>
                    <a:pt x="10009" y="1916"/>
                    <a:pt x="9265" y="1557"/>
                  </a:cubicBezTo>
                  <a:cubicBezTo>
                    <a:pt x="8552" y="1211"/>
                    <a:pt x="8001" y="48"/>
                    <a:pt x="7156" y="2"/>
                  </a:cubicBezTo>
                  <a:cubicBezTo>
                    <a:pt x="7137" y="1"/>
                    <a:pt x="7119" y="1"/>
                    <a:pt x="7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6"/>
            <p:cNvSpPr/>
            <p:nvPr/>
          </p:nvSpPr>
          <p:spPr>
            <a:xfrm>
              <a:off x="5090941" y="1622124"/>
              <a:ext cx="809739" cy="806199"/>
            </a:xfrm>
            <a:custGeom>
              <a:avLst/>
              <a:gdLst/>
              <a:ahLst/>
              <a:cxnLst/>
              <a:rect l="l" t="t" r="r" b="b"/>
              <a:pathLst>
                <a:path w="10179" h="10153" extrusionOk="0">
                  <a:moveTo>
                    <a:pt x="5009" y="468"/>
                  </a:moveTo>
                  <a:cubicBezTo>
                    <a:pt x="5531" y="468"/>
                    <a:pt x="5959" y="1137"/>
                    <a:pt x="6435" y="1299"/>
                  </a:cubicBezTo>
                  <a:cubicBezTo>
                    <a:pt x="6585" y="1350"/>
                    <a:pt x="6760" y="1361"/>
                    <a:pt x="6941" y="1361"/>
                  </a:cubicBezTo>
                  <a:cubicBezTo>
                    <a:pt x="7083" y="1361"/>
                    <a:pt x="7229" y="1354"/>
                    <a:pt x="7371" y="1354"/>
                  </a:cubicBezTo>
                  <a:cubicBezTo>
                    <a:pt x="7652" y="1354"/>
                    <a:pt x="7917" y="1381"/>
                    <a:pt x="8099" y="1541"/>
                  </a:cubicBezTo>
                  <a:cubicBezTo>
                    <a:pt x="8492" y="1888"/>
                    <a:pt x="8314" y="2688"/>
                    <a:pt x="8548" y="3164"/>
                  </a:cubicBezTo>
                  <a:cubicBezTo>
                    <a:pt x="8771" y="3624"/>
                    <a:pt x="9522" y="3971"/>
                    <a:pt x="9553" y="4514"/>
                  </a:cubicBezTo>
                  <a:cubicBezTo>
                    <a:pt x="9586" y="5054"/>
                    <a:pt x="8891" y="5493"/>
                    <a:pt x="8726" y="5975"/>
                  </a:cubicBezTo>
                  <a:cubicBezTo>
                    <a:pt x="8552" y="6477"/>
                    <a:pt x="8828" y="7251"/>
                    <a:pt x="8480" y="7644"/>
                  </a:cubicBezTo>
                  <a:cubicBezTo>
                    <a:pt x="8137" y="8036"/>
                    <a:pt x="7333" y="7858"/>
                    <a:pt x="6858" y="8092"/>
                  </a:cubicBezTo>
                  <a:cubicBezTo>
                    <a:pt x="6401" y="8315"/>
                    <a:pt x="6054" y="9062"/>
                    <a:pt x="5510" y="9097"/>
                  </a:cubicBezTo>
                  <a:cubicBezTo>
                    <a:pt x="5498" y="9097"/>
                    <a:pt x="5485" y="9098"/>
                    <a:pt x="5473" y="9098"/>
                  </a:cubicBezTo>
                  <a:cubicBezTo>
                    <a:pt x="4950" y="9098"/>
                    <a:pt x="4518" y="8428"/>
                    <a:pt x="4046" y="8266"/>
                  </a:cubicBezTo>
                  <a:cubicBezTo>
                    <a:pt x="3895" y="8215"/>
                    <a:pt x="3721" y="8204"/>
                    <a:pt x="3539" y="8204"/>
                  </a:cubicBezTo>
                  <a:cubicBezTo>
                    <a:pt x="3397" y="8204"/>
                    <a:pt x="3250" y="8211"/>
                    <a:pt x="3107" y="8211"/>
                  </a:cubicBezTo>
                  <a:cubicBezTo>
                    <a:pt x="2826" y="8211"/>
                    <a:pt x="2562" y="8184"/>
                    <a:pt x="2382" y="8024"/>
                  </a:cubicBezTo>
                  <a:cubicBezTo>
                    <a:pt x="1990" y="7681"/>
                    <a:pt x="2163" y="6877"/>
                    <a:pt x="1932" y="6402"/>
                  </a:cubicBezTo>
                  <a:cubicBezTo>
                    <a:pt x="1706" y="5945"/>
                    <a:pt x="959" y="5594"/>
                    <a:pt x="925" y="5054"/>
                  </a:cubicBezTo>
                  <a:cubicBezTo>
                    <a:pt x="891" y="4514"/>
                    <a:pt x="1589" y="4073"/>
                    <a:pt x="1755" y="3590"/>
                  </a:cubicBezTo>
                  <a:cubicBezTo>
                    <a:pt x="1929" y="3088"/>
                    <a:pt x="1653" y="2314"/>
                    <a:pt x="1997" y="1926"/>
                  </a:cubicBezTo>
                  <a:cubicBezTo>
                    <a:pt x="2344" y="1533"/>
                    <a:pt x="3144" y="1706"/>
                    <a:pt x="3620" y="1476"/>
                  </a:cubicBezTo>
                  <a:cubicBezTo>
                    <a:pt x="4080" y="1250"/>
                    <a:pt x="4427" y="503"/>
                    <a:pt x="4970" y="469"/>
                  </a:cubicBezTo>
                  <a:cubicBezTo>
                    <a:pt x="4983" y="468"/>
                    <a:pt x="4996" y="468"/>
                    <a:pt x="5009" y="468"/>
                  </a:cubicBezTo>
                  <a:close/>
                  <a:moveTo>
                    <a:pt x="4991" y="1"/>
                  </a:moveTo>
                  <a:cubicBezTo>
                    <a:pt x="4986" y="1"/>
                    <a:pt x="4980" y="1"/>
                    <a:pt x="4974" y="1"/>
                  </a:cubicBezTo>
                  <a:cubicBezTo>
                    <a:pt x="4336" y="16"/>
                    <a:pt x="3892" y="877"/>
                    <a:pt x="3344" y="1118"/>
                  </a:cubicBezTo>
                  <a:cubicBezTo>
                    <a:pt x="2774" y="1371"/>
                    <a:pt x="1842" y="1129"/>
                    <a:pt x="1419" y="1571"/>
                  </a:cubicBezTo>
                  <a:cubicBezTo>
                    <a:pt x="997" y="2013"/>
                    <a:pt x="1279" y="2934"/>
                    <a:pt x="1057" y="3511"/>
                  </a:cubicBezTo>
                  <a:cubicBezTo>
                    <a:pt x="838" y="4073"/>
                    <a:pt x="0" y="4556"/>
                    <a:pt x="15" y="5194"/>
                  </a:cubicBezTo>
                  <a:cubicBezTo>
                    <a:pt x="30" y="5828"/>
                    <a:pt x="891" y="6273"/>
                    <a:pt x="1133" y="6824"/>
                  </a:cubicBezTo>
                  <a:cubicBezTo>
                    <a:pt x="1382" y="7390"/>
                    <a:pt x="1140" y="8323"/>
                    <a:pt x="1582" y="8745"/>
                  </a:cubicBezTo>
                  <a:cubicBezTo>
                    <a:pt x="2023" y="9172"/>
                    <a:pt x="2944" y="8885"/>
                    <a:pt x="3525" y="9107"/>
                  </a:cubicBezTo>
                  <a:cubicBezTo>
                    <a:pt x="4079" y="9325"/>
                    <a:pt x="4558" y="10153"/>
                    <a:pt x="5188" y="10153"/>
                  </a:cubicBezTo>
                  <a:cubicBezTo>
                    <a:pt x="5193" y="10153"/>
                    <a:pt x="5199" y="10153"/>
                    <a:pt x="5205" y="10153"/>
                  </a:cubicBezTo>
                  <a:cubicBezTo>
                    <a:pt x="5843" y="10138"/>
                    <a:pt x="6284" y="9278"/>
                    <a:pt x="6835" y="9036"/>
                  </a:cubicBezTo>
                  <a:cubicBezTo>
                    <a:pt x="7405" y="8783"/>
                    <a:pt x="8337" y="9025"/>
                    <a:pt x="8760" y="8583"/>
                  </a:cubicBezTo>
                  <a:cubicBezTo>
                    <a:pt x="9182" y="8142"/>
                    <a:pt x="8896" y="7221"/>
                    <a:pt x="9122" y="6639"/>
                  </a:cubicBezTo>
                  <a:cubicBezTo>
                    <a:pt x="9341" y="6081"/>
                    <a:pt x="10178" y="5598"/>
                    <a:pt x="10164" y="4960"/>
                  </a:cubicBezTo>
                  <a:cubicBezTo>
                    <a:pt x="10149" y="4322"/>
                    <a:pt x="9288" y="3880"/>
                    <a:pt x="9046" y="3330"/>
                  </a:cubicBezTo>
                  <a:cubicBezTo>
                    <a:pt x="8794" y="2763"/>
                    <a:pt x="9039" y="1831"/>
                    <a:pt x="8593" y="1405"/>
                  </a:cubicBezTo>
                  <a:cubicBezTo>
                    <a:pt x="8152" y="982"/>
                    <a:pt x="7231" y="1269"/>
                    <a:pt x="6654" y="1046"/>
                  </a:cubicBezTo>
                  <a:cubicBezTo>
                    <a:pt x="6100" y="830"/>
                    <a:pt x="5621" y="1"/>
                    <a:pt x="4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6"/>
            <p:cNvSpPr/>
            <p:nvPr/>
          </p:nvSpPr>
          <p:spPr>
            <a:xfrm>
              <a:off x="5229678" y="1692399"/>
              <a:ext cx="580397" cy="572510"/>
            </a:xfrm>
            <a:custGeom>
              <a:avLst/>
              <a:gdLst/>
              <a:ahLst/>
              <a:cxnLst/>
              <a:rect l="l" t="t" r="r" b="b"/>
              <a:pathLst>
                <a:path w="7296" h="7210" extrusionOk="0">
                  <a:moveTo>
                    <a:pt x="3442" y="372"/>
                  </a:moveTo>
                  <a:cubicBezTo>
                    <a:pt x="3787" y="372"/>
                    <a:pt x="4103" y="781"/>
                    <a:pt x="4423" y="863"/>
                  </a:cubicBezTo>
                  <a:cubicBezTo>
                    <a:pt x="4487" y="879"/>
                    <a:pt x="4556" y="885"/>
                    <a:pt x="4628" y="885"/>
                  </a:cubicBezTo>
                  <a:cubicBezTo>
                    <a:pt x="4818" y="885"/>
                    <a:pt x="5029" y="844"/>
                    <a:pt x="5218" y="844"/>
                  </a:cubicBezTo>
                  <a:cubicBezTo>
                    <a:pt x="5354" y="844"/>
                    <a:pt x="5479" y="865"/>
                    <a:pt x="5578" y="939"/>
                  </a:cubicBezTo>
                  <a:cubicBezTo>
                    <a:pt x="5865" y="1154"/>
                    <a:pt x="5789" y="1709"/>
                    <a:pt x="5974" y="2022"/>
                  </a:cubicBezTo>
                  <a:cubicBezTo>
                    <a:pt x="6151" y="2324"/>
                    <a:pt x="6680" y="2520"/>
                    <a:pt x="6736" y="2890"/>
                  </a:cubicBezTo>
                  <a:cubicBezTo>
                    <a:pt x="6790" y="3260"/>
                    <a:pt x="6332" y="3599"/>
                    <a:pt x="6246" y="3939"/>
                  </a:cubicBezTo>
                  <a:cubicBezTo>
                    <a:pt x="6156" y="4291"/>
                    <a:pt x="6386" y="4803"/>
                    <a:pt x="6174" y="5090"/>
                  </a:cubicBezTo>
                  <a:cubicBezTo>
                    <a:pt x="5959" y="5377"/>
                    <a:pt x="5400" y="5301"/>
                    <a:pt x="5087" y="5486"/>
                  </a:cubicBezTo>
                  <a:cubicBezTo>
                    <a:pt x="4785" y="5664"/>
                    <a:pt x="4585" y="6196"/>
                    <a:pt x="4219" y="6249"/>
                  </a:cubicBezTo>
                  <a:cubicBezTo>
                    <a:pt x="4199" y="6252"/>
                    <a:pt x="4179" y="6253"/>
                    <a:pt x="4159" y="6253"/>
                  </a:cubicBezTo>
                  <a:cubicBezTo>
                    <a:pt x="3812" y="6253"/>
                    <a:pt x="3491" y="5844"/>
                    <a:pt x="3170" y="5762"/>
                  </a:cubicBezTo>
                  <a:cubicBezTo>
                    <a:pt x="3107" y="5746"/>
                    <a:pt x="3039" y="5740"/>
                    <a:pt x="2967" y="5740"/>
                  </a:cubicBezTo>
                  <a:cubicBezTo>
                    <a:pt x="2778" y="5740"/>
                    <a:pt x="2568" y="5782"/>
                    <a:pt x="2378" y="5782"/>
                  </a:cubicBezTo>
                  <a:cubicBezTo>
                    <a:pt x="2243" y="5782"/>
                    <a:pt x="2117" y="5760"/>
                    <a:pt x="2019" y="5686"/>
                  </a:cubicBezTo>
                  <a:cubicBezTo>
                    <a:pt x="1732" y="5472"/>
                    <a:pt x="1808" y="4913"/>
                    <a:pt x="1622" y="4599"/>
                  </a:cubicBezTo>
                  <a:cubicBezTo>
                    <a:pt x="1446" y="4298"/>
                    <a:pt x="913" y="4101"/>
                    <a:pt x="861" y="3732"/>
                  </a:cubicBezTo>
                  <a:cubicBezTo>
                    <a:pt x="807" y="3362"/>
                    <a:pt x="1260" y="3026"/>
                    <a:pt x="1347" y="2686"/>
                  </a:cubicBezTo>
                  <a:cubicBezTo>
                    <a:pt x="1437" y="2331"/>
                    <a:pt x="1207" y="1818"/>
                    <a:pt x="1423" y="1532"/>
                  </a:cubicBezTo>
                  <a:cubicBezTo>
                    <a:pt x="1638" y="1244"/>
                    <a:pt x="2197" y="1320"/>
                    <a:pt x="2510" y="1135"/>
                  </a:cubicBezTo>
                  <a:cubicBezTo>
                    <a:pt x="2812" y="957"/>
                    <a:pt x="3008" y="426"/>
                    <a:pt x="3378" y="377"/>
                  </a:cubicBezTo>
                  <a:cubicBezTo>
                    <a:pt x="3399" y="373"/>
                    <a:pt x="3421" y="372"/>
                    <a:pt x="3442" y="372"/>
                  </a:cubicBezTo>
                  <a:close/>
                  <a:moveTo>
                    <a:pt x="3327" y="0"/>
                  </a:moveTo>
                  <a:cubicBezTo>
                    <a:pt x="3310" y="0"/>
                    <a:pt x="3293" y="1"/>
                    <a:pt x="3275" y="3"/>
                  </a:cubicBezTo>
                  <a:cubicBezTo>
                    <a:pt x="2827" y="52"/>
                    <a:pt x="2559" y="690"/>
                    <a:pt x="2181" y="894"/>
                  </a:cubicBezTo>
                  <a:cubicBezTo>
                    <a:pt x="1793" y="1101"/>
                    <a:pt x="1113" y="985"/>
                    <a:pt x="838" y="1320"/>
                  </a:cubicBezTo>
                  <a:cubicBezTo>
                    <a:pt x="566" y="1659"/>
                    <a:pt x="819" y="2298"/>
                    <a:pt x="690" y="2724"/>
                  </a:cubicBezTo>
                  <a:cubicBezTo>
                    <a:pt x="570" y="3131"/>
                    <a:pt x="0" y="3524"/>
                    <a:pt x="45" y="3977"/>
                  </a:cubicBezTo>
                  <a:cubicBezTo>
                    <a:pt x="94" y="4426"/>
                    <a:pt x="728" y="4694"/>
                    <a:pt x="932" y="5071"/>
                  </a:cubicBezTo>
                  <a:cubicBezTo>
                    <a:pt x="1143" y="5460"/>
                    <a:pt x="1023" y="6136"/>
                    <a:pt x="1362" y="6415"/>
                  </a:cubicBezTo>
                  <a:cubicBezTo>
                    <a:pt x="1495" y="6520"/>
                    <a:pt x="1672" y="6547"/>
                    <a:pt x="1865" y="6547"/>
                  </a:cubicBezTo>
                  <a:cubicBezTo>
                    <a:pt x="2054" y="6547"/>
                    <a:pt x="2258" y="6521"/>
                    <a:pt x="2447" y="6521"/>
                  </a:cubicBezTo>
                  <a:cubicBezTo>
                    <a:pt x="2560" y="6521"/>
                    <a:pt x="2667" y="6530"/>
                    <a:pt x="2763" y="6559"/>
                  </a:cubicBezTo>
                  <a:cubicBezTo>
                    <a:pt x="3158" y="6678"/>
                    <a:pt x="3536" y="7210"/>
                    <a:pt x="3964" y="7210"/>
                  </a:cubicBezTo>
                  <a:cubicBezTo>
                    <a:pt x="3981" y="7210"/>
                    <a:pt x="3998" y="7209"/>
                    <a:pt x="4015" y="7207"/>
                  </a:cubicBezTo>
                  <a:cubicBezTo>
                    <a:pt x="4468" y="7158"/>
                    <a:pt x="4736" y="6521"/>
                    <a:pt x="5109" y="6317"/>
                  </a:cubicBezTo>
                  <a:cubicBezTo>
                    <a:pt x="5503" y="6109"/>
                    <a:pt x="6178" y="6226"/>
                    <a:pt x="6454" y="5890"/>
                  </a:cubicBezTo>
                  <a:cubicBezTo>
                    <a:pt x="6729" y="5550"/>
                    <a:pt x="6476" y="4913"/>
                    <a:pt x="6600" y="4486"/>
                  </a:cubicBezTo>
                  <a:cubicBezTo>
                    <a:pt x="6725" y="4079"/>
                    <a:pt x="7295" y="3686"/>
                    <a:pt x="7250" y="3234"/>
                  </a:cubicBezTo>
                  <a:cubicBezTo>
                    <a:pt x="7201" y="2784"/>
                    <a:pt x="6563" y="2516"/>
                    <a:pt x="6359" y="2139"/>
                  </a:cubicBezTo>
                  <a:cubicBezTo>
                    <a:pt x="6147" y="1750"/>
                    <a:pt x="6269" y="1075"/>
                    <a:pt x="5933" y="795"/>
                  </a:cubicBezTo>
                  <a:cubicBezTo>
                    <a:pt x="5800" y="688"/>
                    <a:pt x="5623" y="661"/>
                    <a:pt x="5430" y="661"/>
                  </a:cubicBezTo>
                  <a:cubicBezTo>
                    <a:pt x="5241" y="661"/>
                    <a:pt x="5038" y="687"/>
                    <a:pt x="4848" y="687"/>
                  </a:cubicBezTo>
                  <a:cubicBezTo>
                    <a:pt x="4735" y="687"/>
                    <a:pt x="4626" y="678"/>
                    <a:pt x="4529" y="648"/>
                  </a:cubicBezTo>
                  <a:cubicBezTo>
                    <a:pt x="4133" y="532"/>
                    <a:pt x="3758" y="0"/>
                    <a:pt x="3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6"/>
            <p:cNvSpPr/>
            <p:nvPr/>
          </p:nvSpPr>
          <p:spPr>
            <a:xfrm>
              <a:off x="5354493" y="1746714"/>
              <a:ext cx="378658" cy="370504"/>
            </a:xfrm>
            <a:custGeom>
              <a:avLst/>
              <a:gdLst/>
              <a:ahLst/>
              <a:cxnLst/>
              <a:rect l="l" t="t" r="r" b="b"/>
              <a:pathLst>
                <a:path w="4760" h="4666" extrusionOk="0">
                  <a:moveTo>
                    <a:pt x="2186" y="264"/>
                  </a:moveTo>
                  <a:cubicBezTo>
                    <a:pt x="2391" y="264"/>
                    <a:pt x="2600" y="485"/>
                    <a:pt x="2793" y="515"/>
                  </a:cubicBezTo>
                  <a:cubicBezTo>
                    <a:pt x="2817" y="519"/>
                    <a:pt x="2842" y="521"/>
                    <a:pt x="2868" y="521"/>
                  </a:cubicBezTo>
                  <a:cubicBezTo>
                    <a:pt x="3014" y="521"/>
                    <a:pt x="3184" y="463"/>
                    <a:pt x="3330" y="463"/>
                  </a:cubicBezTo>
                  <a:cubicBezTo>
                    <a:pt x="3392" y="463"/>
                    <a:pt x="3450" y="474"/>
                    <a:pt x="3500" y="504"/>
                  </a:cubicBezTo>
                  <a:cubicBezTo>
                    <a:pt x="3684" y="621"/>
                    <a:pt x="3665" y="968"/>
                    <a:pt x="3794" y="1149"/>
                  </a:cubicBezTo>
                  <a:cubicBezTo>
                    <a:pt x="3918" y="1323"/>
                    <a:pt x="4251" y="1417"/>
                    <a:pt x="4299" y="1640"/>
                  </a:cubicBezTo>
                  <a:cubicBezTo>
                    <a:pt x="4352" y="1863"/>
                    <a:pt x="4092" y="2093"/>
                    <a:pt x="4054" y="2304"/>
                  </a:cubicBezTo>
                  <a:cubicBezTo>
                    <a:pt x="4016" y="2523"/>
                    <a:pt x="4183" y="2825"/>
                    <a:pt x="4066" y="3010"/>
                  </a:cubicBezTo>
                  <a:cubicBezTo>
                    <a:pt x="3948" y="3194"/>
                    <a:pt x="3605" y="3176"/>
                    <a:pt x="3424" y="3304"/>
                  </a:cubicBezTo>
                  <a:cubicBezTo>
                    <a:pt x="3246" y="3429"/>
                    <a:pt x="3152" y="3761"/>
                    <a:pt x="2929" y="3810"/>
                  </a:cubicBezTo>
                  <a:cubicBezTo>
                    <a:pt x="2909" y="3815"/>
                    <a:pt x="2889" y="3817"/>
                    <a:pt x="2868" y="3817"/>
                  </a:cubicBezTo>
                  <a:cubicBezTo>
                    <a:pt x="2666" y="3817"/>
                    <a:pt x="2461" y="3599"/>
                    <a:pt x="2269" y="3565"/>
                  </a:cubicBezTo>
                  <a:cubicBezTo>
                    <a:pt x="2245" y="3561"/>
                    <a:pt x="2221" y="3559"/>
                    <a:pt x="2196" y="3559"/>
                  </a:cubicBezTo>
                  <a:cubicBezTo>
                    <a:pt x="2049" y="3559"/>
                    <a:pt x="1878" y="3618"/>
                    <a:pt x="1731" y="3618"/>
                  </a:cubicBezTo>
                  <a:cubicBezTo>
                    <a:pt x="1668" y="3618"/>
                    <a:pt x="1609" y="3607"/>
                    <a:pt x="1560" y="3576"/>
                  </a:cubicBezTo>
                  <a:cubicBezTo>
                    <a:pt x="1375" y="3459"/>
                    <a:pt x="1394" y="3112"/>
                    <a:pt x="1265" y="2931"/>
                  </a:cubicBezTo>
                  <a:cubicBezTo>
                    <a:pt x="1145" y="2757"/>
                    <a:pt x="809" y="2663"/>
                    <a:pt x="760" y="2440"/>
                  </a:cubicBezTo>
                  <a:cubicBezTo>
                    <a:pt x="710" y="2217"/>
                    <a:pt x="971" y="1991"/>
                    <a:pt x="1004" y="1780"/>
                  </a:cubicBezTo>
                  <a:cubicBezTo>
                    <a:pt x="1046" y="1560"/>
                    <a:pt x="880" y="1255"/>
                    <a:pt x="997" y="1070"/>
                  </a:cubicBezTo>
                  <a:cubicBezTo>
                    <a:pt x="1114" y="885"/>
                    <a:pt x="1457" y="904"/>
                    <a:pt x="1638" y="776"/>
                  </a:cubicBezTo>
                  <a:cubicBezTo>
                    <a:pt x="1816" y="655"/>
                    <a:pt x="1910" y="319"/>
                    <a:pt x="2129" y="270"/>
                  </a:cubicBezTo>
                  <a:cubicBezTo>
                    <a:pt x="2148" y="266"/>
                    <a:pt x="2167" y="264"/>
                    <a:pt x="2186" y="264"/>
                  </a:cubicBezTo>
                  <a:close/>
                  <a:moveTo>
                    <a:pt x="2013" y="1"/>
                  </a:moveTo>
                  <a:cubicBezTo>
                    <a:pt x="1993" y="1"/>
                    <a:pt x="1972" y="2"/>
                    <a:pt x="1952" y="6"/>
                  </a:cubicBezTo>
                  <a:cubicBezTo>
                    <a:pt x="1657" y="62"/>
                    <a:pt x="1518" y="489"/>
                    <a:pt x="1284" y="644"/>
                  </a:cubicBezTo>
                  <a:cubicBezTo>
                    <a:pt x="1042" y="799"/>
                    <a:pt x="593" y="757"/>
                    <a:pt x="431" y="991"/>
                  </a:cubicBezTo>
                  <a:cubicBezTo>
                    <a:pt x="269" y="1229"/>
                    <a:pt x="469" y="1628"/>
                    <a:pt x="408" y="1912"/>
                  </a:cubicBezTo>
                  <a:cubicBezTo>
                    <a:pt x="348" y="2187"/>
                    <a:pt x="1" y="2470"/>
                    <a:pt x="53" y="2761"/>
                  </a:cubicBezTo>
                  <a:cubicBezTo>
                    <a:pt x="107" y="3055"/>
                    <a:pt x="537" y="3194"/>
                    <a:pt x="687" y="3429"/>
                  </a:cubicBezTo>
                  <a:cubicBezTo>
                    <a:pt x="846" y="3674"/>
                    <a:pt x="801" y="4119"/>
                    <a:pt x="1039" y="4281"/>
                  </a:cubicBezTo>
                  <a:cubicBezTo>
                    <a:pt x="1110" y="4331"/>
                    <a:pt x="1196" y="4347"/>
                    <a:pt x="1290" y="4347"/>
                  </a:cubicBezTo>
                  <a:cubicBezTo>
                    <a:pt x="1462" y="4347"/>
                    <a:pt x="1661" y="4292"/>
                    <a:pt x="1836" y="4292"/>
                  </a:cubicBezTo>
                  <a:cubicBezTo>
                    <a:pt x="1879" y="4292"/>
                    <a:pt x="1920" y="4296"/>
                    <a:pt x="1960" y="4304"/>
                  </a:cubicBezTo>
                  <a:cubicBezTo>
                    <a:pt x="2211" y="4360"/>
                    <a:pt x="2475" y="4665"/>
                    <a:pt x="2744" y="4665"/>
                  </a:cubicBezTo>
                  <a:cubicBezTo>
                    <a:pt x="2765" y="4665"/>
                    <a:pt x="2787" y="4663"/>
                    <a:pt x="2809" y="4659"/>
                  </a:cubicBezTo>
                  <a:cubicBezTo>
                    <a:pt x="3099" y="4606"/>
                    <a:pt x="3239" y="4180"/>
                    <a:pt x="3477" y="4025"/>
                  </a:cubicBezTo>
                  <a:cubicBezTo>
                    <a:pt x="3718" y="3866"/>
                    <a:pt x="4167" y="3912"/>
                    <a:pt x="4326" y="3674"/>
                  </a:cubicBezTo>
                  <a:cubicBezTo>
                    <a:pt x="4488" y="3440"/>
                    <a:pt x="4292" y="3040"/>
                    <a:pt x="4352" y="2753"/>
                  </a:cubicBezTo>
                  <a:cubicBezTo>
                    <a:pt x="4409" y="2482"/>
                    <a:pt x="4760" y="2198"/>
                    <a:pt x="4707" y="1904"/>
                  </a:cubicBezTo>
                  <a:cubicBezTo>
                    <a:pt x="4655" y="1614"/>
                    <a:pt x="4224" y="1473"/>
                    <a:pt x="4069" y="1236"/>
                  </a:cubicBezTo>
                  <a:cubicBezTo>
                    <a:pt x="3915" y="994"/>
                    <a:pt x="3956" y="545"/>
                    <a:pt x="3722" y="387"/>
                  </a:cubicBezTo>
                  <a:cubicBezTo>
                    <a:pt x="3650" y="337"/>
                    <a:pt x="3563" y="321"/>
                    <a:pt x="3468" y="321"/>
                  </a:cubicBezTo>
                  <a:cubicBezTo>
                    <a:pt x="3294" y="321"/>
                    <a:pt x="3095" y="375"/>
                    <a:pt x="2921" y="375"/>
                  </a:cubicBezTo>
                  <a:cubicBezTo>
                    <a:pt x="2879" y="375"/>
                    <a:pt x="2839" y="372"/>
                    <a:pt x="2801" y="364"/>
                  </a:cubicBezTo>
                  <a:cubicBezTo>
                    <a:pt x="2545" y="308"/>
                    <a:pt x="2282" y="1"/>
                    <a:pt x="2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6"/>
            <p:cNvSpPr/>
            <p:nvPr/>
          </p:nvSpPr>
          <p:spPr>
            <a:xfrm>
              <a:off x="5463160" y="1784114"/>
              <a:ext cx="209057" cy="202721"/>
            </a:xfrm>
            <a:custGeom>
              <a:avLst/>
              <a:gdLst/>
              <a:ahLst/>
              <a:cxnLst/>
              <a:rect l="l" t="t" r="r" b="b"/>
              <a:pathLst>
                <a:path w="2628" h="2553" extrusionOk="0">
                  <a:moveTo>
                    <a:pt x="1109" y="236"/>
                  </a:moveTo>
                  <a:cubicBezTo>
                    <a:pt x="1212" y="236"/>
                    <a:pt x="1318" y="340"/>
                    <a:pt x="1416" y="354"/>
                  </a:cubicBezTo>
                  <a:cubicBezTo>
                    <a:pt x="1425" y="355"/>
                    <a:pt x="1434" y="356"/>
                    <a:pt x="1443" y="356"/>
                  </a:cubicBezTo>
                  <a:cubicBezTo>
                    <a:pt x="1525" y="356"/>
                    <a:pt x="1624" y="314"/>
                    <a:pt x="1704" y="314"/>
                  </a:cubicBezTo>
                  <a:cubicBezTo>
                    <a:pt x="1732" y="314"/>
                    <a:pt x="1757" y="319"/>
                    <a:pt x="1779" y="331"/>
                  </a:cubicBezTo>
                  <a:cubicBezTo>
                    <a:pt x="1876" y="391"/>
                    <a:pt x="1873" y="565"/>
                    <a:pt x="1944" y="656"/>
                  </a:cubicBezTo>
                  <a:cubicBezTo>
                    <a:pt x="2012" y="743"/>
                    <a:pt x="2186" y="788"/>
                    <a:pt x="2212" y="897"/>
                  </a:cubicBezTo>
                  <a:cubicBezTo>
                    <a:pt x="2242" y="1011"/>
                    <a:pt x="2115" y="1135"/>
                    <a:pt x="2103" y="1244"/>
                  </a:cubicBezTo>
                  <a:cubicBezTo>
                    <a:pt x="2084" y="1358"/>
                    <a:pt x="2174" y="1509"/>
                    <a:pt x="2122" y="1607"/>
                  </a:cubicBezTo>
                  <a:cubicBezTo>
                    <a:pt x="2066" y="1704"/>
                    <a:pt x="1888" y="1701"/>
                    <a:pt x="1798" y="1769"/>
                  </a:cubicBezTo>
                  <a:cubicBezTo>
                    <a:pt x="1711" y="1837"/>
                    <a:pt x="1669" y="2011"/>
                    <a:pt x="1556" y="2040"/>
                  </a:cubicBezTo>
                  <a:cubicBezTo>
                    <a:pt x="1544" y="2044"/>
                    <a:pt x="1532" y="2045"/>
                    <a:pt x="1520" y="2045"/>
                  </a:cubicBezTo>
                  <a:cubicBezTo>
                    <a:pt x="1418" y="2045"/>
                    <a:pt x="1311" y="1938"/>
                    <a:pt x="1213" y="1927"/>
                  </a:cubicBezTo>
                  <a:cubicBezTo>
                    <a:pt x="1204" y="1926"/>
                    <a:pt x="1195" y="1926"/>
                    <a:pt x="1185" y="1926"/>
                  </a:cubicBezTo>
                  <a:cubicBezTo>
                    <a:pt x="1103" y="1926"/>
                    <a:pt x="1007" y="1965"/>
                    <a:pt x="928" y="1965"/>
                  </a:cubicBezTo>
                  <a:cubicBezTo>
                    <a:pt x="900" y="1965"/>
                    <a:pt x="873" y="1960"/>
                    <a:pt x="850" y="1946"/>
                  </a:cubicBezTo>
                  <a:cubicBezTo>
                    <a:pt x="752" y="1890"/>
                    <a:pt x="756" y="1713"/>
                    <a:pt x="684" y="1622"/>
                  </a:cubicBezTo>
                  <a:cubicBezTo>
                    <a:pt x="617" y="1535"/>
                    <a:pt x="443" y="1493"/>
                    <a:pt x="416" y="1380"/>
                  </a:cubicBezTo>
                  <a:cubicBezTo>
                    <a:pt x="386" y="1267"/>
                    <a:pt x="514" y="1146"/>
                    <a:pt x="526" y="1037"/>
                  </a:cubicBezTo>
                  <a:cubicBezTo>
                    <a:pt x="544" y="924"/>
                    <a:pt x="453" y="772"/>
                    <a:pt x="507" y="675"/>
                  </a:cubicBezTo>
                  <a:cubicBezTo>
                    <a:pt x="563" y="577"/>
                    <a:pt x="741" y="580"/>
                    <a:pt x="831" y="509"/>
                  </a:cubicBezTo>
                  <a:cubicBezTo>
                    <a:pt x="918" y="445"/>
                    <a:pt x="960" y="271"/>
                    <a:pt x="1073" y="241"/>
                  </a:cubicBezTo>
                  <a:cubicBezTo>
                    <a:pt x="1085" y="237"/>
                    <a:pt x="1097" y="236"/>
                    <a:pt x="1109" y="236"/>
                  </a:cubicBezTo>
                  <a:close/>
                  <a:moveTo>
                    <a:pt x="1023" y="0"/>
                  </a:moveTo>
                  <a:cubicBezTo>
                    <a:pt x="1006" y="0"/>
                    <a:pt x="990" y="2"/>
                    <a:pt x="974" y="6"/>
                  </a:cubicBezTo>
                  <a:cubicBezTo>
                    <a:pt x="816" y="48"/>
                    <a:pt x="756" y="293"/>
                    <a:pt x="635" y="387"/>
                  </a:cubicBezTo>
                  <a:cubicBezTo>
                    <a:pt x="507" y="486"/>
                    <a:pt x="254" y="482"/>
                    <a:pt x="175" y="618"/>
                  </a:cubicBezTo>
                  <a:cubicBezTo>
                    <a:pt x="96" y="758"/>
                    <a:pt x="223" y="969"/>
                    <a:pt x="204" y="1131"/>
                  </a:cubicBezTo>
                  <a:cubicBezTo>
                    <a:pt x="182" y="1282"/>
                    <a:pt x="1" y="1455"/>
                    <a:pt x="46" y="1618"/>
                  </a:cubicBezTo>
                  <a:cubicBezTo>
                    <a:pt x="88" y="1777"/>
                    <a:pt x="333" y="1833"/>
                    <a:pt x="427" y="1958"/>
                  </a:cubicBezTo>
                  <a:cubicBezTo>
                    <a:pt x="526" y="2086"/>
                    <a:pt x="521" y="2335"/>
                    <a:pt x="657" y="2415"/>
                  </a:cubicBezTo>
                  <a:cubicBezTo>
                    <a:pt x="691" y="2434"/>
                    <a:pt x="729" y="2441"/>
                    <a:pt x="769" y="2441"/>
                  </a:cubicBezTo>
                  <a:cubicBezTo>
                    <a:pt x="882" y="2441"/>
                    <a:pt x="1014" y="2386"/>
                    <a:pt x="1126" y="2386"/>
                  </a:cubicBezTo>
                  <a:cubicBezTo>
                    <a:pt x="1140" y="2386"/>
                    <a:pt x="1154" y="2386"/>
                    <a:pt x="1167" y="2388"/>
                  </a:cubicBezTo>
                  <a:cubicBezTo>
                    <a:pt x="1307" y="2405"/>
                    <a:pt x="1460" y="2553"/>
                    <a:pt x="1605" y="2553"/>
                  </a:cubicBezTo>
                  <a:cubicBezTo>
                    <a:pt x="1622" y="2553"/>
                    <a:pt x="1638" y="2551"/>
                    <a:pt x="1654" y="2547"/>
                  </a:cubicBezTo>
                  <a:cubicBezTo>
                    <a:pt x="1817" y="2502"/>
                    <a:pt x="1873" y="2260"/>
                    <a:pt x="1998" y="2165"/>
                  </a:cubicBezTo>
                  <a:cubicBezTo>
                    <a:pt x="2126" y="2067"/>
                    <a:pt x="2375" y="2071"/>
                    <a:pt x="2454" y="1931"/>
                  </a:cubicBezTo>
                  <a:cubicBezTo>
                    <a:pt x="2533" y="1795"/>
                    <a:pt x="2405" y="1580"/>
                    <a:pt x="2428" y="1422"/>
                  </a:cubicBezTo>
                  <a:cubicBezTo>
                    <a:pt x="2446" y="1267"/>
                    <a:pt x="2627" y="1093"/>
                    <a:pt x="2587" y="935"/>
                  </a:cubicBezTo>
                  <a:cubicBezTo>
                    <a:pt x="2541" y="776"/>
                    <a:pt x="2299" y="716"/>
                    <a:pt x="2205" y="595"/>
                  </a:cubicBezTo>
                  <a:cubicBezTo>
                    <a:pt x="2107" y="467"/>
                    <a:pt x="2111" y="218"/>
                    <a:pt x="1975" y="138"/>
                  </a:cubicBezTo>
                  <a:cubicBezTo>
                    <a:pt x="1941" y="119"/>
                    <a:pt x="1903" y="112"/>
                    <a:pt x="1863" y="112"/>
                  </a:cubicBezTo>
                  <a:cubicBezTo>
                    <a:pt x="1749" y="112"/>
                    <a:pt x="1615" y="167"/>
                    <a:pt x="1502" y="167"/>
                  </a:cubicBezTo>
                  <a:cubicBezTo>
                    <a:pt x="1489" y="167"/>
                    <a:pt x="1475" y="167"/>
                    <a:pt x="1462" y="165"/>
                  </a:cubicBezTo>
                  <a:cubicBezTo>
                    <a:pt x="1322" y="148"/>
                    <a:pt x="1168" y="0"/>
                    <a:pt x="10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6"/>
            <p:cNvSpPr/>
            <p:nvPr/>
          </p:nvSpPr>
          <p:spPr>
            <a:xfrm>
              <a:off x="5520198" y="1818100"/>
              <a:ext cx="95301" cy="92427"/>
            </a:xfrm>
            <a:custGeom>
              <a:avLst/>
              <a:gdLst/>
              <a:ahLst/>
              <a:cxnLst/>
              <a:rect l="l" t="t" r="r" b="b"/>
              <a:pathLst>
                <a:path w="1198" h="1164" extrusionOk="0">
                  <a:moveTo>
                    <a:pt x="542" y="203"/>
                  </a:moveTo>
                  <a:cubicBezTo>
                    <a:pt x="580" y="203"/>
                    <a:pt x="620" y="240"/>
                    <a:pt x="654" y="243"/>
                  </a:cubicBezTo>
                  <a:cubicBezTo>
                    <a:pt x="658" y="244"/>
                    <a:pt x="663" y="244"/>
                    <a:pt x="667" y="244"/>
                  </a:cubicBezTo>
                  <a:cubicBezTo>
                    <a:pt x="697" y="244"/>
                    <a:pt x="730" y="229"/>
                    <a:pt x="758" y="229"/>
                  </a:cubicBezTo>
                  <a:cubicBezTo>
                    <a:pt x="767" y="229"/>
                    <a:pt x="775" y="231"/>
                    <a:pt x="783" y="235"/>
                  </a:cubicBezTo>
                  <a:cubicBezTo>
                    <a:pt x="816" y="257"/>
                    <a:pt x="816" y="318"/>
                    <a:pt x="839" y="353"/>
                  </a:cubicBezTo>
                  <a:cubicBezTo>
                    <a:pt x="865" y="382"/>
                    <a:pt x="926" y="398"/>
                    <a:pt x="937" y="439"/>
                  </a:cubicBezTo>
                  <a:cubicBezTo>
                    <a:pt x="948" y="477"/>
                    <a:pt x="899" y="518"/>
                    <a:pt x="896" y="560"/>
                  </a:cubicBezTo>
                  <a:cubicBezTo>
                    <a:pt x="891" y="597"/>
                    <a:pt x="922" y="654"/>
                    <a:pt x="903" y="688"/>
                  </a:cubicBezTo>
                  <a:cubicBezTo>
                    <a:pt x="884" y="722"/>
                    <a:pt x="820" y="722"/>
                    <a:pt x="790" y="745"/>
                  </a:cubicBezTo>
                  <a:cubicBezTo>
                    <a:pt x="755" y="771"/>
                    <a:pt x="745" y="832"/>
                    <a:pt x="703" y="843"/>
                  </a:cubicBezTo>
                  <a:cubicBezTo>
                    <a:pt x="700" y="843"/>
                    <a:pt x="696" y="844"/>
                    <a:pt x="693" y="844"/>
                  </a:cubicBezTo>
                  <a:cubicBezTo>
                    <a:pt x="654" y="844"/>
                    <a:pt x="616" y="805"/>
                    <a:pt x="579" y="801"/>
                  </a:cubicBezTo>
                  <a:cubicBezTo>
                    <a:pt x="577" y="801"/>
                    <a:pt x="575" y="801"/>
                    <a:pt x="572" y="801"/>
                  </a:cubicBezTo>
                  <a:cubicBezTo>
                    <a:pt x="544" y="801"/>
                    <a:pt x="510" y="815"/>
                    <a:pt x="480" y="815"/>
                  </a:cubicBezTo>
                  <a:cubicBezTo>
                    <a:pt x="469" y="815"/>
                    <a:pt x="459" y="814"/>
                    <a:pt x="450" y="809"/>
                  </a:cubicBezTo>
                  <a:cubicBezTo>
                    <a:pt x="416" y="790"/>
                    <a:pt x="416" y="726"/>
                    <a:pt x="393" y="692"/>
                  </a:cubicBezTo>
                  <a:cubicBezTo>
                    <a:pt x="371" y="661"/>
                    <a:pt x="307" y="647"/>
                    <a:pt x="299" y="609"/>
                  </a:cubicBezTo>
                  <a:cubicBezTo>
                    <a:pt x="288" y="567"/>
                    <a:pt x="333" y="526"/>
                    <a:pt x="337" y="488"/>
                  </a:cubicBezTo>
                  <a:cubicBezTo>
                    <a:pt x="344" y="447"/>
                    <a:pt x="311" y="390"/>
                    <a:pt x="330" y="360"/>
                  </a:cubicBezTo>
                  <a:cubicBezTo>
                    <a:pt x="352" y="322"/>
                    <a:pt x="412" y="325"/>
                    <a:pt x="447" y="299"/>
                  </a:cubicBezTo>
                  <a:cubicBezTo>
                    <a:pt x="477" y="276"/>
                    <a:pt x="492" y="212"/>
                    <a:pt x="529" y="205"/>
                  </a:cubicBezTo>
                  <a:cubicBezTo>
                    <a:pt x="533" y="204"/>
                    <a:pt x="538" y="203"/>
                    <a:pt x="542" y="203"/>
                  </a:cubicBezTo>
                  <a:close/>
                  <a:moveTo>
                    <a:pt x="470" y="1"/>
                  </a:moveTo>
                  <a:cubicBezTo>
                    <a:pt x="461" y="1"/>
                    <a:pt x="452" y="2"/>
                    <a:pt x="443" y="5"/>
                  </a:cubicBezTo>
                  <a:cubicBezTo>
                    <a:pt x="371" y="20"/>
                    <a:pt x="344" y="133"/>
                    <a:pt x="288" y="179"/>
                  </a:cubicBezTo>
                  <a:cubicBezTo>
                    <a:pt x="227" y="220"/>
                    <a:pt x="114" y="217"/>
                    <a:pt x="81" y="280"/>
                  </a:cubicBezTo>
                  <a:cubicBezTo>
                    <a:pt x="43" y="344"/>
                    <a:pt x="99" y="443"/>
                    <a:pt x="92" y="515"/>
                  </a:cubicBezTo>
                  <a:cubicBezTo>
                    <a:pt x="81" y="586"/>
                    <a:pt x="1" y="665"/>
                    <a:pt x="16" y="738"/>
                  </a:cubicBezTo>
                  <a:cubicBezTo>
                    <a:pt x="39" y="809"/>
                    <a:pt x="149" y="835"/>
                    <a:pt x="194" y="891"/>
                  </a:cubicBezTo>
                  <a:cubicBezTo>
                    <a:pt x="235" y="952"/>
                    <a:pt x="235" y="1065"/>
                    <a:pt x="299" y="1103"/>
                  </a:cubicBezTo>
                  <a:cubicBezTo>
                    <a:pt x="313" y="1111"/>
                    <a:pt x="329" y="1114"/>
                    <a:pt x="347" y="1114"/>
                  </a:cubicBezTo>
                  <a:cubicBezTo>
                    <a:pt x="400" y="1114"/>
                    <a:pt x="464" y="1087"/>
                    <a:pt x="519" y="1087"/>
                  </a:cubicBezTo>
                  <a:cubicBezTo>
                    <a:pt x="524" y="1087"/>
                    <a:pt x="529" y="1088"/>
                    <a:pt x="534" y="1088"/>
                  </a:cubicBezTo>
                  <a:cubicBezTo>
                    <a:pt x="593" y="1098"/>
                    <a:pt x="662" y="1164"/>
                    <a:pt x="726" y="1164"/>
                  </a:cubicBezTo>
                  <a:cubicBezTo>
                    <a:pt x="735" y="1164"/>
                    <a:pt x="743" y="1162"/>
                    <a:pt x="752" y="1160"/>
                  </a:cubicBezTo>
                  <a:cubicBezTo>
                    <a:pt x="828" y="1141"/>
                    <a:pt x="854" y="1032"/>
                    <a:pt x="910" y="987"/>
                  </a:cubicBezTo>
                  <a:cubicBezTo>
                    <a:pt x="967" y="941"/>
                    <a:pt x="1081" y="945"/>
                    <a:pt x="1118" y="881"/>
                  </a:cubicBezTo>
                  <a:cubicBezTo>
                    <a:pt x="1152" y="820"/>
                    <a:pt x="1095" y="722"/>
                    <a:pt x="1103" y="647"/>
                  </a:cubicBezTo>
                  <a:cubicBezTo>
                    <a:pt x="1114" y="579"/>
                    <a:pt x="1197" y="499"/>
                    <a:pt x="1178" y="428"/>
                  </a:cubicBezTo>
                  <a:cubicBezTo>
                    <a:pt x="1159" y="356"/>
                    <a:pt x="1046" y="325"/>
                    <a:pt x="1005" y="269"/>
                  </a:cubicBezTo>
                  <a:cubicBezTo>
                    <a:pt x="959" y="212"/>
                    <a:pt x="959" y="99"/>
                    <a:pt x="899" y="62"/>
                  </a:cubicBezTo>
                  <a:cubicBezTo>
                    <a:pt x="884" y="54"/>
                    <a:pt x="867" y="51"/>
                    <a:pt x="849" y="51"/>
                  </a:cubicBezTo>
                  <a:cubicBezTo>
                    <a:pt x="796" y="51"/>
                    <a:pt x="733" y="77"/>
                    <a:pt x="680" y="77"/>
                  </a:cubicBezTo>
                  <a:cubicBezTo>
                    <a:pt x="675" y="77"/>
                    <a:pt x="670" y="77"/>
                    <a:pt x="665" y="76"/>
                  </a:cubicBezTo>
                  <a:cubicBezTo>
                    <a:pt x="602" y="67"/>
                    <a:pt x="536" y="1"/>
                    <a:pt x="4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6"/>
            <p:cNvSpPr/>
            <p:nvPr/>
          </p:nvSpPr>
          <p:spPr>
            <a:xfrm>
              <a:off x="5558382" y="1843034"/>
              <a:ext cx="21956" cy="21439"/>
            </a:xfrm>
            <a:custGeom>
              <a:avLst/>
              <a:gdLst/>
              <a:ahLst/>
              <a:cxnLst/>
              <a:rect l="l" t="t" r="r" b="b"/>
              <a:pathLst>
                <a:path w="276" h="270" extrusionOk="0">
                  <a:moveTo>
                    <a:pt x="106" y="0"/>
                  </a:moveTo>
                  <a:cubicBezTo>
                    <a:pt x="105" y="0"/>
                    <a:pt x="104" y="0"/>
                    <a:pt x="102" y="1"/>
                  </a:cubicBezTo>
                  <a:cubicBezTo>
                    <a:pt x="83" y="4"/>
                    <a:pt x="80" y="30"/>
                    <a:pt x="64" y="42"/>
                  </a:cubicBezTo>
                  <a:cubicBezTo>
                    <a:pt x="54" y="49"/>
                    <a:pt x="26" y="49"/>
                    <a:pt x="16" y="65"/>
                  </a:cubicBezTo>
                  <a:cubicBezTo>
                    <a:pt x="8" y="79"/>
                    <a:pt x="23" y="102"/>
                    <a:pt x="19" y="117"/>
                  </a:cubicBezTo>
                  <a:cubicBezTo>
                    <a:pt x="19" y="136"/>
                    <a:pt x="0" y="152"/>
                    <a:pt x="4" y="170"/>
                  </a:cubicBezTo>
                  <a:cubicBezTo>
                    <a:pt x="8" y="185"/>
                    <a:pt x="35" y="193"/>
                    <a:pt x="42" y="204"/>
                  </a:cubicBezTo>
                  <a:cubicBezTo>
                    <a:pt x="54" y="220"/>
                    <a:pt x="54" y="246"/>
                    <a:pt x="68" y="253"/>
                  </a:cubicBezTo>
                  <a:cubicBezTo>
                    <a:pt x="72" y="255"/>
                    <a:pt x="76" y="256"/>
                    <a:pt x="81" y="256"/>
                  </a:cubicBezTo>
                  <a:cubicBezTo>
                    <a:pt x="94" y="256"/>
                    <a:pt x="110" y="250"/>
                    <a:pt x="122" y="250"/>
                  </a:cubicBezTo>
                  <a:cubicBezTo>
                    <a:pt x="135" y="253"/>
                    <a:pt x="152" y="269"/>
                    <a:pt x="169" y="269"/>
                  </a:cubicBezTo>
                  <a:cubicBezTo>
                    <a:pt x="171" y="269"/>
                    <a:pt x="172" y="269"/>
                    <a:pt x="174" y="269"/>
                  </a:cubicBezTo>
                  <a:cubicBezTo>
                    <a:pt x="189" y="265"/>
                    <a:pt x="197" y="238"/>
                    <a:pt x="208" y="227"/>
                  </a:cubicBezTo>
                  <a:cubicBezTo>
                    <a:pt x="223" y="215"/>
                    <a:pt x="249" y="220"/>
                    <a:pt x="257" y="204"/>
                  </a:cubicBezTo>
                  <a:cubicBezTo>
                    <a:pt x="265" y="189"/>
                    <a:pt x="253" y="166"/>
                    <a:pt x="253" y="147"/>
                  </a:cubicBezTo>
                  <a:cubicBezTo>
                    <a:pt x="257" y="133"/>
                    <a:pt x="275" y="114"/>
                    <a:pt x="272" y="98"/>
                  </a:cubicBezTo>
                  <a:cubicBezTo>
                    <a:pt x="265" y="79"/>
                    <a:pt x="242" y="76"/>
                    <a:pt x="230" y="61"/>
                  </a:cubicBezTo>
                  <a:cubicBezTo>
                    <a:pt x="219" y="49"/>
                    <a:pt x="219" y="23"/>
                    <a:pt x="204" y="16"/>
                  </a:cubicBezTo>
                  <a:cubicBezTo>
                    <a:pt x="201" y="13"/>
                    <a:pt x="197" y="11"/>
                    <a:pt x="192" y="11"/>
                  </a:cubicBezTo>
                  <a:cubicBezTo>
                    <a:pt x="182" y="11"/>
                    <a:pt x="170" y="16"/>
                    <a:pt x="158" y="16"/>
                  </a:cubicBezTo>
                  <a:cubicBezTo>
                    <a:pt x="156" y="16"/>
                    <a:pt x="153" y="16"/>
                    <a:pt x="151" y="16"/>
                  </a:cubicBezTo>
                  <a:cubicBezTo>
                    <a:pt x="137" y="16"/>
                    <a:pt x="120"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6" name="Google Shape;666;p16"/>
          <p:cNvSpPr/>
          <p:nvPr/>
        </p:nvSpPr>
        <p:spPr>
          <a:xfrm>
            <a:off x="-200" y="556867"/>
            <a:ext cx="12192000" cy="5744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16"/>
          <p:cNvSpPr txBox="1">
            <a:spLocks noGrp="1"/>
          </p:cNvSpPr>
          <p:nvPr>
            <p:ph type="ctrTitle"/>
          </p:nvPr>
        </p:nvSpPr>
        <p:spPr>
          <a:xfrm>
            <a:off x="2801481" y="479267"/>
            <a:ext cx="8430400" cy="77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3F3F3"/>
              </a:buClr>
              <a:buSzPts val="2400"/>
              <a:buNone/>
              <a:defRPr sz="4000" b="0">
                <a:solidFill>
                  <a:srgbClr val="F3F3F3"/>
                </a:solidFill>
              </a:defRPr>
            </a:lvl1pPr>
            <a:lvl2pPr lvl="1" rtl="0">
              <a:spcBef>
                <a:spcPts val="0"/>
              </a:spcBef>
              <a:spcAft>
                <a:spcPts val="0"/>
              </a:spcAft>
              <a:buClr>
                <a:srgbClr val="F3F3F3"/>
              </a:buClr>
              <a:buSzPts val="2400"/>
              <a:buNone/>
              <a:defRPr sz="3200">
                <a:solidFill>
                  <a:srgbClr val="F3F3F3"/>
                </a:solidFill>
              </a:defRPr>
            </a:lvl2pPr>
            <a:lvl3pPr lvl="2" rtl="0">
              <a:spcBef>
                <a:spcPts val="0"/>
              </a:spcBef>
              <a:spcAft>
                <a:spcPts val="0"/>
              </a:spcAft>
              <a:buClr>
                <a:srgbClr val="F3F3F3"/>
              </a:buClr>
              <a:buSzPts val="2400"/>
              <a:buNone/>
              <a:defRPr sz="3200">
                <a:solidFill>
                  <a:srgbClr val="F3F3F3"/>
                </a:solidFill>
              </a:defRPr>
            </a:lvl3pPr>
            <a:lvl4pPr lvl="3" rtl="0">
              <a:spcBef>
                <a:spcPts val="0"/>
              </a:spcBef>
              <a:spcAft>
                <a:spcPts val="0"/>
              </a:spcAft>
              <a:buClr>
                <a:srgbClr val="F3F3F3"/>
              </a:buClr>
              <a:buSzPts val="2400"/>
              <a:buNone/>
              <a:defRPr sz="3200">
                <a:solidFill>
                  <a:srgbClr val="F3F3F3"/>
                </a:solidFill>
              </a:defRPr>
            </a:lvl4pPr>
            <a:lvl5pPr lvl="4" rtl="0">
              <a:spcBef>
                <a:spcPts val="0"/>
              </a:spcBef>
              <a:spcAft>
                <a:spcPts val="0"/>
              </a:spcAft>
              <a:buClr>
                <a:srgbClr val="F3F3F3"/>
              </a:buClr>
              <a:buSzPts val="2400"/>
              <a:buNone/>
              <a:defRPr sz="3200">
                <a:solidFill>
                  <a:srgbClr val="F3F3F3"/>
                </a:solidFill>
              </a:defRPr>
            </a:lvl5pPr>
            <a:lvl6pPr lvl="5" rtl="0">
              <a:spcBef>
                <a:spcPts val="0"/>
              </a:spcBef>
              <a:spcAft>
                <a:spcPts val="0"/>
              </a:spcAft>
              <a:buClr>
                <a:srgbClr val="F3F3F3"/>
              </a:buClr>
              <a:buSzPts val="2400"/>
              <a:buNone/>
              <a:defRPr sz="3200">
                <a:solidFill>
                  <a:srgbClr val="F3F3F3"/>
                </a:solidFill>
              </a:defRPr>
            </a:lvl6pPr>
            <a:lvl7pPr lvl="6" rtl="0">
              <a:spcBef>
                <a:spcPts val="0"/>
              </a:spcBef>
              <a:spcAft>
                <a:spcPts val="0"/>
              </a:spcAft>
              <a:buClr>
                <a:srgbClr val="F3F3F3"/>
              </a:buClr>
              <a:buSzPts val="2400"/>
              <a:buNone/>
              <a:defRPr sz="3200">
                <a:solidFill>
                  <a:srgbClr val="F3F3F3"/>
                </a:solidFill>
              </a:defRPr>
            </a:lvl7pPr>
            <a:lvl8pPr lvl="7" rtl="0">
              <a:spcBef>
                <a:spcPts val="0"/>
              </a:spcBef>
              <a:spcAft>
                <a:spcPts val="0"/>
              </a:spcAft>
              <a:buClr>
                <a:srgbClr val="F3F3F3"/>
              </a:buClr>
              <a:buSzPts val="2400"/>
              <a:buNone/>
              <a:defRPr sz="3200">
                <a:solidFill>
                  <a:srgbClr val="F3F3F3"/>
                </a:solidFill>
              </a:defRPr>
            </a:lvl8pPr>
            <a:lvl9pPr lvl="8" rtl="0">
              <a:spcBef>
                <a:spcPts val="0"/>
              </a:spcBef>
              <a:spcAft>
                <a:spcPts val="0"/>
              </a:spcAft>
              <a:buClr>
                <a:srgbClr val="F3F3F3"/>
              </a:buClr>
              <a:buSzPts val="2400"/>
              <a:buNone/>
              <a:defRPr sz="3200">
                <a:solidFill>
                  <a:srgbClr val="F3F3F3"/>
                </a:solidFill>
              </a:defRPr>
            </a:lvl9pPr>
          </a:lstStyle>
          <a:p>
            <a:endParaRPr/>
          </a:p>
        </p:txBody>
      </p:sp>
      <p:sp>
        <p:nvSpPr>
          <p:cNvPr id="668" name="Google Shape;668;p16"/>
          <p:cNvSpPr txBox="1">
            <a:spLocks noGrp="1"/>
          </p:cNvSpPr>
          <p:nvPr>
            <p:ph type="subTitle" idx="1"/>
          </p:nvPr>
        </p:nvSpPr>
        <p:spPr>
          <a:xfrm>
            <a:off x="960000" y="1939533"/>
            <a:ext cx="4510400" cy="697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3200">
                <a:solidFill>
                  <a:srgbClr val="F3F3F3"/>
                </a:solidFill>
                <a:latin typeface="Staatliches"/>
                <a:ea typeface="Staatliches"/>
                <a:cs typeface="Staatliches"/>
                <a:sym typeface="Staatliches"/>
              </a:defRPr>
            </a:lvl1pPr>
            <a:lvl2pPr lvl="1"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2pPr>
            <a:lvl3pPr lvl="2"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3pPr>
            <a:lvl4pPr lvl="3"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4pPr>
            <a:lvl5pPr lvl="4"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5pPr>
            <a:lvl6pPr lvl="5"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6pPr>
            <a:lvl7pPr lvl="6"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7pPr>
            <a:lvl8pPr lvl="7"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8pPr>
            <a:lvl9pPr lvl="8" algn="ctr" rtl="0">
              <a:lnSpc>
                <a:spcPct val="100000"/>
              </a:lnSpc>
              <a:spcBef>
                <a:spcPts val="2133"/>
              </a:spcBef>
              <a:spcAft>
                <a:spcPts val="2133"/>
              </a:spcAft>
              <a:buNone/>
              <a:defRPr sz="3200">
                <a:solidFill>
                  <a:srgbClr val="F3F3F3"/>
                </a:solidFill>
                <a:latin typeface="Staatliches"/>
                <a:ea typeface="Staatliches"/>
                <a:cs typeface="Staatliches"/>
                <a:sym typeface="Staatliches"/>
              </a:defRPr>
            </a:lvl9pPr>
          </a:lstStyle>
          <a:p>
            <a:endParaRPr/>
          </a:p>
        </p:txBody>
      </p:sp>
      <p:sp>
        <p:nvSpPr>
          <p:cNvPr id="669" name="Google Shape;669;p16"/>
          <p:cNvSpPr txBox="1">
            <a:spLocks noGrp="1"/>
          </p:cNvSpPr>
          <p:nvPr>
            <p:ph type="subTitle" idx="2"/>
          </p:nvPr>
        </p:nvSpPr>
        <p:spPr>
          <a:xfrm>
            <a:off x="6721533" y="1939533"/>
            <a:ext cx="4510400" cy="697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3200">
                <a:solidFill>
                  <a:srgbClr val="F3F3F3"/>
                </a:solidFill>
                <a:latin typeface="Staatliches"/>
                <a:ea typeface="Staatliches"/>
                <a:cs typeface="Staatliches"/>
                <a:sym typeface="Staatliches"/>
              </a:defRPr>
            </a:lvl1pPr>
            <a:lvl2pPr lvl="1"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2pPr>
            <a:lvl3pPr lvl="2"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3pPr>
            <a:lvl4pPr lvl="3"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4pPr>
            <a:lvl5pPr lvl="4"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5pPr>
            <a:lvl6pPr lvl="5"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6pPr>
            <a:lvl7pPr lvl="6"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7pPr>
            <a:lvl8pPr lvl="7"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8pPr>
            <a:lvl9pPr lvl="8" algn="ctr" rtl="0">
              <a:lnSpc>
                <a:spcPct val="100000"/>
              </a:lnSpc>
              <a:spcBef>
                <a:spcPts val="2133"/>
              </a:spcBef>
              <a:spcAft>
                <a:spcPts val="2133"/>
              </a:spcAft>
              <a:buNone/>
              <a:defRPr sz="3200">
                <a:solidFill>
                  <a:srgbClr val="F3F3F3"/>
                </a:solidFill>
                <a:latin typeface="Staatliches"/>
                <a:ea typeface="Staatliches"/>
                <a:cs typeface="Staatliches"/>
                <a:sym typeface="Staatliches"/>
              </a:defRPr>
            </a:lvl9pPr>
          </a:lstStyle>
          <a:p>
            <a:endParaRPr/>
          </a:p>
        </p:txBody>
      </p:sp>
      <p:sp>
        <p:nvSpPr>
          <p:cNvPr id="670" name="Google Shape;670;p16"/>
          <p:cNvSpPr txBox="1">
            <a:spLocks noGrp="1"/>
          </p:cNvSpPr>
          <p:nvPr>
            <p:ph type="subTitle" idx="3"/>
          </p:nvPr>
        </p:nvSpPr>
        <p:spPr>
          <a:xfrm>
            <a:off x="960067" y="2637400"/>
            <a:ext cx="45104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rgbClr val="F3F3F3"/>
                </a:solidFill>
              </a:defRPr>
            </a:lvl1pPr>
            <a:lvl2pPr lvl="1" algn="ctr" rtl="0">
              <a:lnSpc>
                <a:spcPct val="100000"/>
              </a:lnSpc>
              <a:spcBef>
                <a:spcPts val="2133"/>
              </a:spcBef>
              <a:spcAft>
                <a:spcPts val="0"/>
              </a:spcAft>
              <a:buNone/>
              <a:defRPr sz="1867">
                <a:solidFill>
                  <a:srgbClr val="F3F3F3"/>
                </a:solidFill>
              </a:defRPr>
            </a:lvl2pPr>
            <a:lvl3pPr lvl="2" algn="ctr" rtl="0">
              <a:lnSpc>
                <a:spcPct val="100000"/>
              </a:lnSpc>
              <a:spcBef>
                <a:spcPts val="2133"/>
              </a:spcBef>
              <a:spcAft>
                <a:spcPts val="0"/>
              </a:spcAft>
              <a:buNone/>
              <a:defRPr sz="1867">
                <a:solidFill>
                  <a:srgbClr val="F3F3F3"/>
                </a:solidFill>
              </a:defRPr>
            </a:lvl3pPr>
            <a:lvl4pPr lvl="3" algn="ctr" rtl="0">
              <a:lnSpc>
                <a:spcPct val="100000"/>
              </a:lnSpc>
              <a:spcBef>
                <a:spcPts val="2133"/>
              </a:spcBef>
              <a:spcAft>
                <a:spcPts val="0"/>
              </a:spcAft>
              <a:buNone/>
              <a:defRPr sz="1867">
                <a:solidFill>
                  <a:srgbClr val="F3F3F3"/>
                </a:solidFill>
              </a:defRPr>
            </a:lvl4pPr>
            <a:lvl5pPr lvl="4" algn="ctr" rtl="0">
              <a:lnSpc>
                <a:spcPct val="100000"/>
              </a:lnSpc>
              <a:spcBef>
                <a:spcPts val="2133"/>
              </a:spcBef>
              <a:spcAft>
                <a:spcPts val="0"/>
              </a:spcAft>
              <a:buNone/>
              <a:defRPr sz="1867">
                <a:solidFill>
                  <a:srgbClr val="F3F3F3"/>
                </a:solidFill>
              </a:defRPr>
            </a:lvl5pPr>
            <a:lvl6pPr lvl="5" algn="ctr" rtl="0">
              <a:lnSpc>
                <a:spcPct val="100000"/>
              </a:lnSpc>
              <a:spcBef>
                <a:spcPts val="2133"/>
              </a:spcBef>
              <a:spcAft>
                <a:spcPts val="0"/>
              </a:spcAft>
              <a:buNone/>
              <a:defRPr sz="1867">
                <a:solidFill>
                  <a:srgbClr val="F3F3F3"/>
                </a:solidFill>
              </a:defRPr>
            </a:lvl6pPr>
            <a:lvl7pPr lvl="6" algn="ctr" rtl="0">
              <a:lnSpc>
                <a:spcPct val="100000"/>
              </a:lnSpc>
              <a:spcBef>
                <a:spcPts val="2133"/>
              </a:spcBef>
              <a:spcAft>
                <a:spcPts val="0"/>
              </a:spcAft>
              <a:buNone/>
              <a:defRPr sz="1867">
                <a:solidFill>
                  <a:srgbClr val="F3F3F3"/>
                </a:solidFill>
              </a:defRPr>
            </a:lvl7pPr>
            <a:lvl8pPr lvl="7" algn="ctr" rtl="0">
              <a:lnSpc>
                <a:spcPct val="100000"/>
              </a:lnSpc>
              <a:spcBef>
                <a:spcPts val="2133"/>
              </a:spcBef>
              <a:spcAft>
                <a:spcPts val="0"/>
              </a:spcAft>
              <a:buNone/>
              <a:defRPr sz="1867">
                <a:solidFill>
                  <a:srgbClr val="F3F3F3"/>
                </a:solidFill>
              </a:defRPr>
            </a:lvl8pPr>
            <a:lvl9pPr lvl="8" algn="ctr" rtl="0">
              <a:lnSpc>
                <a:spcPct val="100000"/>
              </a:lnSpc>
              <a:spcBef>
                <a:spcPts val="2133"/>
              </a:spcBef>
              <a:spcAft>
                <a:spcPts val="2133"/>
              </a:spcAft>
              <a:buNone/>
              <a:defRPr sz="1867">
                <a:solidFill>
                  <a:srgbClr val="F3F3F3"/>
                </a:solidFill>
              </a:defRPr>
            </a:lvl9pPr>
          </a:lstStyle>
          <a:p>
            <a:endParaRPr/>
          </a:p>
        </p:txBody>
      </p:sp>
      <p:sp>
        <p:nvSpPr>
          <p:cNvPr id="671" name="Google Shape;671;p16"/>
          <p:cNvSpPr txBox="1">
            <a:spLocks noGrp="1"/>
          </p:cNvSpPr>
          <p:nvPr>
            <p:ph type="subTitle" idx="4"/>
          </p:nvPr>
        </p:nvSpPr>
        <p:spPr>
          <a:xfrm>
            <a:off x="6721465" y="2637400"/>
            <a:ext cx="45104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rgbClr val="F3F3F3"/>
                </a:solidFill>
              </a:defRPr>
            </a:lvl1pPr>
            <a:lvl2pPr lvl="1" algn="ctr" rtl="0">
              <a:lnSpc>
                <a:spcPct val="100000"/>
              </a:lnSpc>
              <a:spcBef>
                <a:spcPts val="2133"/>
              </a:spcBef>
              <a:spcAft>
                <a:spcPts val="0"/>
              </a:spcAft>
              <a:buNone/>
              <a:defRPr sz="1867">
                <a:solidFill>
                  <a:srgbClr val="F3F3F3"/>
                </a:solidFill>
              </a:defRPr>
            </a:lvl2pPr>
            <a:lvl3pPr lvl="2" algn="ctr" rtl="0">
              <a:lnSpc>
                <a:spcPct val="100000"/>
              </a:lnSpc>
              <a:spcBef>
                <a:spcPts val="2133"/>
              </a:spcBef>
              <a:spcAft>
                <a:spcPts val="0"/>
              </a:spcAft>
              <a:buNone/>
              <a:defRPr sz="1867">
                <a:solidFill>
                  <a:srgbClr val="F3F3F3"/>
                </a:solidFill>
              </a:defRPr>
            </a:lvl3pPr>
            <a:lvl4pPr lvl="3" algn="ctr" rtl="0">
              <a:lnSpc>
                <a:spcPct val="100000"/>
              </a:lnSpc>
              <a:spcBef>
                <a:spcPts val="2133"/>
              </a:spcBef>
              <a:spcAft>
                <a:spcPts val="0"/>
              </a:spcAft>
              <a:buNone/>
              <a:defRPr sz="1867">
                <a:solidFill>
                  <a:srgbClr val="F3F3F3"/>
                </a:solidFill>
              </a:defRPr>
            </a:lvl4pPr>
            <a:lvl5pPr lvl="4" algn="ctr" rtl="0">
              <a:lnSpc>
                <a:spcPct val="100000"/>
              </a:lnSpc>
              <a:spcBef>
                <a:spcPts val="2133"/>
              </a:spcBef>
              <a:spcAft>
                <a:spcPts val="0"/>
              </a:spcAft>
              <a:buNone/>
              <a:defRPr sz="1867">
                <a:solidFill>
                  <a:srgbClr val="F3F3F3"/>
                </a:solidFill>
              </a:defRPr>
            </a:lvl5pPr>
            <a:lvl6pPr lvl="5" algn="ctr" rtl="0">
              <a:lnSpc>
                <a:spcPct val="100000"/>
              </a:lnSpc>
              <a:spcBef>
                <a:spcPts val="2133"/>
              </a:spcBef>
              <a:spcAft>
                <a:spcPts val="0"/>
              </a:spcAft>
              <a:buNone/>
              <a:defRPr sz="1867">
                <a:solidFill>
                  <a:srgbClr val="F3F3F3"/>
                </a:solidFill>
              </a:defRPr>
            </a:lvl6pPr>
            <a:lvl7pPr lvl="6" algn="ctr" rtl="0">
              <a:lnSpc>
                <a:spcPct val="100000"/>
              </a:lnSpc>
              <a:spcBef>
                <a:spcPts val="2133"/>
              </a:spcBef>
              <a:spcAft>
                <a:spcPts val="0"/>
              </a:spcAft>
              <a:buNone/>
              <a:defRPr sz="1867">
                <a:solidFill>
                  <a:srgbClr val="F3F3F3"/>
                </a:solidFill>
              </a:defRPr>
            </a:lvl7pPr>
            <a:lvl8pPr lvl="7" algn="ctr" rtl="0">
              <a:lnSpc>
                <a:spcPct val="100000"/>
              </a:lnSpc>
              <a:spcBef>
                <a:spcPts val="2133"/>
              </a:spcBef>
              <a:spcAft>
                <a:spcPts val="0"/>
              </a:spcAft>
              <a:buNone/>
              <a:defRPr sz="1867">
                <a:solidFill>
                  <a:srgbClr val="F3F3F3"/>
                </a:solidFill>
              </a:defRPr>
            </a:lvl8pPr>
            <a:lvl9pPr lvl="8" algn="ctr" rtl="0">
              <a:lnSpc>
                <a:spcPct val="100000"/>
              </a:lnSpc>
              <a:spcBef>
                <a:spcPts val="2133"/>
              </a:spcBef>
              <a:spcAft>
                <a:spcPts val="2133"/>
              </a:spcAft>
              <a:buNone/>
              <a:defRPr sz="1867">
                <a:solidFill>
                  <a:srgbClr val="F3F3F3"/>
                </a:solidFill>
              </a:defRPr>
            </a:lvl9pPr>
          </a:lstStyle>
          <a:p>
            <a:endParaRPr/>
          </a:p>
        </p:txBody>
      </p:sp>
      <p:sp>
        <p:nvSpPr>
          <p:cNvPr id="672" name="Google Shape;672;p16"/>
          <p:cNvSpPr txBox="1">
            <a:spLocks noGrp="1"/>
          </p:cNvSpPr>
          <p:nvPr>
            <p:ph type="subTitle" idx="5"/>
          </p:nvPr>
        </p:nvSpPr>
        <p:spPr>
          <a:xfrm>
            <a:off x="960000" y="4299209"/>
            <a:ext cx="4510400" cy="697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3200">
                <a:solidFill>
                  <a:srgbClr val="F3F3F3"/>
                </a:solidFill>
                <a:latin typeface="Staatliches"/>
                <a:ea typeface="Staatliches"/>
                <a:cs typeface="Staatliches"/>
                <a:sym typeface="Staatliches"/>
              </a:defRPr>
            </a:lvl1pPr>
            <a:lvl2pPr lvl="1"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2pPr>
            <a:lvl3pPr lvl="2"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3pPr>
            <a:lvl4pPr lvl="3"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4pPr>
            <a:lvl5pPr lvl="4"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5pPr>
            <a:lvl6pPr lvl="5"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6pPr>
            <a:lvl7pPr lvl="6"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7pPr>
            <a:lvl8pPr lvl="7"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8pPr>
            <a:lvl9pPr lvl="8" algn="ctr" rtl="0">
              <a:lnSpc>
                <a:spcPct val="100000"/>
              </a:lnSpc>
              <a:spcBef>
                <a:spcPts val="2133"/>
              </a:spcBef>
              <a:spcAft>
                <a:spcPts val="2133"/>
              </a:spcAft>
              <a:buNone/>
              <a:defRPr sz="3200">
                <a:solidFill>
                  <a:srgbClr val="F3F3F3"/>
                </a:solidFill>
                <a:latin typeface="Staatliches"/>
                <a:ea typeface="Staatliches"/>
                <a:cs typeface="Staatliches"/>
                <a:sym typeface="Staatliches"/>
              </a:defRPr>
            </a:lvl9pPr>
          </a:lstStyle>
          <a:p>
            <a:endParaRPr/>
          </a:p>
        </p:txBody>
      </p:sp>
      <p:sp>
        <p:nvSpPr>
          <p:cNvPr id="673" name="Google Shape;673;p16"/>
          <p:cNvSpPr txBox="1">
            <a:spLocks noGrp="1"/>
          </p:cNvSpPr>
          <p:nvPr>
            <p:ph type="subTitle" idx="6"/>
          </p:nvPr>
        </p:nvSpPr>
        <p:spPr>
          <a:xfrm>
            <a:off x="6721533" y="4299200"/>
            <a:ext cx="4510400" cy="697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3200">
                <a:solidFill>
                  <a:srgbClr val="F3F3F3"/>
                </a:solidFill>
                <a:latin typeface="Staatliches"/>
                <a:ea typeface="Staatliches"/>
                <a:cs typeface="Staatliches"/>
                <a:sym typeface="Staatliches"/>
              </a:defRPr>
            </a:lvl1pPr>
            <a:lvl2pPr lvl="1"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2pPr>
            <a:lvl3pPr lvl="2"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3pPr>
            <a:lvl4pPr lvl="3"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4pPr>
            <a:lvl5pPr lvl="4"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5pPr>
            <a:lvl6pPr lvl="5"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6pPr>
            <a:lvl7pPr lvl="6"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7pPr>
            <a:lvl8pPr lvl="7" algn="ctr" rtl="0">
              <a:lnSpc>
                <a:spcPct val="100000"/>
              </a:lnSpc>
              <a:spcBef>
                <a:spcPts val="2133"/>
              </a:spcBef>
              <a:spcAft>
                <a:spcPts val="0"/>
              </a:spcAft>
              <a:buNone/>
              <a:defRPr sz="3200">
                <a:solidFill>
                  <a:srgbClr val="F3F3F3"/>
                </a:solidFill>
                <a:latin typeface="Staatliches"/>
                <a:ea typeface="Staatliches"/>
                <a:cs typeface="Staatliches"/>
                <a:sym typeface="Staatliches"/>
              </a:defRPr>
            </a:lvl8pPr>
            <a:lvl9pPr lvl="8" algn="ctr" rtl="0">
              <a:lnSpc>
                <a:spcPct val="100000"/>
              </a:lnSpc>
              <a:spcBef>
                <a:spcPts val="2133"/>
              </a:spcBef>
              <a:spcAft>
                <a:spcPts val="2133"/>
              </a:spcAft>
              <a:buNone/>
              <a:defRPr sz="3200">
                <a:solidFill>
                  <a:srgbClr val="F3F3F3"/>
                </a:solidFill>
                <a:latin typeface="Staatliches"/>
                <a:ea typeface="Staatliches"/>
                <a:cs typeface="Staatliches"/>
                <a:sym typeface="Staatliches"/>
              </a:defRPr>
            </a:lvl9pPr>
          </a:lstStyle>
          <a:p>
            <a:endParaRPr/>
          </a:p>
        </p:txBody>
      </p:sp>
      <p:sp>
        <p:nvSpPr>
          <p:cNvPr id="674" name="Google Shape;674;p16"/>
          <p:cNvSpPr txBox="1">
            <a:spLocks noGrp="1"/>
          </p:cNvSpPr>
          <p:nvPr>
            <p:ph type="subTitle" idx="7"/>
          </p:nvPr>
        </p:nvSpPr>
        <p:spPr>
          <a:xfrm>
            <a:off x="960067" y="4997067"/>
            <a:ext cx="45104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rgbClr val="F3F3F3"/>
                </a:solidFill>
              </a:defRPr>
            </a:lvl1pPr>
            <a:lvl2pPr lvl="1" algn="ctr" rtl="0">
              <a:lnSpc>
                <a:spcPct val="100000"/>
              </a:lnSpc>
              <a:spcBef>
                <a:spcPts val="2133"/>
              </a:spcBef>
              <a:spcAft>
                <a:spcPts val="0"/>
              </a:spcAft>
              <a:buNone/>
              <a:defRPr sz="1867">
                <a:solidFill>
                  <a:srgbClr val="F3F3F3"/>
                </a:solidFill>
              </a:defRPr>
            </a:lvl2pPr>
            <a:lvl3pPr lvl="2" algn="ctr" rtl="0">
              <a:lnSpc>
                <a:spcPct val="100000"/>
              </a:lnSpc>
              <a:spcBef>
                <a:spcPts val="2133"/>
              </a:spcBef>
              <a:spcAft>
                <a:spcPts val="0"/>
              </a:spcAft>
              <a:buNone/>
              <a:defRPr sz="1867">
                <a:solidFill>
                  <a:srgbClr val="F3F3F3"/>
                </a:solidFill>
              </a:defRPr>
            </a:lvl3pPr>
            <a:lvl4pPr lvl="3" algn="ctr" rtl="0">
              <a:lnSpc>
                <a:spcPct val="100000"/>
              </a:lnSpc>
              <a:spcBef>
                <a:spcPts val="2133"/>
              </a:spcBef>
              <a:spcAft>
                <a:spcPts val="0"/>
              </a:spcAft>
              <a:buNone/>
              <a:defRPr sz="1867">
                <a:solidFill>
                  <a:srgbClr val="F3F3F3"/>
                </a:solidFill>
              </a:defRPr>
            </a:lvl4pPr>
            <a:lvl5pPr lvl="4" algn="ctr" rtl="0">
              <a:lnSpc>
                <a:spcPct val="100000"/>
              </a:lnSpc>
              <a:spcBef>
                <a:spcPts val="2133"/>
              </a:spcBef>
              <a:spcAft>
                <a:spcPts val="0"/>
              </a:spcAft>
              <a:buNone/>
              <a:defRPr sz="1867">
                <a:solidFill>
                  <a:srgbClr val="F3F3F3"/>
                </a:solidFill>
              </a:defRPr>
            </a:lvl5pPr>
            <a:lvl6pPr lvl="5" algn="ctr" rtl="0">
              <a:lnSpc>
                <a:spcPct val="100000"/>
              </a:lnSpc>
              <a:spcBef>
                <a:spcPts val="2133"/>
              </a:spcBef>
              <a:spcAft>
                <a:spcPts val="0"/>
              </a:spcAft>
              <a:buNone/>
              <a:defRPr sz="1867">
                <a:solidFill>
                  <a:srgbClr val="F3F3F3"/>
                </a:solidFill>
              </a:defRPr>
            </a:lvl6pPr>
            <a:lvl7pPr lvl="6" algn="ctr" rtl="0">
              <a:lnSpc>
                <a:spcPct val="100000"/>
              </a:lnSpc>
              <a:spcBef>
                <a:spcPts val="2133"/>
              </a:spcBef>
              <a:spcAft>
                <a:spcPts val="0"/>
              </a:spcAft>
              <a:buNone/>
              <a:defRPr sz="1867">
                <a:solidFill>
                  <a:srgbClr val="F3F3F3"/>
                </a:solidFill>
              </a:defRPr>
            </a:lvl7pPr>
            <a:lvl8pPr lvl="7" algn="ctr" rtl="0">
              <a:lnSpc>
                <a:spcPct val="100000"/>
              </a:lnSpc>
              <a:spcBef>
                <a:spcPts val="2133"/>
              </a:spcBef>
              <a:spcAft>
                <a:spcPts val="0"/>
              </a:spcAft>
              <a:buNone/>
              <a:defRPr sz="1867">
                <a:solidFill>
                  <a:srgbClr val="F3F3F3"/>
                </a:solidFill>
              </a:defRPr>
            </a:lvl8pPr>
            <a:lvl9pPr lvl="8" algn="ctr" rtl="0">
              <a:lnSpc>
                <a:spcPct val="100000"/>
              </a:lnSpc>
              <a:spcBef>
                <a:spcPts val="2133"/>
              </a:spcBef>
              <a:spcAft>
                <a:spcPts val="2133"/>
              </a:spcAft>
              <a:buNone/>
              <a:defRPr sz="1867">
                <a:solidFill>
                  <a:srgbClr val="F3F3F3"/>
                </a:solidFill>
              </a:defRPr>
            </a:lvl9pPr>
          </a:lstStyle>
          <a:p>
            <a:endParaRPr/>
          </a:p>
        </p:txBody>
      </p:sp>
      <p:sp>
        <p:nvSpPr>
          <p:cNvPr id="675" name="Google Shape;675;p16"/>
          <p:cNvSpPr txBox="1">
            <a:spLocks noGrp="1"/>
          </p:cNvSpPr>
          <p:nvPr>
            <p:ph type="subTitle" idx="8"/>
          </p:nvPr>
        </p:nvSpPr>
        <p:spPr>
          <a:xfrm>
            <a:off x="6721465" y="4997067"/>
            <a:ext cx="45104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rgbClr val="F3F3F3"/>
                </a:solidFill>
              </a:defRPr>
            </a:lvl1pPr>
            <a:lvl2pPr lvl="1" algn="ctr" rtl="0">
              <a:lnSpc>
                <a:spcPct val="100000"/>
              </a:lnSpc>
              <a:spcBef>
                <a:spcPts val="2133"/>
              </a:spcBef>
              <a:spcAft>
                <a:spcPts val="0"/>
              </a:spcAft>
              <a:buNone/>
              <a:defRPr sz="1867">
                <a:solidFill>
                  <a:srgbClr val="F3F3F3"/>
                </a:solidFill>
              </a:defRPr>
            </a:lvl2pPr>
            <a:lvl3pPr lvl="2" algn="ctr" rtl="0">
              <a:lnSpc>
                <a:spcPct val="100000"/>
              </a:lnSpc>
              <a:spcBef>
                <a:spcPts val="2133"/>
              </a:spcBef>
              <a:spcAft>
                <a:spcPts val="0"/>
              </a:spcAft>
              <a:buNone/>
              <a:defRPr sz="1867">
                <a:solidFill>
                  <a:srgbClr val="F3F3F3"/>
                </a:solidFill>
              </a:defRPr>
            </a:lvl3pPr>
            <a:lvl4pPr lvl="3" algn="ctr" rtl="0">
              <a:lnSpc>
                <a:spcPct val="100000"/>
              </a:lnSpc>
              <a:spcBef>
                <a:spcPts val="2133"/>
              </a:spcBef>
              <a:spcAft>
                <a:spcPts val="0"/>
              </a:spcAft>
              <a:buNone/>
              <a:defRPr sz="1867">
                <a:solidFill>
                  <a:srgbClr val="F3F3F3"/>
                </a:solidFill>
              </a:defRPr>
            </a:lvl4pPr>
            <a:lvl5pPr lvl="4" algn="ctr" rtl="0">
              <a:lnSpc>
                <a:spcPct val="100000"/>
              </a:lnSpc>
              <a:spcBef>
                <a:spcPts val="2133"/>
              </a:spcBef>
              <a:spcAft>
                <a:spcPts val="0"/>
              </a:spcAft>
              <a:buNone/>
              <a:defRPr sz="1867">
                <a:solidFill>
                  <a:srgbClr val="F3F3F3"/>
                </a:solidFill>
              </a:defRPr>
            </a:lvl5pPr>
            <a:lvl6pPr lvl="5" algn="ctr" rtl="0">
              <a:lnSpc>
                <a:spcPct val="100000"/>
              </a:lnSpc>
              <a:spcBef>
                <a:spcPts val="2133"/>
              </a:spcBef>
              <a:spcAft>
                <a:spcPts val="0"/>
              </a:spcAft>
              <a:buNone/>
              <a:defRPr sz="1867">
                <a:solidFill>
                  <a:srgbClr val="F3F3F3"/>
                </a:solidFill>
              </a:defRPr>
            </a:lvl6pPr>
            <a:lvl7pPr lvl="6" algn="ctr" rtl="0">
              <a:lnSpc>
                <a:spcPct val="100000"/>
              </a:lnSpc>
              <a:spcBef>
                <a:spcPts val="2133"/>
              </a:spcBef>
              <a:spcAft>
                <a:spcPts val="0"/>
              </a:spcAft>
              <a:buNone/>
              <a:defRPr sz="1867">
                <a:solidFill>
                  <a:srgbClr val="F3F3F3"/>
                </a:solidFill>
              </a:defRPr>
            </a:lvl7pPr>
            <a:lvl8pPr lvl="7" algn="ctr" rtl="0">
              <a:lnSpc>
                <a:spcPct val="100000"/>
              </a:lnSpc>
              <a:spcBef>
                <a:spcPts val="2133"/>
              </a:spcBef>
              <a:spcAft>
                <a:spcPts val="0"/>
              </a:spcAft>
              <a:buNone/>
              <a:defRPr sz="1867">
                <a:solidFill>
                  <a:srgbClr val="F3F3F3"/>
                </a:solidFill>
              </a:defRPr>
            </a:lvl8pPr>
            <a:lvl9pPr lvl="8" algn="ctr" rtl="0">
              <a:lnSpc>
                <a:spcPct val="100000"/>
              </a:lnSpc>
              <a:spcBef>
                <a:spcPts val="2133"/>
              </a:spcBef>
              <a:spcAft>
                <a:spcPts val="2133"/>
              </a:spcAft>
              <a:buNone/>
              <a:defRPr sz="1867">
                <a:solidFill>
                  <a:srgbClr val="F3F3F3"/>
                </a:solidFill>
              </a:defRPr>
            </a:lvl9pPr>
          </a:lstStyle>
          <a:p>
            <a:endParaRPr/>
          </a:p>
        </p:txBody>
      </p:sp>
    </p:spTree>
    <p:extLst>
      <p:ext uri="{BB962C8B-B14F-4D97-AF65-F5344CB8AC3E}">
        <p14:creationId xmlns:p14="http://schemas.microsoft.com/office/powerpoint/2010/main" val="27971456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gradFill>
          <a:gsLst>
            <a:gs pos="0">
              <a:schemeClr val="accent2"/>
            </a:gs>
            <a:gs pos="100000">
              <a:srgbClr val="D20F30"/>
            </a:gs>
          </a:gsLst>
          <a:path path="circle">
            <a:fillToRect l="50000" t="50000" r="50000" b="50000"/>
          </a:path>
          <a:tileRect/>
        </a:gradFill>
        <a:effectLst/>
      </p:bgPr>
    </p:bg>
    <p:spTree>
      <p:nvGrpSpPr>
        <p:cNvPr id="1" name="Shape 676"/>
        <p:cNvGrpSpPr/>
        <p:nvPr/>
      </p:nvGrpSpPr>
      <p:grpSpPr>
        <a:xfrm>
          <a:off x="0" y="0"/>
          <a:ext cx="0" cy="0"/>
          <a:chOff x="0" y="0"/>
          <a:chExt cx="0" cy="0"/>
        </a:xfrm>
      </p:grpSpPr>
      <p:sp>
        <p:nvSpPr>
          <p:cNvPr id="677" name="Google Shape;677;p17"/>
          <p:cNvSpPr/>
          <p:nvPr/>
        </p:nvSpPr>
        <p:spPr>
          <a:xfrm>
            <a:off x="-37476" y="556867"/>
            <a:ext cx="11030000" cy="5744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17"/>
          <p:cNvGrpSpPr/>
          <p:nvPr/>
        </p:nvGrpSpPr>
        <p:grpSpPr>
          <a:xfrm>
            <a:off x="-36689" y="0"/>
            <a:ext cx="12440996" cy="6858000"/>
            <a:chOff x="0" y="0"/>
            <a:chExt cx="9330747" cy="5143500"/>
          </a:xfrm>
        </p:grpSpPr>
        <p:sp>
          <p:nvSpPr>
            <p:cNvPr id="679" name="Google Shape;679;p17"/>
            <p:cNvSpPr/>
            <p:nvPr/>
          </p:nvSpPr>
          <p:spPr>
            <a:xfrm>
              <a:off x="0" y="4430508"/>
              <a:ext cx="515564" cy="712977"/>
            </a:xfrm>
            <a:custGeom>
              <a:avLst/>
              <a:gdLst/>
              <a:ahLst/>
              <a:cxnLst/>
              <a:rect l="l" t="t" r="r" b="b"/>
              <a:pathLst>
                <a:path w="6481" h="8979" extrusionOk="0">
                  <a:moveTo>
                    <a:pt x="1" y="0"/>
                  </a:moveTo>
                  <a:lnTo>
                    <a:pt x="1" y="2200"/>
                  </a:lnTo>
                  <a:cubicBezTo>
                    <a:pt x="1065" y="3604"/>
                    <a:pt x="1963" y="5031"/>
                    <a:pt x="2570" y="6499"/>
                  </a:cubicBezTo>
                  <a:cubicBezTo>
                    <a:pt x="2899" y="7288"/>
                    <a:pt x="3163" y="8114"/>
                    <a:pt x="3378" y="8978"/>
                  </a:cubicBezTo>
                  <a:lnTo>
                    <a:pt x="6481" y="8978"/>
                  </a:lnTo>
                  <a:cubicBezTo>
                    <a:pt x="6310" y="8507"/>
                    <a:pt x="6125" y="8046"/>
                    <a:pt x="5922" y="7601"/>
                  </a:cubicBezTo>
                  <a:cubicBezTo>
                    <a:pt x="4692" y="4937"/>
                    <a:pt x="2450" y="246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7"/>
            <p:cNvSpPr/>
            <p:nvPr/>
          </p:nvSpPr>
          <p:spPr>
            <a:xfrm>
              <a:off x="0" y="0"/>
              <a:ext cx="444685" cy="1717530"/>
            </a:xfrm>
            <a:custGeom>
              <a:avLst/>
              <a:gdLst/>
              <a:ahLst/>
              <a:cxnLst/>
              <a:rect l="l" t="t" r="r" b="b"/>
              <a:pathLst>
                <a:path w="5590" h="21630" extrusionOk="0">
                  <a:moveTo>
                    <a:pt x="4412" y="0"/>
                  </a:moveTo>
                  <a:cubicBezTo>
                    <a:pt x="4239" y="4371"/>
                    <a:pt x="4016" y="8715"/>
                    <a:pt x="2570" y="12198"/>
                  </a:cubicBezTo>
                  <a:cubicBezTo>
                    <a:pt x="1963" y="13666"/>
                    <a:pt x="1065" y="15092"/>
                    <a:pt x="1" y="16501"/>
                  </a:cubicBezTo>
                  <a:lnTo>
                    <a:pt x="1" y="21629"/>
                  </a:lnTo>
                  <a:cubicBezTo>
                    <a:pt x="1710" y="19501"/>
                    <a:pt x="3185" y="17361"/>
                    <a:pt x="3997" y="15153"/>
                  </a:cubicBezTo>
                  <a:cubicBezTo>
                    <a:pt x="5589" y="10840"/>
                    <a:pt x="5246" y="5284"/>
                    <a:pt x="5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7"/>
            <p:cNvSpPr/>
            <p:nvPr/>
          </p:nvSpPr>
          <p:spPr>
            <a:xfrm>
              <a:off x="0" y="0"/>
              <a:ext cx="706245" cy="2572166"/>
            </a:xfrm>
            <a:custGeom>
              <a:avLst/>
              <a:gdLst/>
              <a:ahLst/>
              <a:cxnLst/>
              <a:rect l="l" t="t" r="r" b="b"/>
              <a:pathLst>
                <a:path w="8878" h="32393" extrusionOk="0">
                  <a:moveTo>
                    <a:pt x="6212" y="0"/>
                  </a:moveTo>
                  <a:cubicBezTo>
                    <a:pt x="6031" y="5997"/>
                    <a:pt x="7209" y="12810"/>
                    <a:pt x="5544" y="17953"/>
                  </a:cubicBezTo>
                  <a:cubicBezTo>
                    <a:pt x="4567" y="20965"/>
                    <a:pt x="2351" y="23893"/>
                    <a:pt x="1" y="26853"/>
                  </a:cubicBezTo>
                  <a:lnTo>
                    <a:pt x="1" y="32392"/>
                  </a:lnTo>
                  <a:cubicBezTo>
                    <a:pt x="2831" y="28411"/>
                    <a:pt x="6092" y="24527"/>
                    <a:pt x="7197" y="20591"/>
                  </a:cubicBezTo>
                  <a:cubicBezTo>
                    <a:pt x="8877" y="14602"/>
                    <a:pt x="6552" y="6461"/>
                    <a:pt x="7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7"/>
            <p:cNvSpPr/>
            <p:nvPr/>
          </p:nvSpPr>
          <p:spPr>
            <a:xfrm>
              <a:off x="8913125" y="0"/>
              <a:ext cx="248037" cy="697732"/>
            </a:xfrm>
            <a:custGeom>
              <a:avLst/>
              <a:gdLst/>
              <a:ahLst/>
              <a:cxnLst/>
              <a:rect l="l" t="t" r="r" b="b"/>
              <a:pathLst>
                <a:path w="3118" h="8787" extrusionOk="0">
                  <a:moveTo>
                    <a:pt x="1" y="0"/>
                  </a:moveTo>
                  <a:cubicBezTo>
                    <a:pt x="521" y="2827"/>
                    <a:pt x="1201" y="5514"/>
                    <a:pt x="2434" y="7707"/>
                  </a:cubicBezTo>
                  <a:cubicBezTo>
                    <a:pt x="2642" y="8073"/>
                    <a:pt x="2868" y="8431"/>
                    <a:pt x="3117" y="8786"/>
                  </a:cubicBezTo>
                  <a:lnTo>
                    <a:pt x="3117" y="238"/>
                  </a:lnTo>
                  <a:lnTo>
                    <a:pt x="30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7"/>
            <p:cNvSpPr/>
            <p:nvPr/>
          </p:nvSpPr>
          <p:spPr>
            <a:xfrm>
              <a:off x="0" y="4186491"/>
              <a:ext cx="985465" cy="956989"/>
            </a:xfrm>
            <a:custGeom>
              <a:avLst/>
              <a:gdLst/>
              <a:ahLst/>
              <a:cxnLst/>
              <a:rect l="l" t="t" r="r" b="b"/>
              <a:pathLst>
                <a:path w="12388" h="12052" extrusionOk="0">
                  <a:moveTo>
                    <a:pt x="1" y="1"/>
                  </a:moveTo>
                  <a:lnTo>
                    <a:pt x="1" y="1518"/>
                  </a:lnTo>
                  <a:cubicBezTo>
                    <a:pt x="3563" y="4813"/>
                    <a:pt x="7397" y="7972"/>
                    <a:pt x="9243" y="11584"/>
                  </a:cubicBezTo>
                  <a:cubicBezTo>
                    <a:pt x="9322" y="11739"/>
                    <a:pt x="9398" y="11893"/>
                    <a:pt x="9473" y="12051"/>
                  </a:cubicBezTo>
                  <a:lnTo>
                    <a:pt x="12387" y="12051"/>
                  </a:lnTo>
                  <a:cubicBezTo>
                    <a:pt x="9790" y="7681"/>
                    <a:pt x="4103" y="414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7"/>
            <p:cNvSpPr/>
            <p:nvPr/>
          </p:nvSpPr>
          <p:spPr>
            <a:xfrm>
              <a:off x="0" y="0"/>
              <a:ext cx="1438423" cy="5143379"/>
            </a:xfrm>
            <a:custGeom>
              <a:avLst/>
              <a:gdLst/>
              <a:ahLst/>
              <a:cxnLst/>
              <a:rect l="l" t="t" r="r" b="b"/>
              <a:pathLst>
                <a:path w="18082" h="64774" extrusionOk="0">
                  <a:moveTo>
                    <a:pt x="8869" y="0"/>
                  </a:moveTo>
                  <a:cubicBezTo>
                    <a:pt x="6711" y="6601"/>
                    <a:pt x="10583" y="16175"/>
                    <a:pt x="8945" y="23071"/>
                  </a:cubicBezTo>
                  <a:cubicBezTo>
                    <a:pt x="7707" y="28267"/>
                    <a:pt x="2646" y="33521"/>
                    <a:pt x="1" y="38945"/>
                  </a:cubicBezTo>
                  <a:lnTo>
                    <a:pt x="1" y="50421"/>
                  </a:lnTo>
                  <a:cubicBezTo>
                    <a:pt x="3461" y="55950"/>
                    <a:pt x="11545" y="59683"/>
                    <a:pt x="15244" y="64773"/>
                  </a:cubicBezTo>
                  <a:lnTo>
                    <a:pt x="18082" y="64773"/>
                  </a:lnTo>
                  <a:cubicBezTo>
                    <a:pt x="13353" y="59237"/>
                    <a:pt x="3117" y="55637"/>
                    <a:pt x="1642" y="48326"/>
                  </a:cubicBezTo>
                  <a:cubicBezTo>
                    <a:pt x="69" y="40521"/>
                    <a:pt x="9334" y="32744"/>
                    <a:pt x="10775" y="25388"/>
                  </a:cubicBezTo>
                  <a:cubicBezTo>
                    <a:pt x="12274" y="17764"/>
                    <a:pt x="6744" y="7069"/>
                    <a:pt x="10979" y="695"/>
                  </a:cubicBezTo>
                  <a:cubicBezTo>
                    <a:pt x="11137" y="453"/>
                    <a:pt x="11315" y="223"/>
                    <a:pt x="114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7"/>
            <p:cNvSpPr/>
            <p:nvPr/>
          </p:nvSpPr>
          <p:spPr>
            <a:xfrm>
              <a:off x="8448627" y="0"/>
              <a:ext cx="712529" cy="920383"/>
            </a:xfrm>
            <a:custGeom>
              <a:avLst/>
              <a:gdLst/>
              <a:ahLst/>
              <a:cxnLst/>
              <a:rect l="l" t="t" r="r" b="b"/>
              <a:pathLst>
                <a:path w="8957" h="11591" extrusionOk="0">
                  <a:moveTo>
                    <a:pt x="1" y="0"/>
                  </a:moveTo>
                  <a:cubicBezTo>
                    <a:pt x="620" y="2084"/>
                    <a:pt x="1370" y="4027"/>
                    <a:pt x="2450" y="5631"/>
                  </a:cubicBezTo>
                  <a:cubicBezTo>
                    <a:pt x="3941" y="7851"/>
                    <a:pt x="6375" y="9734"/>
                    <a:pt x="8956" y="11590"/>
                  </a:cubicBezTo>
                  <a:lnTo>
                    <a:pt x="8956" y="10666"/>
                  </a:lnTo>
                  <a:cubicBezTo>
                    <a:pt x="7503" y="9375"/>
                    <a:pt x="6232" y="8039"/>
                    <a:pt x="5333" y="6583"/>
                  </a:cubicBezTo>
                  <a:cubicBezTo>
                    <a:pt x="4182" y="4710"/>
                    <a:pt x="3450" y="2427"/>
                    <a:pt x="2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7"/>
            <p:cNvSpPr/>
            <p:nvPr/>
          </p:nvSpPr>
          <p:spPr>
            <a:xfrm>
              <a:off x="9094421" y="5047817"/>
              <a:ext cx="66742" cy="95683"/>
            </a:xfrm>
            <a:custGeom>
              <a:avLst/>
              <a:gdLst/>
              <a:ahLst/>
              <a:cxnLst/>
              <a:rect l="l" t="t" r="r" b="b"/>
              <a:pathLst>
                <a:path w="839" h="1205" extrusionOk="0">
                  <a:moveTo>
                    <a:pt x="838" y="0"/>
                  </a:moveTo>
                  <a:cubicBezTo>
                    <a:pt x="593" y="431"/>
                    <a:pt x="314" y="831"/>
                    <a:pt x="0" y="1204"/>
                  </a:cubicBezTo>
                  <a:lnTo>
                    <a:pt x="838" y="1204"/>
                  </a:lnTo>
                  <a:lnTo>
                    <a:pt x="8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7"/>
            <p:cNvSpPr/>
            <p:nvPr/>
          </p:nvSpPr>
          <p:spPr>
            <a:xfrm>
              <a:off x="9003176" y="2833238"/>
              <a:ext cx="157986" cy="1276674"/>
            </a:xfrm>
            <a:custGeom>
              <a:avLst/>
              <a:gdLst/>
              <a:ahLst/>
              <a:cxnLst/>
              <a:rect l="l" t="t" r="r" b="b"/>
              <a:pathLst>
                <a:path w="1986" h="16078" extrusionOk="0">
                  <a:moveTo>
                    <a:pt x="1985" y="0"/>
                  </a:moveTo>
                  <a:cubicBezTo>
                    <a:pt x="1189" y="1762"/>
                    <a:pt x="574" y="3491"/>
                    <a:pt x="381" y="5163"/>
                  </a:cubicBezTo>
                  <a:cubicBezTo>
                    <a:pt x="1" y="8484"/>
                    <a:pt x="1076" y="12314"/>
                    <a:pt x="1985" y="16077"/>
                  </a:cubicBezTo>
                  <a:lnTo>
                    <a:pt x="1985" y="11707"/>
                  </a:lnTo>
                  <a:cubicBezTo>
                    <a:pt x="1880" y="10521"/>
                    <a:pt x="1861" y="9367"/>
                    <a:pt x="1985" y="8269"/>
                  </a:cubicBezTo>
                  <a:lnTo>
                    <a:pt x="19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7"/>
            <p:cNvSpPr/>
            <p:nvPr/>
          </p:nvSpPr>
          <p:spPr>
            <a:xfrm>
              <a:off x="8012051" y="0"/>
              <a:ext cx="1149100" cy="1015987"/>
            </a:xfrm>
            <a:custGeom>
              <a:avLst/>
              <a:gdLst/>
              <a:ahLst/>
              <a:cxnLst/>
              <a:rect l="l" t="t" r="r" b="b"/>
              <a:pathLst>
                <a:path w="14445" h="12795" extrusionOk="0">
                  <a:moveTo>
                    <a:pt x="1" y="0"/>
                  </a:moveTo>
                  <a:cubicBezTo>
                    <a:pt x="650" y="1574"/>
                    <a:pt x="1401" y="3027"/>
                    <a:pt x="2356" y="4228"/>
                  </a:cubicBezTo>
                  <a:cubicBezTo>
                    <a:pt x="5062" y="7628"/>
                    <a:pt x="10376" y="9854"/>
                    <a:pt x="14444" y="12794"/>
                  </a:cubicBezTo>
                  <a:lnTo>
                    <a:pt x="14444" y="12198"/>
                  </a:lnTo>
                  <a:cubicBezTo>
                    <a:pt x="10943" y="9854"/>
                    <a:pt x="7195" y="7688"/>
                    <a:pt x="5111" y="4850"/>
                  </a:cubicBezTo>
                  <a:cubicBezTo>
                    <a:pt x="4104" y="3469"/>
                    <a:pt x="3349" y="1800"/>
                    <a:pt x="2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7"/>
            <p:cNvSpPr/>
            <p:nvPr/>
          </p:nvSpPr>
          <p:spPr>
            <a:xfrm>
              <a:off x="237778" y="0"/>
              <a:ext cx="1750339" cy="5143379"/>
            </a:xfrm>
            <a:custGeom>
              <a:avLst/>
              <a:gdLst/>
              <a:ahLst/>
              <a:cxnLst/>
              <a:rect l="l" t="t" r="r" b="b"/>
              <a:pathLst>
                <a:path w="22003" h="64774" extrusionOk="0">
                  <a:moveTo>
                    <a:pt x="13488" y="0"/>
                  </a:moveTo>
                  <a:cubicBezTo>
                    <a:pt x="11583" y="940"/>
                    <a:pt x="9979" y="2148"/>
                    <a:pt x="8945" y="3850"/>
                  </a:cubicBezTo>
                  <a:cubicBezTo>
                    <a:pt x="5129" y="10122"/>
                    <a:pt x="10839" y="20176"/>
                    <a:pt x="9696" y="27546"/>
                  </a:cubicBezTo>
                  <a:cubicBezTo>
                    <a:pt x="8594" y="34657"/>
                    <a:pt x="1" y="42473"/>
                    <a:pt x="1812" y="49901"/>
                  </a:cubicBezTo>
                  <a:cubicBezTo>
                    <a:pt x="3476" y="56731"/>
                    <a:pt x="13103" y="59807"/>
                    <a:pt x="17946" y="64773"/>
                  </a:cubicBezTo>
                  <a:lnTo>
                    <a:pt x="20856" y="64773"/>
                  </a:lnTo>
                  <a:cubicBezTo>
                    <a:pt x="15983" y="60282"/>
                    <a:pt x="6805" y="57690"/>
                    <a:pt x="4967" y="51270"/>
                  </a:cubicBezTo>
                  <a:cubicBezTo>
                    <a:pt x="2948" y="44221"/>
                    <a:pt x="10884" y="36397"/>
                    <a:pt x="11670" y="29539"/>
                  </a:cubicBezTo>
                  <a:cubicBezTo>
                    <a:pt x="12485" y="22433"/>
                    <a:pt x="6627" y="13017"/>
                    <a:pt x="10043" y="6854"/>
                  </a:cubicBezTo>
                  <a:cubicBezTo>
                    <a:pt x="12149" y="3065"/>
                    <a:pt x="17157" y="1601"/>
                    <a:pt x="2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7"/>
            <p:cNvSpPr/>
            <p:nvPr/>
          </p:nvSpPr>
          <p:spPr>
            <a:xfrm>
              <a:off x="707606" y="0"/>
              <a:ext cx="2025104" cy="5143379"/>
            </a:xfrm>
            <a:custGeom>
              <a:avLst/>
              <a:gdLst/>
              <a:ahLst/>
              <a:cxnLst/>
              <a:rect l="l" t="t" r="r" b="b"/>
              <a:pathLst>
                <a:path w="25457" h="64774" extrusionOk="0">
                  <a:moveTo>
                    <a:pt x="22513" y="0"/>
                  </a:moveTo>
                  <a:cubicBezTo>
                    <a:pt x="16976" y="3390"/>
                    <a:pt x="8103" y="4284"/>
                    <a:pt x="5367" y="9711"/>
                  </a:cubicBezTo>
                  <a:cubicBezTo>
                    <a:pt x="2329" y="15742"/>
                    <a:pt x="8303" y="24535"/>
                    <a:pt x="7794" y="31373"/>
                  </a:cubicBezTo>
                  <a:cubicBezTo>
                    <a:pt x="7300" y="37971"/>
                    <a:pt x="0" y="45764"/>
                    <a:pt x="2201" y="52440"/>
                  </a:cubicBezTo>
                  <a:cubicBezTo>
                    <a:pt x="4208" y="58520"/>
                    <a:pt x="13108" y="60652"/>
                    <a:pt x="17943" y="64773"/>
                  </a:cubicBezTo>
                  <a:lnTo>
                    <a:pt x="21048" y="64773"/>
                  </a:lnTo>
                  <a:cubicBezTo>
                    <a:pt x="16309" y="60906"/>
                    <a:pt x="7500" y="59237"/>
                    <a:pt x="5318" y="53414"/>
                  </a:cubicBezTo>
                  <a:cubicBezTo>
                    <a:pt x="2959" y="47115"/>
                    <a:pt x="9647" y="39378"/>
                    <a:pt x="9866" y="33045"/>
                  </a:cubicBezTo>
                  <a:cubicBezTo>
                    <a:pt x="10092" y="26482"/>
                    <a:pt x="4043" y="18297"/>
                    <a:pt x="6718" y="12413"/>
                  </a:cubicBezTo>
                  <a:cubicBezTo>
                    <a:pt x="9398" y="6525"/>
                    <a:pt x="19542" y="5707"/>
                    <a:pt x="24339" y="1220"/>
                  </a:cubicBezTo>
                  <a:cubicBezTo>
                    <a:pt x="24732" y="854"/>
                    <a:pt x="25102" y="441"/>
                    <a:pt x="25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7"/>
            <p:cNvSpPr/>
            <p:nvPr/>
          </p:nvSpPr>
          <p:spPr>
            <a:xfrm>
              <a:off x="7594170" y="0"/>
              <a:ext cx="1736577" cy="5143379"/>
            </a:xfrm>
            <a:custGeom>
              <a:avLst/>
              <a:gdLst/>
              <a:ahLst/>
              <a:cxnLst/>
              <a:rect l="l" t="t" r="r" b="b"/>
              <a:pathLst>
                <a:path w="21830" h="64774" extrusionOk="0">
                  <a:moveTo>
                    <a:pt x="1" y="0"/>
                  </a:moveTo>
                  <a:cubicBezTo>
                    <a:pt x="676" y="1287"/>
                    <a:pt x="1432" y="2469"/>
                    <a:pt x="2329" y="3430"/>
                  </a:cubicBezTo>
                  <a:cubicBezTo>
                    <a:pt x="6654" y="8058"/>
                    <a:pt x="16780" y="9492"/>
                    <a:pt x="19143" y="15794"/>
                  </a:cubicBezTo>
                  <a:cubicBezTo>
                    <a:pt x="21505" y="22097"/>
                    <a:pt x="14814" y="29830"/>
                    <a:pt x="14595" y="36163"/>
                  </a:cubicBezTo>
                  <a:cubicBezTo>
                    <a:pt x="14369" y="42726"/>
                    <a:pt x="20418" y="50911"/>
                    <a:pt x="17743" y="56795"/>
                  </a:cubicBezTo>
                  <a:cubicBezTo>
                    <a:pt x="15848" y="60962"/>
                    <a:pt x="10218" y="62589"/>
                    <a:pt x="5383" y="64773"/>
                  </a:cubicBezTo>
                  <a:lnTo>
                    <a:pt x="13369" y="64773"/>
                  </a:lnTo>
                  <a:cubicBezTo>
                    <a:pt x="15735" y="63623"/>
                    <a:pt x="17727" y="62196"/>
                    <a:pt x="18791" y="60086"/>
                  </a:cubicBezTo>
                  <a:cubicBezTo>
                    <a:pt x="21829" y="54055"/>
                    <a:pt x="15856" y="45262"/>
                    <a:pt x="16369" y="38424"/>
                  </a:cubicBezTo>
                  <a:cubicBezTo>
                    <a:pt x="16588" y="35442"/>
                    <a:pt x="18199" y="32219"/>
                    <a:pt x="19697" y="28966"/>
                  </a:cubicBezTo>
                  <a:lnTo>
                    <a:pt x="19697" y="13798"/>
                  </a:lnTo>
                  <a:cubicBezTo>
                    <a:pt x="15727" y="9771"/>
                    <a:pt x="8368" y="7745"/>
                    <a:pt x="4930" y="3756"/>
                  </a:cubicBezTo>
                  <a:cubicBezTo>
                    <a:pt x="4013" y="2691"/>
                    <a:pt x="3266" y="1404"/>
                    <a:pt x="26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7"/>
            <p:cNvSpPr/>
            <p:nvPr/>
          </p:nvSpPr>
          <p:spPr>
            <a:xfrm>
              <a:off x="1172740" y="0"/>
              <a:ext cx="1779772" cy="5143379"/>
            </a:xfrm>
            <a:custGeom>
              <a:avLst/>
              <a:gdLst/>
              <a:ahLst/>
              <a:cxnLst/>
              <a:rect l="l" t="t" r="r" b="b"/>
              <a:pathLst>
                <a:path w="22373" h="64774" extrusionOk="0">
                  <a:moveTo>
                    <a:pt x="21221" y="0"/>
                  </a:moveTo>
                  <a:cubicBezTo>
                    <a:pt x="20500" y="1374"/>
                    <a:pt x="19708" y="2620"/>
                    <a:pt x="18749" y="3589"/>
                  </a:cubicBezTo>
                  <a:cubicBezTo>
                    <a:pt x="14334" y="8058"/>
                    <a:pt x="4668" y="9232"/>
                    <a:pt x="2332" y="14956"/>
                  </a:cubicBezTo>
                  <a:cubicBezTo>
                    <a:pt x="0" y="20685"/>
                    <a:pt x="6091" y="28279"/>
                    <a:pt x="6125" y="34562"/>
                  </a:cubicBezTo>
                  <a:cubicBezTo>
                    <a:pt x="6159" y="40624"/>
                    <a:pt x="60" y="48270"/>
                    <a:pt x="2554" y="54203"/>
                  </a:cubicBezTo>
                  <a:cubicBezTo>
                    <a:pt x="4932" y="59845"/>
                    <a:pt x="13846" y="61014"/>
                    <a:pt x="18420" y="64773"/>
                  </a:cubicBezTo>
                  <a:lnTo>
                    <a:pt x="21727" y="64773"/>
                  </a:lnTo>
                  <a:cubicBezTo>
                    <a:pt x="17409" y="60943"/>
                    <a:pt x="8189" y="60343"/>
                    <a:pt x="5597" y="54810"/>
                  </a:cubicBezTo>
                  <a:cubicBezTo>
                    <a:pt x="2989" y="49239"/>
                    <a:pt x="8518" y="41707"/>
                    <a:pt x="8257" y="35917"/>
                  </a:cubicBezTo>
                  <a:cubicBezTo>
                    <a:pt x="7985" y="29920"/>
                    <a:pt x="1879" y="22904"/>
                    <a:pt x="3890" y="17346"/>
                  </a:cubicBezTo>
                  <a:cubicBezTo>
                    <a:pt x="5902" y="11786"/>
                    <a:pt x="15088" y="10300"/>
                    <a:pt x="19134" y="5865"/>
                  </a:cubicBezTo>
                  <a:cubicBezTo>
                    <a:pt x="20504" y="4363"/>
                    <a:pt x="21462" y="2238"/>
                    <a:pt x="22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7"/>
            <p:cNvSpPr/>
            <p:nvPr/>
          </p:nvSpPr>
          <p:spPr>
            <a:xfrm>
              <a:off x="7187745" y="0"/>
              <a:ext cx="1911268" cy="5143379"/>
            </a:xfrm>
            <a:custGeom>
              <a:avLst/>
              <a:gdLst/>
              <a:ahLst/>
              <a:cxnLst/>
              <a:rect l="l" t="t" r="r" b="b"/>
              <a:pathLst>
                <a:path w="24026" h="64774" extrusionOk="0">
                  <a:moveTo>
                    <a:pt x="0" y="0"/>
                  </a:moveTo>
                  <a:cubicBezTo>
                    <a:pt x="747" y="1216"/>
                    <a:pt x="1563" y="2314"/>
                    <a:pt x="2510" y="3181"/>
                  </a:cubicBezTo>
                  <a:cubicBezTo>
                    <a:pt x="6790" y="7084"/>
                    <a:pt x="16119" y="7654"/>
                    <a:pt x="18730" y="13224"/>
                  </a:cubicBezTo>
                  <a:cubicBezTo>
                    <a:pt x="21342" y="18795"/>
                    <a:pt x="15806" y="26332"/>
                    <a:pt x="16069" y="32117"/>
                  </a:cubicBezTo>
                  <a:cubicBezTo>
                    <a:pt x="16341" y="38114"/>
                    <a:pt x="22448" y="45130"/>
                    <a:pt x="20436" y="50689"/>
                  </a:cubicBezTo>
                  <a:cubicBezTo>
                    <a:pt x="18424" y="56248"/>
                    <a:pt x="9239" y="57735"/>
                    <a:pt x="5193" y="62169"/>
                  </a:cubicBezTo>
                  <a:cubicBezTo>
                    <a:pt x="4521" y="62909"/>
                    <a:pt x="3947" y="63796"/>
                    <a:pt x="3430" y="64773"/>
                  </a:cubicBezTo>
                  <a:lnTo>
                    <a:pt x="5540" y="64773"/>
                  </a:lnTo>
                  <a:cubicBezTo>
                    <a:pt x="10069" y="60516"/>
                    <a:pt x="19402" y="59279"/>
                    <a:pt x="21693" y="53663"/>
                  </a:cubicBezTo>
                  <a:cubicBezTo>
                    <a:pt x="24025" y="47938"/>
                    <a:pt x="17934" y="40340"/>
                    <a:pt x="17900" y="34061"/>
                  </a:cubicBezTo>
                  <a:cubicBezTo>
                    <a:pt x="17866" y="27999"/>
                    <a:pt x="23965" y="20354"/>
                    <a:pt x="21470" y="14417"/>
                  </a:cubicBezTo>
                  <a:cubicBezTo>
                    <a:pt x="18972" y="8485"/>
                    <a:pt x="9239" y="7499"/>
                    <a:pt x="4928" y="3242"/>
                  </a:cubicBezTo>
                  <a:cubicBezTo>
                    <a:pt x="4019" y="2344"/>
                    <a:pt x="3245" y="1227"/>
                    <a:pt x="2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7"/>
            <p:cNvSpPr/>
            <p:nvPr/>
          </p:nvSpPr>
          <p:spPr>
            <a:xfrm>
              <a:off x="1477102" y="0"/>
              <a:ext cx="1951839" cy="5143379"/>
            </a:xfrm>
            <a:custGeom>
              <a:avLst/>
              <a:gdLst/>
              <a:ahLst/>
              <a:cxnLst/>
              <a:rect l="l" t="t" r="r" b="b"/>
              <a:pathLst>
                <a:path w="24536" h="64774" extrusionOk="0">
                  <a:moveTo>
                    <a:pt x="19505" y="0"/>
                  </a:moveTo>
                  <a:cubicBezTo>
                    <a:pt x="18433" y="2959"/>
                    <a:pt x="17505" y="6031"/>
                    <a:pt x="15810" y="8043"/>
                  </a:cubicBezTo>
                  <a:cubicBezTo>
                    <a:pt x="12119" y="12428"/>
                    <a:pt x="3416" y="14195"/>
                    <a:pt x="1710" y="19572"/>
                  </a:cubicBezTo>
                  <a:cubicBezTo>
                    <a:pt x="1" y="24950"/>
                    <a:pt x="6096" y="31415"/>
                    <a:pt x="6582" y="37125"/>
                  </a:cubicBezTo>
                  <a:cubicBezTo>
                    <a:pt x="7050" y="42632"/>
                    <a:pt x="2061" y="50028"/>
                    <a:pt x="4760" y="55245"/>
                  </a:cubicBezTo>
                  <a:cubicBezTo>
                    <a:pt x="7462" y="60460"/>
                    <a:pt x="16383" y="60648"/>
                    <a:pt x="20614" y="64207"/>
                  </a:cubicBezTo>
                  <a:cubicBezTo>
                    <a:pt x="20825" y="64385"/>
                    <a:pt x="21029" y="64574"/>
                    <a:pt x="21229" y="64773"/>
                  </a:cubicBezTo>
                  <a:lnTo>
                    <a:pt x="24535" y="64773"/>
                  </a:lnTo>
                  <a:cubicBezTo>
                    <a:pt x="24094" y="64280"/>
                    <a:pt x="23629" y="63834"/>
                    <a:pt x="23135" y="63449"/>
                  </a:cubicBezTo>
                  <a:cubicBezTo>
                    <a:pt x="18968" y="60218"/>
                    <a:pt x="10462" y="60377"/>
                    <a:pt x="7692" y="55512"/>
                  </a:cubicBezTo>
                  <a:cubicBezTo>
                    <a:pt x="4918" y="50648"/>
                    <a:pt x="9394" y="43409"/>
                    <a:pt x="8737" y="38178"/>
                  </a:cubicBezTo>
                  <a:cubicBezTo>
                    <a:pt x="8058" y="32755"/>
                    <a:pt x="2008" y="26830"/>
                    <a:pt x="3427" y="21641"/>
                  </a:cubicBezTo>
                  <a:cubicBezTo>
                    <a:pt x="4850" y="16451"/>
                    <a:pt x="13077" y="14440"/>
                    <a:pt x="16425" y="10122"/>
                  </a:cubicBezTo>
                  <a:cubicBezTo>
                    <a:pt x="18383" y="7593"/>
                    <a:pt x="19097" y="3472"/>
                    <a:pt x="204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7"/>
            <p:cNvSpPr/>
            <p:nvPr/>
          </p:nvSpPr>
          <p:spPr>
            <a:xfrm>
              <a:off x="6786887" y="0"/>
              <a:ext cx="2055413" cy="5143379"/>
            </a:xfrm>
            <a:custGeom>
              <a:avLst/>
              <a:gdLst/>
              <a:ahLst/>
              <a:cxnLst/>
              <a:rect l="l" t="t" r="r" b="b"/>
              <a:pathLst>
                <a:path w="25838" h="64774" extrusionOk="0">
                  <a:moveTo>
                    <a:pt x="0" y="0"/>
                  </a:moveTo>
                  <a:cubicBezTo>
                    <a:pt x="910" y="1329"/>
                    <a:pt x="1880" y="2536"/>
                    <a:pt x="3008" y="3412"/>
                  </a:cubicBezTo>
                  <a:cubicBezTo>
                    <a:pt x="7171" y="6642"/>
                    <a:pt x="15678" y="6484"/>
                    <a:pt x="18452" y="11349"/>
                  </a:cubicBezTo>
                  <a:cubicBezTo>
                    <a:pt x="21226" y="16213"/>
                    <a:pt x="16750" y="23452"/>
                    <a:pt x="17406" y="28683"/>
                  </a:cubicBezTo>
                  <a:cubicBezTo>
                    <a:pt x="18086" y="34106"/>
                    <a:pt x="24135" y="40031"/>
                    <a:pt x="22716" y="45221"/>
                  </a:cubicBezTo>
                  <a:cubicBezTo>
                    <a:pt x="21294" y="50410"/>
                    <a:pt x="13066" y="52421"/>
                    <a:pt x="9718" y="56739"/>
                  </a:cubicBezTo>
                  <a:cubicBezTo>
                    <a:pt x="8141" y="58773"/>
                    <a:pt x="7371" y="61845"/>
                    <a:pt x="6428" y="64773"/>
                  </a:cubicBezTo>
                  <a:lnTo>
                    <a:pt x="7292" y="64773"/>
                  </a:lnTo>
                  <a:cubicBezTo>
                    <a:pt x="8035" y="62732"/>
                    <a:pt x="8847" y="60811"/>
                    <a:pt x="10032" y="59403"/>
                  </a:cubicBezTo>
                  <a:cubicBezTo>
                    <a:pt x="13723" y="55018"/>
                    <a:pt x="22426" y="53252"/>
                    <a:pt x="24132" y="47874"/>
                  </a:cubicBezTo>
                  <a:cubicBezTo>
                    <a:pt x="25837" y="42496"/>
                    <a:pt x="19746" y="36034"/>
                    <a:pt x="19260" y="30324"/>
                  </a:cubicBezTo>
                  <a:cubicBezTo>
                    <a:pt x="18791" y="24815"/>
                    <a:pt x="23780" y="17417"/>
                    <a:pt x="21082" y="12202"/>
                  </a:cubicBezTo>
                  <a:cubicBezTo>
                    <a:pt x="18380" y="6990"/>
                    <a:pt x="9458" y="6801"/>
                    <a:pt x="5228" y="3242"/>
                  </a:cubicBezTo>
                  <a:cubicBezTo>
                    <a:pt x="4205" y="2382"/>
                    <a:pt x="3329" y="1249"/>
                    <a:pt x="25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7"/>
            <p:cNvSpPr/>
            <p:nvPr/>
          </p:nvSpPr>
          <p:spPr>
            <a:xfrm>
              <a:off x="1799840" y="0"/>
              <a:ext cx="2146975" cy="5143379"/>
            </a:xfrm>
            <a:custGeom>
              <a:avLst/>
              <a:gdLst/>
              <a:ahLst/>
              <a:cxnLst/>
              <a:rect l="l" t="t" r="r" b="b"/>
              <a:pathLst>
                <a:path w="26989" h="64774" extrusionOk="0">
                  <a:moveTo>
                    <a:pt x="17496" y="0"/>
                  </a:moveTo>
                  <a:cubicBezTo>
                    <a:pt x="15561" y="3657"/>
                    <a:pt x="15285" y="9013"/>
                    <a:pt x="13089" y="12092"/>
                  </a:cubicBezTo>
                  <a:cubicBezTo>
                    <a:pt x="10066" y="16330"/>
                    <a:pt x="2310" y="18557"/>
                    <a:pt x="1156" y="23550"/>
                  </a:cubicBezTo>
                  <a:cubicBezTo>
                    <a:pt x="1" y="28539"/>
                    <a:pt x="5982" y="33951"/>
                    <a:pt x="6836" y="39084"/>
                  </a:cubicBezTo>
                  <a:cubicBezTo>
                    <a:pt x="7658" y="44039"/>
                    <a:pt x="3673" y="51096"/>
                    <a:pt x="6496" y="55621"/>
                  </a:cubicBezTo>
                  <a:cubicBezTo>
                    <a:pt x="9318" y="60147"/>
                    <a:pt x="17410" y="59671"/>
                    <a:pt x="21497" y="62589"/>
                  </a:cubicBezTo>
                  <a:cubicBezTo>
                    <a:pt x="22309" y="63170"/>
                    <a:pt x="23049" y="63925"/>
                    <a:pt x="23751" y="64773"/>
                  </a:cubicBezTo>
                  <a:lnTo>
                    <a:pt x="26989" y="64773"/>
                  </a:lnTo>
                  <a:cubicBezTo>
                    <a:pt x="26003" y="63528"/>
                    <a:pt x="24974" y="62400"/>
                    <a:pt x="23803" y="61634"/>
                  </a:cubicBezTo>
                  <a:cubicBezTo>
                    <a:pt x="19811" y="59014"/>
                    <a:pt x="12138" y="59773"/>
                    <a:pt x="9285" y="55580"/>
                  </a:cubicBezTo>
                  <a:cubicBezTo>
                    <a:pt x="6432" y="51383"/>
                    <a:pt x="9949" y="44526"/>
                    <a:pt x="8979" y="39850"/>
                  </a:cubicBezTo>
                  <a:cubicBezTo>
                    <a:pt x="7975" y="35001"/>
                    <a:pt x="2084" y="30087"/>
                    <a:pt x="2993" y="25297"/>
                  </a:cubicBezTo>
                  <a:cubicBezTo>
                    <a:pt x="3903" y="20512"/>
                    <a:pt x="11187" y="18100"/>
                    <a:pt x="13901" y="13960"/>
                  </a:cubicBezTo>
                  <a:cubicBezTo>
                    <a:pt x="16361" y="10201"/>
                    <a:pt x="15840" y="3193"/>
                    <a:pt x="19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7"/>
            <p:cNvSpPr/>
            <p:nvPr/>
          </p:nvSpPr>
          <p:spPr>
            <a:xfrm>
              <a:off x="6389053" y="0"/>
              <a:ext cx="2178875" cy="5143379"/>
            </a:xfrm>
            <a:custGeom>
              <a:avLst/>
              <a:gdLst/>
              <a:ahLst/>
              <a:cxnLst/>
              <a:rect l="l" t="t" r="r" b="b"/>
              <a:pathLst>
                <a:path w="27390" h="64774" extrusionOk="0">
                  <a:moveTo>
                    <a:pt x="1" y="0"/>
                  </a:moveTo>
                  <a:cubicBezTo>
                    <a:pt x="1201" y="1596"/>
                    <a:pt x="2439" y="3106"/>
                    <a:pt x="3885" y="4054"/>
                  </a:cubicBezTo>
                  <a:cubicBezTo>
                    <a:pt x="7881" y="6673"/>
                    <a:pt x="15550" y="5914"/>
                    <a:pt x="18407" y="10107"/>
                  </a:cubicBezTo>
                  <a:cubicBezTo>
                    <a:pt x="21260" y="14304"/>
                    <a:pt x="17743" y="21161"/>
                    <a:pt x="18713" y="25837"/>
                  </a:cubicBezTo>
                  <a:cubicBezTo>
                    <a:pt x="19716" y="30683"/>
                    <a:pt x="25607" y="35600"/>
                    <a:pt x="24698" y="40386"/>
                  </a:cubicBezTo>
                  <a:cubicBezTo>
                    <a:pt x="23789" y="45175"/>
                    <a:pt x="16505" y="47586"/>
                    <a:pt x="13791" y="51727"/>
                  </a:cubicBezTo>
                  <a:cubicBezTo>
                    <a:pt x="11542" y="55158"/>
                    <a:pt x="11784" y="61301"/>
                    <a:pt x="9239" y="64773"/>
                  </a:cubicBezTo>
                  <a:lnTo>
                    <a:pt x="10568" y="64773"/>
                  </a:lnTo>
                  <a:cubicBezTo>
                    <a:pt x="11934" y="61263"/>
                    <a:pt x="12387" y="56860"/>
                    <a:pt x="14301" y="54180"/>
                  </a:cubicBezTo>
                  <a:cubicBezTo>
                    <a:pt x="17323" y="49946"/>
                    <a:pt x="25079" y="47715"/>
                    <a:pt x="26234" y="42726"/>
                  </a:cubicBezTo>
                  <a:cubicBezTo>
                    <a:pt x="27389" y="37733"/>
                    <a:pt x="21407" y="32324"/>
                    <a:pt x="20554" y="27189"/>
                  </a:cubicBezTo>
                  <a:cubicBezTo>
                    <a:pt x="19732" y="22237"/>
                    <a:pt x="23714" y="15179"/>
                    <a:pt x="20890" y="10654"/>
                  </a:cubicBezTo>
                  <a:cubicBezTo>
                    <a:pt x="18067" y="6130"/>
                    <a:pt x="9979" y="6601"/>
                    <a:pt x="5893" y="3684"/>
                  </a:cubicBezTo>
                  <a:cubicBezTo>
                    <a:pt x="4625" y="2778"/>
                    <a:pt x="3533" y="1450"/>
                    <a:pt x="2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7"/>
            <p:cNvSpPr/>
            <p:nvPr/>
          </p:nvSpPr>
          <p:spPr>
            <a:xfrm>
              <a:off x="5533165" y="0"/>
              <a:ext cx="2749168" cy="5143379"/>
            </a:xfrm>
            <a:custGeom>
              <a:avLst/>
              <a:gdLst/>
              <a:ahLst/>
              <a:cxnLst/>
              <a:rect l="l" t="t" r="r" b="b"/>
              <a:pathLst>
                <a:path w="34559" h="64774" extrusionOk="0">
                  <a:moveTo>
                    <a:pt x="5715" y="0"/>
                  </a:moveTo>
                  <a:cubicBezTo>
                    <a:pt x="7397" y="1899"/>
                    <a:pt x="9028" y="3982"/>
                    <a:pt x="10960" y="5038"/>
                  </a:cubicBezTo>
                  <a:cubicBezTo>
                    <a:pt x="14738" y="7107"/>
                    <a:pt x="21573" y="5872"/>
                    <a:pt x="24437" y="9439"/>
                  </a:cubicBezTo>
                  <a:cubicBezTo>
                    <a:pt x="27302" y="13002"/>
                    <a:pt x="24633" y="19414"/>
                    <a:pt x="25841" y="23543"/>
                  </a:cubicBezTo>
                  <a:cubicBezTo>
                    <a:pt x="27091" y="27826"/>
                    <a:pt x="32736" y="31819"/>
                    <a:pt x="32261" y="36186"/>
                  </a:cubicBezTo>
                  <a:cubicBezTo>
                    <a:pt x="31789" y="40552"/>
                    <a:pt x="25419" y="43243"/>
                    <a:pt x="23278" y="47156"/>
                  </a:cubicBezTo>
                  <a:cubicBezTo>
                    <a:pt x="21214" y="50930"/>
                    <a:pt x="22444" y="57769"/>
                    <a:pt x="18882" y="60634"/>
                  </a:cubicBezTo>
                  <a:cubicBezTo>
                    <a:pt x="17511" y="61736"/>
                    <a:pt x="15719" y="62019"/>
                    <a:pt x="13796" y="62019"/>
                  </a:cubicBezTo>
                  <a:cubicBezTo>
                    <a:pt x="11764" y="62019"/>
                    <a:pt x="9587" y="61702"/>
                    <a:pt x="7611" y="61702"/>
                  </a:cubicBezTo>
                  <a:cubicBezTo>
                    <a:pt x="6597" y="61702"/>
                    <a:pt x="5636" y="61786"/>
                    <a:pt x="4774" y="62038"/>
                  </a:cubicBezTo>
                  <a:cubicBezTo>
                    <a:pt x="3151" y="62509"/>
                    <a:pt x="1574" y="63611"/>
                    <a:pt x="0" y="64773"/>
                  </a:cubicBezTo>
                  <a:lnTo>
                    <a:pt x="2419" y="64773"/>
                  </a:lnTo>
                  <a:cubicBezTo>
                    <a:pt x="2891" y="64569"/>
                    <a:pt x="3363" y="64400"/>
                    <a:pt x="3839" y="64283"/>
                  </a:cubicBezTo>
                  <a:cubicBezTo>
                    <a:pt x="4561" y="64103"/>
                    <a:pt x="5343" y="64035"/>
                    <a:pt x="6164" y="64035"/>
                  </a:cubicBezTo>
                  <a:cubicBezTo>
                    <a:pt x="8650" y="64035"/>
                    <a:pt x="11487" y="64657"/>
                    <a:pt x="14058" y="64657"/>
                  </a:cubicBezTo>
                  <a:cubicBezTo>
                    <a:pt x="15811" y="64657"/>
                    <a:pt x="17441" y="64368"/>
                    <a:pt x="18753" y="63396"/>
                  </a:cubicBezTo>
                  <a:cubicBezTo>
                    <a:pt x="22630" y="60528"/>
                    <a:pt x="21618" y="53278"/>
                    <a:pt x="23950" y="49387"/>
                  </a:cubicBezTo>
                  <a:cubicBezTo>
                    <a:pt x="26373" y="45353"/>
                    <a:pt x="33193" y="42786"/>
                    <a:pt x="33876" y="38208"/>
                  </a:cubicBezTo>
                  <a:cubicBezTo>
                    <a:pt x="34559" y="33630"/>
                    <a:pt x="28781" y="29185"/>
                    <a:pt x="27645" y="24622"/>
                  </a:cubicBezTo>
                  <a:cubicBezTo>
                    <a:pt x="26547" y="20221"/>
                    <a:pt x="29627" y="13580"/>
                    <a:pt x="26758" y="9707"/>
                  </a:cubicBezTo>
                  <a:cubicBezTo>
                    <a:pt x="23890" y="5835"/>
                    <a:pt x="16636" y="6842"/>
                    <a:pt x="12745" y="4507"/>
                  </a:cubicBezTo>
                  <a:cubicBezTo>
                    <a:pt x="11081" y="3510"/>
                    <a:pt x="9665" y="1759"/>
                    <a:pt x="8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7"/>
            <p:cNvSpPr/>
            <p:nvPr/>
          </p:nvSpPr>
          <p:spPr>
            <a:xfrm>
              <a:off x="2133397" y="0"/>
              <a:ext cx="2745032" cy="5143379"/>
            </a:xfrm>
            <a:custGeom>
              <a:avLst/>
              <a:gdLst/>
              <a:ahLst/>
              <a:cxnLst/>
              <a:rect l="l" t="t" r="r" b="b"/>
              <a:pathLst>
                <a:path w="34507" h="64774" extrusionOk="0">
                  <a:moveTo>
                    <a:pt x="32827" y="0"/>
                  </a:moveTo>
                  <a:cubicBezTo>
                    <a:pt x="32129" y="355"/>
                    <a:pt x="31427" y="642"/>
                    <a:pt x="30721" y="816"/>
                  </a:cubicBezTo>
                  <a:cubicBezTo>
                    <a:pt x="30000" y="996"/>
                    <a:pt x="29217" y="1063"/>
                    <a:pt x="28397" y="1063"/>
                  </a:cubicBezTo>
                  <a:cubicBezTo>
                    <a:pt x="25910" y="1063"/>
                    <a:pt x="23072" y="441"/>
                    <a:pt x="20499" y="441"/>
                  </a:cubicBezTo>
                  <a:cubicBezTo>
                    <a:pt x="18745" y="441"/>
                    <a:pt x="17115" y="730"/>
                    <a:pt x="15802" y="1702"/>
                  </a:cubicBezTo>
                  <a:cubicBezTo>
                    <a:pt x="11930" y="4571"/>
                    <a:pt x="12938" y="11824"/>
                    <a:pt x="10605" y="15715"/>
                  </a:cubicBezTo>
                  <a:cubicBezTo>
                    <a:pt x="8186" y="19746"/>
                    <a:pt x="1366" y="22312"/>
                    <a:pt x="683" y="26890"/>
                  </a:cubicBezTo>
                  <a:cubicBezTo>
                    <a:pt x="1" y="31472"/>
                    <a:pt x="5778" y="35914"/>
                    <a:pt x="6914" y="40476"/>
                  </a:cubicBezTo>
                  <a:cubicBezTo>
                    <a:pt x="8013" y="44877"/>
                    <a:pt x="4933" y="51523"/>
                    <a:pt x="7801" y="55395"/>
                  </a:cubicBezTo>
                  <a:cubicBezTo>
                    <a:pt x="10670" y="59267"/>
                    <a:pt x="17919" y="58260"/>
                    <a:pt x="21810" y="60592"/>
                  </a:cubicBezTo>
                  <a:cubicBezTo>
                    <a:pt x="23373" y="61528"/>
                    <a:pt x="24716" y="63128"/>
                    <a:pt x="26041" y="64773"/>
                  </a:cubicBezTo>
                  <a:lnTo>
                    <a:pt x="29381" y="64773"/>
                  </a:lnTo>
                  <a:cubicBezTo>
                    <a:pt x="27611" y="62808"/>
                    <a:pt x="25921" y="60577"/>
                    <a:pt x="23897" y="59475"/>
                  </a:cubicBezTo>
                  <a:cubicBezTo>
                    <a:pt x="20124" y="57407"/>
                    <a:pt x="13285" y="58637"/>
                    <a:pt x="10420" y="55074"/>
                  </a:cubicBezTo>
                  <a:cubicBezTo>
                    <a:pt x="7556" y="51512"/>
                    <a:pt x="10224" y="45100"/>
                    <a:pt x="9020" y="40967"/>
                  </a:cubicBezTo>
                  <a:cubicBezTo>
                    <a:pt x="7767" y="36687"/>
                    <a:pt x="2122" y="32695"/>
                    <a:pt x="2597" y="28324"/>
                  </a:cubicBezTo>
                  <a:cubicBezTo>
                    <a:pt x="3073" y="23961"/>
                    <a:pt x="9443" y="21270"/>
                    <a:pt x="11583" y="17357"/>
                  </a:cubicBezTo>
                  <a:cubicBezTo>
                    <a:pt x="13648" y="13583"/>
                    <a:pt x="12417" y="6745"/>
                    <a:pt x="15980" y="3880"/>
                  </a:cubicBezTo>
                  <a:cubicBezTo>
                    <a:pt x="17350" y="2778"/>
                    <a:pt x="19142" y="2495"/>
                    <a:pt x="21064" y="2495"/>
                  </a:cubicBezTo>
                  <a:cubicBezTo>
                    <a:pt x="23095" y="2495"/>
                    <a:pt x="25272" y="2811"/>
                    <a:pt x="27248" y="2811"/>
                  </a:cubicBezTo>
                  <a:cubicBezTo>
                    <a:pt x="28263" y="2811"/>
                    <a:pt x="29225" y="2728"/>
                    <a:pt x="30087" y="2476"/>
                  </a:cubicBezTo>
                  <a:cubicBezTo>
                    <a:pt x="31585" y="2038"/>
                    <a:pt x="33049" y="1061"/>
                    <a:pt x="34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7"/>
            <p:cNvSpPr/>
            <p:nvPr/>
          </p:nvSpPr>
          <p:spPr>
            <a:xfrm>
              <a:off x="2471727" y="0"/>
              <a:ext cx="5520293" cy="5143379"/>
            </a:xfrm>
            <a:custGeom>
              <a:avLst/>
              <a:gdLst/>
              <a:ahLst/>
              <a:cxnLst/>
              <a:rect l="l" t="t" r="r" b="b"/>
              <a:pathLst>
                <a:path w="69394" h="64774" extrusionOk="0">
                  <a:moveTo>
                    <a:pt x="31412" y="0"/>
                  </a:moveTo>
                  <a:cubicBezTo>
                    <a:pt x="29407" y="1556"/>
                    <a:pt x="27427" y="3401"/>
                    <a:pt x="25324" y="4106"/>
                  </a:cubicBezTo>
                  <a:cubicBezTo>
                    <a:pt x="24285" y="4456"/>
                    <a:pt x="23077" y="4546"/>
                    <a:pt x="21804" y="4546"/>
                  </a:cubicBezTo>
                  <a:cubicBezTo>
                    <a:pt x="20463" y="4546"/>
                    <a:pt x="19049" y="4446"/>
                    <a:pt x="17681" y="4446"/>
                  </a:cubicBezTo>
                  <a:cubicBezTo>
                    <a:pt x="15526" y="4446"/>
                    <a:pt x="13486" y="4693"/>
                    <a:pt x="12029" y="5967"/>
                  </a:cubicBezTo>
                  <a:cubicBezTo>
                    <a:pt x="8764" y="8809"/>
                    <a:pt x="10187" y="15236"/>
                    <a:pt x="8371" y="18885"/>
                  </a:cubicBezTo>
                  <a:cubicBezTo>
                    <a:pt x="6496" y="22671"/>
                    <a:pt x="567" y="25456"/>
                    <a:pt x="284" y="29607"/>
                  </a:cubicBezTo>
                  <a:cubicBezTo>
                    <a:pt x="1" y="33759"/>
                    <a:pt x="5492" y="37325"/>
                    <a:pt x="6839" y="41333"/>
                  </a:cubicBezTo>
                  <a:cubicBezTo>
                    <a:pt x="8137" y="45198"/>
                    <a:pt x="5850" y="51368"/>
                    <a:pt x="8700" y="54633"/>
                  </a:cubicBezTo>
                  <a:cubicBezTo>
                    <a:pt x="11546" y="57894"/>
                    <a:pt x="17969" y="56475"/>
                    <a:pt x="21622" y="58286"/>
                  </a:cubicBezTo>
                  <a:cubicBezTo>
                    <a:pt x="24234" y="59581"/>
                    <a:pt x="26370" y="62808"/>
                    <a:pt x="28808" y="64773"/>
                  </a:cubicBezTo>
                  <a:lnTo>
                    <a:pt x="36827" y="64773"/>
                  </a:lnTo>
                  <a:cubicBezTo>
                    <a:pt x="39235" y="63117"/>
                    <a:pt x="41564" y="60660"/>
                    <a:pt x="44066" y="59822"/>
                  </a:cubicBezTo>
                  <a:cubicBezTo>
                    <a:pt x="45109" y="59472"/>
                    <a:pt x="46319" y="59382"/>
                    <a:pt x="47595" y="59382"/>
                  </a:cubicBezTo>
                  <a:cubicBezTo>
                    <a:pt x="48933" y="59382"/>
                    <a:pt x="50343" y="59481"/>
                    <a:pt x="51708" y="59481"/>
                  </a:cubicBezTo>
                  <a:cubicBezTo>
                    <a:pt x="53864" y="59481"/>
                    <a:pt x="55906" y="59234"/>
                    <a:pt x="57366" y="57962"/>
                  </a:cubicBezTo>
                  <a:cubicBezTo>
                    <a:pt x="60630" y="55116"/>
                    <a:pt x="59207" y="48689"/>
                    <a:pt x="61019" y="45039"/>
                  </a:cubicBezTo>
                  <a:cubicBezTo>
                    <a:pt x="62898" y="41254"/>
                    <a:pt x="68824" y="38469"/>
                    <a:pt x="69111" y="34317"/>
                  </a:cubicBezTo>
                  <a:cubicBezTo>
                    <a:pt x="69393" y="30166"/>
                    <a:pt x="63899" y="26600"/>
                    <a:pt x="62555" y="22592"/>
                  </a:cubicBezTo>
                  <a:cubicBezTo>
                    <a:pt x="61257" y="18727"/>
                    <a:pt x="63540" y="12556"/>
                    <a:pt x="60694" y="9292"/>
                  </a:cubicBezTo>
                  <a:cubicBezTo>
                    <a:pt x="57848" y="6031"/>
                    <a:pt x="51422" y="7454"/>
                    <a:pt x="47772" y="5639"/>
                  </a:cubicBezTo>
                  <a:cubicBezTo>
                    <a:pt x="45507" y="4517"/>
                    <a:pt x="43602" y="1944"/>
                    <a:pt x="41545" y="0"/>
                  </a:cubicBezTo>
                  <a:lnTo>
                    <a:pt x="38538" y="0"/>
                  </a:lnTo>
                  <a:cubicBezTo>
                    <a:pt x="41175" y="1664"/>
                    <a:pt x="43469" y="5073"/>
                    <a:pt x="46214" y="6299"/>
                  </a:cubicBezTo>
                  <a:cubicBezTo>
                    <a:pt x="49731" y="7877"/>
                    <a:pt x="55751" y="6288"/>
                    <a:pt x="58562" y="9265"/>
                  </a:cubicBezTo>
                  <a:cubicBezTo>
                    <a:pt x="61374" y="12244"/>
                    <a:pt x="59449" y="18161"/>
                    <a:pt x="60823" y="21765"/>
                  </a:cubicBezTo>
                  <a:cubicBezTo>
                    <a:pt x="62246" y="25501"/>
                    <a:pt x="67571" y="28664"/>
                    <a:pt x="67458" y="32596"/>
                  </a:cubicBezTo>
                  <a:cubicBezTo>
                    <a:pt x="67344" y="36529"/>
                    <a:pt x="61849" y="39386"/>
                    <a:pt x="60215" y="43035"/>
                  </a:cubicBezTo>
                  <a:cubicBezTo>
                    <a:pt x="58641" y="46553"/>
                    <a:pt x="60226" y="52573"/>
                    <a:pt x="57249" y="55384"/>
                  </a:cubicBezTo>
                  <a:cubicBezTo>
                    <a:pt x="54271" y="58196"/>
                    <a:pt x="48353" y="56271"/>
                    <a:pt x="44753" y="57645"/>
                  </a:cubicBezTo>
                  <a:cubicBezTo>
                    <a:pt x="41056" y="59048"/>
                    <a:pt x="37917" y="64281"/>
                    <a:pt x="34042" y="64281"/>
                  </a:cubicBezTo>
                  <a:cubicBezTo>
                    <a:pt x="34001" y="64281"/>
                    <a:pt x="33959" y="64281"/>
                    <a:pt x="33918" y="64280"/>
                  </a:cubicBezTo>
                  <a:cubicBezTo>
                    <a:pt x="29985" y="64166"/>
                    <a:pt x="27129" y="58671"/>
                    <a:pt x="23483" y="57037"/>
                  </a:cubicBezTo>
                  <a:cubicBezTo>
                    <a:pt x="19961" y="55463"/>
                    <a:pt x="13942" y="57048"/>
                    <a:pt x="11130" y="54071"/>
                  </a:cubicBezTo>
                  <a:cubicBezTo>
                    <a:pt x="8319" y="51096"/>
                    <a:pt x="10243" y="45175"/>
                    <a:pt x="8874" y="41575"/>
                  </a:cubicBezTo>
                  <a:cubicBezTo>
                    <a:pt x="7451" y="37839"/>
                    <a:pt x="2126" y="34676"/>
                    <a:pt x="2239" y="30739"/>
                  </a:cubicBezTo>
                  <a:cubicBezTo>
                    <a:pt x="2348" y="26807"/>
                    <a:pt x="7847" y="23954"/>
                    <a:pt x="9477" y="20305"/>
                  </a:cubicBezTo>
                  <a:cubicBezTo>
                    <a:pt x="11055" y="16783"/>
                    <a:pt x="9466" y="10767"/>
                    <a:pt x="12443" y="7952"/>
                  </a:cubicBezTo>
                  <a:cubicBezTo>
                    <a:pt x="15422" y="5141"/>
                    <a:pt x="21339" y="7069"/>
                    <a:pt x="24943" y="5695"/>
                  </a:cubicBezTo>
                  <a:cubicBezTo>
                    <a:pt x="27657" y="4661"/>
                    <a:pt x="30069" y="1570"/>
                    <a:pt x="32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7"/>
            <p:cNvSpPr/>
            <p:nvPr/>
          </p:nvSpPr>
          <p:spPr>
            <a:xfrm>
              <a:off x="2802022" y="45500"/>
              <a:ext cx="4907440" cy="4891745"/>
            </a:xfrm>
            <a:custGeom>
              <a:avLst/>
              <a:gdLst/>
              <a:ahLst/>
              <a:cxnLst/>
              <a:rect l="l" t="t" r="r" b="b"/>
              <a:pathLst>
                <a:path w="61690" h="61605" extrusionOk="0">
                  <a:moveTo>
                    <a:pt x="29704" y="1506"/>
                  </a:moveTo>
                  <a:cubicBezTo>
                    <a:pt x="33117" y="1506"/>
                    <a:pt x="35991" y="6027"/>
                    <a:pt x="39284" y="7198"/>
                  </a:cubicBezTo>
                  <a:cubicBezTo>
                    <a:pt x="40279" y="7551"/>
                    <a:pt x="41462" y="7622"/>
                    <a:pt x="42702" y="7622"/>
                  </a:cubicBezTo>
                  <a:cubicBezTo>
                    <a:pt x="43535" y="7622"/>
                    <a:pt x="44394" y="7590"/>
                    <a:pt x="45239" y="7590"/>
                  </a:cubicBezTo>
                  <a:cubicBezTo>
                    <a:pt x="47227" y="7590"/>
                    <a:pt x="49136" y="7767"/>
                    <a:pt x="50451" y="8953"/>
                  </a:cubicBezTo>
                  <a:cubicBezTo>
                    <a:pt x="53157" y="11394"/>
                    <a:pt x="51867" y="16784"/>
                    <a:pt x="53339" y="19882"/>
                  </a:cubicBezTo>
                  <a:cubicBezTo>
                    <a:pt x="54867" y="23094"/>
                    <a:pt x="59815" y="25524"/>
                    <a:pt x="59996" y="29023"/>
                  </a:cubicBezTo>
                  <a:cubicBezTo>
                    <a:pt x="60173" y="32521"/>
                    <a:pt x="55501" y="35442"/>
                    <a:pt x="54308" y="38794"/>
                  </a:cubicBezTo>
                  <a:cubicBezTo>
                    <a:pt x="53161" y="42028"/>
                    <a:pt x="54995" y="47255"/>
                    <a:pt x="52553" y="49962"/>
                  </a:cubicBezTo>
                  <a:cubicBezTo>
                    <a:pt x="50111" y="52667"/>
                    <a:pt x="44722" y="51380"/>
                    <a:pt x="41623" y="52852"/>
                  </a:cubicBezTo>
                  <a:cubicBezTo>
                    <a:pt x="38408" y="54381"/>
                    <a:pt x="35982" y="59328"/>
                    <a:pt x="32483" y="59506"/>
                  </a:cubicBezTo>
                  <a:cubicBezTo>
                    <a:pt x="32417" y="59509"/>
                    <a:pt x="32351" y="59511"/>
                    <a:pt x="32285" y="59511"/>
                  </a:cubicBezTo>
                  <a:cubicBezTo>
                    <a:pt x="28874" y="59511"/>
                    <a:pt x="26000" y="54989"/>
                    <a:pt x="22712" y="53822"/>
                  </a:cubicBezTo>
                  <a:cubicBezTo>
                    <a:pt x="21715" y="53469"/>
                    <a:pt x="20531" y="53398"/>
                    <a:pt x="19289" y="53398"/>
                  </a:cubicBezTo>
                  <a:cubicBezTo>
                    <a:pt x="18460" y="53398"/>
                    <a:pt x="17605" y="53430"/>
                    <a:pt x="16763" y="53430"/>
                  </a:cubicBezTo>
                  <a:cubicBezTo>
                    <a:pt x="14774" y="53430"/>
                    <a:pt x="12861" y="53253"/>
                    <a:pt x="11545" y="52063"/>
                  </a:cubicBezTo>
                  <a:cubicBezTo>
                    <a:pt x="8835" y="49622"/>
                    <a:pt x="10126" y="44236"/>
                    <a:pt x="8654" y="41138"/>
                  </a:cubicBezTo>
                  <a:cubicBezTo>
                    <a:pt x="7126" y="37922"/>
                    <a:pt x="2178" y="35496"/>
                    <a:pt x="2000" y="31997"/>
                  </a:cubicBezTo>
                  <a:cubicBezTo>
                    <a:pt x="1819" y="28499"/>
                    <a:pt x="6495" y="25574"/>
                    <a:pt x="7684" y="22223"/>
                  </a:cubicBezTo>
                  <a:cubicBezTo>
                    <a:pt x="8831" y="18988"/>
                    <a:pt x="6997" y="13761"/>
                    <a:pt x="9439" y="11055"/>
                  </a:cubicBezTo>
                  <a:cubicBezTo>
                    <a:pt x="11885" y="8349"/>
                    <a:pt x="17270" y="9640"/>
                    <a:pt x="20369" y="8164"/>
                  </a:cubicBezTo>
                  <a:cubicBezTo>
                    <a:pt x="23584" y="6639"/>
                    <a:pt x="26014" y="1692"/>
                    <a:pt x="29509" y="1511"/>
                  </a:cubicBezTo>
                  <a:cubicBezTo>
                    <a:pt x="29574" y="1507"/>
                    <a:pt x="29639" y="1506"/>
                    <a:pt x="29704" y="1506"/>
                  </a:cubicBezTo>
                  <a:close/>
                  <a:moveTo>
                    <a:pt x="30540" y="0"/>
                  </a:moveTo>
                  <a:cubicBezTo>
                    <a:pt x="30525" y="0"/>
                    <a:pt x="30510" y="1"/>
                    <a:pt x="30494" y="1"/>
                  </a:cubicBezTo>
                  <a:cubicBezTo>
                    <a:pt x="26781" y="42"/>
                    <a:pt x="23996" y="5186"/>
                    <a:pt x="20527" y="6670"/>
                  </a:cubicBezTo>
                  <a:cubicBezTo>
                    <a:pt x="17176" y="8100"/>
                    <a:pt x="11522" y="6503"/>
                    <a:pt x="8816" y="9270"/>
                  </a:cubicBezTo>
                  <a:cubicBezTo>
                    <a:pt x="6114" y="12036"/>
                    <a:pt x="7835" y="17656"/>
                    <a:pt x="6484" y="21033"/>
                  </a:cubicBezTo>
                  <a:cubicBezTo>
                    <a:pt x="5080" y="24536"/>
                    <a:pt x="0" y="27438"/>
                    <a:pt x="45" y="31155"/>
                  </a:cubicBezTo>
                  <a:cubicBezTo>
                    <a:pt x="87" y="34869"/>
                    <a:pt x="5231" y="37654"/>
                    <a:pt x="6710" y="41122"/>
                  </a:cubicBezTo>
                  <a:cubicBezTo>
                    <a:pt x="8141" y="44470"/>
                    <a:pt x="6548" y="50127"/>
                    <a:pt x="9314" y="52829"/>
                  </a:cubicBezTo>
                  <a:cubicBezTo>
                    <a:pt x="12077" y="55536"/>
                    <a:pt x="17697" y="53811"/>
                    <a:pt x="21078" y="55165"/>
                  </a:cubicBezTo>
                  <a:cubicBezTo>
                    <a:pt x="24566" y="56563"/>
                    <a:pt x="27459" y="61605"/>
                    <a:pt x="31151" y="61605"/>
                  </a:cubicBezTo>
                  <a:cubicBezTo>
                    <a:pt x="31166" y="61605"/>
                    <a:pt x="31181" y="61604"/>
                    <a:pt x="31196" y="61604"/>
                  </a:cubicBezTo>
                  <a:cubicBezTo>
                    <a:pt x="34914" y="61563"/>
                    <a:pt x="37695" y="56419"/>
                    <a:pt x="41167" y="54935"/>
                  </a:cubicBezTo>
                  <a:cubicBezTo>
                    <a:pt x="44515" y="53509"/>
                    <a:pt x="50172" y="55102"/>
                    <a:pt x="52874" y="52335"/>
                  </a:cubicBezTo>
                  <a:cubicBezTo>
                    <a:pt x="55576" y="49569"/>
                    <a:pt x="53855" y="43949"/>
                    <a:pt x="55206" y="40572"/>
                  </a:cubicBezTo>
                  <a:cubicBezTo>
                    <a:pt x="56610" y="37069"/>
                    <a:pt x="61690" y="34167"/>
                    <a:pt x="61649" y="30453"/>
                  </a:cubicBezTo>
                  <a:cubicBezTo>
                    <a:pt x="61604" y="26736"/>
                    <a:pt x="56464" y="23951"/>
                    <a:pt x="54980" y="20483"/>
                  </a:cubicBezTo>
                  <a:cubicBezTo>
                    <a:pt x="53550" y="17135"/>
                    <a:pt x="55146" y="11478"/>
                    <a:pt x="52379" y="8776"/>
                  </a:cubicBezTo>
                  <a:cubicBezTo>
                    <a:pt x="49613" y="6069"/>
                    <a:pt x="43994" y="7794"/>
                    <a:pt x="40616" y="6440"/>
                  </a:cubicBezTo>
                  <a:cubicBezTo>
                    <a:pt x="37124" y="5042"/>
                    <a:pt x="34235" y="0"/>
                    <a:pt x="30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7"/>
            <p:cNvSpPr/>
            <p:nvPr/>
          </p:nvSpPr>
          <p:spPr>
            <a:xfrm>
              <a:off x="3091747" y="283483"/>
              <a:ext cx="4376046" cy="4322888"/>
            </a:xfrm>
            <a:custGeom>
              <a:avLst/>
              <a:gdLst/>
              <a:ahLst/>
              <a:cxnLst/>
              <a:rect l="l" t="t" r="r" b="b"/>
              <a:pathLst>
                <a:path w="55010" h="54441" extrusionOk="0">
                  <a:moveTo>
                    <a:pt x="24757" y="1466"/>
                  </a:moveTo>
                  <a:cubicBezTo>
                    <a:pt x="27661" y="1466"/>
                    <a:pt x="30427" y="5040"/>
                    <a:pt x="33313" y="5812"/>
                  </a:cubicBezTo>
                  <a:cubicBezTo>
                    <a:pt x="33846" y="5955"/>
                    <a:pt x="34431" y="6006"/>
                    <a:pt x="35046" y="6006"/>
                  </a:cubicBezTo>
                  <a:cubicBezTo>
                    <a:pt x="36602" y="6006"/>
                    <a:pt x="38353" y="5678"/>
                    <a:pt x="39959" y="5678"/>
                  </a:cubicBezTo>
                  <a:cubicBezTo>
                    <a:pt x="41203" y="5678"/>
                    <a:pt x="42361" y="5875"/>
                    <a:pt x="43273" y="6575"/>
                  </a:cubicBezTo>
                  <a:cubicBezTo>
                    <a:pt x="45828" y="8533"/>
                    <a:pt x="45069" y="13368"/>
                    <a:pt x="46583" y="15995"/>
                  </a:cubicBezTo>
                  <a:cubicBezTo>
                    <a:pt x="48157" y="18716"/>
                    <a:pt x="52686" y="20508"/>
                    <a:pt x="53089" y="23577"/>
                  </a:cubicBezTo>
                  <a:cubicBezTo>
                    <a:pt x="53493" y="26645"/>
                    <a:pt x="49579" y="29547"/>
                    <a:pt x="48768" y="32586"/>
                  </a:cubicBezTo>
                  <a:cubicBezTo>
                    <a:pt x="47987" y="35510"/>
                    <a:pt x="49968" y="39986"/>
                    <a:pt x="48006" y="42541"/>
                  </a:cubicBezTo>
                  <a:cubicBezTo>
                    <a:pt x="46046" y="45096"/>
                    <a:pt x="41212" y="44338"/>
                    <a:pt x="38586" y="45855"/>
                  </a:cubicBezTo>
                  <a:cubicBezTo>
                    <a:pt x="35865" y="47425"/>
                    <a:pt x="34072" y="51954"/>
                    <a:pt x="31004" y="52358"/>
                  </a:cubicBezTo>
                  <a:cubicBezTo>
                    <a:pt x="30854" y="52377"/>
                    <a:pt x="30704" y="52387"/>
                    <a:pt x="30555" y="52387"/>
                  </a:cubicBezTo>
                  <a:cubicBezTo>
                    <a:pt x="27652" y="52387"/>
                    <a:pt x="24885" y="48808"/>
                    <a:pt x="21998" y="48040"/>
                  </a:cubicBezTo>
                  <a:cubicBezTo>
                    <a:pt x="21465" y="47897"/>
                    <a:pt x="20881" y="47846"/>
                    <a:pt x="20266" y="47846"/>
                  </a:cubicBezTo>
                  <a:cubicBezTo>
                    <a:pt x="18710" y="47846"/>
                    <a:pt x="16959" y="48174"/>
                    <a:pt x="15353" y="48174"/>
                  </a:cubicBezTo>
                  <a:cubicBezTo>
                    <a:pt x="14109" y="48174"/>
                    <a:pt x="12952" y="47977"/>
                    <a:pt x="12040" y="47277"/>
                  </a:cubicBezTo>
                  <a:cubicBezTo>
                    <a:pt x="9484" y="45315"/>
                    <a:pt x="10243" y="40480"/>
                    <a:pt x="8729" y="37854"/>
                  </a:cubicBezTo>
                  <a:cubicBezTo>
                    <a:pt x="7159" y="35133"/>
                    <a:pt x="2627" y="33340"/>
                    <a:pt x="2223" y="30276"/>
                  </a:cubicBezTo>
                  <a:cubicBezTo>
                    <a:pt x="1819" y="27207"/>
                    <a:pt x="5733" y="24302"/>
                    <a:pt x="6544" y="21267"/>
                  </a:cubicBezTo>
                  <a:cubicBezTo>
                    <a:pt x="7330" y="18338"/>
                    <a:pt x="5344" y="13866"/>
                    <a:pt x="7307" y="11311"/>
                  </a:cubicBezTo>
                  <a:cubicBezTo>
                    <a:pt x="9265" y="8756"/>
                    <a:pt x="14100" y="9511"/>
                    <a:pt x="16727" y="7998"/>
                  </a:cubicBezTo>
                  <a:cubicBezTo>
                    <a:pt x="19451" y="6424"/>
                    <a:pt x="21240" y="1895"/>
                    <a:pt x="24308" y="1495"/>
                  </a:cubicBezTo>
                  <a:cubicBezTo>
                    <a:pt x="24458" y="1476"/>
                    <a:pt x="24608" y="1466"/>
                    <a:pt x="24757" y="1466"/>
                  </a:cubicBezTo>
                  <a:close/>
                  <a:moveTo>
                    <a:pt x="25354" y="0"/>
                  </a:moveTo>
                  <a:cubicBezTo>
                    <a:pt x="25243" y="0"/>
                    <a:pt x="25133" y="5"/>
                    <a:pt x="25022" y="15"/>
                  </a:cubicBezTo>
                  <a:cubicBezTo>
                    <a:pt x="21738" y="313"/>
                    <a:pt x="19640" y="5058"/>
                    <a:pt x="16677" y="6613"/>
                  </a:cubicBezTo>
                  <a:cubicBezTo>
                    <a:pt x="13820" y="8111"/>
                    <a:pt x="8706" y="7103"/>
                    <a:pt x="6514" y="9738"/>
                  </a:cubicBezTo>
                  <a:cubicBezTo>
                    <a:pt x="4318" y="12372"/>
                    <a:pt x="6235" y="17218"/>
                    <a:pt x="5280" y="20301"/>
                  </a:cubicBezTo>
                  <a:cubicBezTo>
                    <a:pt x="4284" y="23497"/>
                    <a:pt x="0" y="26422"/>
                    <a:pt x="302" y="29702"/>
                  </a:cubicBezTo>
                  <a:cubicBezTo>
                    <a:pt x="600" y="32985"/>
                    <a:pt x="5344" y="35084"/>
                    <a:pt x="6899" y="38047"/>
                  </a:cubicBezTo>
                  <a:cubicBezTo>
                    <a:pt x="8401" y="40903"/>
                    <a:pt x="7389" y="46017"/>
                    <a:pt x="10024" y="48214"/>
                  </a:cubicBezTo>
                  <a:cubicBezTo>
                    <a:pt x="11102" y="49109"/>
                    <a:pt x="12547" y="49319"/>
                    <a:pt x="14091" y="49319"/>
                  </a:cubicBezTo>
                  <a:cubicBezTo>
                    <a:pt x="15452" y="49319"/>
                    <a:pt x="16890" y="49156"/>
                    <a:pt x="18218" y="49156"/>
                  </a:cubicBezTo>
                  <a:cubicBezTo>
                    <a:pt x="19069" y="49156"/>
                    <a:pt x="19875" y="49223"/>
                    <a:pt x="20587" y="49444"/>
                  </a:cubicBezTo>
                  <a:cubicBezTo>
                    <a:pt x="23677" y="50407"/>
                    <a:pt x="26512" y="54440"/>
                    <a:pt x="29660" y="54440"/>
                  </a:cubicBezTo>
                  <a:cubicBezTo>
                    <a:pt x="29769" y="54440"/>
                    <a:pt x="29878" y="54435"/>
                    <a:pt x="29988" y="54425"/>
                  </a:cubicBezTo>
                  <a:cubicBezTo>
                    <a:pt x="33272" y="54124"/>
                    <a:pt x="35370" y="49379"/>
                    <a:pt x="38333" y="47825"/>
                  </a:cubicBezTo>
                  <a:cubicBezTo>
                    <a:pt x="41190" y="46322"/>
                    <a:pt x="46304" y="47334"/>
                    <a:pt x="48500" y="44700"/>
                  </a:cubicBezTo>
                  <a:cubicBezTo>
                    <a:pt x="50693" y="42062"/>
                    <a:pt x="48775" y="37216"/>
                    <a:pt x="49730" y="34133"/>
                  </a:cubicBezTo>
                  <a:cubicBezTo>
                    <a:pt x="50726" y="30940"/>
                    <a:pt x="55010" y="28015"/>
                    <a:pt x="54712" y="24735"/>
                  </a:cubicBezTo>
                  <a:cubicBezTo>
                    <a:pt x="54410" y="21452"/>
                    <a:pt x="49666" y="19353"/>
                    <a:pt x="48112" y="16391"/>
                  </a:cubicBezTo>
                  <a:cubicBezTo>
                    <a:pt x="46609" y="13534"/>
                    <a:pt x="47621" y="8420"/>
                    <a:pt x="44987" y="6223"/>
                  </a:cubicBezTo>
                  <a:cubicBezTo>
                    <a:pt x="43910" y="5328"/>
                    <a:pt x="42465" y="5118"/>
                    <a:pt x="40922" y="5118"/>
                  </a:cubicBezTo>
                  <a:cubicBezTo>
                    <a:pt x="39561" y="5118"/>
                    <a:pt x="38123" y="5281"/>
                    <a:pt x="36795" y="5281"/>
                  </a:cubicBezTo>
                  <a:cubicBezTo>
                    <a:pt x="35943" y="5281"/>
                    <a:pt x="35136" y="5214"/>
                    <a:pt x="34423" y="4993"/>
                  </a:cubicBezTo>
                  <a:cubicBezTo>
                    <a:pt x="31335" y="4034"/>
                    <a:pt x="28500" y="0"/>
                    <a:pt x="25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7"/>
            <p:cNvSpPr/>
            <p:nvPr/>
          </p:nvSpPr>
          <p:spPr>
            <a:xfrm>
              <a:off x="3380198" y="513604"/>
              <a:ext cx="3847197" cy="3768958"/>
            </a:xfrm>
            <a:custGeom>
              <a:avLst/>
              <a:gdLst/>
              <a:ahLst/>
              <a:cxnLst/>
              <a:rect l="l" t="t" r="r" b="b"/>
              <a:pathLst>
                <a:path w="48362" h="47465" extrusionOk="0">
                  <a:moveTo>
                    <a:pt x="20276" y="1398"/>
                  </a:moveTo>
                  <a:cubicBezTo>
                    <a:pt x="22737" y="1398"/>
                    <a:pt x="25312" y="4154"/>
                    <a:pt x="27800" y="4609"/>
                  </a:cubicBezTo>
                  <a:cubicBezTo>
                    <a:pt x="28087" y="4661"/>
                    <a:pt x="28387" y="4684"/>
                    <a:pt x="28697" y="4684"/>
                  </a:cubicBezTo>
                  <a:cubicBezTo>
                    <a:pt x="30419" y="4684"/>
                    <a:pt x="32466" y="4000"/>
                    <a:pt x="34261" y="4000"/>
                  </a:cubicBezTo>
                  <a:cubicBezTo>
                    <a:pt x="35097" y="4000"/>
                    <a:pt x="35879" y="4148"/>
                    <a:pt x="36548" y="4583"/>
                  </a:cubicBezTo>
                  <a:cubicBezTo>
                    <a:pt x="38915" y="6115"/>
                    <a:pt x="38594" y="10387"/>
                    <a:pt x="40100" y="12576"/>
                  </a:cubicBezTo>
                  <a:cubicBezTo>
                    <a:pt x="41659" y="14844"/>
                    <a:pt x="45738" y="16093"/>
                    <a:pt x="46304" y="18742"/>
                  </a:cubicBezTo>
                  <a:cubicBezTo>
                    <a:pt x="46874" y="21392"/>
                    <a:pt x="43659" y="24200"/>
                    <a:pt x="43160" y="26910"/>
                  </a:cubicBezTo>
                  <a:cubicBezTo>
                    <a:pt x="42681" y="29521"/>
                    <a:pt x="44723" y="33288"/>
                    <a:pt x="43190" y="35658"/>
                  </a:cubicBezTo>
                  <a:cubicBezTo>
                    <a:pt x="41655" y="38024"/>
                    <a:pt x="37383" y="37699"/>
                    <a:pt x="35197" y="39205"/>
                  </a:cubicBezTo>
                  <a:cubicBezTo>
                    <a:pt x="32925" y="40768"/>
                    <a:pt x="31680" y="44847"/>
                    <a:pt x="29031" y="45414"/>
                  </a:cubicBezTo>
                  <a:cubicBezTo>
                    <a:pt x="28817" y="45459"/>
                    <a:pt x="28602" y="45480"/>
                    <a:pt x="28387" y="45480"/>
                  </a:cubicBezTo>
                  <a:cubicBezTo>
                    <a:pt x="25926" y="45480"/>
                    <a:pt x="23352" y="42728"/>
                    <a:pt x="20863" y="42270"/>
                  </a:cubicBezTo>
                  <a:cubicBezTo>
                    <a:pt x="20577" y="42217"/>
                    <a:pt x="20277" y="42195"/>
                    <a:pt x="19967" y="42195"/>
                  </a:cubicBezTo>
                  <a:cubicBezTo>
                    <a:pt x="18243" y="42195"/>
                    <a:pt x="16194" y="42880"/>
                    <a:pt x="14397" y="42880"/>
                  </a:cubicBezTo>
                  <a:cubicBezTo>
                    <a:pt x="13563" y="42880"/>
                    <a:pt x="12783" y="42733"/>
                    <a:pt x="12115" y="42300"/>
                  </a:cubicBezTo>
                  <a:cubicBezTo>
                    <a:pt x="9750" y="40764"/>
                    <a:pt x="10070" y="36492"/>
                    <a:pt x="8568" y="34303"/>
                  </a:cubicBezTo>
                  <a:cubicBezTo>
                    <a:pt x="7005" y="32035"/>
                    <a:pt x="2926" y="30785"/>
                    <a:pt x="2359" y="28136"/>
                  </a:cubicBezTo>
                  <a:cubicBezTo>
                    <a:pt x="1793" y="25487"/>
                    <a:pt x="5005" y="22679"/>
                    <a:pt x="5503" y="19973"/>
                  </a:cubicBezTo>
                  <a:cubicBezTo>
                    <a:pt x="5982" y="17361"/>
                    <a:pt x="3941" y="13591"/>
                    <a:pt x="5473" y="11225"/>
                  </a:cubicBezTo>
                  <a:cubicBezTo>
                    <a:pt x="7010" y="8855"/>
                    <a:pt x="11281" y="9179"/>
                    <a:pt x="13467" y="7673"/>
                  </a:cubicBezTo>
                  <a:cubicBezTo>
                    <a:pt x="15738" y="6111"/>
                    <a:pt x="16984" y="2031"/>
                    <a:pt x="19633" y="1465"/>
                  </a:cubicBezTo>
                  <a:cubicBezTo>
                    <a:pt x="19847" y="1419"/>
                    <a:pt x="20061" y="1398"/>
                    <a:pt x="20276" y="1398"/>
                  </a:cubicBezTo>
                  <a:close/>
                  <a:moveTo>
                    <a:pt x="20648" y="0"/>
                  </a:moveTo>
                  <a:cubicBezTo>
                    <a:pt x="20465" y="0"/>
                    <a:pt x="20281" y="15"/>
                    <a:pt x="20098" y="47"/>
                  </a:cubicBezTo>
                  <a:cubicBezTo>
                    <a:pt x="17240" y="540"/>
                    <a:pt x="15731" y="4847"/>
                    <a:pt x="13240" y="6420"/>
                  </a:cubicBezTo>
                  <a:cubicBezTo>
                    <a:pt x="10840" y="7938"/>
                    <a:pt x="6285" y="7410"/>
                    <a:pt x="4545" y="9874"/>
                  </a:cubicBezTo>
                  <a:cubicBezTo>
                    <a:pt x="2805" y="12338"/>
                    <a:pt x="4828" y="16452"/>
                    <a:pt x="4205" y="19226"/>
                  </a:cubicBezTo>
                  <a:cubicBezTo>
                    <a:pt x="3556" y="22097"/>
                    <a:pt x="1" y="24962"/>
                    <a:pt x="495" y="27819"/>
                  </a:cubicBezTo>
                  <a:cubicBezTo>
                    <a:pt x="990" y="30672"/>
                    <a:pt x="5296" y="32182"/>
                    <a:pt x="6866" y="34673"/>
                  </a:cubicBezTo>
                  <a:cubicBezTo>
                    <a:pt x="8383" y="37077"/>
                    <a:pt x="7855" y="41628"/>
                    <a:pt x="10319" y="43368"/>
                  </a:cubicBezTo>
                  <a:cubicBezTo>
                    <a:pt x="11101" y="43920"/>
                    <a:pt x="12047" y="44094"/>
                    <a:pt x="13063" y="44094"/>
                  </a:cubicBezTo>
                  <a:cubicBezTo>
                    <a:pt x="14799" y="44094"/>
                    <a:pt x="16739" y="43587"/>
                    <a:pt x="18411" y="43587"/>
                  </a:cubicBezTo>
                  <a:cubicBezTo>
                    <a:pt x="18853" y="43587"/>
                    <a:pt x="19276" y="43622"/>
                    <a:pt x="19671" y="43712"/>
                  </a:cubicBezTo>
                  <a:cubicBezTo>
                    <a:pt x="22358" y="44319"/>
                    <a:pt x="25037" y="47465"/>
                    <a:pt x="27710" y="47465"/>
                  </a:cubicBezTo>
                  <a:cubicBezTo>
                    <a:pt x="27895" y="47465"/>
                    <a:pt x="28080" y="47450"/>
                    <a:pt x="28264" y="47418"/>
                  </a:cubicBezTo>
                  <a:cubicBezTo>
                    <a:pt x="31121" y="46927"/>
                    <a:pt x="32631" y="42621"/>
                    <a:pt x="35122" y="41047"/>
                  </a:cubicBezTo>
                  <a:cubicBezTo>
                    <a:pt x="37522" y="39530"/>
                    <a:pt x="42077" y="40059"/>
                    <a:pt x="43817" y="37594"/>
                  </a:cubicBezTo>
                  <a:cubicBezTo>
                    <a:pt x="45557" y="35129"/>
                    <a:pt x="43534" y="31012"/>
                    <a:pt x="44157" y="28242"/>
                  </a:cubicBezTo>
                  <a:cubicBezTo>
                    <a:pt x="44806" y="25370"/>
                    <a:pt x="48361" y="22505"/>
                    <a:pt x="47867" y="19648"/>
                  </a:cubicBezTo>
                  <a:cubicBezTo>
                    <a:pt x="47372" y="16791"/>
                    <a:pt x="43066" y="15286"/>
                    <a:pt x="41497" y="12795"/>
                  </a:cubicBezTo>
                  <a:cubicBezTo>
                    <a:pt x="39979" y="10390"/>
                    <a:pt x="40507" y="5839"/>
                    <a:pt x="38043" y="4100"/>
                  </a:cubicBezTo>
                  <a:cubicBezTo>
                    <a:pt x="37260" y="3547"/>
                    <a:pt x="36312" y="3373"/>
                    <a:pt x="35294" y="3373"/>
                  </a:cubicBezTo>
                  <a:cubicBezTo>
                    <a:pt x="33558" y="3373"/>
                    <a:pt x="31618" y="3879"/>
                    <a:pt x="29946" y="3879"/>
                  </a:cubicBezTo>
                  <a:cubicBezTo>
                    <a:pt x="29506" y="3879"/>
                    <a:pt x="29085" y="3844"/>
                    <a:pt x="28691" y="3756"/>
                  </a:cubicBezTo>
                  <a:cubicBezTo>
                    <a:pt x="26003" y="3152"/>
                    <a:pt x="23323" y="0"/>
                    <a:pt x="20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7"/>
            <p:cNvSpPr/>
            <p:nvPr/>
          </p:nvSpPr>
          <p:spPr>
            <a:xfrm>
              <a:off x="3663002" y="732529"/>
              <a:ext cx="3329565" cy="3238056"/>
            </a:xfrm>
            <a:custGeom>
              <a:avLst/>
              <a:gdLst/>
              <a:ahLst/>
              <a:cxnLst/>
              <a:rect l="l" t="t" r="r" b="b"/>
              <a:pathLst>
                <a:path w="41855" h="40779" extrusionOk="0">
                  <a:moveTo>
                    <a:pt x="16289" y="1307"/>
                  </a:moveTo>
                  <a:cubicBezTo>
                    <a:pt x="18357" y="1307"/>
                    <a:pt x="20675" y="3359"/>
                    <a:pt x="22777" y="3576"/>
                  </a:cubicBezTo>
                  <a:cubicBezTo>
                    <a:pt x="22905" y="3590"/>
                    <a:pt x="23034" y="3596"/>
                    <a:pt x="23167" y="3596"/>
                  </a:cubicBezTo>
                  <a:cubicBezTo>
                    <a:pt x="24875" y="3596"/>
                    <a:pt x="26959" y="2584"/>
                    <a:pt x="28754" y="2584"/>
                  </a:cubicBezTo>
                  <a:cubicBezTo>
                    <a:pt x="29318" y="2584"/>
                    <a:pt x="29854" y="2684"/>
                    <a:pt x="30340" y="2946"/>
                  </a:cubicBezTo>
                  <a:cubicBezTo>
                    <a:pt x="32492" y="4109"/>
                    <a:pt x="32511" y="7826"/>
                    <a:pt x="33960" y="9615"/>
                  </a:cubicBezTo>
                  <a:cubicBezTo>
                    <a:pt x="35469" y="11468"/>
                    <a:pt x="39081" y="12265"/>
                    <a:pt x="39757" y="14517"/>
                  </a:cubicBezTo>
                  <a:cubicBezTo>
                    <a:pt x="40428" y="16771"/>
                    <a:pt x="37843" y="19420"/>
                    <a:pt x="37602" y="21794"/>
                  </a:cubicBezTo>
                  <a:cubicBezTo>
                    <a:pt x="37364" y="24085"/>
                    <a:pt x="39391" y="27206"/>
                    <a:pt x="38228" y="29357"/>
                  </a:cubicBezTo>
                  <a:cubicBezTo>
                    <a:pt x="37066" y="31512"/>
                    <a:pt x="33348" y="31527"/>
                    <a:pt x="31560" y="32980"/>
                  </a:cubicBezTo>
                  <a:cubicBezTo>
                    <a:pt x="29706" y="34486"/>
                    <a:pt x="28910" y="38098"/>
                    <a:pt x="26657" y="38774"/>
                  </a:cubicBezTo>
                  <a:cubicBezTo>
                    <a:pt x="26399" y="38850"/>
                    <a:pt x="26137" y="38884"/>
                    <a:pt x="25870" y="38884"/>
                  </a:cubicBezTo>
                  <a:cubicBezTo>
                    <a:pt x="23802" y="38884"/>
                    <a:pt x="21483" y="36832"/>
                    <a:pt x="19381" y="36618"/>
                  </a:cubicBezTo>
                  <a:cubicBezTo>
                    <a:pt x="19252" y="36604"/>
                    <a:pt x="19120" y="36598"/>
                    <a:pt x="18987" y="36598"/>
                  </a:cubicBezTo>
                  <a:cubicBezTo>
                    <a:pt x="17279" y="36598"/>
                    <a:pt x="15196" y="37607"/>
                    <a:pt x="13403" y="37607"/>
                  </a:cubicBezTo>
                  <a:cubicBezTo>
                    <a:pt x="12839" y="37607"/>
                    <a:pt x="12303" y="37507"/>
                    <a:pt x="11818" y="37245"/>
                  </a:cubicBezTo>
                  <a:cubicBezTo>
                    <a:pt x="9666" y="36082"/>
                    <a:pt x="9647" y="32365"/>
                    <a:pt x="8194" y="30580"/>
                  </a:cubicBezTo>
                  <a:cubicBezTo>
                    <a:pt x="6688" y="28723"/>
                    <a:pt x="3077" y="27927"/>
                    <a:pt x="2401" y="25673"/>
                  </a:cubicBezTo>
                  <a:cubicBezTo>
                    <a:pt x="1729" y="23421"/>
                    <a:pt x="4315" y="20771"/>
                    <a:pt x="4556" y="18397"/>
                  </a:cubicBezTo>
                  <a:cubicBezTo>
                    <a:pt x="4791" y="16107"/>
                    <a:pt x="2767" y="12989"/>
                    <a:pt x="3930" y="10834"/>
                  </a:cubicBezTo>
                  <a:cubicBezTo>
                    <a:pt x="5092" y="8683"/>
                    <a:pt x="8809" y="8664"/>
                    <a:pt x="10595" y="7215"/>
                  </a:cubicBezTo>
                  <a:cubicBezTo>
                    <a:pt x="12452" y="5705"/>
                    <a:pt x="13248" y="2094"/>
                    <a:pt x="15501" y="1418"/>
                  </a:cubicBezTo>
                  <a:cubicBezTo>
                    <a:pt x="15759" y="1341"/>
                    <a:pt x="16022" y="1307"/>
                    <a:pt x="16289" y="1307"/>
                  </a:cubicBezTo>
                  <a:close/>
                  <a:moveTo>
                    <a:pt x="16457" y="1"/>
                  </a:moveTo>
                  <a:cubicBezTo>
                    <a:pt x="16214" y="1"/>
                    <a:pt x="15973" y="28"/>
                    <a:pt x="15735" y="89"/>
                  </a:cubicBezTo>
                  <a:cubicBezTo>
                    <a:pt x="13286" y="716"/>
                    <a:pt x="12274" y="4562"/>
                    <a:pt x="10217" y="6102"/>
                  </a:cubicBezTo>
                  <a:cubicBezTo>
                    <a:pt x="8236" y="7584"/>
                    <a:pt x="4243" y="7441"/>
                    <a:pt x="2899" y="9706"/>
                  </a:cubicBezTo>
                  <a:cubicBezTo>
                    <a:pt x="1560" y="11970"/>
                    <a:pt x="3601" y="15405"/>
                    <a:pt x="3254" y="17858"/>
                  </a:cubicBezTo>
                  <a:cubicBezTo>
                    <a:pt x="2889" y="20397"/>
                    <a:pt x="1" y="23134"/>
                    <a:pt x="628" y="25583"/>
                  </a:cubicBezTo>
                  <a:cubicBezTo>
                    <a:pt x="1254" y="28032"/>
                    <a:pt x="5099" y="29044"/>
                    <a:pt x="6639" y="31097"/>
                  </a:cubicBezTo>
                  <a:cubicBezTo>
                    <a:pt x="8123" y="33078"/>
                    <a:pt x="7979" y="37075"/>
                    <a:pt x="10243" y="38415"/>
                  </a:cubicBezTo>
                  <a:cubicBezTo>
                    <a:pt x="10816" y="38754"/>
                    <a:pt x="11463" y="38877"/>
                    <a:pt x="12150" y="38877"/>
                  </a:cubicBezTo>
                  <a:cubicBezTo>
                    <a:pt x="13961" y="38877"/>
                    <a:pt x="16050" y="38022"/>
                    <a:pt x="17780" y="38022"/>
                  </a:cubicBezTo>
                  <a:cubicBezTo>
                    <a:pt x="17991" y="38022"/>
                    <a:pt x="18196" y="38035"/>
                    <a:pt x="18395" y="38063"/>
                  </a:cubicBezTo>
                  <a:cubicBezTo>
                    <a:pt x="20689" y="38394"/>
                    <a:pt x="23141" y="40779"/>
                    <a:pt x="25398" y="40779"/>
                  </a:cubicBezTo>
                  <a:cubicBezTo>
                    <a:pt x="25642" y="40779"/>
                    <a:pt x="25883" y="40751"/>
                    <a:pt x="26121" y="40690"/>
                  </a:cubicBezTo>
                  <a:cubicBezTo>
                    <a:pt x="28571" y="40064"/>
                    <a:pt x="29581" y="36218"/>
                    <a:pt x="31638" y="34679"/>
                  </a:cubicBezTo>
                  <a:cubicBezTo>
                    <a:pt x="33620" y="33195"/>
                    <a:pt x="37613" y="33334"/>
                    <a:pt x="38956" y="31075"/>
                  </a:cubicBezTo>
                  <a:cubicBezTo>
                    <a:pt x="40297" y="28810"/>
                    <a:pt x="38254" y="25375"/>
                    <a:pt x="38602" y="22923"/>
                  </a:cubicBezTo>
                  <a:cubicBezTo>
                    <a:pt x="38964" y="20382"/>
                    <a:pt x="41854" y="17647"/>
                    <a:pt x="41229" y="15197"/>
                  </a:cubicBezTo>
                  <a:cubicBezTo>
                    <a:pt x="40602" y="12747"/>
                    <a:pt x="36752" y="11737"/>
                    <a:pt x="35216" y="9683"/>
                  </a:cubicBezTo>
                  <a:cubicBezTo>
                    <a:pt x="33733" y="7698"/>
                    <a:pt x="33873" y="3705"/>
                    <a:pt x="31612" y="2362"/>
                  </a:cubicBezTo>
                  <a:cubicBezTo>
                    <a:pt x="31040" y="2023"/>
                    <a:pt x="30393" y="1900"/>
                    <a:pt x="29707" y="1900"/>
                  </a:cubicBezTo>
                  <a:cubicBezTo>
                    <a:pt x="27896" y="1900"/>
                    <a:pt x="25808" y="2754"/>
                    <a:pt x="24077" y="2754"/>
                  </a:cubicBezTo>
                  <a:cubicBezTo>
                    <a:pt x="23866" y="2754"/>
                    <a:pt x="23660" y="2741"/>
                    <a:pt x="23460" y="2712"/>
                  </a:cubicBezTo>
                  <a:cubicBezTo>
                    <a:pt x="21167" y="2385"/>
                    <a:pt x="18714" y="1"/>
                    <a:pt x="16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7"/>
            <p:cNvSpPr/>
            <p:nvPr/>
          </p:nvSpPr>
          <p:spPr>
            <a:xfrm>
              <a:off x="3935066" y="936287"/>
              <a:ext cx="2833571" cy="2737408"/>
            </a:xfrm>
            <a:custGeom>
              <a:avLst/>
              <a:gdLst/>
              <a:ahLst/>
              <a:cxnLst/>
              <a:rect l="l" t="t" r="r" b="b"/>
              <a:pathLst>
                <a:path w="35620" h="34474" extrusionOk="0">
                  <a:moveTo>
                    <a:pt x="12809" y="1200"/>
                  </a:moveTo>
                  <a:cubicBezTo>
                    <a:pt x="14531" y="1200"/>
                    <a:pt x="16548" y="2664"/>
                    <a:pt x="18286" y="2705"/>
                  </a:cubicBezTo>
                  <a:cubicBezTo>
                    <a:pt x="18307" y="2706"/>
                    <a:pt x="18328" y="2706"/>
                    <a:pt x="18349" y="2706"/>
                  </a:cubicBezTo>
                  <a:cubicBezTo>
                    <a:pt x="19958" y="2706"/>
                    <a:pt x="21923" y="1435"/>
                    <a:pt x="23626" y="1435"/>
                  </a:cubicBezTo>
                  <a:cubicBezTo>
                    <a:pt x="24002" y="1435"/>
                    <a:pt x="24365" y="1497"/>
                    <a:pt x="24708" y="1648"/>
                  </a:cubicBezTo>
                  <a:cubicBezTo>
                    <a:pt x="26626" y="2498"/>
                    <a:pt x="26894" y="5675"/>
                    <a:pt x="28260" y="7102"/>
                  </a:cubicBezTo>
                  <a:cubicBezTo>
                    <a:pt x="29671" y="8585"/>
                    <a:pt x="32815" y="9019"/>
                    <a:pt x="33543" y="10899"/>
                  </a:cubicBezTo>
                  <a:cubicBezTo>
                    <a:pt x="34272" y="12778"/>
                    <a:pt x="32245" y="15220"/>
                    <a:pt x="32200" y="17269"/>
                  </a:cubicBezTo>
                  <a:cubicBezTo>
                    <a:pt x="32155" y="19243"/>
                    <a:pt x="34102" y="21768"/>
                    <a:pt x="33253" y="23689"/>
                  </a:cubicBezTo>
                  <a:cubicBezTo>
                    <a:pt x="32407" y="25610"/>
                    <a:pt x="29230" y="25877"/>
                    <a:pt x="27800" y="27240"/>
                  </a:cubicBezTo>
                  <a:cubicBezTo>
                    <a:pt x="26320" y="28655"/>
                    <a:pt x="25882" y="31799"/>
                    <a:pt x="24003" y="32527"/>
                  </a:cubicBezTo>
                  <a:cubicBezTo>
                    <a:pt x="23717" y="32638"/>
                    <a:pt x="23418" y="32685"/>
                    <a:pt x="23110" y="32685"/>
                  </a:cubicBezTo>
                  <a:cubicBezTo>
                    <a:pt x="21390" y="32685"/>
                    <a:pt x="19370" y="31223"/>
                    <a:pt x="17636" y="31184"/>
                  </a:cubicBezTo>
                  <a:cubicBezTo>
                    <a:pt x="17614" y="31184"/>
                    <a:pt x="17591" y="31183"/>
                    <a:pt x="17568" y="31183"/>
                  </a:cubicBezTo>
                  <a:cubicBezTo>
                    <a:pt x="15960" y="31183"/>
                    <a:pt x="13998" y="32450"/>
                    <a:pt x="12297" y="32450"/>
                  </a:cubicBezTo>
                  <a:cubicBezTo>
                    <a:pt x="11920" y="32450"/>
                    <a:pt x="11557" y="32388"/>
                    <a:pt x="11213" y="32237"/>
                  </a:cubicBezTo>
                  <a:cubicBezTo>
                    <a:pt x="9292" y="31392"/>
                    <a:pt x="9028" y="28210"/>
                    <a:pt x="7661" y="26783"/>
                  </a:cubicBezTo>
                  <a:cubicBezTo>
                    <a:pt x="6250" y="25300"/>
                    <a:pt x="3102" y="24866"/>
                    <a:pt x="2374" y="22987"/>
                  </a:cubicBezTo>
                  <a:cubicBezTo>
                    <a:pt x="1646" y="21108"/>
                    <a:pt x="3676" y="18666"/>
                    <a:pt x="3721" y="16616"/>
                  </a:cubicBezTo>
                  <a:cubicBezTo>
                    <a:pt x="3766" y="14642"/>
                    <a:pt x="1819" y="12118"/>
                    <a:pt x="2665" y="10197"/>
                  </a:cubicBezTo>
                  <a:cubicBezTo>
                    <a:pt x="3514" y="8276"/>
                    <a:pt x="6692" y="8008"/>
                    <a:pt x="8122" y="6645"/>
                  </a:cubicBezTo>
                  <a:cubicBezTo>
                    <a:pt x="9601" y="5230"/>
                    <a:pt x="10035" y="2087"/>
                    <a:pt x="11915" y="1358"/>
                  </a:cubicBezTo>
                  <a:cubicBezTo>
                    <a:pt x="12201" y="1247"/>
                    <a:pt x="12500" y="1200"/>
                    <a:pt x="12809" y="1200"/>
                  </a:cubicBezTo>
                  <a:close/>
                  <a:moveTo>
                    <a:pt x="12796" y="1"/>
                  </a:moveTo>
                  <a:cubicBezTo>
                    <a:pt x="12506" y="1"/>
                    <a:pt x="12223" y="42"/>
                    <a:pt x="11949" y="136"/>
                  </a:cubicBezTo>
                  <a:cubicBezTo>
                    <a:pt x="9888" y="841"/>
                    <a:pt x="9281" y="4219"/>
                    <a:pt x="7620" y="5687"/>
                  </a:cubicBezTo>
                  <a:cubicBezTo>
                    <a:pt x="6016" y="7098"/>
                    <a:pt x="2571" y="7249"/>
                    <a:pt x="1574" y="9287"/>
                  </a:cubicBezTo>
                  <a:cubicBezTo>
                    <a:pt x="574" y="11325"/>
                    <a:pt x="2566" y="14140"/>
                    <a:pt x="2435" y="16273"/>
                  </a:cubicBezTo>
                  <a:cubicBezTo>
                    <a:pt x="2299" y="18481"/>
                    <a:pt x="0" y="21031"/>
                    <a:pt x="706" y="23097"/>
                  </a:cubicBezTo>
                  <a:cubicBezTo>
                    <a:pt x="1411" y="25161"/>
                    <a:pt x="4794" y="25764"/>
                    <a:pt x="6257" y="27425"/>
                  </a:cubicBezTo>
                  <a:cubicBezTo>
                    <a:pt x="7669" y="29029"/>
                    <a:pt x="7820" y="32475"/>
                    <a:pt x="9862" y="33471"/>
                  </a:cubicBezTo>
                  <a:cubicBezTo>
                    <a:pt x="10274" y="33673"/>
                    <a:pt x="10717" y="33753"/>
                    <a:pt x="11179" y="33753"/>
                  </a:cubicBezTo>
                  <a:cubicBezTo>
                    <a:pt x="12934" y="33753"/>
                    <a:pt x="14969" y="32604"/>
                    <a:pt x="16635" y="32604"/>
                  </a:cubicBezTo>
                  <a:cubicBezTo>
                    <a:pt x="16705" y="32604"/>
                    <a:pt x="16775" y="32606"/>
                    <a:pt x="16844" y="32611"/>
                  </a:cubicBezTo>
                  <a:cubicBezTo>
                    <a:pt x="18762" y="32729"/>
                    <a:pt x="20936" y="34473"/>
                    <a:pt x="22826" y="34473"/>
                  </a:cubicBezTo>
                  <a:cubicBezTo>
                    <a:pt x="23115" y="34473"/>
                    <a:pt x="23397" y="34432"/>
                    <a:pt x="23670" y="34339"/>
                  </a:cubicBezTo>
                  <a:cubicBezTo>
                    <a:pt x="25731" y="33633"/>
                    <a:pt x="26339" y="30252"/>
                    <a:pt x="28000" y="28788"/>
                  </a:cubicBezTo>
                  <a:cubicBezTo>
                    <a:pt x="29603" y="27376"/>
                    <a:pt x="33050" y="27225"/>
                    <a:pt x="34046" y="25187"/>
                  </a:cubicBezTo>
                  <a:cubicBezTo>
                    <a:pt x="35042" y="23149"/>
                    <a:pt x="33050" y="20334"/>
                    <a:pt x="33181" y="18201"/>
                  </a:cubicBezTo>
                  <a:cubicBezTo>
                    <a:pt x="33321" y="15990"/>
                    <a:pt x="35619" y="13438"/>
                    <a:pt x="34910" y="11378"/>
                  </a:cubicBezTo>
                  <a:cubicBezTo>
                    <a:pt x="34205" y="9314"/>
                    <a:pt x="30826" y="8706"/>
                    <a:pt x="29362" y="7046"/>
                  </a:cubicBezTo>
                  <a:cubicBezTo>
                    <a:pt x="27947" y="5445"/>
                    <a:pt x="27796" y="2000"/>
                    <a:pt x="25758" y="1000"/>
                  </a:cubicBezTo>
                  <a:cubicBezTo>
                    <a:pt x="25348" y="799"/>
                    <a:pt x="24906" y="720"/>
                    <a:pt x="24445" y="720"/>
                  </a:cubicBezTo>
                  <a:cubicBezTo>
                    <a:pt x="22688" y="720"/>
                    <a:pt x="20648" y="1870"/>
                    <a:pt x="18981" y="1870"/>
                  </a:cubicBezTo>
                  <a:cubicBezTo>
                    <a:pt x="18911" y="1870"/>
                    <a:pt x="18841" y="1868"/>
                    <a:pt x="18772" y="1864"/>
                  </a:cubicBezTo>
                  <a:cubicBezTo>
                    <a:pt x="16858" y="1743"/>
                    <a:pt x="14685" y="1"/>
                    <a:pt x="12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7"/>
            <p:cNvSpPr/>
            <p:nvPr/>
          </p:nvSpPr>
          <p:spPr>
            <a:xfrm>
              <a:off x="4179447" y="1107806"/>
              <a:ext cx="2392864" cy="2301157"/>
            </a:xfrm>
            <a:custGeom>
              <a:avLst/>
              <a:gdLst/>
              <a:ahLst/>
              <a:cxnLst/>
              <a:rect l="l" t="t" r="r" b="b"/>
              <a:pathLst>
                <a:path w="30080" h="28980" extrusionOk="0">
                  <a:moveTo>
                    <a:pt x="19137" y="727"/>
                  </a:moveTo>
                  <a:cubicBezTo>
                    <a:pt x="19380" y="727"/>
                    <a:pt x="19619" y="762"/>
                    <a:pt x="19851" y="843"/>
                  </a:cubicBezTo>
                  <a:cubicBezTo>
                    <a:pt x="21527" y="1428"/>
                    <a:pt x="21965" y="4089"/>
                    <a:pt x="23211" y="5203"/>
                  </a:cubicBezTo>
                  <a:cubicBezTo>
                    <a:pt x="24505" y="6357"/>
                    <a:pt x="27184" y="6512"/>
                    <a:pt x="27928" y="8048"/>
                  </a:cubicBezTo>
                  <a:cubicBezTo>
                    <a:pt x="28668" y="9584"/>
                    <a:pt x="27120" y="11780"/>
                    <a:pt x="27222" y="13513"/>
                  </a:cubicBezTo>
                  <a:cubicBezTo>
                    <a:pt x="27317" y="15180"/>
                    <a:pt x="29128" y="17181"/>
                    <a:pt x="28543" y="18857"/>
                  </a:cubicBezTo>
                  <a:cubicBezTo>
                    <a:pt x="27958" y="20533"/>
                    <a:pt x="25294" y="20970"/>
                    <a:pt x="24181" y="22219"/>
                  </a:cubicBezTo>
                  <a:cubicBezTo>
                    <a:pt x="23030" y="23510"/>
                    <a:pt x="22871" y="26194"/>
                    <a:pt x="21335" y="26933"/>
                  </a:cubicBezTo>
                  <a:cubicBezTo>
                    <a:pt x="21036" y="27077"/>
                    <a:pt x="20712" y="27134"/>
                    <a:pt x="20372" y="27134"/>
                  </a:cubicBezTo>
                  <a:cubicBezTo>
                    <a:pt x="19017" y="27134"/>
                    <a:pt x="17399" y="26223"/>
                    <a:pt x="16036" y="26223"/>
                  </a:cubicBezTo>
                  <a:cubicBezTo>
                    <a:pt x="15982" y="26223"/>
                    <a:pt x="15928" y="26224"/>
                    <a:pt x="15874" y="26227"/>
                  </a:cubicBezTo>
                  <a:cubicBezTo>
                    <a:pt x="14436" y="26308"/>
                    <a:pt x="12753" y="27664"/>
                    <a:pt x="11242" y="27664"/>
                  </a:cubicBezTo>
                  <a:cubicBezTo>
                    <a:pt x="11000" y="27664"/>
                    <a:pt x="10762" y="27630"/>
                    <a:pt x="10530" y="27549"/>
                  </a:cubicBezTo>
                  <a:cubicBezTo>
                    <a:pt x="8854" y="26964"/>
                    <a:pt x="8412" y="24302"/>
                    <a:pt x="7167" y="23189"/>
                  </a:cubicBezTo>
                  <a:cubicBezTo>
                    <a:pt x="5876" y="22034"/>
                    <a:pt x="3193" y="21880"/>
                    <a:pt x="2453" y="20343"/>
                  </a:cubicBezTo>
                  <a:cubicBezTo>
                    <a:pt x="1710" y="18804"/>
                    <a:pt x="3258" y="16612"/>
                    <a:pt x="3159" y="14879"/>
                  </a:cubicBezTo>
                  <a:cubicBezTo>
                    <a:pt x="3061" y="13210"/>
                    <a:pt x="1250" y="11211"/>
                    <a:pt x="1838" y="9535"/>
                  </a:cubicBezTo>
                  <a:cubicBezTo>
                    <a:pt x="2423" y="7859"/>
                    <a:pt x="5084" y="7422"/>
                    <a:pt x="6197" y="6173"/>
                  </a:cubicBezTo>
                  <a:cubicBezTo>
                    <a:pt x="7352" y="4882"/>
                    <a:pt x="7507" y="2198"/>
                    <a:pt x="9043" y="1458"/>
                  </a:cubicBezTo>
                  <a:cubicBezTo>
                    <a:pt x="9341" y="1315"/>
                    <a:pt x="9665" y="1257"/>
                    <a:pt x="10005" y="1257"/>
                  </a:cubicBezTo>
                  <a:cubicBezTo>
                    <a:pt x="11361" y="1257"/>
                    <a:pt x="12981" y="2169"/>
                    <a:pt x="14342" y="2169"/>
                  </a:cubicBezTo>
                  <a:cubicBezTo>
                    <a:pt x="14396" y="2169"/>
                    <a:pt x="14450" y="2168"/>
                    <a:pt x="14504" y="2165"/>
                  </a:cubicBezTo>
                  <a:cubicBezTo>
                    <a:pt x="15941" y="2083"/>
                    <a:pt x="17624" y="727"/>
                    <a:pt x="19137" y="727"/>
                  </a:cubicBezTo>
                  <a:close/>
                  <a:moveTo>
                    <a:pt x="19805" y="1"/>
                  </a:moveTo>
                  <a:cubicBezTo>
                    <a:pt x="18189" y="1"/>
                    <a:pt x="16348" y="1339"/>
                    <a:pt x="14817" y="1364"/>
                  </a:cubicBezTo>
                  <a:cubicBezTo>
                    <a:pt x="14799" y="1364"/>
                    <a:pt x="14781" y="1364"/>
                    <a:pt x="14762" y="1364"/>
                  </a:cubicBezTo>
                  <a:cubicBezTo>
                    <a:pt x="13210" y="1364"/>
                    <a:pt x="11375" y="180"/>
                    <a:pt x="9834" y="180"/>
                  </a:cubicBezTo>
                  <a:cubicBezTo>
                    <a:pt x="9509" y="180"/>
                    <a:pt x="9197" y="233"/>
                    <a:pt x="8903" y="360"/>
                  </a:cubicBezTo>
                  <a:cubicBezTo>
                    <a:pt x="7198" y="1100"/>
                    <a:pt x="6914" y="4013"/>
                    <a:pt x="5601" y="5368"/>
                  </a:cubicBezTo>
                  <a:cubicBezTo>
                    <a:pt x="4333" y="6678"/>
                    <a:pt x="1419" y="7040"/>
                    <a:pt x="710" y="8837"/>
                  </a:cubicBezTo>
                  <a:cubicBezTo>
                    <a:pt x="1" y="10637"/>
                    <a:pt x="1884" y="12893"/>
                    <a:pt x="1917" y="14713"/>
                  </a:cubicBezTo>
                  <a:cubicBezTo>
                    <a:pt x="1948" y="16600"/>
                    <a:pt x="170" y="18921"/>
                    <a:pt x="910" y="20627"/>
                  </a:cubicBezTo>
                  <a:cubicBezTo>
                    <a:pt x="1650" y="22329"/>
                    <a:pt x="4563" y="22616"/>
                    <a:pt x="5918" y="23929"/>
                  </a:cubicBezTo>
                  <a:cubicBezTo>
                    <a:pt x="7228" y="25194"/>
                    <a:pt x="7590" y="28110"/>
                    <a:pt x="9390" y="28820"/>
                  </a:cubicBezTo>
                  <a:cubicBezTo>
                    <a:pt x="9674" y="28933"/>
                    <a:pt x="9970" y="28980"/>
                    <a:pt x="10274" y="28980"/>
                  </a:cubicBezTo>
                  <a:cubicBezTo>
                    <a:pt x="11890" y="28980"/>
                    <a:pt x="13731" y="27641"/>
                    <a:pt x="15263" y="27612"/>
                  </a:cubicBezTo>
                  <a:cubicBezTo>
                    <a:pt x="15278" y="27612"/>
                    <a:pt x="15294" y="27612"/>
                    <a:pt x="15310" y="27612"/>
                  </a:cubicBezTo>
                  <a:cubicBezTo>
                    <a:pt x="16861" y="27612"/>
                    <a:pt x="18698" y="28797"/>
                    <a:pt x="20243" y="28797"/>
                  </a:cubicBezTo>
                  <a:cubicBezTo>
                    <a:pt x="20569" y="28797"/>
                    <a:pt x="20882" y="28744"/>
                    <a:pt x="21176" y="28617"/>
                  </a:cubicBezTo>
                  <a:cubicBezTo>
                    <a:pt x="22878" y="27877"/>
                    <a:pt x="23165" y="24967"/>
                    <a:pt x="24479" y="23609"/>
                  </a:cubicBezTo>
                  <a:cubicBezTo>
                    <a:pt x="25743" y="22302"/>
                    <a:pt x="28660" y="21940"/>
                    <a:pt x="29370" y="20140"/>
                  </a:cubicBezTo>
                  <a:cubicBezTo>
                    <a:pt x="30079" y="18340"/>
                    <a:pt x="28196" y="16086"/>
                    <a:pt x="28162" y="14267"/>
                  </a:cubicBezTo>
                  <a:cubicBezTo>
                    <a:pt x="28128" y="12381"/>
                    <a:pt x="29905" y="10056"/>
                    <a:pt x="29166" y="8354"/>
                  </a:cubicBezTo>
                  <a:cubicBezTo>
                    <a:pt x="28426" y="6648"/>
                    <a:pt x="25517" y="6361"/>
                    <a:pt x="24162" y="5051"/>
                  </a:cubicBezTo>
                  <a:cubicBezTo>
                    <a:pt x="22852" y="3787"/>
                    <a:pt x="22490" y="869"/>
                    <a:pt x="20689" y="160"/>
                  </a:cubicBezTo>
                  <a:cubicBezTo>
                    <a:pt x="20405" y="48"/>
                    <a:pt x="20109" y="1"/>
                    <a:pt x="198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7"/>
            <p:cNvSpPr/>
            <p:nvPr/>
          </p:nvSpPr>
          <p:spPr>
            <a:xfrm>
              <a:off x="4377926" y="1223025"/>
              <a:ext cx="2043639" cy="1977423"/>
            </a:xfrm>
            <a:custGeom>
              <a:avLst/>
              <a:gdLst/>
              <a:ahLst/>
              <a:cxnLst/>
              <a:rect l="l" t="t" r="r" b="b"/>
              <a:pathLst>
                <a:path w="25690" h="24903" extrusionOk="0">
                  <a:moveTo>
                    <a:pt x="15539" y="715"/>
                  </a:moveTo>
                  <a:cubicBezTo>
                    <a:pt x="15687" y="715"/>
                    <a:pt x="15834" y="732"/>
                    <a:pt x="15979" y="770"/>
                  </a:cubicBezTo>
                  <a:cubicBezTo>
                    <a:pt x="17410" y="1144"/>
                    <a:pt x="17950" y="3321"/>
                    <a:pt x="19059" y="4166"/>
                  </a:cubicBezTo>
                  <a:cubicBezTo>
                    <a:pt x="20206" y="5039"/>
                    <a:pt x="22440" y="4989"/>
                    <a:pt x="23158" y="6212"/>
                  </a:cubicBezTo>
                  <a:cubicBezTo>
                    <a:pt x="23874" y="7439"/>
                    <a:pt x="22738" y="9364"/>
                    <a:pt x="22935" y="10790"/>
                  </a:cubicBezTo>
                  <a:cubicBezTo>
                    <a:pt x="23123" y="12172"/>
                    <a:pt x="24757" y="13711"/>
                    <a:pt x="24384" y="15138"/>
                  </a:cubicBezTo>
                  <a:cubicBezTo>
                    <a:pt x="24010" y="16568"/>
                    <a:pt x="21833" y="17112"/>
                    <a:pt x="20991" y="18218"/>
                  </a:cubicBezTo>
                  <a:cubicBezTo>
                    <a:pt x="20119" y="19368"/>
                    <a:pt x="20164" y="21602"/>
                    <a:pt x="18941" y="22320"/>
                  </a:cubicBezTo>
                  <a:cubicBezTo>
                    <a:pt x="18641" y="22495"/>
                    <a:pt x="18298" y="22560"/>
                    <a:pt x="17932" y="22560"/>
                  </a:cubicBezTo>
                  <a:cubicBezTo>
                    <a:pt x="16924" y="22560"/>
                    <a:pt x="15733" y="22074"/>
                    <a:pt x="14723" y="22074"/>
                  </a:cubicBezTo>
                  <a:cubicBezTo>
                    <a:pt x="14600" y="22074"/>
                    <a:pt x="14480" y="22081"/>
                    <a:pt x="14364" y="22097"/>
                  </a:cubicBezTo>
                  <a:cubicBezTo>
                    <a:pt x="13123" y="22266"/>
                    <a:pt x="11755" y="23601"/>
                    <a:pt x="10455" y="23601"/>
                  </a:cubicBezTo>
                  <a:cubicBezTo>
                    <a:pt x="10308" y="23601"/>
                    <a:pt x="10161" y="23584"/>
                    <a:pt x="10016" y="23546"/>
                  </a:cubicBezTo>
                  <a:cubicBezTo>
                    <a:pt x="8586" y="23172"/>
                    <a:pt x="8042" y="20991"/>
                    <a:pt x="6936" y="20150"/>
                  </a:cubicBezTo>
                  <a:cubicBezTo>
                    <a:pt x="5785" y="19277"/>
                    <a:pt x="3552" y="19327"/>
                    <a:pt x="2834" y="18104"/>
                  </a:cubicBezTo>
                  <a:cubicBezTo>
                    <a:pt x="2117" y="16877"/>
                    <a:pt x="3257" y="14952"/>
                    <a:pt x="3061" y="13522"/>
                  </a:cubicBezTo>
                  <a:cubicBezTo>
                    <a:pt x="2869" y="12144"/>
                    <a:pt x="1234" y="10605"/>
                    <a:pt x="1608" y="9174"/>
                  </a:cubicBezTo>
                  <a:cubicBezTo>
                    <a:pt x="1981" y="7744"/>
                    <a:pt x="4163" y="7204"/>
                    <a:pt x="5004" y="6095"/>
                  </a:cubicBezTo>
                  <a:cubicBezTo>
                    <a:pt x="5876" y="4948"/>
                    <a:pt x="5827" y="2714"/>
                    <a:pt x="7050" y="1996"/>
                  </a:cubicBezTo>
                  <a:cubicBezTo>
                    <a:pt x="7350" y="1821"/>
                    <a:pt x="7692" y="1756"/>
                    <a:pt x="8059" y="1756"/>
                  </a:cubicBezTo>
                  <a:cubicBezTo>
                    <a:pt x="9067" y="1756"/>
                    <a:pt x="10259" y="2242"/>
                    <a:pt x="11272" y="2242"/>
                  </a:cubicBezTo>
                  <a:cubicBezTo>
                    <a:pt x="11395" y="2242"/>
                    <a:pt x="11515" y="2235"/>
                    <a:pt x="11632" y="2219"/>
                  </a:cubicBezTo>
                  <a:cubicBezTo>
                    <a:pt x="12868" y="2050"/>
                    <a:pt x="14236" y="715"/>
                    <a:pt x="15539" y="715"/>
                  </a:cubicBezTo>
                  <a:close/>
                  <a:moveTo>
                    <a:pt x="16049" y="1"/>
                  </a:moveTo>
                  <a:cubicBezTo>
                    <a:pt x="14645" y="1"/>
                    <a:pt x="13120" y="1354"/>
                    <a:pt x="11782" y="1484"/>
                  </a:cubicBezTo>
                  <a:cubicBezTo>
                    <a:pt x="11695" y="1492"/>
                    <a:pt x="11606" y="1496"/>
                    <a:pt x="11515" y="1496"/>
                  </a:cubicBezTo>
                  <a:cubicBezTo>
                    <a:pt x="10334" y="1496"/>
                    <a:pt x="8931" y="817"/>
                    <a:pt x="7755" y="817"/>
                  </a:cubicBezTo>
                  <a:cubicBezTo>
                    <a:pt x="7401" y="817"/>
                    <a:pt x="7068" y="878"/>
                    <a:pt x="6767" y="1038"/>
                  </a:cubicBezTo>
                  <a:cubicBezTo>
                    <a:pt x="5389" y="1770"/>
                    <a:pt x="5344" y="4227"/>
                    <a:pt x="4336" y="5450"/>
                  </a:cubicBezTo>
                  <a:cubicBezTo>
                    <a:pt x="3367" y="6631"/>
                    <a:pt x="947" y="7126"/>
                    <a:pt x="476" y="8680"/>
                  </a:cubicBezTo>
                  <a:cubicBezTo>
                    <a:pt x="0" y="10231"/>
                    <a:pt x="1728" y="11994"/>
                    <a:pt x="1876" y="13515"/>
                  </a:cubicBezTo>
                  <a:cubicBezTo>
                    <a:pt x="2031" y="15093"/>
                    <a:pt x="698" y="17153"/>
                    <a:pt x="1430" y="18530"/>
                  </a:cubicBezTo>
                  <a:cubicBezTo>
                    <a:pt x="2167" y="19908"/>
                    <a:pt x="4619" y="19953"/>
                    <a:pt x="5842" y="20961"/>
                  </a:cubicBezTo>
                  <a:cubicBezTo>
                    <a:pt x="7023" y="21931"/>
                    <a:pt x="7521" y="24350"/>
                    <a:pt x="9073" y="24821"/>
                  </a:cubicBezTo>
                  <a:cubicBezTo>
                    <a:pt x="9259" y="24878"/>
                    <a:pt x="9448" y="24903"/>
                    <a:pt x="9639" y="24903"/>
                  </a:cubicBezTo>
                  <a:cubicBezTo>
                    <a:pt x="11045" y="24903"/>
                    <a:pt x="12569" y="23551"/>
                    <a:pt x="13911" y="23418"/>
                  </a:cubicBezTo>
                  <a:cubicBezTo>
                    <a:pt x="13996" y="23409"/>
                    <a:pt x="14083" y="23406"/>
                    <a:pt x="14172" y="23406"/>
                  </a:cubicBezTo>
                  <a:cubicBezTo>
                    <a:pt x="15354" y="23406"/>
                    <a:pt x="16757" y="24086"/>
                    <a:pt x="17935" y="24086"/>
                  </a:cubicBezTo>
                  <a:cubicBezTo>
                    <a:pt x="18290" y="24086"/>
                    <a:pt x="18625" y="24024"/>
                    <a:pt x="18927" y="23863"/>
                  </a:cubicBezTo>
                  <a:cubicBezTo>
                    <a:pt x="20304" y="23131"/>
                    <a:pt x="20345" y="20678"/>
                    <a:pt x="21353" y="19455"/>
                  </a:cubicBezTo>
                  <a:cubicBezTo>
                    <a:pt x="22327" y="18274"/>
                    <a:pt x="24743" y="17776"/>
                    <a:pt x="25218" y="16220"/>
                  </a:cubicBezTo>
                  <a:cubicBezTo>
                    <a:pt x="25689" y="14670"/>
                    <a:pt x="23961" y="12907"/>
                    <a:pt x="23814" y="11386"/>
                  </a:cubicBezTo>
                  <a:cubicBezTo>
                    <a:pt x="23659" y="9812"/>
                    <a:pt x="24995" y="7748"/>
                    <a:pt x="24259" y="6370"/>
                  </a:cubicBezTo>
                  <a:cubicBezTo>
                    <a:pt x="23527" y="4993"/>
                    <a:pt x="21070" y="4952"/>
                    <a:pt x="19847" y="3944"/>
                  </a:cubicBezTo>
                  <a:cubicBezTo>
                    <a:pt x="18670" y="2970"/>
                    <a:pt x="18168" y="555"/>
                    <a:pt x="16617" y="83"/>
                  </a:cubicBezTo>
                  <a:cubicBezTo>
                    <a:pt x="16430" y="26"/>
                    <a:pt x="16241" y="1"/>
                    <a:pt x="16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7"/>
            <p:cNvSpPr/>
            <p:nvPr/>
          </p:nvSpPr>
          <p:spPr>
            <a:xfrm>
              <a:off x="4572428" y="1335227"/>
              <a:ext cx="1702609" cy="1659723"/>
            </a:xfrm>
            <a:custGeom>
              <a:avLst/>
              <a:gdLst/>
              <a:ahLst/>
              <a:cxnLst/>
              <a:rect l="l" t="t" r="r" b="b"/>
              <a:pathLst>
                <a:path w="21403" h="20902" extrusionOk="0">
                  <a:moveTo>
                    <a:pt x="12296" y="679"/>
                  </a:moveTo>
                  <a:cubicBezTo>
                    <a:pt x="12376" y="679"/>
                    <a:pt x="12457" y="686"/>
                    <a:pt x="12538" y="700"/>
                  </a:cubicBezTo>
                  <a:cubicBezTo>
                    <a:pt x="13727" y="912"/>
                    <a:pt x="14308" y="2652"/>
                    <a:pt x="15263" y="3263"/>
                  </a:cubicBezTo>
                  <a:cubicBezTo>
                    <a:pt x="16255" y="3897"/>
                    <a:pt x="18071" y="3712"/>
                    <a:pt x="18731" y="4663"/>
                  </a:cubicBezTo>
                  <a:cubicBezTo>
                    <a:pt x="19395" y="5614"/>
                    <a:pt x="18595" y="7252"/>
                    <a:pt x="18848" y="8404"/>
                  </a:cubicBezTo>
                  <a:cubicBezTo>
                    <a:pt x="19093" y="9509"/>
                    <a:pt x="20520" y="10656"/>
                    <a:pt x="20309" y="11845"/>
                  </a:cubicBezTo>
                  <a:cubicBezTo>
                    <a:pt x="20097" y="13030"/>
                    <a:pt x="18361" y="13612"/>
                    <a:pt x="17750" y="14570"/>
                  </a:cubicBezTo>
                  <a:cubicBezTo>
                    <a:pt x="17112" y="15559"/>
                    <a:pt x="17297" y="17374"/>
                    <a:pt x="16350" y="18038"/>
                  </a:cubicBezTo>
                  <a:cubicBezTo>
                    <a:pt x="16057" y="18241"/>
                    <a:pt x="15699" y="18306"/>
                    <a:pt x="15311" y="18306"/>
                  </a:cubicBezTo>
                  <a:cubicBezTo>
                    <a:pt x="14619" y="18306"/>
                    <a:pt x="13830" y="18100"/>
                    <a:pt x="13137" y="18100"/>
                  </a:cubicBezTo>
                  <a:cubicBezTo>
                    <a:pt x="12953" y="18100"/>
                    <a:pt x="12776" y="18115"/>
                    <a:pt x="12610" y="18151"/>
                  </a:cubicBezTo>
                  <a:cubicBezTo>
                    <a:pt x="11576" y="18380"/>
                    <a:pt x="10512" y="19637"/>
                    <a:pt x="9411" y="19637"/>
                  </a:cubicBezTo>
                  <a:cubicBezTo>
                    <a:pt x="9330" y="19637"/>
                    <a:pt x="9249" y="19630"/>
                    <a:pt x="9168" y="19616"/>
                  </a:cubicBezTo>
                  <a:cubicBezTo>
                    <a:pt x="7979" y="19400"/>
                    <a:pt x="7398" y="17665"/>
                    <a:pt x="6442" y="17054"/>
                  </a:cubicBezTo>
                  <a:cubicBezTo>
                    <a:pt x="5451" y="16420"/>
                    <a:pt x="3635" y="16604"/>
                    <a:pt x="2974" y="15653"/>
                  </a:cubicBezTo>
                  <a:cubicBezTo>
                    <a:pt x="2310" y="14702"/>
                    <a:pt x="3110" y="13064"/>
                    <a:pt x="2857" y="11913"/>
                  </a:cubicBezTo>
                  <a:cubicBezTo>
                    <a:pt x="2616" y="10804"/>
                    <a:pt x="1185" y="9660"/>
                    <a:pt x="1397" y="8472"/>
                  </a:cubicBezTo>
                  <a:cubicBezTo>
                    <a:pt x="1608" y="7286"/>
                    <a:pt x="3345" y="6705"/>
                    <a:pt x="3960" y="5746"/>
                  </a:cubicBezTo>
                  <a:cubicBezTo>
                    <a:pt x="4594" y="4758"/>
                    <a:pt x="4409" y="2942"/>
                    <a:pt x="5360" y="2278"/>
                  </a:cubicBezTo>
                  <a:cubicBezTo>
                    <a:pt x="5652" y="2075"/>
                    <a:pt x="6010" y="2010"/>
                    <a:pt x="6398" y="2010"/>
                  </a:cubicBezTo>
                  <a:cubicBezTo>
                    <a:pt x="7088" y="2010"/>
                    <a:pt x="7876" y="2216"/>
                    <a:pt x="8569" y="2216"/>
                  </a:cubicBezTo>
                  <a:cubicBezTo>
                    <a:pt x="8753" y="2216"/>
                    <a:pt x="8930" y="2201"/>
                    <a:pt x="9096" y="2165"/>
                  </a:cubicBezTo>
                  <a:cubicBezTo>
                    <a:pt x="10130" y="1936"/>
                    <a:pt x="11196" y="679"/>
                    <a:pt x="12296" y="679"/>
                  </a:cubicBezTo>
                  <a:close/>
                  <a:moveTo>
                    <a:pt x="12657" y="1"/>
                  </a:moveTo>
                  <a:cubicBezTo>
                    <a:pt x="11456" y="1"/>
                    <a:pt x="10243" y="1304"/>
                    <a:pt x="9107" y="1504"/>
                  </a:cubicBezTo>
                  <a:cubicBezTo>
                    <a:pt x="8963" y="1530"/>
                    <a:pt x="8813" y="1541"/>
                    <a:pt x="8659" y="1541"/>
                  </a:cubicBezTo>
                  <a:cubicBezTo>
                    <a:pt x="7810" y="1541"/>
                    <a:pt x="6824" y="1212"/>
                    <a:pt x="5979" y="1212"/>
                  </a:cubicBezTo>
                  <a:cubicBezTo>
                    <a:pt x="5602" y="1212"/>
                    <a:pt x="5253" y="1277"/>
                    <a:pt x="4956" y="1466"/>
                  </a:cubicBezTo>
                  <a:cubicBezTo>
                    <a:pt x="3873" y="2161"/>
                    <a:pt x="3997" y="4184"/>
                    <a:pt x="3250" y="5252"/>
                  </a:cubicBezTo>
                  <a:cubicBezTo>
                    <a:pt x="2529" y="6286"/>
                    <a:pt x="574" y="6856"/>
                    <a:pt x="288" y="8162"/>
                  </a:cubicBezTo>
                  <a:cubicBezTo>
                    <a:pt x="1" y="9471"/>
                    <a:pt x="1537" y="10804"/>
                    <a:pt x="1755" y="12045"/>
                  </a:cubicBezTo>
                  <a:cubicBezTo>
                    <a:pt x="1986" y="13332"/>
                    <a:pt x="1027" y="15113"/>
                    <a:pt x="1718" y="16197"/>
                  </a:cubicBezTo>
                  <a:cubicBezTo>
                    <a:pt x="2412" y="17280"/>
                    <a:pt x="4432" y="17155"/>
                    <a:pt x="5503" y="17906"/>
                  </a:cubicBezTo>
                  <a:cubicBezTo>
                    <a:pt x="6537" y="18627"/>
                    <a:pt x="7107" y="20578"/>
                    <a:pt x="8412" y="20865"/>
                  </a:cubicBezTo>
                  <a:cubicBezTo>
                    <a:pt x="8525" y="20890"/>
                    <a:pt x="8638" y="20902"/>
                    <a:pt x="8750" y="20902"/>
                  </a:cubicBezTo>
                  <a:cubicBezTo>
                    <a:pt x="9950" y="20902"/>
                    <a:pt x="11161" y="19601"/>
                    <a:pt x="12296" y="19397"/>
                  </a:cubicBezTo>
                  <a:cubicBezTo>
                    <a:pt x="12440" y="19371"/>
                    <a:pt x="12589" y="19360"/>
                    <a:pt x="12743" y="19360"/>
                  </a:cubicBezTo>
                  <a:cubicBezTo>
                    <a:pt x="13592" y="19360"/>
                    <a:pt x="14578" y="19691"/>
                    <a:pt x="15424" y="19691"/>
                  </a:cubicBezTo>
                  <a:cubicBezTo>
                    <a:pt x="15801" y="19691"/>
                    <a:pt x="16150" y="19625"/>
                    <a:pt x="16447" y="19435"/>
                  </a:cubicBezTo>
                  <a:cubicBezTo>
                    <a:pt x="17531" y="18740"/>
                    <a:pt x="17407" y="16721"/>
                    <a:pt x="18154" y="15650"/>
                  </a:cubicBezTo>
                  <a:cubicBezTo>
                    <a:pt x="18878" y="14615"/>
                    <a:pt x="20829" y="14049"/>
                    <a:pt x="21120" y="12739"/>
                  </a:cubicBezTo>
                  <a:cubicBezTo>
                    <a:pt x="21403" y="11433"/>
                    <a:pt x="19870" y="10097"/>
                    <a:pt x="19648" y="8856"/>
                  </a:cubicBezTo>
                  <a:cubicBezTo>
                    <a:pt x="19417" y="7569"/>
                    <a:pt x="20380" y="5788"/>
                    <a:pt x="19686" y="4704"/>
                  </a:cubicBezTo>
                  <a:cubicBezTo>
                    <a:pt x="18992" y="3621"/>
                    <a:pt x="16972" y="3746"/>
                    <a:pt x="15900" y="2999"/>
                  </a:cubicBezTo>
                  <a:cubicBezTo>
                    <a:pt x="14866" y="2278"/>
                    <a:pt x="14300" y="323"/>
                    <a:pt x="12991" y="36"/>
                  </a:cubicBezTo>
                  <a:cubicBezTo>
                    <a:pt x="12880" y="12"/>
                    <a:pt x="12768" y="1"/>
                    <a:pt x="126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7"/>
            <p:cNvSpPr/>
            <p:nvPr/>
          </p:nvSpPr>
          <p:spPr>
            <a:xfrm>
              <a:off x="4758259" y="1441156"/>
              <a:ext cx="1379079" cy="1354570"/>
            </a:xfrm>
            <a:custGeom>
              <a:avLst/>
              <a:gdLst/>
              <a:ahLst/>
              <a:cxnLst/>
              <a:rect l="l" t="t" r="r" b="b"/>
              <a:pathLst>
                <a:path w="17336" h="17059" extrusionOk="0">
                  <a:moveTo>
                    <a:pt x="9453" y="626"/>
                  </a:moveTo>
                  <a:cubicBezTo>
                    <a:pt x="9488" y="626"/>
                    <a:pt x="9522" y="627"/>
                    <a:pt x="9556" y="631"/>
                  </a:cubicBezTo>
                  <a:cubicBezTo>
                    <a:pt x="10511" y="725"/>
                    <a:pt x="11081" y="2065"/>
                    <a:pt x="11881" y="2487"/>
                  </a:cubicBezTo>
                  <a:cubicBezTo>
                    <a:pt x="12707" y="2929"/>
                    <a:pt x="14134" y="2668"/>
                    <a:pt x="14719" y="3382"/>
                  </a:cubicBezTo>
                  <a:cubicBezTo>
                    <a:pt x="15304" y="4091"/>
                    <a:pt x="14772" y="5443"/>
                    <a:pt x="15048" y="6337"/>
                  </a:cubicBezTo>
                  <a:cubicBezTo>
                    <a:pt x="15312" y="7201"/>
                    <a:pt x="16520" y="8021"/>
                    <a:pt x="16425" y="8975"/>
                  </a:cubicBezTo>
                  <a:cubicBezTo>
                    <a:pt x="16331" y="9930"/>
                    <a:pt x="14991" y="10500"/>
                    <a:pt x="14564" y="11296"/>
                  </a:cubicBezTo>
                  <a:cubicBezTo>
                    <a:pt x="14123" y="12123"/>
                    <a:pt x="14387" y="13549"/>
                    <a:pt x="13674" y="14138"/>
                  </a:cubicBezTo>
                  <a:cubicBezTo>
                    <a:pt x="13391" y="14371"/>
                    <a:pt x="13006" y="14427"/>
                    <a:pt x="12589" y="14427"/>
                  </a:cubicBezTo>
                  <a:cubicBezTo>
                    <a:pt x="12209" y="14427"/>
                    <a:pt x="11801" y="14381"/>
                    <a:pt x="11419" y="14381"/>
                  </a:cubicBezTo>
                  <a:cubicBezTo>
                    <a:pt x="11170" y="14381"/>
                    <a:pt x="10931" y="14401"/>
                    <a:pt x="10718" y="14466"/>
                  </a:cubicBezTo>
                  <a:cubicBezTo>
                    <a:pt x="9885" y="14718"/>
                    <a:pt x="9095" y="15849"/>
                    <a:pt x="8183" y="15849"/>
                  </a:cubicBezTo>
                  <a:cubicBezTo>
                    <a:pt x="8149" y="15849"/>
                    <a:pt x="8115" y="15847"/>
                    <a:pt x="8081" y="15844"/>
                  </a:cubicBezTo>
                  <a:cubicBezTo>
                    <a:pt x="7126" y="15750"/>
                    <a:pt x="6556" y="14410"/>
                    <a:pt x="5759" y="13983"/>
                  </a:cubicBezTo>
                  <a:cubicBezTo>
                    <a:pt x="4933" y="13541"/>
                    <a:pt x="3503" y="13806"/>
                    <a:pt x="2918" y="13093"/>
                  </a:cubicBezTo>
                  <a:cubicBezTo>
                    <a:pt x="2333" y="12379"/>
                    <a:pt x="2865" y="11032"/>
                    <a:pt x="2589" y="10137"/>
                  </a:cubicBezTo>
                  <a:cubicBezTo>
                    <a:pt x="2326" y="9273"/>
                    <a:pt x="1122" y="8454"/>
                    <a:pt x="1212" y="7500"/>
                  </a:cubicBezTo>
                  <a:cubicBezTo>
                    <a:pt x="1307" y="6544"/>
                    <a:pt x="2646" y="5975"/>
                    <a:pt x="3073" y="5175"/>
                  </a:cubicBezTo>
                  <a:cubicBezTo>
                    <a:pt x="3510" y="4348"/>
                    <a:pt x="3250" y="2921"/>
                    <a:pt x="3963" y="2337"/>
                  </a:cubicBezTo>
                  <a:cubicBezTo>
                    <a:pt x="4246" y="2103"/>
                    <a:pt x="4632" y="2048"/>
                    <a:pt x="5050" y="2048"/>
                  </a:cubicBezTo>
                  <a:cubicBezTo>
                    <a:pt x="5430" y="2048"/>
                    <a:pt x="5836" y="2094"/>
                    <a:pt x="6218" y="2094"/>
                  </a:cubicBezTo>
                  <a:cubicBezTo>
                    <a:pt x="6469" y="2094"/>
                    <a:pt x="6708" y="2074"/>
                    <a:pt x="6922" y="2008"/>
                  </a:cubicBezTo>
                  <a:cubicBezTo>
                    <a:pt x="7752" y="1753"/>
                    <a:pt x="8542" y="626"/>
                    <a:pt x="9453" y="626"/>
                  </a:cubicBezTo>
                  <a:close/>
                  <a:moveTo>
                    <a:pt x="9671" y="0"/>
                  </a:moveTo>
                  <a:cubicBezTo>
                    <a:pt x="8665" y="0"/>
                    <a:pt x="7742" y="1199"/>
                    <a:pt x="6813" y="1442"/>
                  </a:cubicBezTo>
                  <a:cubicBezTo>
                    <a:pt x="6623" y="1492"/>
                    <a:pt x="6416" y="1510"/>
                    <a:pt x="6201" y="1510"/>
                  </a:cubicBezTo>
                  <a:cubicBezTo>
                    <a:pt x="5663" y="1510"/>
                    <a:pt x="5069" y="1399"/>
                    <a:pt x="4533" y="1399"/>
                  </a:cubicBezTo>
                  <a:cubicBezTo>
                    <a:pt x="4131" y="1399"/>
                    <a:pt x="3761" y="1462"/>
                    <a:pt x="3472" y="1680"/>
                  </a:cubicBezTo>
                  <a:cubicBezTo>
                    <a:pt x="2646" y="2306"/>
                    <a:pt x="2876" y="3922"/>
                    <a:pt x="2345" y="4831"/>
                  </a:cubicBezTo>
                  <a:cubicBezTo>
                    <a:pt x="1831" y="5706"/>
                    <a:pt x="295" y="6292"/>
                    <a:pt x="152" y="7359"/>
                  </a:cubicBezTo>
                  <a:cubicBezTo>
                    <a:pt x="1" y="8428"/>
                    <a:pt x="1321" y="9402"/>
                    <a:pt x="1582" y="10386"/>
                  </a:cubicBezTo>
                  <a:cubicBezTo>
                    <a:pt x="1846" y="11405"/>
                    <a:pt x="1190" y="12900"/>
                    <a:pt x="1816" y="13727"/>
                  </a:cubicBezTo>
                  <a:cubicBezTo>
                    <a:pt x="2442" y="14553"/>
                    <a:pt x="4061" y="14323"/>
                    <a:pt x="4971" y="14855"/>
                  </a:cubicBezTo>
                  <a:cubicBezTo>
                    <a:pt x="5846" y="15368"/>
                    <a:pt x="6428" y="16901"/>
                    <a:pt x="7496" y="17047"/>
                  </a:cubicBezTo>
                  <a:cubicBezTo>
                    <a:pt x="7552" y="17055"/>
                    <a:pt x="7609" y="17059"/>
                    <a:pt x="7665" y="17059"/>
                  </a:cubicBezTo>
                  <a:cubicBezTo>
                    <a:pt x="8670" y="17059"/>
                    <a:pt x="9593" y="15864"/>
                    <a:pt x="10523" y="15617"/>
                  </a:cubicBezTo>
                  <a:cubicBezTo>
                    <a:pt x="10712" y="15568"/>
                    <a:pt x="10917" y="15550"/>
                    <a:pt x="11132" y="15550"/>
                  </a:cubicBezTo>
                  <a:cubicBezTo>
                    <a:pt x="11670" y="15550"/>
                    <a:pt x="12266" y="15662"/>
                    <a:pt x="12804" y="15662"/>
                  </a:cubicBezTo>
                  <a:cubicBezTo>
                    <a:pt x="13206" y="15662"/>
                    <a:pt x="13575" y="15599"/>
                    <a:pt x="13862" y="15380"/>
                  </a:cubicBezTo>
                  <a:cubicBezTo>
                    <a:pt x="14689" y="14753"/>
                    <a:pt x="14459" y="13138"/>
                    <a:pt x="14991" y="12228"/>
                  </a:cubicBezTo>
                  <a:cubicBezTo>
                    <a:pt x="15504" y="11353"/>
                    <a:pt x="17041" y="10771"/>
                    <a:pt x="17187" y="9704"/>
                  </a:cubicBezTo>
                  <a:cubicBezTo>
                    <a:pt x="17335" y="8632"/>
                    <a:pt x="16014" y="7658"/>
                    <a:pt x="15757" y="6673"/>
                  </a:cubicBezTo>
                  <a:cubicBezTo>
                    <a:pt x="15489" y="5654"/>
                    <a:pt x="16146" y="4159"/>
                    <a:pt x="15519" y="3333"/>
                  </a:cubicBezTo>
                  <a:cubicBezTo>
                    <a:pt x="14893" y="2510"/>
                    <a:pt x="13277" y="2736"/>
                    <a:pt x="12368" y="2205"/>
                  </a:cubicBezTo>
                  <a:cubicBezTo>
                    <a:pt x="11488" y="1691"/>
                    <a:pt x="10908" y="159"/>
                    <a:pt x="9840" y="12"/>
                  </a:cubicBezTo>
                  <a:cubicBezTo>
                    <a:pt x="9783" y="4"/>
                    <a:pt x="9727" y="0"/>
                    <a:pt x="96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7"/>
            <p:cNvSpPr/>
            <p:nvPr/>
          </p:nvSpPr>
          <p:spPr>
            <a:xfrm>
              <a:off x="4933033" y="1537794"/>
              <a:ext cx="1077505" cy="1068077"/>
            </a:xfrm>
            <a:custGeom>
              <a:avLst/>
              <a:gdLst/>
              <a:ahLst/>
              <a:cxnLst/>
              <a:rect l="l" t="t" r="r" b="b"/>
              <a:pathLst>
                <a:path w="13545" h="13451" extrusionOk="0">
                  <a:moveTo>
                    <a:pt x="7010" y="554"/>
                  </a:moveTo>
                  <a:cubicBezTo>
                    <a:pt x="7014" y="554"/>
                    <a:pt x="7019" y="554"/>
                    <a:pt x="7023" y="554"/>
                  </a:cubicBezTo>
                  <a:cubicBezTo>
                    <a:pt x="7760" y="565"/>
                    <a:pt x="8280" y="1557"/>
                    <a:pt x="8918" y="1836"/>
                  </a:cubicBezTo>
                  <a:cubicBezTo>
                    <a:pt x="9578" y="2124"/>
                    <a:pt x="10658" y="1836"/>
                    <a:pt x="11153" y="2346"/>
                  </a:cubicBezTo>
                  <a:cubicBezTo>
                    <a:pt x="11646" y="2855"/>
                    <a:pt x="11318" y="3923"/>
                    <a:pt x="11587" y="4595"/>
                  </a:cubicBezTo>
                  <a:cubicBezTo>
                    <a:pt x="11839" y="5241"/>
                    <a:pt x="12817" y="5796"/>
                    <a:pt x="12806" y="6536"/>
                  </a:cubicBezTo>
                  <a:cubicBezTo>
                    <a:pt x="12790" y="7271"/>
                    <a:pt x="11798" y="7792"/>
                    <a:pt x="11519" y="8429"/>
                  </a:cubicBezTo>
                  <a:cubicBezTo>
                    <a:pt x="11231" y="9091"/>
                    <a:pt x="11519" y="10169"/>
                    <a:pt x="11009" y="10660"/>
                  </a:cubicBezTo>
                  <a:cubicBezTo>
                    <a:pt x="10500" y="11155"/>
                    <a:pt x="9432" y="10830"/>
                    <a:pt x="8763" y="11094"/>
                  </a:cubicBezTo>
                  <a:cubicBezTo>
                    <a:pt x="8117" y="11346"/>
                    <a:pt x="7566" y="12313"/>
                    <a:pt x="6835" y="12313"/>
                  </a:cubicBezTo>
                  <a:cubicBezTo>
                    <a:pt x="6831" y="12313"/>
                    <a:pt x="6827" y="12313"/>
                    <a:pt x="6823" y="12313"/>
                  </a:cubicBezTo>
                  <a:cubicBezTo>
                    <a:pt x="6084" y="12298"/>
                    <a:pt x="5563" y="11305"/>
                    <a:pt x="4926" y="11030"/>
                  </a:cubicBezTo>
                  <a:cubicBezTo>
                    <a:pt x="4264" y="10739"/>
                    <a:pt x="3189" y="11030"/>
                    <a:pt x="2695" y="10517"/>
                  </a:cubicBezTo>
                  <a:cubicBezTo>
                    <a:pt x="2200" y="10011"/>
                    <a:pt x="2525" y="8939"/>
                    <a:pt x="2261" y="8271"/>
                  </a:cubicBezTo>
                  <a:cubicBezTo>
                    <a:pt x="2008" y="7626"/>
                    <a:pt x="1031" y="7071"/>
                    <a:pt x="1045" y="6332"/>
                  </a:cubicBezTo>
                  <a:cubicBezTo>
                    <a:pt x="1057" y="5595"/>
                    <a:pt x="2050" y="5075"/>
                    <a:pt x="2329" y="4437"/>
                  </a:cubicBezTo>
                  <a:cubicBezTo>
                    <a:pt x="2616" y="3777"/>
                    <a:pt x="2325" y="2697"/>
                    <a:pt x="2838" y="2202"/>
                  </a:cubicBezTo>
                  <a:cubicBezTo>
                    <a:pt x="3348" y="1712"/>
                    <a:pt x="4416" y="2037"/>
                    <a:pt x="5084" y="1772"/>
                  </a:cubicBezTo>
                  <a:cubicBezTo>
                    <a:pt x="5729" y="1517"/>
                    <a:pt x="6281" y="554"/>
                    <a:pt x="7010" y="554"/>
                  </a:cubicBezTo>
                  <a:close/>
                  <a:moveTo>
                    <a:pt x="7100" y="1"/>
                  </a:moveTo>
                  <a:cubicBezTo>
                    <a:pt x="6281" y="1"/>
                    <a:pt x="5615" y="1050"/>
                    <a:pt x="4880" y="1308"/>
                  </a:cubicBezTo>
                  <a:cubicBezTo>
                    <a:pt x="4638" y="1393"/>
                    <a:pt x="4353" y="1410"/>
                    <a:pt x="4058" y="1410"/>
                  </a:cubicBezTo>
                  <a:cubicBezTo>
                    <a:pt x="3857" y="1410"/>
                    <a:pt x="3651" y="1402"/>
                    <a:pt x="3450" y="1402"/>
                  </a:cubicBezTo>
                  <a:cubicBezTo>
                    <a:pt x="3000" y="1402"/>
                    <a:pt x="2576" y="1442"/>
                    <a:pt x="2287" y="1701"/>
                  </a:cubicBezTo>
                  <a:cubicBezTo>
                    <a:pt x="1679" y="2240"/>
                    <a:pt x="1963" y="3489"/>
                    <a:pt x="1604" y="4233"/>
                  </a:cubicBezTo>
                  <a:cubicBezTo>
                    <a:pt x="1257" y="4950"/>
                    <a:pt x="94" y="5498"/>
                    <a:pt x="49" y="6343"/>
                  </a:cubicBezTo>
                  <a:cubicBezTo>
                    <a:pt x="0" y="7189"/>
                    <a:pt x="1091" y="7863"/>
                    <a:pt x="1355" y="8619"/>
                  </a:cubicBezTo>
                  <a:cubicBezTo>
                    <a:pt x="1627" y="9396"/>
                    <a:pt x="1207" y="10603"/>
                    <a:pt x="1747" y="11211"/>
                  </a:cubicBezTo>
                  <a:cubicBezTo>
                    <a:pt x="2287" y="11815"/>
                    <a:pt x="3536" y="11536"/>
                    <a:pt x="4276" y="11894"/>
                  </a:cubicBezTo>
                  <a:cubicBezTo>
                    <a:pt x="4997" y="12242"/>
                    <a:pt x="5544" y="13404"/>
                    <a:pt x="6389" y="13449"/>
                  </a:cubicBezTo>
                  <a:cubicBezTo>
                    <a:pt x="6408" y="13450"/>
                    <a:pt x="6426" y="13451"/>
                    <a:pt x="6445" y="13451"/>
                  </a:cubicBezTo>
                  <a:cubicBezTo>
                    <a:pt x="7265" y="13451"/>
                    <a:pt x="7926" y="12402"/>
                    <a:pt x="8662" y="12148"/>
                  </a:cubicBezTo>
                  <a:cubicBezTo>
                    <a:pt x="8910" y="12060"/>
                    <a:pt x="9201" y="12043"/>
                    <a:pt x="9503" y="12043"/>
                  </a:cubicBezTo>
                  <a:cubicBezTo>
                    <a:pt x="9696" y="12043"/>
                    <a:pt x="9893" y="12050"/>
                    <a:pt x="10086" y="12050"/>
                  </a:cubicBezTo>
                  <a:cubicBezTo>
                    <a:pt x="10539" y="12050"/>
                    <a:pt x="10967" y="12011"/>
                    <a:pt x="11258" y="11751"/>
                  </a:cubicBezTo>
                  <a:cubicBezTo>
                    <a:pt x="11862" y="11211"/>
                    <a:pt x="11583" y="9962"/>
                    <a:pt x="11941" y="9218"/>
                  </a:cubicBezTo>
                  <a:cubicBezTo>
                    <a:pt x="12288" y="8506"/>
                    <a:pt x="13451" y="7954"/>
                    <a:pt x="13499" y="7109"/>
                  </a:cubicBezTo>
                  <a:cubicBezTo>
                    <a:pt x="13545" y="6264"/>
                    <a:pt x="12454" y="5588"/>
                    <a:pt x="12194" y="4834"/>
                  </a:cubicBezTo>
                  <a:cubicBezTo>
                    <a:pt x="11918" y="4056"/>
                    <a:pt x="12341" y="2848"/>
                    <a:pt x="11798" y="2240"/>
                  </a:cubicBezTo>
                  <a:cubicBezTo>
                    <a:pt x="11258" y="1636"/>
                    <a:pt x="10009" y="1916"/>
                    <a:pt x="9265" y="1557"/>
                  </a:cubicBezTo>
                  <a:cubicBezTo>
                    <a:pt x="8552" y="1211"/>
                    <a:pt x="8001" y="48"/>
                    <a:pt x="7156" y="2"/>
                  </a:cubicBezTo>
                  <a:cubicBezTo>
                    <a:pt x="7137" y="1"/>
                    <a:pt x="7119" y="1"/>
                    <a:pt x="7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7"/>
            <p:cNvSpPr/>
            <p:nvPr/>
          </p:nvSpPr>
          <p:spPr>
            <a:xfrm>
              <a:off x="5090941" y="1622124"/>
              <a:ext cx="809739" cy="806199"/>
            </a:xfrm>
            <a:custGeom>
              <a:avLst/>
              <a:gdLst/>
              <a:ahLst/>
              <a:cxnLst/>
              <a:rect l="l" t="t" r="r" b="b"/>
              <a:pathLst>
                <a:path w="10179" h="10153" extrusionOk="0">
                  <a:moveTo>
                    <a:pt x="5009" y="468"/>
                  </a:moveTo>
                  <a:cubicBezTo>
                    <a:pt x="5531" y="468"/>
                    <a:pt x="5959" y="1137"/>
                    <a:pt x="6435" y="1299"/>
                  </a:cubicBezTo>
                  <a:cubicBezTo>
                    <a:pt x="6585" y="1350"/>
                    <a:pt x="6760" y="1361"/>
                    <a:pt x="6941" y="1361"/>
                  </a:cubicBezTo>
                  <a:cubicBezTo>
                    <a:pt x="7083" y="1361"/>
                    <a:pt x="7229" y="1354"/>
                    <a:pt x="7371" y="1354"/>
                  </a:cubicBezTo>
                  <a:cubicBezTo>
                    <a:pt x="7652" y="1354"/>
                    <a:pt x="7917" y="1381"/>
                    <a:pt x="8099" y="1541"/>
                  </a:cubicBezTo>
                  <a:cubicBezTo>
                    <a:pt x="8492" y="1888"/>
                    <a:pt x="8314" y="2688"/>
                    <a:pt x="8548" y="3164"/>
                  </a:cubicBezTo>
                  <a:cubicBezTo>
                    <a:pt x="8771" y="3624"/>
                    <a:pt x="9522" y="3971"/>
                    <a:pt x="9553" y="4514"/>
                  </a:cubicBezTo>
                  <a:cubicBezTo>
                    <a:pt x="9586" y="5054"/>
                    <a:pt x="8891" y="5493"/>
                    <a:pt x="8726" y="5975"/>
                  </a:cubicBezTo>
                  <a:cubicBezTo>
                    <a:pt x="8552" y="6477"/>
                    <a:pt x="8828" y="7251"/>
                    <a:pt x="8480" y="7644"/>
                  </a:cubicBezTo>
                  <a:cubicBezTo>
                    <a:pt x="8137" y="8036"/>
                    <a:pt x="7333" y="7858"/>
                    <a:pt x="6858" y="8092"/>
                  </a:cubicBezTo>
                  <a:cubicBezTo>
                    <a:pt x="6401" y="8315"/>
                    <a:pt x="6054" y="9062"/>
                    <a:pt x="5510" y="9097"/>
                  </a:cubicBezTo>
                  <a:cubicBezTo>
                    <a:pt x="5498" y="9097"/>
                    <a:pt x="5485" y="9098"/>
                    <a:pt x="5473" y="9098"/>
                  </a:cubicBezTo>
                  <a:cubicBezTo>
                    <a:pt x="4950" y="9098"/>
                    <a:pt x="4518" y="8428"/>
                    <a:pt x="4046" y="8266"/>
                  </a:cubicBezTo>
                  <a:cubicBezTo>
                    <a:pt x="3895" y="8215"/>
                    <a:pt x="3721" y="8204"/>
                    <a:pt x="3539" y="8204"/>
                  </a:cubicBezTo>
                  <a:cubicBezTo>
                    <a:pt x="3397" y="8204"/>
                    <a:pt x="3250" y="8211"/>
                    <a:pt x="3107" y="8211"/>
                  </a:cubicBezTo>
                  <a:cubicBezTo>
                    <a:pt x="2826" y="8211"/>
                    <a:pt x="2562" y="8184"/>
                    <a:pt x="2382" y="8024"/>
                  </a:cubicBezTo>
                  <a:cubicBezTo>
                    <a:pt x="1990" y="7681"/>
                    <a:pt x="2163" y="6877"/>
                    <a:pt x="1932" y="6402"/>
                  </a:cubicBezTo>
                  <a:cubicBezTo>
                    <a:pt x="1706" y="5945"/>
                    <a:pt x="959" y="5594"/>
                    <a:pt x="925" y="5054"/>
                  </a:cubicBezTo>
                  <a:cubicBezTo>
                    <a:pt x="891" y="4514"/>
                    <a:pt x="1589" y="4073"/>
                    <a:pt x="1755" y="3590"/>
                  </a:cubicBezTo>
                  <a:cubicBezTo>
                    <a:pt x="1929" y="3088"/>
                    <a:pt x="1653" y="2314"/>
                    <a:pt x="1997" y="1926"/>
                  </a:cubicBezTo>
                  <a:cubicBezTo>
                    <a:pt x="2344" y="1533"/>
                    <a:pt x="3144" y="1706"/>
                    <a:pt x="3620" y="1476"/>
                  </a:cubicBezTo>
                  <a:cubicBezTo>
                    <a:pt x="4080" y="1250"/>
                    <a:pt x="4427" y="503"/>
                    <a:pt x="4970" y="469"/>
                  </a:cubicBezTo>
                  <a:cubicBezTo>
                    <a:pt x="4983" y="468"/>
                    <a:pt x="4996" y="468"/>
                    <a:pt x="5009" y="468"/>
                  </a:cubicBezTo>
                  <a:close/>
                  <a:moveTo>
                    <a:pt x="4991" y="1"/>
                  </a:moveTo>
                  <a:cubicBezTo>
                    <a:pt x="4986" y="1"/>
                    <a:pt x="4980" y="1"/>
                    <a:pt x="4974" y="1"/>
                  </a:cubicBezTo>
                  <a:cubicBezTo>
                    <a:pt x="4336" y="16"/>
                    <a:pt x="3892" y="877"/>
                    <a:pt x="3344" y="1118"/>
                  </a:cubicBezTo>
                  <a:cubicBezTo>
                    <a:pt x="2774" y="1371"/>
                    <a:pt x="1842" y="1129"/>
                    <a:pt x="1419" y="1571"/>
                  </a:cubicBezTo>
                  <a:cubicBezTo>
                    <a:pt x="997" y="2013"/>
                    <a:pt x="1279" y="2934"/>
                    <a:pt x="1057" y="3511"/>
                  </a:cubicBezTo>
                  <a:cubicBezTo>
                    <a:pt x="838" y="4073"/>
                    <a:pt x="0" y="4556"/>
                    <a:pt x="15" y="5194"/>
                  </a:cubicBezTo>
                  <a:cubicBezTo>
                    <a:pt x="30" y="5828"/>
                    <a:pt x="891" y="6273"/>
                    <a:pt x="1133" y="6824"/>
                  </a:cubicBezTo>
                  <a:cubicBezTo>
                    <a:pt x="1382" y="7390"/>
                    <a:pt x="1140" y="8323"/>
                    <a:pt x="1582" y="8745"/>
                  </a:cubicBezTo>
                  <a:cubicBezTo>
                    <a:pt x="2023" y="9172"/>
                    <a:pt x="2944" y="8885"/>
                    <a:pt x="3525" y="9107"/>
                  </a:cubicBezTo>
                  <a:cubicBezTo>
                    <a:pt x="4079" y="9325"/>
                    <a:pt x="4558" y="10153"/>
                    <a:pt x="5188" y="10153"/>
                  </a:cubicBezTo>
                  <a:cubicBezTo>
                    <a:pt x="5193" y="10153"/>
                    <a:pt x="5199" y="10153"/>
                    <a:pt x="5205" y="10153"/>
                  </a:cubicBezTo>
                  <a:cubicBezTo>
                    <a:pt x="5843" y="10138"/>
                    <a:pt x="6284" y="9278"/>
                    <a:pt x="6835" y="9036"/>
                  </a:cubicBezTo>
                  <a:cubicBezTo>
                    <a:pt x="7405" y="8783"/>
                    <a:pt x="8337" y="9025"/>
                    <a:pt x="8760" y="8583"/>
                  </a:cubicBezTo>
                  <a:cubicBezTo>
                    <a:pt x="9182" y="8142"/>
                    <a:pt x="8896" y="7221"/>
                    <a:pt x="9122" y="6639"/>
                  </a:cubicBezTo>
                  <a:cubicBezTo>
                    <a:pt x="9341" y="6081"/>
                    <a:pt x="10178" y="5598"/>
                    <a:pt x="10164" y="4960"/>
                  </a:cubicBezTo>
                  <a:cubicBezTo>
                    <a:pt x="10149" y="4322"/>
                    <a:pt x="9288" y="3880"/>
                    <a:pt x="9046" y="3330"/>
                  </a:cubicBezTo>
                  <a:cubicBezTo>
                    <a:pt x="8794" y="2763"/>
                    <a:pt x="9039" y="1831"/>
                    <a:pt x="8593" y="1405"/>
                  </a:cubicBezTo>
                  <a:cubicBezTo>
                    <a:pt x="8152" y="982"/>
                    <a:pt x="7231" y="1269"/>
                    <a:pt x="6654" y="1046"/>
                  </a:cubicBezTo>
                  <a:cubicBezTo>
                    <a:pt x="6100" y="830"/>
                    <a:pt x="5621" y="1"/>
                    <a:pt x="4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7"/>
            <p:cNvSpPr/>
            <p:nvPr/>
          </p:nvSpPr>
          <p:spPr>
            <a:xfrm>
              <a:off x="5229678" y="1692399"/>
              <a:ext cx="580397" cy="572510"/>
            </a:xfrm>
            <a:custGeom>
              <a:avLst/>
              <a:gdLst/>
              <a:ahLst/>
              <a:cxnLst/>
              <a:rect l="l" t="t" r="r" b="b"/>
              <a:pathLst>
                <a:path w="7296" h="7210" extrusionOk="0">
                  <a:moveTo>
                    <a:pt x="3442" y="372"/>
                  </a:moveTo>
                  <a:cubicBezTo>
                    <a:pt x="3787" y="372"/>
                    <a:pt x="4103" y="781"/>
                    <a:pt x="4423" y="863"/>
                  </a:cubicBezTo>
                  <a:cubicBezTo>
                    <a:pt x="4487" y="879"/>
                    <a:pt x="4556" y="885"/>
                    <a:pt x="4628" y="885"/>
                  </a:cubicBezTo>
                  <a:cubicBezTo>
                    <a:pt x="4818" y="885"/>
                    <a:pt x="5029" y="844"/>
                    <a:pt x="5218" y="844"/>
                  </a:cubicBezTo>
                  <a:cubicBezTo>
                    <a:pt x="5354" y="844"/>
                    <a:pt x="5479" y="865"/>
                    <a:pt x="5578" y="939"/>
                  </a:cubicBezTo>
                  <a:cubicBezTo>
                    <a:pt x="5865" y="1154"/>
                    <a:pt x="5789" y="1709"/>
                    <a:pt x="5974" y="2022"/>
                  </a:cubicBezTo>
                  <a:cubicBezTo>
                    <a:pt x="6151" y="2324"/>
                    <a:pt x="6680" y="2520"/>
                    <a:pt x="6736" y="2890"/>
                  </a:cubicBezTo>
                  <a:cubicBezTo>
                    <a:pt x="6790" y="3260"/>
                    <a:pt x="6332" y="3599"/>
                    <a:pt x="6246" y="3939"/>
                  </a:cubicBezTo>
                  <a:cubicBezTo>
                    <a:pt x="6156" y="4291"/>
                    <a:pt x="6386" y="4803"/>
                    <a:pt x="6174" y="5090"/>
                  </a:cubicBezTo>
                  <a:cubicBezTo>
                    <a:pt x="5959" y="5377"/>
                    <a:pt x="5400" y="5301"/>
                    <a:pt x="5087" y="5486"/>
                  </a:cubicBezTo>
                  <a:cubicBezTo>
                    <a:pt x="4785" y="5664"/>
                    <a:pt x="4585" y="6196"/>
                    <a:pt x="4219" y="6249"/>
                  </a:cubicBezTo>
                  <a:cubicBezTo>
                    <a:pt x="4199" y="6252"/>
                    <a:pt x="4179" y="6253"/>
                    <a:pt x="4159" y="6253"/>
                  </a:cubicBezTo>
                  <a:cubicBezTo>
                    <a:pt x="3812" y="6253"/>
                    <a:pt x="3491" y="5844"/>
                    <a:pt x="3170" y="5762"/>
                  </a:cubicBezTo>
                  <a:cubicBezTo>
                    <a:pt x="3107" y="5746"/>
                    <a:pt x="3039" y="5740"/>
                    <a:pt x="2967" y="5740"/>
                  </a:cubicBezTo>
                  <a:cubicBezTo>
                    <a:pt x="2778" y="5740"/>
                    <a:pt x="2568" y="5782"/>
                    <a:pt x="2378" y="5782"/>
                  </a:cubicBezTo>
                  <a:cubicBezTo>
                    <a:pt x="2243" y="5782"/>
                    <a:pt x="2117" y="5760"/>
                    <a:pt x="2019" y="5686"/>
                  </a:cubicBezTo>
                  <a:cubicBezTo>
                    <a:pt x="1732" y="5472"/>
                    <a:pt x="1808" y="4913"/>
                    <a:pt x="1622" y="4599"/>
                  </a:cubicBezTo>
                  <a:cubicBezTo>
                    <a:pt x="1446" y="4298"/>
                    <a:pt x="913" y="4101"/>
                    <a:pt x="861" y="3732"/>
                  </a:cubicBezTo>
                  <a:cubicBezTo>
                    <a:pt x="807" y="3362"/>
                    <a:pt x="1260" y="3026"/>
                    <a:pt x="1347" y="2686"/>
                  </a:cubicBezTo>
                  <a:cubicBezTo>
                    <a:pt x="1437" y="2331"/>
                    <a:pt x="1207" y="1818"/>
                    <a:pt x="1423" y="1532"/>
                  </a:cubicBezTo>
                  <a:cubicBezTo>
                    <a:pt x="1638" y="1244"/>
                    <a:pt x="2197" y="1320"/>
                    <a:pt x="2510" y="1135"/>
                  </a:cubicBezTo>
                  <a:cubicBezTo>
                    <a:pt x="2812" y="957"/>
                    <a:pt x="3008" y="426"/>
                    <a:pt x="3378" y="377"/>
                  </a:cubicBezTo>
                  <a:cubicBezTo>
                    <a:pt x="3399" y="373"/>
                    <a:pt x="3421" y="372"/>
                    <a:pt x="3442" y="372"/>
                  </a:cubicBezTo>
                  <a:close/>
                  <a:moveTo>
                    <a:pt x="3327" y="0"/>
                  </a:moveTo>
                  <a:cubicBezTo>
                    <a:pt x="3310" y="0"/>
                    <a:pt x="3293" y="1"/>
                    <a:pt x="3275" y="3"/>
                  </a:cubicBezTo>
                  <a:cubicBezTo>
                    <a:pt x="2827" y="52"/>
                    <a:pt x="2559" y="690"/>
                    <a:pt x="2181" y="894"/>
                  </a:cubicBezTo>
                  <a:cubicBezTo>
                    <a:pt x="1793" y="1101"/>
                    <a:pt x="1113" y="985"/>
                    <a:pt x="838" y="1320"/>
                  </a:cubicBezTo>
                  <a:cubicBezTo>
                    <a:pt x="566" y="1659"/>
                    <a:pt x="819" y="2298"/>
                    <a:pt x="690" y="2724"/>
                  </a:cubicBezTo>
                  <a:cubicBezTo>
                    <a:pt x="570" y="3131"/>
                    <a:pt x="0" y="3524"/>
                    <a:pt x="45" y="3977"/>
                  </a:cubicBezTo>
                  <a:cubicBezTo>
                    <a:pt x="94" y="4426"/>
                    <a:pt x="728" y="4694"/>
                    <a:pt x="932" y="5071"/>
                  </a:cubicBezTo>
                  <a:cubicBezTo>
                    <a:pt x="1143" y="5460"/>
                    <a:pt x="1023" y="6136"/>
                    <a:pt x="1362" y="6415"/>
                  </a:cubicBezTo>
                  <a:cubicBezTo>
                    <a:pt x="1495" y="6520"/>
                    <a:pt x="1672" y="6547"/>
                    <a:pt x="1865" y="6547"/>
                  </a:cubicBezTo>
                  <a:cubicBezTo>
                    <a:pt x="2054" y="6547"/>
                    <a:pt x="2258" y="6521"/>
                    <a:pt x="2447" y="6521"/>
                  </a:cubicBezTo>
                  <a:cubicBezTo>
                    <a:pt x="2560" y="6521"/>
                    <a:pt x="2667" y="6530"/>
                    <a:pt x="2763" y="6559"/>
                  </a:cubicBezTo>
                  <a:cubicBezTo>
                    <a:pt x="3158" y="6678"/>
                    <a:pt x="3536" y="7210"/>
                    <a:pt x="3964" y="7210"/>
                  </a:cubicBezTo>
                  <a:cubicBezTo>
                    <a:pt x="3981" y="7210"/>
                    <a:pt x="3998" y="7209"/>
                    <a:pt x="4015" y="7207"/>
                  </a:cubicBezTo>
                  <a:cubicBezTo>
                    <a:pt x="4468" y="7158"/>
                    <a:pt x="4736" y="6521"/>
                    <a:pt x="5109" y="6317"/>
                  </a:cubicBezTo>
                  <a:cubicBezTo>
                    <a:pt x="5503" y="6109"/>
                    <a:pt x="6178" y="6226"/>
                    <a:pt x="6454" y="5890"/>
                  </a:cubicBezTo>
                  <a:cubicBezTo>
                    <a:pt x="6729" y="5550"/>
                    <a:pt x="6476" y="4913"/>
                    <a:pt x="6600" y="4486"/>
                  </a:cubicBezTo>
                  <a:cubicBezTo>
                    <a:pt x="6725" y="4079"/>
                    <a:pt x="7295" y="3686"/>
                    <a:pt x="7250" y="3234"/>
                  </a:cubicBezTo>
                  <a:cubicBezTo>
                    <a:pt x="7201" y="2784"/>
                    <a:pt x="6563" y="2516"/>
                    <a:pt x="6359" y="2139"/>
                  </a:cubicBezTo>
                  <a:cubicBezTo>
                    <a:pt x="6147" y="1750"/>
                    <a:pt x="6269" y="1075"/>
                    <a:pt x="5933" y="795"/>
                  </a:cubicBezTo>
                  <a:cubicBezTo>
                    <a:pt x="5800" y="688"/>
                    <a:pt x="5623" y="661"/>
                    <a:pt x="5430" y="661"/>
                  </a:cubicBezTo>
                  <a:cubicBezTo>
                    <a:pt x="5241" y="661"/>
                    <a:pt x="5038" y="687"/>
                    <a:pt x="4848" y="687"/>
                  </a:cubicBezTo>
                  <a:cubicBezTo>
                    <a:pt x="4735" y="687"/>
                    <a:pt x="4626" y="678"/>
                    <a:pt x="4529" y="648"/>
                  </a:cubicBezTo>
                  <a:cubicBezTo>
                    <a:pt x="4133" y="532"/>
                    <a:pt x="3758" y="0"/>
                    <a:pt x="3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7"/>
            <p:cNvSpPr/>
            <p:nvPr/>
          </p:nvSpPr>
          <p:spPr>
            <a:xfrm>
              <a:off x="5354493" y="1746714"/>
              <a:ext cx="378658" cy="370504"/>
            </a:xfrm>
            <a:custGeom>
              <a:avLst/>
              <a:gdLst/>
              <a:ahLst/>
              <a:cxnLst/>
              <a:rect l="l" t="t" r="r" b="b"/>
              <a:pathLst>
                <a:path w="4760" h="4666" extrusionOk="0">
                  <a:moveTo>
                    <a:pt x="2186" y="264"/>
                  </a:moveTo>
                  <a:cubicBezTo>
                    <a:pt x="2391" y="264"/>
                    <a:pt x="2600" y="485"/>
                    <a:pt x="2793" y="515"/>
                  </a:cubicBezTo>
                  <a:cubicBezTo>
                    <a:pt x="2817" y="519"/>
                    <a:pt x="2842" y="521"/>
                    <a:pt x="2868" y="521"/>
                  </a:cubicBezTo>
                  <a:cubicBezTo>
                    <a:pt x="3014" y="521"/>
                    <a:pt x="3184" y="463"/>
                    <a:pt x="3330" y="463"/>
                  </a:cubicBezTo>
                  <a:cubicBezTo>
                    <a:pt x="3392" y="463"/>
                    <a:pt x="3450" y="474"/>
                    <a:pt x="3500" y="504"/>
                  </a:cubicBezTo>
                  <a:cubicBezTo>
                    <a:pt x="3684" y="621"/>
                    <a:pt x="3665" y="968"/>
                    <a:pt x="3794" y="1149"/>
                  </a:cubicBezTo>
                  <a:cubicBezTo>
                    <a:pt x="3918" y="1323"/>
                    <a:pt x="4251" y="1417"/>
                    <a:pt x="4299" y="1640"/>
                  </a:cubicBezTo>
                  <a:cubicBezTo>
                    <a:pt x="4352" y="1863"/>
                    <a:pt x="4092" y="2093"/>
                    <a:pt x="4054" y="2304"/>
                  </a:cubicBezTo>
                  <a:cubicBezTo>
                    <a:pt x="4016" y="2523"/>
                    <a:pt x="4183" y="2825"/>
                    <a:pt x="4066" y="3010"/>
                  </a:cubicBezTo>
                  <a:cubicBezTo>
                    <a:pt x="3948" y="3194"/>
                    <a:pt x="3605" y="3176"/>
                    <a:pt x="3424" y="3304"/>
                  </a:cubicBezTo>
                  <a:cubicBezTo>
                    <a:pt x="3246" y="3429"/>
                    <a:pt x="3152" y="3761"/>
                    <a:pt x="2929" y="3810"/>
                  </a:cubicBezTo>
                  <a:cubicBezTo>
                    <a:pt x="2909" y="3815"/>
                    <a:pt x="2889" y="3817"/>
                    <a:pt x="2868" y="3817"/>
                  </a:cubicBezTo>
                  <a:cubicBezTo>
                    <a:pt x="2666" y="3817"/>
                    <a:pt x="2461" y="3599"/>
                    <a:pt x="2269" y="3565"/>
                  </a:cubicBezTo>
                  <a:cubicBezTo>
                    <a:pt x="2245" y="3561"/>
                    <a:pt x="2221" y="3559"/>
                    <a:pt x="2196" y="3559"/>
                  </a:cubicBezTo>
                  <a:cubicBezTo>
                    <a:pt x="2049" y="3559"/>
                    <a:pt x="1878" y="3618"/>
                    <a:pt x="1731" y="3618"/>
                  </a:cubicBezTo>
                  <a:cubicBezTo>
                    <a:pt x="1668" y="3618"/>
                    <a:pt x="1609" y="3607"/>
                    <a:pt x="1560" y="3576"/>
                  </a:cubicBezTo>
                  <a:cubicBezTo>
                    <a:pt x="1375" y="3459"/>
                    <a:pt x="1394" y="3112"/>
                    <a:pt x="1265" y="2931"/>
                  </a:cubicBezTo>
                  <a:cubicBezTo>
                    <a:pt x="1145" y="2757"/>
                    <a:pt x="809" y="2663"/>
                    <a:pt x="760" y="2440"/>
                  </a:cubicBezTo>
                  <a:cubicBezTo>
                    <a:pt x="710" y="2217"/>
                    <a:pt x="971" y="1991"/>
                    <a:pt x="1004" y="1780"/>
                  </a:cubicBezTo>
                  <a:cubicBezTo>
                    <a:pt x="1046" y="1560"/>
                    <a:pt x="880" y="1255"/>
                    <a:pt x="997" y="1070"/>
                  </a:cubicBezTo>
                  <a:cubicBezTo>
                    <a:pt x="1114" y="885"/>
                    <a:pt x="1457" y="904"/>
                    <a:pt x="1638" y="776"/>
                  </a:cubicBezTo>
                  <a:cubicBezTo>
                    <a:pt x="1816" y="655"/>
                    <a:pt x="1910" y="319"/>
                    <a:pt x="2129" y="270"/>
                  </a:cubicBezTo>
                  <a:cubicBezTo>
                    <a:pt x="2148" y="266"/>
                    <a:pt x="2167" y="264"/>
                    <a:pt x="2186" y="264"/>
                  </a:cubicBezTo>
                  <a:close/>
                  <a:moveTo>
                    <a:pt x="2013" y="1"/>
                  </a:moveTo>
                  <a:cubicBezTo>
                    <a:pt x="1993" y="1"/>
                    <a:pt x="1972" y="2"/>
                    <a:pt x="1952" y="6"/>
                  </a:cubicBezTo>
                  <a:cubicBezTo>
                    <a:pt x="1657" y="62"/>
                    <a:pt x="1518" y="489"/>
                    <a:pt x="1284" y="644"/>
                  </a:cubicBezTo>
                  <a:cubicBezTo>
                    <a:pt x="1042" y="799"/>
                    <a:pt x="593" y="757"/>
                    <a:pt x="431" y="991"/>
                  </a:cubicBezTo>
                  <a:cubicBezTo>
                    <a:pt x="269" y="1229"/>
                    <a:pt x="469" y="1628"/>
                    <a:pt x="408" y="1912"/>
                  </a:cubicBezTo>
                  <a:cubicBezTo>
                    <a:pt x="348" y="2187"/>
                    <a:pt x="1" y="2470"/>
                    <a:pt x="53" y="2761"/>
                  </a:cubicBezTo>
                  <a:cubicBezTo>
                    <a:pt x="107" y="3055"/>
                    <a:pt x="537" y="3194"/>
                    <a:pt x="687" y="3429"/>
                  </a:cubicBezTo>
                  <a:cubicBezTo>
                    <a:pt x="846" y="3674"/>
                    <a:pt x="801" y="4119"/>
                    <a:pt x="1039" y="4281"/>
                  </a:cubicBezTo>
                  <a:cubicBezTo>
                    <a:pt x="1110" y="4331"/>
                    <a:pt x="1196" y="4347"/>
                    <a:pt x="1290" y="4347"/>
                  </a:cubicBezTo>
                  <a:cubicBezTo>
                    <a:pt x="1462" y="4347"/>
                    <a:pt x="1661" y="4292"/>
                    <a:pt x="1836" y="4292"/>
                  </a:cubicBezTo>
                  <a:cubicBezTo>
                    <a:pt x="1879" y="4292"/>
                    <a:pt x="1920" y="4296"/>
                    <a:pt x="1960" y="4304"/>
                  </a:cubicBezTo>
                  <a:cubicBezTo>
                    <a:pt x="2211" y="4360"/>
                    <a:pt x="2475" y="4665"/>
                    <a:pt x="2744" y="4665"/>
                  </a:cubicBezTo>
                  <a:cubicBezTo>
                    <a:pt x="2765" y="4665"/>
                    <a:pt x="2787" y="4663"/>
                    <a:pt x="2809" y="4659"/>
                  </a:cubicBezTo>
                  <a:cubicBezTo>
                    <a:pt x="3099" y="4606"/>
                    <a:pt x="3239" y="4180"/>
                    <a:pt x="3477" y="4025"/>
                  </a:cubicBezTo>
                  <a:cubicBezTo>
                    <a:pt x="3718" y="3866"/>
                    <a:pt x="4167" y="3912"/>
                    <a:pt x="4326" y="3674"/>
                  </a:cubicBezTo>
                  <a:cubicBezTo>
                    <a:pt x="4488" y="3440"/>
                    <a:pt x="4292" y="3040"/>
                    <a:pt x="4352" y="2753"/>
                  </a:cubicBezTo>
                  <a:cubicBezTo>
                    <a:pt x="4409" y="2482"/>
                    <a:pt x="4760" y="2198"/>
                    <a:pt x="4707" y="1904"/>
                  </a:cubicBezTo>
                  <a:cubicBezTo>
                    <a:pt x="4655" y="1614"/>
                    <a:pt x="4224" y="1473"/>
                    <a:pt x="4069" y="1236"/>
                  </a:cubicBezTo>
                  <a:cubicBezTo>
                    <a:pt x="3915" y="994"/>
                    <a:pt x="3956" y="545"/>
                    <a:pt x="3722" y="387"/>
                  </a:cubicBezTo>
                  <a:cubicBezTo>
                    <a:pt x="3650" y="337"/>
                    <a:pt x="3563" y="321"/>
                    <a:pt x="3468" y="321"/>
                  </a:cubicBezTo>
                  <a:cubicBezTo>
                    <a:pt x="3294" y="321"/>
                    <a:pt x="3095" y="375"/>
                    <a:pt x="2921" y="375"/>
                  </a:cubicBezTo>
                  <a:cubicBezTo>
                    <a:pt x="2879" y="375"/>
                    <a:pt x="2839" y="372"/>
                    <a:pt x="2801" y="364"/>
                  </a:cubicBezTo>
                  <a:cubicBezTo>
                    <a:pt x="2545" y="308"/>
                    <a:pt x="2282" y="1"/>
                    <a:pt x="2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7"/>
            <p:cNvSpPr/>
            <p:nvPr/>
          </p:nvSpPr>
          <p:spPr>
            <a:xfrm>
              <a:off x="5463160" y="1784114"/>
              <a:ext cx="209057" cy="202721"/>
            </a:xfrm>
            <a:custGeom>
              <a:avLst/>
              <a:gdLst/>
              <a:ahLst/>
              <a:cxnLst/>
              <a:rect l="l" t="t" r="r" b="b"/>
              <a:pathLst>
                <a:path w="2628" h="2553" extrusionOk="0">
                  <a:moveTo>
                    <a:pt x="1109" y="236"/>
                  </a:moveTo>
                  <a:cubicBezTo>
                    <a:pt x="1212" y="236"/>
                    <a:pt x="1318" y="340"/>
                    <a:pt x="1416" y="354"/>
                  </a:cubicBezTo>
                  <a:cubicBezTo>
                    <a:pt x="1425" y="355"/>
                    <a:pt x="1434" y="356"/>
                    <a:pt x="1443" y="356"/>
                  </a:cubicBezTo>
                  <a:cubicBezTo>
                    <a:pt x="1525" y="356"/>
                    <a:pt x="1624" y="314"/>
                    <a:pt x="1704" y="314"/>
                  </a:cubicBezTo>
                  <a:cubicBezTo>
                    <a:pt x="1732" y="314"/>
                    <a:pt x="1757" y="319"/>
                    <a:pt x="1779" y="331"/>
                  </a:cubicBezTo>
                  <a:cubicBezTo>
                    <a:pt x="1876" y="391"/>
                    <a:pt x="1873" y="565"/>
                    <a:pt x="1944" y="656"/>
                  </a:cubicBezTo>
                  <a:cubicBezTo>
                    <a:pt x="2012" y="743"/>
                    <a:pt x="2186" y="788"/>
                    <a:pt x="2212" y="897"/>
                  </a:cubicBezTo>
                  <a:cubicBezTo>
                    <a:pt x="2242" y="1011"/>
                    <a:pt x="2115" y="1135"/>
                    <a:pt x="2103" y="1244"/>
                  </a:cubicBezTo>
                  <a:cubicBezTo>
                    <a:pt x="2084" y="1358"/>
                    <a:pt x="2174" y="1509"/>
                    <a:pt x="2122" y="1607"/>
                  </a:cubicBezTo>
                  <a:cubicBezTo>
                    <a:pt x="2066" y="1704"/>
                    <a:pt x="1888" y="1701"/>
                    <a:pt x="1798" y="1769"/>
                  </a:cubicBezTo>
                  <a:cubicBezTo>
                    <a:pt x="1711" y="1837"/>
                    <a:pt x="1669" y="2011"/>
                    <a:pt x="1556" y="2040"/>
                  </a:cubicBezTo>
                  <a:cubicBezTo>
                    <a:pt x="1544" y="2044"/>
                    <a:pt x="1532" y="2045"/>
                    <a:pt x="1520" y="2045"/>
                  </a:cubicBezTo>
                  <a:cubicBezTo>
                    <a:pt x="1418" y="2045"/>
                    <a:pt x="1311" y="1938"/>
                    <a:pt x="1213" y="1927"/>
                  </a:cubicBezTo>
                  <a:cubicBezTo>
                    <a:pt x="1204" y="1926"/>
                    <a:pt x="1195" y="1926"/>
                    <a:pt x="1185" y="1926"/>
                  </a:cubicBezTo>
                  <a:cubicBezTo>
                    <a:pt x="1103" y="1926"/>
                    <a:pt x="1007" y="1965"/>
                    <a:pt x="928" y="1965"/>
                  </a:cubicBezTo>
                  <a:cubicBezTo>
                    <a:pt x="900" y="1965"/>
                    <a:pt x="873" y="1960"/>
                    <a:pt x="850" y="1946"/>
                  </a:cubicBezTo>
                  <a:cubicBezTo>
                    <a:pt x="752" y="1890"/>
                    <a:pt x="756" y="1713"/>
                    <a:pt x="684" y="1622"/>
                  </a:cubicBezTo>
                  <a:cubicBezTo>
                    <a:pt x="617" y="1535"/>
                    <a:pt x="443" y="1493"/>
                    <a:pt x="416" y="1380"/>
                  </a:cubicBezTo>
                  <a:cubicBezTo>
                    <a:pt x="386" y="1267"/>
                    <a:pt x="514" y="1146"/>
                    <a:pt x="526" y="1037"/>
                  </a:cubicBezTo>
                  <a:cubicBezTo>
                    <a:pt x="544" y="924"/>
                    <a:pt x="453" y="772"/>
                    <a:pt x="507" y="675"/>
                  </a:cubicBezTo>
                  <a:cubicBezTo>
                    <a:pt x="563" y="577"/>
                    <a:pt x="741" y="580"/>
                    <a:pt x="831" y="509"/>
                  </a:cubicBezTo>
                  <a:cubicBezTo>
                    <a:pt x="918" y="445"/>
                    <a:pt x="960" y="271"/>
                    <a:pt x="1073" y="241"/>
                  </a:cubicBezTo>
                  <a:cubicBezTo>
                    <a:pt x="1085" y="237"/>
                    <a:pt x="1097" y="236"/>
                    <a:pt x="1109" y="236"/>
                  </a:cubicBezTo>
                  <a:close/>
                  <a:moveTo>
                    <a:pt x="1023" y="0"/>
                  </a:moveTo>
                  <a:cubicBezTo>
                    <a:pt x="1006" y="0"/>
                    <a:pt x="990" y="2"/>
                    <a:pt x="974" y="6"/>
                  </a:cubicBezTo>
                  <a:cubicBezTo>
                    <a:pt x="816" y="48"/>
                    <a:pt x="756" y="293"/>
                    <a:pt x="635" y="387"/>
                  </a:cubicBezTo>
                  <a:cubicBezTo>
                    <a:pt x="507" y="486"/>
                    <a:pt x="254" y="482"/>
                    <a:pt x="175" y="618"/>
                  </a:cubicBezTo>
                  <a:cubicBezTo>
                    <a:pt x="96" y="758"/>
                    <a:pt x="223" y="969"/>
                    <a:pt x="204" y="1131"/>
                  </a:cubicBezTo>
                  <a:cubicBezTo>
                    <a:pt x="182" y="1282"/>
                    <a:pt x="1" y="1455"/>
                    <a:pt x="46" y="1618"/>
                  </a:cubicBezTo>
                  <a:cubicBezTo>
                    <a:pt x="88" y="1777"/>
                    <a:pt x="333" y="1833"/>
                    <a:pt x="427" y="1958"/>
                  </a:cubicBezTo>
                  <a:cubicBezTo>
                    <a:pt x="526" y="2086"/>
                    <a:pt x="521" y="2335"/>
                    <a:pt x="657" y="2415"/>
                  </a:cubicBezTo>
                  <a:cubicBezTo>
                    <a:pt x="691" y="2434"/>
                    <a:pt x="729" y="2441"/>
                    <a:pt x="769" y="2441"/>
                  </a:cubicBezTo>
                  <a:cubicBezTo>
                    <a:pt x="882" y="2441"/>
                    <a:pt x="1014" y="2386"/>
                    <a:pt x="1126" y="2386"/>
                  </a:cubicBezTo>
                  <a:cubicBezTo>
                    <a:pt x="1140" y="2386"/>
                    <a:pt x="1154" y="2386"/>
                    <a:pt x="1167" y="2388"/>
                  </a:cubicBezTo>
                  <a:cubicBezTo>
                    <a:pt x="1307" y="2405"/>
                    <a:pt x="1460" y="2553"/>
                    <a:pt x="1605" y="2553"/>
                  </a:cubicBezTo>
                  <a:cubicBezTo>
                    <a:pt x="1622" y="2553"/>
                    <a:pt x="1638" y="2551"/>
                    <a:pt x="1654" y="2547"/>
                  </a:cubicBezTo>
                  <a:cubicBezTo>
                    <a:pt x="1817" y="2502"/>
                    <a:pt x="1873" y="2260"/>
                    <a:pt x="1998" y="2165"/>
                  </a:cubicBezTo>
                  <a:cubicBezTo>
                    <a:pt x="2126" y="2067"/>
                    <a:pt x="2375" y="2071"/>
                    <a:pt x="2454" y="1931"/>
                  </a:cubicBezTo>
                  <a:cubicBezTo>
                    <a:pt x="2533" y="1795"/>
                    <a:pt x="2405" y="1580"/>
                    <a:pt x="2428" y="1422"/>
                  </a:cubicBezTo>
                  <a:cubicBezTo>
                    <a:pt x="2446" y="1267"/>
                    <a:pt x="2627" y="1093"/>
                    <a:pt x="2587" y="935"/>
                  </a:cubicBezTo>
                  <a:cubicBezTo>
                    <a:pt x="2541" y="776"/>
                    <a:pt x="2299" y="716"/>
                    <a:pt x="2205" y="595"/>
                  </a:cubicBezTo>
                  <a:cubicBezTo>
                    <a:pt x="2107" y="467"/>
                    <a:pt x="2111" y="218"/>
                    <a:pt x="1975" y="138"/>
                  </a:cubicBezTo>
                  <a:cubicBezTo>
                    <a:pt x="1941" y="119"/>
                    <a:pt x="1903" y="112"/>
                    <a:pt x="1863" y="112"/>
                  </a:cubicBezTo>
                  <a:cubicBezTo>
                    <a:pt x="1749" y="112"/>
                    <a:pt x="1615" y="167"/>
                    <a:pt x="1502" y="167"/>
                  </a:cubicBezTo>
                  <a:cubicBezTo>
                    <a:pt x="1489" y="167"/>
                    <a:pt x="1475" y="167"/>
                    <a:pt x="1462" y="165"/>
                  </a:cubicBezTo>
                  <a:cubicBezTo>
                    <a:pt x="1322" y="148"/>
                    <a:pt x="1168" y="0"/>
                    <a:pt x="10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7"/>
            <p:cNvSpPr/>
            <p:nvPr/>
          </p:nvSpPr>
          <p:spPr>
            <a:xfrm>
              <a:off x="5520198" y="1818100"/>
              <a:ext cx="95301" cy="92427"/>
            </a:xfrm>
            <a:custGeom>
              <a:avLst/>
              <a:gdLst/>
              <a:ahLst/>
              <a:cxnLst/>
              <a:rect l="l" t="t" r="r" b="b"/>
              <a:pathLst>
                <a:path w="1198" h="1164" extrusionOk="0">
                  <a:moveTo>
                    <a:pt x="542" y="203"/>
                  </a:moveTo>
                  <a:cubicBezTo>
                    <a:pt x="580" y="203"/>
                    <a:pt x="620" y="240"/>
                    <a:pt x="654" y="243"/>
                  </a:cubicBezTo>
                  <a:cubicBezTo>
                    <a:pt x="658" y="244"/>
                    <a:pt x="663" y="244"/>
                    <a:pt x="667" y="244"/>
                  </a:cubicBezTo>
                  <a:cubicBezTo>
                    <a:pt x="697" y="244"/>
                    <a:pt x="730" y="229"/>
                    <a:pt x="758" y="229"/>
                  </a:cubicBezTo>
                  <a:cubicBezTo>
                    <a:pt x="767" y="229"/>
                    <a:pt x="775" y="231"/>
                    <a:pt x="783" y="235"/>
                  </a:cubicBezTo>
                  <a:cubicBezTo>
                    <a:pt x="816" y="257"/>
                    <a:pt x="816" y="318"/>
                    <a:pt x="839" y="353"/>
                  </a:cubicBezTo>
                  <a:cubicBezTo>
                    <a:pt x="865" y="382"/>
                    <a:pt x="926" y="398"/>
                    <a:pt x="937" y="439"/>
                  </a:cubicBezTo>
                  <a:cubicBezTo>
                    <a:pt x="948" y="477"/>
                    <a:pt x="899" y="518"/>
                    <a:pt x="896" y="560"/>
                  </a:cubicBezTo>
                  <a:cubicBezTo>
                    <a:pt x="891" y="597"/>
                    <a:pt x="922" y="654"/>
                    <a:pt x="903" y="688"/>
                  </a:cubicBezTo>
                  <a:cubicBezTo>
                    <a:pt x="884" y="722"/>
                    <a:pt x="820" y="722"/>
                    <a:pt x="790" y="745"/>
                  </a:cubicBezTo>
                  <a:cubicBezTo>
                    <a:pt x="755" y="771"/>
                    <a:pt x="745" y="832"/>
                    <a:pt x="703" y="843"/>
                  </a:cubicBezTo>
                  <a:cubicBezTo>
                    <a:pt x="700" y="843"/>
                    <a:pt x="696" y="844"/>
                    <a:pt x="693" y="844"/>
                  </a:cubicBezTo>
                  <a:cubicBezTo>
                    <a:pt x="654" y="844"/>
                    <a:pt x="616" y="805"/>
                    <a:pt x="579" y="801"/>
                  </a:cubicBezTo>
                  <a:cubicBezTo>
                    <a:pt x="577" y="801"/>
                    <a:pt x="575" y="801"/>
                    <a:pt x="572" y="801"/>
                  </a:cubicBezTo>
                  <a:cubicBezTo>
                    <a:pt x="544" y="801"/>
                    <a:pt x="510" y="815"/>
                    <a:pt x="480" y="815"/>
                  </a:cubicBezTo>
                  <a:cubicBezTo>
                    <a:pt x="469" y="815"/>
                    <a:pt x="459" y="814"/>
                    <a:pt x="450" y="809"/>
                  </a:cubicBezTo>
                  <a:cubicBezTo>
                    <a:pt x="416" y="790"/>
                    <a:pt x="416" y="726"/>
                    <a:pt x="393" y="692"/>
                  </a:cubicBezTo>
                  <a:cubicBezTo>
                    <a:pt x="371" y="661"/>
                    <a:pt x="307" y="647"/>
                    <a:pt x="299" y="609"/>
                  </a:cubicBezTo>
                  <a:cubicBezTo>
                    <a:pt x="288" y="567"/>
                    <a:pt x="333" y="526"/>
                    <a:pt x="337" y="488"/>
                  </a:cubicBezTo>
                  <a:cubicBezTo>
                    <a:pt x="344" y="447"/>
                    <a:pt x="311" y="390"/>
                    <a:pt x="330" y="360"/>
                  </a:cubicBezTo>
                  <a:cubicBezTo>
                    <a:pt x="352" y="322"/>
                    <a:pt x="412" y="325"/>
                    <a:pt x="447" y="299"/>
                  </a:cubicBezTo>
                  <a:cubicBezTo>
                    <a:pt x="477" y="276"/>
                    <a:pt x="492" y="212"/>
                    <a:pt x="529" y="205"/>
                  </a:cubicBezTo>
                  <a:cubicBezTo>
                    <a:pt x="533" y="204"/>
                    <a:pt x="538" y="203"/>
                    <a:pt x="542" y="203"/>
                  </a:cubicBezTo>
                  <a:close/>
                  <a:moveTo>
                    <a:pt x="470" y="1"/>
                  </a:moveTo>
                  <a:cubicBezTo>
                    <a:pt x="461" y="1"/>
                    <a:pt x="452" y="2"/>
                    <a:pt x="443" y="5"/>
                  </a:cubicBezTo>
                  <a:cubicBezTo>
                    <a:pt x="371" y="20"/>
                    <a:pt x="344" y="133"/>
                    <a:pt x="288" y="179"/>
                  </a:cubicBezTo>
                  <a:cubicBezTo>
                    <a:pt x="227" y="220"/>
                    <a:pt x="114" y="217"/>
                    <a:pt x="81" y="280"/>
                  </a:cubicBezTo>
                  <a:cubicBezTo>
                    <a:pt x="43" y="344"/>
                    <a:pt x="99" y="443"/>
                    <a:pt x="92" y="515"/>
                  </a:cubicBezTo>
                  <a:cubicBezTo>
                    <a:pt x="81" y="586"/>
                    <a:pt x="1" y="665"/>
                    <a:pt x="16" y="738"/>
                  </a:cubicBezTo>
                  <a:cubicBezTo>
                    <a:pt x="39" y="809"/>
                    <a:pt x="149" y="835"/>
                    <a:pt x="194" y="891"/>
                  </a:cubicBezTo>
                  <a:cubicBezTo>
                    <a:pt x="235" y="952"/>
                    <a:pt x="235" y="1065"/>
                    <a:pt x="299" y="1103"/>
                  </a:cubicBezTo>
                  <a:cubicBezTo>
                    <a:pt x="313" y="1111"/>
                    <a:pt x="329" y="1114"/>
                    <a:pt x="347" y="1114"/>
                  </a:cubicBezTo>
                  <a:cubicBezTo>
                    <a:pt x="400" y="1114"/>
                    <a:pt x="464" y="1087"/>
                    <a:pt x="519" y="1087"/>
                  </a:cubicBezTo>
                  <a:cubicBezTo>
                    <a:pt x="524" y="1087"/>
                    <a:pt x="529" y="1088"/>
                    <a:pt x="534" y="1088"/>
                  </a:cubicBezTo>
                  <a:cubicBezTo>
                    <a:pt x="593" y="1098"/>
                    <a:pt x="662" y="1164"/>
                    <a:pt x="726" y="1164"/>
                  </a:cubicBezTo>
                  <a:cubicBezTo>
                    <a:pt x="735" y="1164"/>
                    <a:pt x="743" y="1162"/>
                    <a:pt x="752" y="1160"/>
                  </a:cubicBezTo>
                  <a:cubicBezTo>
                    <a:pt x="828" y="1141"/>
                    <a:pt x="854" y="1032"/>
                    <a:pt x="910" y="987"/>
                  </a:cubicBezTo>
                  <a:cubicBezTo>
                    <a:pt x="967" y="941"/>
                    <a:pt x="1081" y="945"/>
                    <a:pt x="1118" y="881"/>
                  </a:cubicBezTo>
                  <a:cubicBezTo>
                    <a:pt x="1152" y="820"/>
                    <a:pt x="1095" y="722"/>
                    <a:pt x="1103" y="647"/>
                  </a:cubicBezTo>
                  <a:cubicBezTo>
                    <a:pt x="1114" y="579"/>
                    <a:pt x="1197" y="499"/>
                    <a:pt x="1178" y="428"/>
                  </a:cubicBezTo>
                  <a:cubicBezTo>
                    <a:pt x="1159" y="356"/>
                    <a:pt x="1046" y="325"/>
                    <a:pt x="1005" y="269"/>
                  </a:cubicBezTo>
                  <a:cubicBezTo>
                    <a:pt x="959" y="212"/>
                    <a:pt x="959" y="99"/>
                    <a:pt x="899" y="62"/>
                  </a:cubicBezTo>
                  <a:cubicBezTo>
                    <a:pt x="884" y="54"/>
                    <a:pt x="867" y="51"/>
                    <a:pt x="849" y="51"/>
                  </a:cubicBezTo>
                  <a:cubicBezTo>
                    <a:pt x="796" y="51"/>
                    <a:pt x="733" y="77"/>
                    <a:pt x="680" y="77"/>
                  </a:cubicBezTo>
                  <a:cubicBezTo>
                    <a:pt x="675" y="77"/>
                    <a:pt x="670" y="77"/>
                    <a:pt x="665" y="76"/>
                  </a:cubicBezTo>
                  <a:cubicBezTo>
                    <a:pt x="602" y="67"/>
                    <a:pt x="536" y="1"/>
                    <a:pt x="4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7"/>
            <p:cNvSpPr/>
            <p:nvPr/>
          </p:nvSpPr>
          <p:spPr>
            <a:xfrm>
              <a:off x="5558382" y="1843034"/>
              <a:ext cx="21956" cy="21439"/>
            </a:xfrm>
            <a:custGeom>
              <a:avLst/>
              <a:gdLst/>
              <a:ahLst/>
              <a:cxnLst/>
              <a:rect l="l" t="t" r="r" b="b"/>
              <a:pathLst>
                <a:path w="276" h="270" extrusionOk="0">
                  <a:moveTo>
                    <a:pt x="106" y="0"/>
                  </a:moveTo>
                  <a:cubicBezTo>
                    <a:pt x="105" y="0"/>
                    <a:pt x="104" y="0"/>
                    <a:pt x="102" y="1"/>
                  </a:cubicBezTo>
                  <a:cubicBezTo>
                    <a:pt x="83" y="4"/>
                    <a:pt x="80" y="30"/>
                    <a:pt x="64" y="42"/>
                  </a:cubicBezTo>
                  <a:cubicBezTo>
                    <a:pt x="54" y="49"/>
                    <a:pt x="26" y="49"/>
                    <a:pt x="16" y="65"/>
                  </a:cubicBezTo>
                  <a:cubicBezTo>
                    <a:pt x="8" y="79"/>
                    <a:pt x="23" y="102"/>
                    <a:pt x="19" y="117"/>
                  </a:cubicBezTo>
                  <a:cubicBezTo>
                    <a:pt x="19" y="136"/>
                    <a:pt x="0" y="152"/>
                    <a:pt x="4" y="170"/>
                  </a:cubicBezTo>
                  <a:cubicBezTo>
                    <a:pt x="8" y="185"/>
                    <a:pt x="35" y="193"/>
                    <a:pt x="42" y="204"/>
                  </a:cubicBezTo>
                  <a:cubicBezTo>
                    <a:pt x="54" y="220"/>
                    <a:pt x="54" y="246"/>
                    <a:pt x="68" y="253"/>
                  </a:cubicBezTo>
                  <a:cubicBezTo>
                    <a:pt x="72" y="255"/>
                    <a:pt x="76" y="256"/>
                    <a:pt x="81" y="256"/>
                  </a:cubicBezTo>
                  <a:cubicBezTo>
                    <a:pt x="94" y="256"/>
                    <a:pt x="110" y="250"/>
                    <a:pt x="122" y="250"/>
                  </a:cubicBezTo>
                  <a:cubicBezTo>
                    <a:pt x="135" y="253"/>
                    <a:pt x="152" y="269"/>
                    <a:pt x="169" y="269"/>
                  </a:cubicBezTo>
                  <a:cubicBezTo>
                    <a:pt x="171" y="269"/>
                    <a:pt x="172" y="269"/>
                    <a:pt x="174" y="269"/>
                  </a:cubicBezTo>
                  <a:cubicBezTo>
                    <a:pt x="189" y="265"/>
                    <a:pt x="197" y="238"/>
                    <a:pt x="208" y="227"/>
                  </a:cubicBezTo>
                  <a:cubicBezTo>
                    <a:pt x="223" y="215"/>
                    <a:pt x="249" y="220"/>
                    <a:pt x="257" y="204"/>
                  </a:cubicBezTo>
                  <a:cubicBezTo>
                    <a:pt x="265" y="189"/>
                    <a:pt x="253" y="166"/>
                    <a:pt x="253" y="147"/>
                  </a:cubicBezTo>
                  <a:cubicBezTo>
                    <a:pt x="257" y="133"/>
                    <a:pt x="275" y="114"/>
                    <a:pt x="272" y="98"/>
                  </a:cubicBezTo>
                  <a:cubicBezTo>
                    <a:pt x="265" y="79"/>
                    <a:pt x="242" y="76"/>
                    <a:pt x="230" y="61"/>
                  </a:cubicBezTo>
                  <a:cubicBezTo>
                    <a:pt x="219" y="49"/>
                    <a:pt x="219" y="23"/>
                    <a:pt x="204" y="16"/>
                  </a:cubicBezTo>
                  <a:cubicBezTo>
                    <a:pt x="201" y="13"/>
                    <a:pt x="197" y="11"/>
                    <a:pt x="192" y="11"/>
                  </a:cubicBezTo>
                  <a:cubicBezTo>
                    <a:pt x="182" y="11"/>
                    <a:pt x="170" y="16"/>
                    <a:pt x="158" y="16"/>
                  </a:cubicBezTo>
                  <a:cubicBezTo>
                    <a:pt x="156" y="16"/>
                    <a:pt x="153" y="16"/>
                    <a:pt x="151" y="16"/>
                  </a:cubicBezTo>
                  <a:cubicBezTo>
                    <a:pt x="137" y="16"/>
                    <a:pt x="120"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7" name="Google Shape;717;p17"/>
          <p:cNvSpPr txBox="1">
            <a:spLocks noGrp="1"/>
          </p:cNvSpPr>
          <p:nvPr>
            <p:ph type="ctrTitle"/>
          </p:nvPr>
        </p:nvSpPr>
        <p:spPr>
          <a:xfrm>
            <a:off x="7334335" y="1095367"/>
            <a:ext cx="2679200" cy="56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400" b="0">
                <a:solidFill>
                  <a:schemeClr val="dk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18" name="Google Shape;718;p17"/>
          <p:cNvSpPr txBox="1">
            <a:spLocks noGrp="1"/>
          </p:cNvSpPr>
          <p:nvPr>
            <p:ph type="subTitle" idx="1"/>
          </p:nvPr>
        </p:nvSpPr>
        <p:spPr>
          <a:xfrm>
            <a:off x="6109633" y="1571001"/>
            <a:ext cx="3904400" cy="103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dk1"/>
                </a:solidFill>
              </a:defRPr>
            </a:lvl1pPr>
            <a:lvl2pPr lvl="1" algn="r" rtl="0">
              <a:lnSpc>
                <a:spcPct val="100000"/>
              </a:lnSpc>
              <a:spcBef>
                <a:spcPts val="2133"/>
              </a:spcBef>
              <a:spcAft>
                <a:spcPts val="0"/>
              </a:spcAft>
              <a:buNone/>
              <a:defRPr sz="1867">
                <a:solidFill>
                  <a:schemeClr val="dk1"/>
                </a:solidFill>
              </a:defRPr>
            </a:lvl2pPr>
            <a:lvl3pPr lvl="2" algn="r" rtl="0">
              <a:lnSpc>
                <a:spcPct val="100000"/>
              </a:lnSpc>
              <a:spcBef>
                <a:spcPts val="2133"/>
              </a:spcBef>
              <a:spcAft>
                <a:spcPts val="0"/>
              </a:spcAft>
              <a:buNone/>
              <a:defRPr sz="1867">
                <a:solidFill>
                  <a:schemeClr val="dk1"/>
                </a:solidFill>
              </a:defRPr>
            </a:lvl3pPr>
            <a:lvl4pPr lvl="3" algn="r" rtl="0">
              <a:lnSpc>
                <a:spcPct val="100000"/>
              </a:lnSpc>
              <a:spcBef>
                <a:spcPts val="2133"/>
              </a:spcBef>
              <a:spcAft>
                <a:spcPts val="0"/>
              </a:spcAft>
              <a:buNone/>
              <a:defRPr sz="1867">
                <a:solidFill>
                  <a:schemeClr val="dk1"/>
                </a:solidFill>
              </a:defRPr>
            </a:lvl4pPr>
            <a:lvl5pPr lvl="4" algn="r" rtl="0">
              <a:lnSpc>
                <a:spcPct val="100000"/>
              </a:lnSpc>
              <a:spcBef>
                <a:spcPts val="2133"/>
              </a:spcBef>
              <a:spcAft>
                <a:spcPts val="0"/>
              </a:spcAft>
              <a:buNone/>
              <a:defRPr sz="1867">
                <a:solidFill>
                  <a:schemeClr val="dk1"/>
                </a:solidFill>
              </a:defRPr>
            </a:lvl5pPr>
            <a:lvl6pPr lvl="5" algn="r" rtl="0">
              <a:lnSpc>
                <a:spcPct val="100000"/>
              </a:lnSpc>
              <a:spcBef>
                <a:spcPts val="2133"/>
              </a:spcBef>
              <a:spcAft>
                <a:spcPts val="0"/>
              </a:spcAft>
              <a:buNone/>
              <a:defRPr sz="1867">
                <a:solidFill>
                  <a:schemeClr val="dk1"/>
                </a:solidFill>
              </a:defRPr>
            </a:lvl6pPr>
            <a:lvl7pPr lvl="6" algn="r" rtl="0">
              <a:lnSpc>
                <a:spcPct val="100000"/>
              </a:lnSpc>
              <a:spcBef>
                <a:spcPts val="2133"/>
              </a:spcBef>
              <a:spcAft>
                <a:spcPts val="0"/>
              </a:spcAft>
              <a:buNone/>
              <a:defRPr sz="1867">
                <a:solidFill>
                  <a:schemeClr val="dk1"/>
                </a:solidFill>
              </a:defRPr>
            </a:lvl7pPr>
            <a:lvl8pPr lvl="7" algn="r" rtl="0">
              <a:lnSpc>
                <a:spcPct val="100000"/>
              </a:lnSpc>
              <a:spcBef>
                <a:spcPts val="2133"/>
              </a:spcBef>
              <a:spcAft>
                <a:spcPts val="0"/>
              </a:spcAft>
              <a:buNone/>
              <a:defRPr sz="1867">
                <a:solidFill>
                  <a:schemeClr val="dk1"/>
                </a:solidFill>
              </a:defRPr>
            </a:lvl8pPr>
            <a:lvl9pPr lvl="8" algn="r" rtl="0">
              <a:lnSpc>
                <a:spcPct val="100000"/>
              </a:lnSpc>
              <a:spcBef>
                <a:spcPts val="2133"/>
              </a:spcBef>
              <a:spcAft>
                <a:spcPts val="2133"/>
              </a:spcAft>
              <a:buNone/>
              <a:defRPr sz="1867">
                <a:solidFill>
                  <a:schemeClr val="dk1"/>
                </a:solidFill>
              </a:defRPr>
            </a:lvl9pPr>
          </a:lstStyle>
          <a:p>
            <a:endParaRPr/>
          </a:p>
        </p:txBody>
      </p:sp>
      <p:sp>
        <p:nvSpPr>
          <p:cNvPr id="719" name="Google Shape;719;p17"/>
          <p:cNvSpPr txBox="1">
            <a:spLocks noGrp="1"/>
          </p:cNvSpPr>
          <p:nvPr>
            <p:ph type="ctrTitle" idx="2"/>
          </p:nvPr>
        </p:nvSpPr>
        <p:spPr>
          <a:xfrm>
            <a:off x="7334352" y="2673989"/>
            <a:ext cx="2679200" cy="56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400" b="0">
                <a:solidFill>
                  <a:schemeClr val="dk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20" name="Google Shape;720;p17"/>
          <p:cNvSpPr txBox="1">
            <a:spLocks noGrp="1"/>
          </p:cNvSpPr>
          <p:nvPr>
            <p:ph type="subTitle" idx="3"/>
          </p:nvPr>
        </p:nvSpPr>
        <p:spPr>
          <a:xfrm>
            <a:off x="6109649" y="3149624"/>
            <a:ext cx="3904400" cy="103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dk1"/>
                </a:solidFill>
              </a:defRPr>
            </a:lvl1pPr>
            <a:lvl2pPr lvl="1" algn="r" rtl="0">
              <a:lnSpc>
                <a:spcPct val="100000"/>
              </a:lnSpc>
              <a:spcBef>
                <a:spcPts val="2133"/>
              </a:spcBef>
              <a:spcAft>
                <a:spcPts val="0"/>
              </a:spcAft>
              <a:buNone/>
              <a:defRPr sz="1867">
                <a:solidFill>
                  <a:schemeClr val="dk1"/>
                </a:solidFill>
              </a:defRPr>
            </a:lvl2pPr>
            <a:lvl3pPr lvl="2" algn="r" rtl="0">
              <a:lnSpc>
                <a:spcPct val="100000"/>
              </a:lnSpc>
              <a:spcBef>
                <a:spcPts val="2133"/>
              </a:spcBef>
              <a:spcAft>
                <a:spcPts val="0"/>
              </a:spcAft>
              <a:buNone/>
              <a:defRPr sz="1867">
                <a:solidFill>
                  <a:schemeClr val="dk1"/>
                </a:solidFill>
              </a:defRPr>
            </a:lvl3pPr>
            <a:lvl4pPr lvl="3" algn="r" rtl="0">
              <a:lnSpc>
                <a:spcPct val="100000"/>
              </a:lnSpc>
              <a:spcBef>
                <a:spcPts val="2133"/>
              </a:spcBef>
              <a:spcAft>
                <a:spcPts val="0"/>
              </a:spcAft>
              <a:buNone/>
              <a:defRPr sz="1867">
                <a:solidFill>
                  <a:schemeClr val="dk1"/>
                </a:solidFill>
              </a:defRPr>
            </a:lvl4pPr>
            <a:lvl5pPr lvl="4" algn="r" rtl="0">
              <a:lnSpc>
                <a:spcPct val="100000"/>
              </a:lnSpc>
              <a:spcBef>
                <a:spcPts val="2133"/>
              </a:spcBef>
              <a:spcAft>
                <a:spcPts val="0"/>
              </a:spcAft>
              <a:buNone/>
              <a:defRPr sz="1867">
                <a:solidFill>
                  <a:schemeClr val="dk1"/>
                </a:solidFill>
              </a:defRPr>
            </a:lvl5pPr>
            <a:lvl6pPr lvl="5" algn="r" rtl="0">
              <a:lnSpc>
                <a:spcPct val="100000"/>
              </a:lnSpc>
              <a:spcBef>
                <a:spcPts val="2133"/>
              </a:spcBef>
              <a:spcAft>
                <a:spcPts val="0"/>
              </a:spcAft>
              <a:buNone/>
              <a:defRPr sz="1867">
                <a:solidFill>
                  <a:schemeClr val="dk1"/>
                </a:solidFill>
              </a:defRPr>
            </a:lvl6pPr>
            <a:lvl7pPr lvl="6" algn="r" rtl="0">
              <a:lnSpc>
                <a:spcPct val="100000"/>
              </a:lnSpc>
              <a:spcBef>
                <a:spcPts val="2133"/>
              </a:spcBef>
              <a:spcAft>
                <a:spcPts val="0"/>
              </a:spcAft>
              <a:buNone/>
              <a:defRPr sz="1867">
                <a:solidFill>
                  <a:schemeClr val="dk1"/>
                </a:solidFill>
              </a:defRPr>
            </a:lvl7pPr>
            <a:lvl8pPr lvl="7" algn="r" rtl="0">
              <a:lnSpc>
                <a:spcPct val="100000"/>
              </a:lnSpc>
              <a:spcBef>
                <a:spcPts val="2133"/>
              </a:spcBef>
              <a:spcAft>
                <a:spcPts val="0"/>
              </a:spcAft>
              <a:buNone/>
              <a:defRPr sz="1867">
                <a:solidFill>
                  <a:schemeClr val="dk1"/>
                </a:solidFill>
              </a:defRPr>
            </a:lvl8pPr>
            <a:lvl9pPr lvl="8" algn="r" rtl="0">
              <a:lnSpc>
                <a:spcPct val="100000"/>
              </a:lnSpc>
              <a:spcBef>
                <a:spcPts val="2133"/>
              </a:spcBef>
              <a:spcAft>
                <a:spcPts val="2133"/>
              </a:spcAft>
              <a:buNone/>
              <a:defRPr sz="1867">
                <a:solidFill>
                  <a:schemeClr val="dk1"/>
                </a:solidFill>
              </a:defRPr>
            </a:lvl9pPr>
          </a:lstStyle>
          <a:p>
            <a:endParaRPr/>
          </a:p>
        </p:txBody>
      </p:sp>
      <p:sp>
        <p:nvSpPr>
          <p:cNvPr id="721" name="Google Shape;721;p17"/>
          <p:cNvSpPr txBox="1">
            <a:spLocks noGrp="1"/>
          </p:cNvSpPr>
          <p:nvPr>
            <p:ph type="ctrTitle" idx="4"/>
          </p:nvPr>
        </p:nvSpPr>
        <p:spPr>
          <a:xfrm>
            <a:off x="7334344" y="4252595"/>
            <a:ext cx="2679200" cy="56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400" b="0">
                <a:solidFill>
                  <a:schemeClr val="dk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22" name="Google Shape;722;p17"/>
          <p:cNvSpPr txBox="1">
            <a:spLocks noGrp="1"/>
          </p:cNvSpPr>
          <p:nvPr>
            <p:ph type="subTitle" idx="5"/>
          </p:nvPr>
        </p:nvSpPr>
        <p:spPr>
          <a:xfrm>
            <a:off x="6109644" y="4728229"/>
            <a:ext cx="3904400" cy="103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dk1"/>
                </a:solidFill>
              </a:defRPr>
            </a:lvl1pPr>
            <a:lvl2pPr lvl="1" algn="r" rtl="0">
              <a:lnSpc>
                <a:spcPct val="100000"/>
              </a:lnSpc>
              <a:spcBef>
                <a:spcPts val="2133"/>
              </a:spcBef>
              <a:spcAft>
                <a:spcPts val="0"/>
              </a:spcAft>
              <a:buNone/>
              <a:defRPr sz="1867">
                <a:solidFill>
                  <a:schemeClr val="dk1"/>
                </a:solidFill>
              </a:defRPr>
            </a:lvl2pPr>
            <a:lvl3pPr lvl="2" algn="r" rtl="0">
              <a:lnSpc>
                <a:spcPct val="100000"/>
              </a:lnSpc>
              <a:spcBef>
                <a:spcPts val="2133"/>
              </a:spcBef>
              <a:spcAft>
                <a:spcPts val="0"/>
              </a:spcAft>
              <a:buNone/>
              <a:defRPr sz="1867">
                <a:solidFill>
                  <a:schemeClr val="dk1"/>
                </a:solidFill>
              </a:defRPr>
            </a:lvl3pPr>
            <a:lvl4pPr lvl="3" algn="r" rtl="0">
              <a:lnSpc>
                <a:spcPct val="100000"/>
              </a:lnSpc>
              <a:spcBef>
                <a:spcPts val="2133"/>
              </a:spcBef>
              <a:spcAft>
                <a:spcPts val="0"/>
              </a:spcAft>
              <a:buNone/>
              <a:defRPr sz="1867">
                <a:solidFill>
                  <a:schemeClr val="dk1"/>
                </a:solidFill>
              </a:defRPr>
            </a:lvl4pPr>
            <a:lvl5pPr lvl="4" algn="r" rtl="0">
              <a:lnSpc>
                <a:spcPct val="100000"/>
              </a:lnSpc>
              <a:spcBef>
                <a:spcPts val="2133"/>
              </a:spcBef>
              <a:spcAft>
                <a:spcPts val="0"/>
              </a:spcAft>
              <a:buNone/>
              <a:defRPr sz="1867">
                <a:solidFill>
                  <a:schemeClr val="dk1"/>
                </a:solidFill>
              </a:defRPr>
            </a:lvl5pPr>
            <a:lvl6pPr lvl="5" algn="r" rtl="0">
              <a:lnSpc>
                <a:spcPct val="100000"/>
              </a:lnSpc>
              <a:spcBef>
                <a:spcPts val="2133"/>
              </a:spcBef>
              <a:spcAft>
                <a:spcPts val="0"/>
              </a:spcAft>
              <a:buNone/>
              <a:defRPr sz="1867">
                <a:solidFill>
                  <a:schemeClr val="dk1"/>
                </a:solidFill>
              </a:defRPr>
            </a:lvl6pPr>
            <a:lvl7pPr lvl="6" algn="r" rtl="0">
              <a:lnSpc>
                <a:spcPct val="100000"/>
              </a:lnSpc>
              <a:spcBef>
                <a:spcPts val="2133"/>
              </a:spcBef>
              <a:spcAft>
                <a:spcPts val="0"/>
              </a:spcAft>
              <a:buNone/>
              <a:defRPr sz="1867">
                <a:solidFill>
                  <a:schemeClr val="dk1"/>
                </a:solidFill>
              </a:defRPr>
            </a:lvl7pPr>
            <a:lvl8pPr lvl="7" algn="r" rtl="0">
              <a:lnSpc>
                <a:spcPct val="100000"/>
              </a:lnSpc>
              <a:spcBef>
                <a:spcPts val="2133"/>
              </a:spcBef>
              <a:spcAft>
                <a:spcPts val="0"/>
              </a:spcAft>
              <a:buNone/>
              <a:defRPr sz="1867">
                <a:solidFill>
                  <a:schemeClr val="dk1"/>
                </a:solidFill>
              </a:defRPr>
            </a:lvl8pPr>
            <a:lvl9pPr lvl="8" algn="r" rtl="0">
              <a:lnSpc>
                <a:spcPct val="100000"/>
              </a:lnSpc>
              <a:spcBef>
                <a:spcPts val="2133"/>
              </a:spcBef>
              <a:spcAft>
                <a:spcPts val="2133"/>
              </a:spcAft>
              <a:buNone/>
              <a:defRPr sz="1867">
                <a:solidFill>
                  <a:schemeClr val="dk1"/>
                </a:solidFill>
              </a:defRPr>
            </a:lvl9pPr>
          </a:lstStyle>
          <a:p>
            <a:endParaRPr/>
          </a:p>
        </p:txBody>
      </p:sp>
      <p:sp>
        <p:nvSpPr>
          <p:cNvPr id="723" name="Google Shape;723;p17"/>
          <p:cNvSpPr/>
          <p:nvPr/>
        </p:nvSpPr>
        <p:spPr>
          <a:xfrm>
            <a:off x="537034" y="420622"/>
            <a:ext cx="11117900" cy="927333"/>
          </a:xfrm>
          <a:prstGeom prst="flowChartProcess">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17"/>
          <p:cNvSpPr txBox="1">
            <a:spLocks noGrp="1"/>
          </p:cNvSpPr>
          <p:nvPr>
            <p:ph type="ctrTitle" idx="6"/>
          </p:nvPr>
        </p:nvSpPr>
        <p:spPr>
          <a:xfrm>
            <a:off x="960067" y="2170200"/>
            <a:ext cx="3612000" cy="251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000" b="0">
                <a:solidFill>
                  <a:srgbClr val="F3F3F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4718859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gradFill>
          <a:gsLst>
            <a:gs pos="0">
              <a:schemeClr val="accent2"/>
            </a:gs>
            <a:gs pos="100000">
              <a:srgbClr val="D20F30"/>
            </a:gs>
          </a:gsLst>
          <a:path path="circle">
            <a:fillToRect l="50000" t="50000" r="50000" b="50000"/>
          </a:path>
          <a:tileRect/>
        </a:gradFill>
        <a:effectLst/>
      </p:bgPr>
    </p:bg>
    <p:spTree>
      <p:nvGrpSpPr>
        <p:cNvPr id="1" name="Shape 725"/>
        <p:cNvGrpSpPr/>
        <p:nvPr/>
      </p:nvGrpSpPr>
      <p:grpSpPr>
        <a:xfrm>
          <a:off x="0" y="0"/>
          <a:ext cx="0" cy="0"/>
          <a:chOff x="0" y="0"/>
          <a:chExt cx="0" cy="0"/>
        </a:xfrm>
      </p:grpSpPr>
      <p:grpSp>
        <p:nvGrpSpPr>
          <p:cNvPr id="726" name="Google Shape;726;p18"/>
          <p:cNvGrpSpPr/>
          <p:nvPr/>
        </p:nvGrpSpPr>
        <p:grpSpPr>
          <a:xfrm flipH="1">
            <a:off x="-248999" y="0"/>
            <a:ext cx="12440996" cy="6858000"/>
            <a:chOff x="0" y="0"/>
            <a:chExt cx="9330747" cy="5143500"/>
          </a:xfrm>
        </p:grpSpPr>
        <p:sp>
          <p:nvSpPr>
            <p:cNvPr id="727" name="Google Shape;727;p18"/>
            <p:cNvSpPr/>
            <p:nvPr/>
          </p:nvSpPr>
          <p:spPr>
            <a:xfrm>
              <a:off x="0" y="4430508"/>
              <a:ext cx="515564" cy="712977"/>
            </a:xfrm>
            <a:custGeom>
              <a:avLst/>
              <a:gdLst/>
              <a:ahLst/>
              <a:cxnLst/>
              <a:rect l="l" t="t" r="r" b="b"/>
              <a:pathLst>
                <a:path w="6481" h="8979" extrusionOk="0">
                  <a:moveTo>
                    <a:pt x="1" y="0"/>
                  </a:moveTo>
                  <a:lnTo>
                    <a:pt x="1" y="2200"/>
                  </a:lnTo>
                  <a:cubicBezTo>
                    <a:pt x="1065" y="3604"/>
                    <a:pt x="1963" y="5031"/>
                    <a:pt x="2570" y="6499"/>
                  </a:cubicBezTo>
                  <a:cubicBezTo>
                    <a:pt x="2899" y="7288"/>
                    <a:pt x="3163" y="8114"/>
                    <a:pt x="3378" y="8978"/>
                  </a:cubicBezTo>
                  <a:lnTo>
                    <a:pt x="6481" y="8978"/>
                  </a:lnTo>
                  <a:cubicBezTo>
                    <a:pt x="6310" y="8507"/>
                    <a:pt x="6125" y="8046"/>
                    <a:pt x="5922" y="7601"/>
                  </a:cubicBezTo>
                  <a:cubicBezTo>
                    <a:pt x="4692" y="4937"/>
                    <a:pt x="2450" y="246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8"/>
            <p:cNvSpPr/>
            <p:nvPr/>
          </p:nvSpPr>
          <p:spPr>
            <a:xfrm>
              <a:off x="0" y="0"/>
              <a:ext cx="444685" cy="1717530"/>
            </a:xfrm>
            <a:custGeom>
              <a:avLst/>
              <a:gdLst/>
              <a:ahLst/>
              <a:cxnLst/>
              <a:rect l="l" t="t" r="r" b="b"/>
              <a:pathLst>
                <a:path w="5590" h="21630" extrusionOk="0">
                  <a:moveTo>
                    <a:pt x="4412" y="0"/>
                  </a:moveTo>
                  <a:cubicBezTo>
                    <a:pt x="4239" y="4371"/>
                    <a:pt x="4016" y="8715"/>
                    <a:pt x="2570" y="12198"/>
                  </a:cubicBezTo>
                  <a:cubicBezTo>
                    <a:pt x="1963" y="13666"/>
                    <a:pt x="1065" y="15092"/>
                    <a:pt x="1" y="16501"/>
                  </a:cubicBezTo>
                  <a:lnTo>
                    <a:pt x="1" y="21629"/>
                  </a:lnTo>
                  <a:cubicBezTo>
                    <a:pt x="1710" y="19501"/>
                    <a:pt x="3185" y="17361"/>
                    <a:pt x="3997" y="15153"/>
                  </a:cubicBezTo>
                  <a:cubicBezTo>
                    <a:pt x="5589" y="10840"/>
                    <a:pt x="5246" y="5284"/>
                    <a:pt x="5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8"/>
            <p:cNvSpPr/>
            <p:nvPr/>
          </p:nvSpPr>
          <p:spPr>
            <a:xfrm>
              <a:off x="0" y="0"/>
              <a:ext cx="706245" cy="2572166"/>
            </a:xfrm>
            <a:custGeom>
              <a:avLst/>
              <a:gdLst/>
              <a:ahLst/>
              <a:cxnLst/>
              <a:rect l="l" t="t" r="r" b="b"/>
              <a:pathLst>
                <a:path w="8878" h="32393" extrusionOk="0">
                  <a:moveTo>
                    <a:pt x="6212" y="0"/>
                  </a:moveTo>
                  <a:cubicBezTo>
                    <a:pt x="6031" y="5997"/>
                    <a:pt x="7209" y="12810"/>
                    <a:pt x="5544" y="17953"/>
                  </a:cubicBezTo>
                  <a:cubicBezTo>
                    <a:pt x="4567" y="20965"/>
                    <a:pt x="2351" y="23893"/>
                    <a:pt x="1" y="26853"/>
                  </a:cubicBezTo>
                  <a:lnTo>
                    <a:pt x="1" y="32392"/>
                  </a:lnTo>
                  <a:cubicBezTo>
                    <a:pt x="2831" y="28411"/>
                    <a:pt x="6092" y="24527"/>
                    <a:pt x="7197" y="20591"/>
                  </a:cubicBezTo>
                  <a:cubicBezTo>
                    <a:pt x="8877" y="14602"/>
                    <a:pt x="6552" y="6461"/>
                    <a:pt x="7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8"/>
            <p:cNvSpPr/>
            <p:nvPr/>
          </p:nvSpPr>
          <p:spPr>
            <a:xfrm>
              <a:off x="8913125" y="0"/>
              <a:ext cx="248037" cy="697732"/>
            </a:xfrm>
            <a:custGeom>
              <a:avLst/>
              <a:gdLst/>
              <a:ahLst/>
              <a:cxnLst/>
              <a:rect l="l" t="t" r="r" b="b"/>
              <a:pathLst>
                <a:path w="3118" h="8787" extrusionOk="0">
                  <a:moveTo>
                    <a:pt x="1" y="0"/>
                  </a:moveTo>
                  <a:cubicBezTo>
                    <a:pt x="521" y="2827"/>
                    <a:pt x="1201" y="5514"/>
                    <a:pt x="2434" y="7707"/>
                  </a:cubicBezTo>
                  <a:cubicBezTo>
                    <a:pt x="2642" y="8073"/>
                    <a:pt x="2868" y="8431"/>
                    <a:pt x="3117" y="8786"/>
                  </a:cubicBezTo>
                  <a:lnTo>
                    <a:pt x="3117" y="238"/>
                  </a:lnTo>
                  <a:lnTo>
                    <a:pt x="30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8"/>
            <p:cNvSpPr/>
            <p:nvPr/>
          </p:nvSpPr>
          <p:spPr>
            <a:xfrm>
              <a:off x="0" y="4186491"/>
              <a:ext cx="985465" cy="956989"/>
            </a:xfrm>
            <a:custGeom>
              <a:avLst/>
              <a:gdLst/>
              <a:ahLst/>
              <a:cxnLst/>
              <a:rect l="l" t="t" r="r" b="b"/>
              <a:pathLst>
                <a:path w="12388" h="12052" extrusionOk="0">
                  <a:moveTo>
                    <a:pt x="1" y="1"/>
                  </a:moveTo>
                  <a:lnTo>
                    <a:pt x="1" y="1518"/>
                  </a:lnTo>
                  <a:cubicBezTo>
                    <a:pt x="3563" y="4813"/>
                    <a:pt x="7397" y="7972"/>
                    <a:pt x="9243" y="11584"/>
                  </a:cubicBezTo>
                  <a:cubicBezTo>
                    <a:pt x="9322" y="11739"/>
                    <a:pt x="9398" y="11893"/>
                    <a:pt x="9473" y="12051"/>
                  </a:cubicBezTo>
                  <a:lnTo>
                    <a:pt x="12387" y="12051"/>
                  </a:lnTo>
                  <a:cubicBezTo>
                    <a:pt x="9790" y="7681"/>
                    <a:pt x="4103" y="414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8"/>
            <p:cNvSpPr/>
            <p:nvPr/>
          </p:nvSpPr>
          <p:spPr>
            <a:xfrm>
              <a:off x="0" y="0"/>
              <a:ext cx="1438423" cy="5143379"/>
            </a:xfrm>
            <a:custGeom>
              <a:avLst/>
              <a:gdLst/>
              <a:ahLst/>
              <a:cxnLst/>
              <a:rect l="l" t="t" r="r" b="b"/>
              <a:pathLst>
                <a:path w="18082" h="64774" extrusionOk="0">
                  <a:moveTo>
                    <a:pt x="8869" y="0"/>
                  </a:moveTo>
                  <a:cubicBezTo>
                    <a:pt x="6711" y="6601"/>
                    <a:pt x="10583" y="16175"/>
                    <a:pt x="8945" y="23071"/>
                  </a:cubicBezTo>
                  <a:cubicBezTo>
                    <a:pt x="7707" y="28267"/>
                    <a:pt x="2646" y="33521"/>
                    <a:pt x="1" y="38945"/>
                  </a:cubicBezTo>
                  <a:lnTo>
                    <a:pt x="1" y="50421"/>
                  </a:lnTo>
                  <a:cubicBezTo>
                    <a:pt x="3461" y="55950"/>
                    <a:pt x="11545" y="59683"/>
                    <a:pt x="15244" y="64773"/>
                  </a:cubicBezTo>
                  <a:lnTo>
                    <a:pt x="18082" y="64773"/>
                  </a:lnTo>
                  <a:cubicBezTo>
                    <a:pt x="13353" y="59237"/>
                    <a:pt x="3117" y="55637"/>
                    <a:pt x="1642" y="48326"/>
                  </a:cubicBezTo>
                  <a:cubicBezTo>
                    <a:pt x="69" y="40521"/>
                    <a:pt x="9334" y="32744"/>
                    <a:pt x="10775" y="25388"/>
                  </a:cubicBezTo>
                  <a:cubicBezTo>
                    <a:pt x="12274" y="17764"/>
                    <a:pt x="6744" y="7069"/>
                    <a:pt x="10979" y="695"/>
                  </a:cubicBezTo>
                  <a:cubicBezTo>
                    <a:pt x="11137" y="453"/>
                    <a:pt x="11315" y="223"/>
                    <a:pt x="114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8"/>
            <p:cNvSpPr/>
            <p:nvPr/>
          </p:nvSpPr>
          <p:spPr>
            <a:xfrm>
              <a:off x="8448627" y="0"/>
              <a:ext cx="712529" cy="920383"/>
            </a:xfrm>
            <a:custGeom>
              <a:avLst/>
              <a:gdLst/>
              <a:ahLst/>
              <a:cxnLst/>
              <a:rect l="l" t="t" r="r" b="b"/>
              <a:pathLst>
                <a:path w="8957" h="11591" extrusionOk="0">
                  <a:moveTo>
                    <a:pt x="1" y="0"/>
                  </a:moveTo>
                  <a:cubicBezTo>
                    <a:pt x="620" y="2084"/>
                    <a:pt x="1370" y="4027"/>
                    <a:pt x="2450" y="5631"/>
                  </a:cubicBezTo>
                  <a:cubicBezTo>
                    <a:pt x="3941" y="7851"/>
                    <a:pt x="6375" y="9734"/>
                    <a:pt x="8956" y="11590"/>
                  </a:cubicBezTo>
                  <a:lnTo>
                    <a:pt x="8956" y="10666"/>
                  </a:lnTo>
                  <a:cubicBezTo>
                    <a:pt x="7503" y="9375"/>
                    <a:pt x="6232" y="8039"/>
                    <a:pt x="5333" y="6583"/>
                  </a:cubicBezTo>
                  <a:cubicBezTo>
                    <a:pt x="4182" y="4710"/>
                    <a:pt x="3450" y="2427"/>
                    <a:pt x="2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8"/>
            <p:cNvSpPr/>
            <p:nvPr/>
          </p:nvSpPr>
          <p:spPr>
            <a:xfrm>
              <a:off x="9094421" y="5047817"/>
              <a:ext cx="66742" cy="95683"/>
            </a:xfrm>
            <a:custGeom>
              <a:avLst/>
              <a:gdLst/>
              <a:ahLst/>
              <a:cxnLst/>
              <a:rect l="l" t="t" r="r" b="b"/>
              <a:pathLst>
                <a:path w="839" h="1205" extrusionOk="0">
                  <a:moveTo>
                    <a:pt x="838" y="0"/>
                  </a:moveTo>
                  <a:cubicBezTo>
                    <a:pt x="593" y="431"/>
                    <a:pt x="314" y="831"/>
                    <a:pt x="0" y="1204"/>
                  </a:cubicBezTo>
                  <a:lnTo>
                    <a:pt x="838" y="1204"/>
                  </a:lnTo>
                  <a:lnTo>
                    <a:pt x="8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8"/>
            <p:cNvSpPr/>
            <p:nvPr/>
          </p:nvSpPr>
          <p:spPr>
            <a:xfrm>
              <a:off x="9003176" y="2833238"/>
              <a:ext cx="157986" cy="1276674"/>
            </a:xfrm>
            <a:custGeom>
              <a:avLst/>
              <a:gdLst/>
              <a:ahLst/>
              <a:cxnLst/>
              <a:rect l="l" t="t" r="r" b="b"/>
              <a:pathLst>
                <a:path w="1986" h="16078" extrusionOk="0">
                  <a:moveTo>
                    <a:pt x="1985" y="0"/>
                  </a:moveTo>
                  <a:cubicBezTo>
                    <a:pt x="1189" y="1762"/>
                    <a:pt x="574" y="3491"/>
                    <a:pt x="381" y="5163"/>
                  </a:cubicBezTo>
                  <a:cubicBezTo>
                    <a:pt x="1" y="8484"/>
                    <a:pt x="1076" y="12314"/>
                    <a:pt x="1985" y="16077"/>
                  </a:cubicBezTo>
                  <a:lnTo>
                    <a:pt x="1985" y="11707"/>
                  </a:lnTo>
                  <a:cubicBezTo>
                    <a:pt x="1880" y="10521"/>
                    <a:pt x="1861" y="9367"/>
                    <a:pt x="1985" y="8269"/>
                  </a:cubicBezTo>
                  <a:lnTo>
                    <a:pt x="19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8"/>
            <p:cNvSpPr/>
            <p:nvPr/>
          </p:nvSpPr>
          <p:spPr>
            <a:xfrm>
              <a:off x="8012051" y="0"/>
              <a:ext cx="1149100" cy="1015987"/>
            </a:xfrm>
            <a:custGeom>
              <a:avLst/>
              <a:gdLst/>
              <a:ahLst/>
              <a:cxnLst/>
              <a:rect l="l" t="t" r="r" b="b"/>
              <a:pathLst>
                <a:path w="14445" h="12795" extrusionOk="0">
                  <a:moveTo>
                    <a:pt x="1" y="0"/>
                  </a:moveTo>
                  <a:cubicBezTo>
                    <a:pt x="650" y="1574"/>
                    <a:pt x="1401" y="3027"/>
                    <a:pt x="2356" y="4228"/>
                  </a:cubicBezTo>
                  <a:cubicBezTo>
                    <a:pt x="5062" y="7628"/>
                    <a:pt x="10376" y="9854"/>
                    <a:pt x="14444" y="12794"/>
                  </a:cubicBezTo>
                  <a:lnTo>
                    <a:pt x="14444" y="12198"/>
                  </a:lnTo>
                  <a:cubicBezTo>
                    <a:pt x="10943" y="9854"/>
                    <a:pt x="7195" y="7688"/>
                    <a:pt x="5111" y="4850"/>
                  </a:cubicBezTo>
                  <a:cubicBezTo>
                    <a:pt x="4104" y="3469"/>
                    <a:pt x="3349" y="1800"/>
                    <a:pt x="2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8"/>
            <p:cNvSpPr/>
            <p:nvPr/>
          </p:nvSpPr>
          <p:spPr>
            <a:xfrm>
              <a:off x="237778" y="0"/>
              <a:ext cx="1750339" cy="5143379"/>
            </a:xfrm>
            <a:custGeom>
              <a:avLst/>
              <a:gdLst/>
              <a:ahLst/>
              <a:cxnLst/>
              <a:rect l="l" t="t" r="r" b="b"/>
              <a:pathLst>
                <a:path w="22003" h="64774" extrusionOk="0">
                  <a:moveTo>
                    <a:pt x="13488" y="0"/>
                  </a:moveTo>
                  <a:cubicBezTo>
                    <a:pt x="11583" y="940"/>
                    <a:pt x="9979" y="2148"/>
                    <a:pt x="8945" y="3850"/>
                  </a:cubicBezTo>
                  <a:cubicBezTo>
                    <a:pt x="5129" y="10122"/>
                    <a:pt x="10839" y="20176"/>
                    <a:pt x="9696" y="27546"/>
                  </a:cubicBezTo>
                  <a:cubicBezTo>
                    <a:pt x="8594" y="34657"/>
                    <a:pt x="1" y="42473"/>
                    <a:pt x="1812" y="49901"/>
                  </a:cubicBezTo>
                  <a:cubicBezTo>
                    <a:pt x="3476" y="56731"/>
                    <a:pt x="13103" y="59807"/>
                    <a:pt x="17946" y="64773"/>
                  </a:cubicBezTo>
                  <a:lnTo>
                    <a:pt x="20856" y="64773"/>
                  </a:lnTo>
                  <a:cubicBezTo>
                    <a:pt x="15983" y="60282"/>
                    <a:pt x="6805" y="57690"/>
                    <a:pt x="4967" y="51270"/>
                  </a:cubicBezTo>
                  <a:cubicBezTo>
                    <a:pt x="2948" y="44221"/>
                    <a:pt x="10884" y="36397"/>
                    <a:pt x="11670" y="29539"/>
                  </a:cubicBezTo>
                  <a:cubicBezTo>
                    <a:pt x="12485" y="22433"/>
                    <a:pt x="6627" y="13017"/>
                    <a:pt x="10043" y="6854"/>
                  </a:cubicBezTo>
                  <a:cubicBezTo>
                    <a:pt x="12149" y="3065"/>
                    <a:pt x="17157" y="1601"/>
                    <a:pt x="2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8"/>
            <p:cNvSpPr/>
            <p:nvPr/>
          </p:nvSpPr>
          <p:spPr>
            <a:xfrm>
              <a:off x="707606" y="0"/>
              <a:ext cx="2025104" cy="5143379"/>
            </a:xfrm>
            <a:custGeom>
              <a:avLst/>
              <a:gdLst/>
              <a:ahLst/>
              <a:cxnLst/>
              <a:rect l="l" t="t" r="r" b="b"/>
              <a:pathLst>
                <a:path w="25457" h="64774" extrusionOk="0">
                  <a:moveTo>
                    <a:pt x="22513" y="0"/>
                  </a:moveTo>
                  <a:cubicBezTo>
                    <a:pt x="16976" y="3390"/>
                    <a:pt x="8103" y="4284"/>
                    <a:pt x="5367" y="9711"/>
                  </a:cubicBezTo>
                  <a:cubicBezTo>
                    <a:pt x="2329" y="15742"/>
                    <a:pt x="8303" y="24535"/>
                    <a:pt x="7794" y="31373"/>
                  </a:cubicBezTo>
                  <a:cubicBezTo>
                    <a:pt x="7300" y="37971"/>
                    <a:pt x="0" y="45764"/>
                    <a:pt x="2201" y="52440"/>
                  </a:cubicBezTo>
                  <a:cubicBezTo>
                    <a:pt x="4208" y="58520"/>
                    <a:pt x="13108" y="60652"/>
                    <a:pt x="17943" y="64773"/>
                  </a:cubicBezTo>
                  <a:lnTo>
                    <a:pt x="21048" y="64773"/>
                  </a:lnTo>
                  <a:cubicBezTo>
                    <a:pt x="16309" y="60906"/>
                    <a:pt x="7500" y="59237"/>
                    <a:pt x="5318" y="53414"/>
                  </a:cubicBezTo>
                  <a:cubicBezTo>
                    <a:pt x="2959" y="47115"/>
                    <a:pt x="9647" y="39378"/>
                    <a:pt x="9866" y="33045"/>
                  </a:cubicBezTo>
                  <a:cubicBezTo>
                    <a:pt x="10092" y="26482"/>
                    <a:pt x="4043" y="18297"/>
                    <a:pt x="6718" y="12413"/>
                  </a:cubicBezTo>
                  <a:cubicBezTo>
                    <a:pt x="9398" y="6525"/>
                    <a:pt x="19542" y="5707"/>
                    <a:pt x="24339" y="1220"/>
                  </a:cubicBezTo>
                  <a:cubicBezTo>
                    <a:pt x="24732" y="854"/>
                    <a:pt x="25102" y="441"/>
                    <a:pt x="25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8"/>
            <p:cNvSpPr/>
            <p:nvPr/>
          </p:nvSpPr>
          <p:spPr>
            <a:xfrm>
              <a:off x="7594170" y="0"/>
              <a:ext cx="1736577" cy="5143379"/>
            </a:xfrm>
            <a:custGeom>
              <a:avLst/>
              <a:gdLst/>
              <a:ahLst/>
              <a:cxnLst/>
              <a:rect l="l" t="t" r="r" b="b"/>
              <a:pathLst>
                <a:path w="21830" h="64774" extrusionOk="0">
                  <a:moveTo>
                    <a:pt x="1" y="0"/>
                  </a:moveTo>
                  <a:cubicBezTo>
                    <a:pt x="676" y="1287"/>
                    <a:pt x="1432" y="2469"/>
                    <a:pt x="2329" y="3430"/>
                  </a:cubicBezTo>
                  <a:cubicBezTo>
                    <a:pt x="6654" y="8058"/>
                    <a:pt x="16780" y="9492"/>
                    <a:pt x="19143" y="15794"/>
                  </a:cubicBezTo>
                  <a:cubicBezTo>
                    <a:pt x="21505" y="22097"/>
                    <a:pt x="14814" y="29830"/>
                    <a:pt x="14595" y="36163"/>
                  </a:cubicBezTo>
                  <a:cubicBezTo>
                    <a:pt x="14369" y="42726"/>
                    <a:pt x="20418" y="50911"/>
                    <a:pt x="17743" y="56795"/>
                  </a:cubicBezTo>
                  <a:cubicBezTo>
                    <a:pt x="15848" y="60962"/>
                    <a:pt x="10218" y="62589"/>
                    <a:pt x="5383" y="64773"/>
                  </a:cubicBezTo>
                  <a:lnTo>
                    <a:pt x="13369" y="64773"/>
                  </a:lnTo>
                  <a:cubicBezTo>
                    <a:pt x="15735" y="63623"/>
                    <a:pt x="17727" y="62196"/>
                    <a:pt x="18791" y="60086"/>
                  </a:cubicBezTo>
                  <a:cubicBezTo>
                    <a:pt x="21829" y="54055"/>
                    <a:pt x="15856" y="45262"/>
                    <a:pt x="16369" y="38424"/>
                  </a:cubicBezTo>
                  <a:cubicBezTo>
                    <a:pt x="16588" y="35442"/>
                    <a:pt x="18199" y="32219"/>
                    <a:pt x="19697" y="28966"/>
                  </a:cubicBezTo>
                  <a:lnTo>
                    <a:pt x="19697" y="13798"/>
                  </a:lnTo>
                  <a:cubicBezTo>
                    <a:pt x="15727" y="9771"/>
                    <a:pt x="8368" y="7745"/>
                    <a:pt x="4930" y="3756"/>
                  </a:cubicBezTo>
                  <a:cubicBezTo>
                    <a:pt x="4013" y="2691"/>
                    <a:pt x="3266" y="1404"/>
                    <a:pt x="26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8"/>
            <p:cNvSpPr/>
            <p:nvPr/>
          </p:nvSpPr>
          <p:spPr>
            <a:xfrm>
              <a:off x="1172740" y="0"/>
              <a:ext cx="1779772" cy="5143379"/>
            </a:xfrm>
            <a:custGeom>
              <a:avLst/>
              <a:gdLst/>
              <a:ahLst/>
              <a:cxnLst/>
              <a:rect l="l" t="t" r="r" b="b"/>
              <a:pathLst>
                <a:path w="22373" h="64774" extrusionOk="0">
                  <a:moveTo>
                    <a:pt x="21221" y="0"/>
                  </a:moveTo>
                  <a:cubicBezTo>
                    <a:pt x="20500" y="1374"/>
                    <a:pt x="19708" y="2620"/>
                    <a:pt x="18749" y="3589"/>
                  </a:cubicBezTo>
                  <a:cubicBezTo>
                    <a:pt x="14334" y="8058"/>
                    <a:pt x="4668" y="9232"/>
                    <a:pt x="2332" y="14956"/>
                  </a:cubicBezTo>
                  <a:cubicBezTo>
                    <a:pt x="0" y="20685"/>
                    <a:pt x="6091" y="28279"/>
                    <a:pt x="6125" y="34562"/>
                  </a:cubicBezTo>
                  <a:cubicBezTo>
                    <a:pt x="6159" y="40624"/>
                    <a:pt x="60" y="48270"/>
                    <a:pt x="2554" y="54203"/>
                  </a:cubicBezTo>
                  <a:cubicBezTo>
                    <a:pt x="4932" y="59845"/>
                    <a:pt x="13846" y="61014"/>
                    <a:pt x="18420" y="64773"/>
                  </a:cubicBezTo>
                  <a:lnTo>
                    <a:pt x="21727" y="64773"/>
                  </a:lnTo>
                  <a:cubicBezTo>
                    <a:pt x="17409" y="60943"/>
                    <a:pt x="8189" y="60343"/>
                    <a:pt x="5597" y="54810"/>
                  </a:cubicBezTo>
                  <a:cubicBezTo>
                    <a:pt x="2989" y="49239"/>
                    <a:pt x="8518" y="41707"/>
                    <a:pt x="8257" y="35917"/>
                  </a:cubicBezTo>
                  <a:cubicBezTo>
                    <a:pt x="7985" y="29920"/>
                    <a:pt x="1879" y="22904"/>
                    <a:pt x="3890" y="17346"/>
                  </a:cubicBezTo>
                  <a:cubicBezTo>
                    <a:pt x="5902" y="11786"/>
                    <a:pt x="15088" y="10300"/>
                    <a:pt x="19134" y="5865"/>
                  </a:cubicBezTo>
                  <a:cubicBezTo>
                    <a:pt x="20504" y="4363"/>
                    <a:pt x="21462" y="2238"/>
                    <a:pt x="22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8"/>
            <p:cNvSpPr/>
            <p:nvPr/>
          </p:nvSpPr>
          <p:spPr>
            <a:xfrm>
              <a:off x="7187745" y="0"/>
              <a:ext cx="1911268" cy="5143379"/>
            </a:xfrm>
            <a:custGeom>
              <a:avLst/>
              <a:gdLst/>
              <a:ahLst/>
              <a:cxnLst/>
              <a:rect l="l" t="t" r="r" b="b"/>
              <a:pathLst>
                <a:path w="24026" h="64774" extrusionOk="0">
                  <a:moveTo>
                    <a:pt x="0" y="0"/>
                  </a:moveTo>
                  <a:cubicBezTo>
                    <a:pt x="747" y="1216"/>
                    <a:pt x="1563" y="2314"/>
                    <a:pt x="2510" y="3181"/>
                  </a:cubicBezTo>
                  <a:cubicBezTo>
                    <a:pt x="6790" y="7084"/>
                    <a:pt x="16119" y="7654"/>
                    <a:pt x="18730" y="13224"/>
                  </a:cubicBezTo>
                  <a:cubicBezTo>
                    <a:pt x="21342" y="18795"/>
                    <a:pt x="15806" y="26332"/>
                    <a:pt x="16069" y="32117"/>
                  </a:cubicBezTo>
                  <a:cubicBezTo>
                    <a:pt x="16341" y="38114"/>
                    <a:pt x="22448" y="45130"/>
                    <a:pt x="20436" y="50689"/>
                  </a:cubicBezTo>
                  <a:cubicBezTo>
                    <a:pt x="18424" y="56248"/>
                    <a:pt x="9239" y="57735"/>
                    <a:pt x="5193" y="62169"/>
                  </a:cubicBezTo>
                  <a:cubicBezTo>
                    <a:pt x="4521" y="62909"/>
                    <a:pt x="3947" y="63796"/>
                    <a:pt x="3430" y="64773"/>
                  </a:cubicBezTo>
                  <a:lnTo>
                    <a:pt x="5540" y="64773"/>
                  </a:lnTo>
                  <a:cubicBezTo>
                    <a:pt x="10069" y="60516"/>
                    <a:pt x="19402" y="59279"/>
                    <a:pt x="21693" y="53663"/>
                  </a:cubicBezTo>
                  <a:cubicBezTo>
                    <a:pt x="24025" y="47938"/>
                    <a:pt x="17934" y="40340"/>
                    <a:pt x="17900" y="34061"/>
                  </a:cubicBezTo>
                  <a:cubicBezTo>
                    <a:pt x="17866" y="27999"/>
                    <a:pt x="23965" y="20354"/>
                    <a:pt x="21470" y="14417"/>
                  </a:cubicBezTo>
                  <a:cubicBezTo>
                    <a:pt x="18972" y="8485"/>
                    <a:pt x="9239" y="7499"/>
                    <a:pt x="4928" y="3242"/>
                  </a:cubicBezTo>
                  <a:cubicBezTo>
                    <a:pt x="4019" y="2344"/>
                    <a:pt x="3245" y="1227"/>
                    <a:pt x="2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8"/>
            <p:cNvSpPr/>
            <p:nvPr/>
          </p:nvSpPr>
          <p:spPr>
            <a:xfrm>
              <a:off x="1477102" y="0"/>
              <a:ext cx="1951839" cy="5143379"/>
            </a:xfrm>
            <a:custGeom>
              <a:avLst/>
              <a:gdLst/>
              <a:ahLst/>
              <a:cxnLst/>
              <a:rect l="l" t="t" r="r" b="b"/>
              <a:pathLst>
                <a:path w="24536" h="64774" extrusionOk="0">
                  <a:moveTo>
                    <a:pt x="19505" y="0"/>
                  </a:moveTo>
                  <a:cubicBezTo>
                    <a:pt x="18433" y="2959"/>
                    <a:pt x="17505" y="6031"/>
                    <a:pt x="15810" y="8043"/>
                  </a:cubicBezTo>
                  <a:cubicBezTo>
                    <a:pt x="12119" y="12428"/>
                    <a:pt x="3416" y="14195"/>
                    <a:pt x="1710" y="19572"/>
                  </a:cubicBezTo>
                  <a:cubicBezTo>
                    <a:pt x="1" y="24950"/>
                    <a:pt x="6096" y="31415"/>
                    <a:pt x="6582" y="37125"/>
                  </a:cubicBezTo>
                  <a:cubicBezTo>
                    <a:pt x="7050" y="42632"/>
                    <a:pt x="2061" y="50028"/>
                    <a:pt x="4760" y="55245"/>
                  </a:cubicBezTo>
                  <a:cubicBezTo>
                    <a:pt x="7462" y="60460"/>
                    <a:pt x="16383" y="60648"/>
                    <a:pt x="20614" y="64207"/>
                  </a:cubicBezTo>
                  <a:cubicBezTo>
                    <a:pt x="20825" y="64385"/>
                    <a:pt x="21029" y="64574"/>
                    <a:pt x="21229" y="64773"/>
                  </a:cubicBezTo>
                  <a:lnTo>
                    <a:pt x="24535" y="64773"/>
                  </a:lnTo>
                  <a:cubicBezTo>
                    <a:pt x="24094" y="64280"/>
                    <a:pt x="23629" y="63834"/>
                    <a:pt x="23135" y="63449"/>
                  </a:cubicBezTo>
                  <a:cubicBezTo>
                    <a:pt x="18968" y="60218"/>
                    <a:pt x="10462" y="60377"/>
                    <a:pt x="7692" y="55512"/>
                  </a:cubicBezTo>
                  <a:cubicBezTo>
                    <a:pt x="4918" y="50648"/>
                    <a:pt x="9394" y="43409"/>
                    <a:pt x="8737" y="38178"/>
                  </a:cubicBezTo>
                  <a:cubicBezTo>
                    <a:pt x="8058" y="32755"/>
                    <a:pt x="2008" y="26830"/>
                    <a:pt x="3427" y="21641"/>
                  </a:cubicBezTo>
                  <a:cubicBezTo>
                    <a:pt x="4850" y="16451"/>
                    <a:pt x="13077" y="14440"/>
                    <a:pt x="16425" y="10122"/>
                  </a:cubicBezTo>
                  <a:cubicBezTo>
                    <a:pt x="18383" y="7593"/>
                    <a:pt x="19097" y="3472"/>
                    <a:pt x="204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8"/>
            <p:cNvSpPr/>
            <p:nvPr/>
          </p:nvSpPr>
          <p:spPr>
            <a:xfrm>
              <a:off x="6786887" y="0"/>
              <a:ext cx="2055413" cy="5143379"/>
            </a:xfrm>
            <a:custGeom>
              <a:avLst/>
              <a:gdLst/>
              <a:ahLst/>
              <a:cxnLst/>
              <a:rect l="l" t="t" r="r" b="b"/>
              <a:pathLst>
                <a:path w="25838" h="64774" extrusionOk="0">
                  <a:moveTo>
                    <a:pt x="0" y="0"/>
                  </a:moveTo>
                  <a:cubicBezTo>
                    <a:pt x="910" y="1329"/>
                    <a:pt x="1880" y="2536"/>
                    <a:pt x="3008" y="3412"/>
                  </a:cubicBezTo>
                  <a:cubicBezTo>
                    <a:pt x="7171" y="6642"/>
                    <a:pt x="15678" y="6484"/>
                    <a:pt x="18452" y="11349"/>
                  </a:cubicBezTo>
                  <a:cubicBezTo>
                    <a:pt x="21226" y="16213"/>
                    <a:pt x="16750" y="23452"/>
                    <a:pt x="17406" y="28683"/>
                  </a:cubicBezTo>
                  <a:cubicBezTo>
                    <a:pt x="18086" y="34106"/>
                    <a:pt x="24135" y="40031"/>
                    <a:pt x="22716" y="45221"/>
                  </a:cubicBezTo>
                  <a:cubicBezTo>
                    <a:pt x="21294" y="50410"/>
                    <a:pt x="13066" y="52421"/>
                    <a:pt x="9718" y="56739"/>
                  </a:cubicBezTo>
                  <a:cubicBezTo>
                    <a:pt x="8141" y="58773"/>
                    <a:pt x="7371" y="61845"/>
                    <a:pt x="6428" y="64773"/>
                  </a:cubicBezTo>
                  <a:lnTo>
                    <a:pt x="7292" y="64773"/>
                  </a:lnTo>
                  <a:cubicBezTo>
                    <a:pt x="8035" y="62732"/>
                    <a:pt x="8847" y="60811"/>
                    <a:pt x="10032" y="59403"/>
                  </a:cubicBezTo>
                  <a:cubicBezTo>
                    <a:pt x="13723" y="55018"/>
                    <a:pt x="22426" y="53252"/>
                    <a:pt x="24132" y="47874"/>
                  </a:cubicBezTo>
                  <a:cubicBezTo>
                    <a:pt x="25837" y="42496"/>
                    <a:pt x="19746" y="36034"/>
                    <a:pt x="19260" y="30324"/>
                  </a:cubicBezTo>
                  <a:cubicBezTo>
                    <a:pt x="18791" y="24815"/>
                    <a:pt x="23780" y="17417"/>
                    <a:pt x="21082" y="12202"/>
                  </a:cubicBezTo>
                  <a:cubicBezTo>
                    <a:pt x="18380" y="6990"/>
                    <a:pt x="9458" y="6801"/>
                    <a:pt x="5228" y="3242"/>
                  </a:cubicBezTo>
                  <a:cubicBezTo>
                    <a:pt x="4205" y="2382"/>
                    <a:pt x="3329" y="1249"/>
                    <a:pt x="25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8"/>
            <p:cNvSpPr/>
            <p:nvPr/>
          </p:nvSpPr>
          <p:spPr>
            <a:xfrm>
              <a:off x="1799840" y="0"/>
              <a:ext cx="2146975" cy="5143379"/>
            </a:xfrm>
            <a:custGeom>
              <a:avLst/>
              <a:gdLst/>
              <a:ahLst/>
              <a:cxnLst/>
              <a:rect l="l" t="t" r="r" b="b"/>
              <a:pathLst>
                <a:path w="26989" h="64774" extrusionOk="0">
                  <a:moveTo>
                    <a:pt x="17496" y="0"/>
                  </a:moveTo>
                  <a:cubicBezTo>
                    <a:pt x="15561" y="3657"/>
                    <a:pt x="15285" y="9013"/>
                    <a:pt x="13089" y="12092"/>
                  </a:cubicBezTo>
                  <a:cubicBezTo>
                    <a:pt x="10066" y="16330"/>
                    <a:pt x="2310" y="18557"/>
                    <a:pt x="1156" y="23550"/>
                  </a:cubicBezTo>
                  <a:cubicBezTo>
                    <a:pt x="1" y="28539"/>
                    <a:pt x="5982" y="33951"/>
                    <a:pt x="6836" y="39084"/>
                  </a:cubicBezTo>
                  <a:cubicBezTo>
                    <a:pt x="7658" y="44039"/>
                    <a:pt x="3673" y="51096"/>
                    <a:pt x="6496" y="55621"/>
                  </a:cubicBezTo>
                  <a:cubicBezTo>
                    <a:pt x="9318" y="60147"/>
                    <a:pt x="17410" y="59671"/>
                    <a:pt x="21497" y="62589"/>
                  </a:cubicBezTo>
                  <a:cubicBezTo>
                    <a:pt x="22309" y="63170"/>
                    <a:pt x="23049" y="63925"/>
                    <a:pt x="23751" y="64773"/>
                  </a:cubicBezTo>
                  <a:lnTo>
                    <a:pt x="26989" y="64773"/>
                  </a:lnTo>
                  <a:cubicBezTo>
                    <a:pt x="26003" y="63528"/>
                    <a:pt x="24974" y="62400"/>
                    <a:pt x="23803" y="61634"/>
                  </a:cubicBezTo>
                  <a:cubicBezTo>
                    <a:pt x="19811" y="59014"/>
                    <a:pt x="12138" y="59773"/>
                    <a:pt x="9285" y="55580"/>
                  </a:cubicBezTo>
                  <a:cubicBezTo>
                    <a:pt x="6432" y="51383"/>
                    <a:pt x="9949" y="44526"/>
                    <a:pt x="8979" y="39850"/>
                  </a:cubicBezTo>
                  <a:cubicBezTo>
                    <a:pt x="7975" y="35001"/>
                    <a:pt x="2084" y="30087"/>
                    <a:pt x="2993" y="25297"/>
                  </a:cubicBezTo>
                  <a:cubicBezTo>
                    <a:pt x="3903" y="20512"/>
                    <a:pt x="11187" y="18100"/>
                    <a:pt x="13901" y="13960"/>
                  </a:cubicBezTo>
                  <a:cubicBezTo>
                    <a:pt x="16361" y="10201"/>
                    <a:pt x="15840" y="3193"/>
                    <a:pt x="19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8"/>
            <p:cNvSpPr/>
            <p:nvPr/>
          </p:nvSpPr>
          <p:spPr>
            <a:xfrm>
              <a:off x="6389053" y="0"/>
              <a:ext cx="2178875" cy="5143379"/>
            </a:xfrm>
            <a:custGeom>
              <a:avLst/>
              <a:gdLst/>
              <a:ahLst/>
              <a:cxnLst/>
              <a:rect l="l" t="t" r="r" b="b"/>
              <a:pathLst>
                <a:path w="27390" h="64774" extrusionOk="0">
                  <a:moveTo>
                    <a:pt x="1" y="0"/>
                  </a:moveTo>
                  <a:cubicBezTo>
                    <a:pt x="1201" y="1596"/>
                    <a:pt x="2439" y="3106"/>
                    <a:pt x="3885" y="4054"/>
                  </a:cubicBezTo>
                  <a:cubicBezTo>
                    <a:pt x="7881" y="6673"/>
                    <a:pt x="15550" y="5914"/>
                    <a:pt x="18407" y="10107"/>
                  </a:cubicBezTo>
                  <a:cubicBezTo>
                    <a:pt x="21260" y="14304"/>
                    <a:pt x="17743" y="21161"/>
                    <a:pt x="18713" y="25837"/>
                  </a:cubicBezTo>
                  <a:cubicBezTo>
                    <a:pt x="19716" y="30683"/>
                    <a:pt x="25607" y="35600"/>
                    <a:pt x="24698" y="40386"/>
                  </a:cubicBezTo>
                  <a:cubicBezTo>
                    <a:pt x="23789" y="45175"/>
                    <a:pt x="16505" y="47586"/>
                    <a:pt x="13791" y="51727"/>
                  </a:cubicBezTo>
                  <a:cubicBezTo>
                    <a:pt x="11542" y="55158"/>
                    <a:pt x="11784" y="61301"/>
                    <a:pt x="9239" y="64773"/>
                  </a:cubicBezTo>
                  <a:lnTo>
                    <a:pt x="10568" y="64773"/>
                  </a:lnTo>
                  <a:cubicBezTo>
                    <a:pt x="11934" y="61263"/>
                    <a:pt x="12387" y="56860"/>
                    <a:pt x="14301" y="54180"/>
                  </a:cubicBezTo>
                  <a:cubicBezTo>
                    <a:pt x="17323" y="49946"/>
                    <a:pt x="25079" y="47715"/>
                    <a:pt x="26234" y="42726"/>
                  </a:cubicBezTo>
                  <a:cubicBezTo>
                    <a:pt x="27389" y="37733"/>
                    <a:pt x="21407" y="32324"/>
                    <a:pt x="20554" y="27189"/>
                  </a:cubicBezTo>
                  <a:cubicBezTo>
                    <a:pt x="19732" y="22237"/>
                    <a:pt x="23714" y="15179"/>
                    <a:pt x="20890" y="10654"/>
                  </a:cubicBezTo>
                  <a:cubicBezTo>
                    <a:pt x="18067" y="6130"/>
                    <a:pt x="9979" y="6601"/>
                    <a:pt x="5893" y="3684"/>
                  </a:cubicBezTo>
                  <a:cubicBezTo>
                    <a:pt x="4625" y="2778"/>
                    <a:pt x="3533" y="1450"/>
                    <a:pt x="2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8"/>
            <p:cNvSpPr/>
            <p:nvPr/>
          </p:nvSpPr>
          <p:spPr>
            <a:xfrm>
              <a:off x="5533165" y="0"/>
              <a:ext cx="2749168" cy="5143379"/>
            </a:xfrm>
            <a:custGeom>
              <a:avLst/>
              <a:gdLst/>
              <a:ahLst/>
              <a:cxnLst/>
              <a:rect l="l" t="t" r="r" b="b"/>
              <a:pathLst>
                <a:path w="34559" h="64774" extrusionOk="0">
                  <a:moveTo>
                    <a:pt x="5715" y="0"/>
                  </a:moveTo>
                  <a:cubicBezTo>
                    <a:pt x="7397" y="1899"/>
                    <a:pt x="9028" y="3982"/>
                    <a:pt x="10960" y="5038"/>
                  </a:cubicBezTo>
                  <a:cubicBezTo>
                    <a:pt x="14738" y="7107"/>
                    <a:pt x="21573" y="5872"/>
                    <a:pt x="24437" y="9439"/>
                  </a:cubicBezTo>
                  <a:cubicBezTo>
                    <a:pt x="27302" y="13002"/>
                    <a:pt x="24633" y="19414"/>
                    <a:pt x="25841" y="23543"/>
                  </a:cubicBezTo>
                  <a:cubicBezTo>
                    <a:pt x="27091" y="27826"/>
                    <a:pt x="32736" y="31819"/>
                    <a:pt x="32261" y="36186"/>
                  </a:cubicBezTo>
                  <a:cubicBezTo>
                    <a:pt x="31789" y="40552"/>
                    <a:pt x="25419" y="43243"/>
                    <a:pt x="23278" y="47156"/>
                  </a:cubicBezTo>
                  <a:cubicBezTo>
                    <a:pt x="21214" y="50930"/>
                    <a:pt x="22444" y="57769"/>
                    <a:pt x="18882" y="60634"/>
                  </a:cubicBezTo>
                  <a:cubicBezTo>
                    <a:pt x="17511" y="61736"/>
                    <a:pt x="15719" y="62019"/>
                    <a:pt x="13796" y="62019"/>
                  </a:cubicBezTo>
                  <a:cubicBezTo>
                    <a:pt x="11764" y="62019"/>
                    <a:pt x="9587" y="61702"/>
                    <a:pt x="7611" y="61702"/>
                  </a:cubicBezTo>
                  <a:cubicBezTo>
                    <a:pt x="6597" y="61702"/>
                    <a:pt x="5636" y="61786"/>
                    <a:pt x="4774" y="62038"/>
                  </a:cubicBezTo>
                  <a:cubicBezTo>
                    <a:pt x="3151" y="62509"/>
                    <a:pt x="1574" y="63611"/>
                    <a:pt x="0" y="64773"/>
                  </a:cubicBezTo>
                  <a:lnTo>
                    <a:pt x="2419" y="64773"/>
                  </a:lnTo>
                  <a:cubicBezTo>
                    <a:pt x="2891" y="64569"/>
                    <a:pt x="3363" y="64400"/>
                    <a:pt x="3839" y="64283"/>
                  </a:cubicBezTo>
                  <a:cubicBezTo>
                    <a:pt x="4561" y="64103"/>
                    <a:pt x="5343" y="64035"/>
                    <a:pt x="6164" y="64035"/>
                  </a:cubicBezTo>
                  <a:cubicBezTo>
                    <a:pt x="8650" y="64035"/>
                    <a:pt x="11487" y="64657"/>
                    <a:pt x="14058" y="64657"/>
                  </a:cubicBezTo>
                  <a:cubicBezTo>
                    <a:pt x="15811" y="64657"/>
                    <a:pt x="17441" y="64368"/>
                    <a:pt x="18753" y="63396"/>
                  </a:cubicBezTo>
                  <a:cubicBezTo>
                    <a:pt x="22630" y="60528"/>
                    <a:pt x="21618" y="53278"/>
                    <a:pt x="23950" y="49387"/>
                  </a:cubicBezTo>
                  <a:cubicBezTo>
                    <a:pt x="26373" y="45353"/>
                    <a:pt x="33193" y="42786"/>
                    <a:pt x="33876" y="38208"/>
                  </a:cubicBezTo>
                  <a:cubicBezTo>
                    <a:pt x="34559" y="33630"/>
                    <a:pt x="28781" y="29185"/>
                    <a:pt x="27645" y="24622"/>
                  </a:cubicBezTo>
                  <a:cubicBezTo>
                    <a:pt x="26547" y="20221"/>
                    <a:pt x="29627" y="13580"/>
                    <a:pt x="26758" y="9707"/>
                  </a:cubicBezTo>
                  <a:cubicBezTo>
                    <a:pt x="23890" y="5835"/>
                    <a:pt x="16636" y="6842"/>
                    <a:pt x="12745" y="4507"/>
                  </a:cubicBezTo>
                  <a:cubicBezTo>
                    <a:pt x="11081" y="3510"/>
                    <a:pt x="9665" y="1759"/>
                    <a:pt x="8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8"/>
            <p:cNvSpPr/>
            <p:nvPr/>
          </p:nvSpPr>
          <p:spPr>
            <a:xfrm>
              <a:off x="2133397" y="0"/>
              <a:ext cx="2745032" cy="5143379"/>
            </a:xfrm>
            <a:custGeom>
              <a:avLst/>
              <a:gdLst/>
              <a:ahLst/>
              <a:cxnLst/>
              <a:rect l="l" t="t" r="r" b="b"/>
              <a:pathLst>
                <a:path w="34507" h="64774" extrusionOk="0">
                  <a:moveTo>
                    <a:pt x="32827" y="0"/>
                  </a:moveTo>
                  <a:cubicBezTo>
                    <a:pt x="32129" y="355"/>
                    <a:pt x="31427" y="642"/>
                    <a:pt x="30721" y="816"/>
                  </a:cubicBezTo>
                  <a:cubicBezTo>
                    <a:pt x="30000" y="996"/>
                    <a:pt x="29217" y="1063"/>
                    <a:pt x="28397" y="1063"/>
                  </a:cubicBezTo>
                  <a:cubicBezTo>
                    <a:pt x="25910" y="1063"/>
                    <a:pt x="23072" y="441"/>
                    <a:pt x="20499" y="441"/>
                  </a:cubicBezTo>
                  <a:cubicBezTo>
                    <a:pt x="18745" y="441"/>
                    <a:pt x="17115" y="730"/>
                    <a:pt x="15802" y="1702"/>
                  </a:cubicBezTo>
                  <a:cubicBezTo>
                    <a:pt x="11930" y="4571"/>
                    <a:pt x="12938" y="11824"/>
                    <a:pt x="10605" y="15715"/>
                  </a:cubicBezTo>
                  <a:cubicBezTo>
                    <a:pt x="8186" y="19746"/>
                    <a:pt x="1366" y="22312"/>
                    <a:pt x="683" y="26890"/>
                  </a:cubicBezTo>
                  <a:cubicBezTo>
                    <a:pt x="1" y="31472"/>
                    <a:pt x="5778" y="35914"/>
                    <a:pt x="6914" y="40476"/>
                  </a:cubicBezTo>
                  <a:cubicBezTo>
                    <a:pt x="8013" y="44877"/>
                    <a:pt x="4933" y="51523"/>
                    <a:pt x="7801" y="55395"/>
                  </a:cubicBezTo>
                  <a:cubicBezTo>
                    <a:pt x="10670" y="59267"/>
                    <a:pt x="17919" y="58260"/>
                    <a:pt x="21810" y="60592"/>
                  </a:cubicBezTo>
                  <a:cubicBezTo>
                    <a:pt x="23373" y="61528"/>
                    <a:pt x="24716" y="63128"/>
                    <a:pt x="26041" y="64773"/>
                  </a:cubicBezTo>
                  <a:lnTo>
                    <a:pt x="29381" y="64773"/>
                  </a:lnTo>
                  <a:cubicBezTo>
                    <a:pt x="27611" y="62808"/>
                    <a:pt x="25921" y="60577"/>
                    <a:pt x="23897" y="59475"/>
                  </a:cubicBezTo>
                  <a:cubicBezTo>
                    <a:pt x="20124" y="57407"/>
                    <a:pt x="13285" y="58637"/>
                    <a:pt x="10420" y="55074"/>
                  </a:cubicBezTo>
                  <a:cubicBezTo>
                    <a:pt x="7556" y="51512"/>
                    <a:pt x="10224" y="45100"/>
                    <a:pt x="9020" y="40967"/>
                  </a:cubicBezTo>
                  <a:cubicBezTo>
                    <a:pt x="7767" y="36687"/>
                    <a:pt x="2122" y="32695"/>
                    <a:pt x="2597" y="28324"/>
                  </a:cubicBezTo>
                  <a:cubicBezTo>
                    <a:pt x="3073" y="23961"/>
                    <a:pt x="9443" y="21270"/>
                    <a:pt x="11583" y="17357"/>
                  </a:cubicBezTo>
                  <a:cubicBezTo>
                    <a:pt x="13648" y="13583"/>
                    <a:pt x="12417" y="6745"/>
                    <a:pt x="15980" y="3880"/>
                  </a:cubicBezTo>
                  <a:cubicBezTo>
                    <a:pt x="17350" y="2778"/>
                    <a:pt x="19142" y="2495"/>
                    <a:pt x="21064" y="2495"/>
                  </a:cubicBezTo>
                  <a:cubicBezTo>
                    <a:pt x="23095" y="2495"/>
                    <a:pt x="25272" y="2811"/>
                    <a:pt x="27248" y="2811"/>
                  </a:cubicBezTo>
                  <a:cubicBezTo>
                    <a:pt x="28263" y="2811"/>
                    <a:pt x="29225" y="2728"/>
                    <a:pt x="30087" y="2476"/>
                  </a:cubicBezTo>
                  <a:cubicBezTo>
                    <a:pt x="31585" y="2038"/>
                    <a:pt x="33049" y="1061"/>
                    <a:pt x="34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8"/>
            <p:cNvSpPr/>
            <p:nvPr/>
          </p:nvSpPr>
          <p:spPr>
            <a:xfrm>
              <a:off x="2471727" y="0"/>
              <a:ext cx="5520293" cy="5143379"/>
            </a:xfrm>
            <a:custGeom>
              <a:avLst/>
              <a:gdLst/>
              <a:ahLst/>
              <a:cxnLst/>
              <a:rect l="l" t="t" r="r" b="b"/>
              <a:pathLst>
                <a:path w="69394" h="64774" extrusionOk="0">
                  <a:moveTo>
                    <a:pt x="31412" y="0"/>
                  </a:moveTo>
                  <a:cubicBezTo>
                    <a:pt x="29407" y="1556"/>
                    <a:pt x="27427" y="3401"/>
                    <a:pt x="25324" y="4106"/>
                  </a:cubicBezTo>
                  <a:cubicBezTo>
                    <a:pt x="24285" y="4456"/>
                    <a:pt x="23077" y="4546"/>
                    <a:pt x="21804" y="4546"/>
                  </a:cubicBezTo>
                  <a:cubicBezTo>
                    <a:pt x="20463" y="4546"/>
                    <a:pt x="19049" y="4446"/>
                    <a:pt x="17681" y="4446"/>
                  </a:cubicBezTo>
                  <a:cubicBezTo>
                    <a:pt x="15526" y="4446"/>
                    <a:pt x="13486" y="4693"/>
                    <a:pt x="12029" y="5967"/>
                  </a:cubicBezTo>
                  <a:cubicBezTo>
                    <a:pt x="8764" y="8809"/>
                    <a:pt x="10187" y="15236"/>
                    <a:pt x="8371" y="18885"/>
                  </a:cubicBezTo>
                  <a:cubicBezTo>
                    <a:pt x="6496" y="22671"/>
                    <a:pt x="567" y="25456"/>
                    <a:pt x="284" y="29607"/>
                  </a:cubicBezTo>
                  <a:cubicBezTo>
                    <a:pt x="1" y="33759"/>
                    <a:pt x="5492" y="37325"/>
                    <a:pt x="6839" y="41333"/>
                  </a:cubicBezTo>
                  <a:cubicBezTo>
                    <a:pt x="8137" y="45198"/>
                    <a:pt x="5850" y="51368"/>
                    <a:pt x="8700" y="54633"/>
                  </a:cubicBezTo>
                  <a:cubicBezTo>
                    <a:pt x="11546" y="57894"/>
                    <a:pt x="17969" y="56475"/>
                    <a:pt x="21622" y="58286"/>
                  </a:cubicBezTo>
                  <a:cubicBezTo>
                    <a:pt x="24234" y="59581"/>
                    <a:pt x="26370" y="62808"/>
                    <a:pt x="28808" y="64773"/>
                  </a:cubicBezTo>
                  <a:lnTo>
                    <a:pt x="36827" y="64773"/>
                  </a:lnTo>
                  <a:cubicBezTo>
                    <a:pt x="39235" y="63117"/>
                    <a:pt x="41564" y="60660"/>
                    <a:pt x="44066" y="59822"/>
                  </a:cubicBezTo>
                  <a:cubicBezTo>
                    <a:pt x="45109" y="59472"/>
                    <a:pt x="46319" y="59382"/>
                    <a:pt x="47595" y="59382"/>
                  </a:cubicBezTo>
                  <a:cubicBezTo>
                    <a:pt x="48933" y="59382"/>
                    <a:pt x="50343" y="59481"/>
                    <a:pt x="51708" y="59481"/>
                  </a:cubicBezTo>
                  <a:cubicBezTo>
                    <a:pt x="53864" y="59481"/>
                    <a:pt x="55906" y="59234"/>
                    <a:pt x="57366" y="57962"/>
                  </a:cubicBezTo>
                  <a:cubicBezTo>
                    <a:pt x="60630" y="55116"/>
                    <a:pt x="59207" y="48689"/>
                    <a:pt x="61019" y="45039"/>
                  </a:cubicBezTo>
                  <a:cubicBezTo>
                    <a:pt x="62898" y="41254"/>
                    <a:pt x="68824" y="38469"/>
                    <a:pt x="69111" y="34317"/>
                  </a:cubicBezTo>
                  <a:cubicBezTo>
                    <a:pt x="69393" y="30166"/>
                    <a:pt x="63899" y="26600"/>
                    <a:pt x="62555" y="22592"/>
                  </a:cubicBezTo>
                  <a:cubicBezTo>
                    <a:pt x="61257" y="18727"/>
                    <a:pt x="63540" y="12556"/>
                    <a:pt x="60694" y="9292"/>
                  </a:cubicBezTo>
                  <a:cubicBezTo>
                    <a:pt x="57848" y="6031"/>
                    <a:pt x="51422" y="7454"/>
                    <a:pt x="47772" y="5639"/>
                  </a:cubicBezTo>
                  <a:cubicBezTo>
                    <a:pt x="45507" y="4517"/>
                    <a:pt x="43602" y="1944"/>
                    <a:pt x="41545" y="0"/>
                  </a:cubicBezTo>
                  <a:lnTo>
                    <a:pt x="38538" y="0"/>
                  </a:lnTo>
                  <a:cubicBezTo>
                    <a:pt x="41175" y="1664"/>
                    <a:pt x="43469" y="5073"/>
                    <a:pt x="46214" y="6299"/>
                  </a:cubicBezTo>
                  <a:cubicBezTo>
                    <a:pt x="49731" y="7877"/>
                    <a:pt x="55751" y="6288"/>
                    <a:pt x="58562" y="9265"/>
                  </a:cubicBezTo>
                  <a:cubicBezTo>
                    <a:pt x="61374" y="12244"/>
                    <a:pt x="59449" y="18161"/>
                    <a:pt x="60823" y="21765"/>
                  </a:cubicBezTo>
                  <a:cubicBezTo>
                    <a:pt x="62246" y="25501"/>
                    <a:pt x="67571" y="28664"/>
                    <a:pt x="67458" y="32596"/>
                  </a:cubicBezTo>
                  <a:cubicBezTo>
                    <a:pt x="67344" y="36529"/>
                    <a:pt x="61849" y="39386"/>
                    <a:pt x="60215" y="43035"/>
                  </a:cubicBezTo>
                  <a:cubicBezTo>
                    <a:pt x="58641" y="46553"/>
                    <a:pt x="60226" y="52573"/>
                    <a:pt x="57249" y="55384"/>
                  </a:cubicBezTo>
                  <a:cubicBezTo>
                    <a:pt x="54271" y="58196"/>
                    <a:pt x="48353" y="56271"/>
                    <a:pt x="44753" y="57645"/>
                  </a:cubicBezTo>
                  <a:cubicBezTo>
                    <a:pt x="41056" y="59048"/>
                    <a:pt x="37917" y="64281"/>
                    <a:pt x="34042" y="64281"/>
                  </a:cubicBezTo>
                  <a:cubicBezTo>
                    <a:pt x="34001" y="64281"/>
                    <a:pt x="33959" y="64281"/>
                    <a:pt x="33918" y="64280"/>
                  </a:cubicBezTo>
                  <a:cubicBezTo>
                    <a:pt x="29985" y="64166"/>
                    <a:pt x="27129" y="58671"/>
                    <a:pt x="23483" y="57037"/>
                  </a:cubicBezTo>
                  <a:cubicBezTo>
                    <a:pt x="19961" y="55463"/>
                    <a:pt x="13942" y="57048"/>
                    <a:pt x="11130" y="54071"/>
                  </a:cubicBezTo>
                  <a:cubicBezTo>
                    <a:pt x="8319" y="51096"/>
                    <a:pt x="10243" y="45175"/>
                    <a:pt x="8874" y="41575"/>
                  </a:cubicBezTo>
                  <a:cubicBezTo>
                    <a:pt x="7451" y="37839"/>
                    <a:pt x="2126" y="34676"/>
                    <a:pt x="2239" y="30739"/>
                  </a:cubicBezTo>
                  <a:cubicBezTo>
                    <a:pt x="2348" y="26807"/>
                    <a:pt x="7847" y="23954"/>
                    <a:pt x="9477" y="20305"/>
                  </a:cubicBezTo>
                  <a:cubicBezTo>
                    <a:pt x="11055" y="16783"/>
                    <a:pt x="9466" y="10767"/>
                    <a:pt x="12443" y="7952"/>
                  </a:cubicBezTo>
                  <a:cubicBezTo>
                    <a:pt x="15422" y="5141"/>
                    <a:pt x="21339" y="7069"/>
                    <a:pt x="24943" y="5695"/>
                  </a:cubicBezTo>
                  <a:cubicBezTo>
                    <a:pt x="27657" y="4661"/>
                    <a:pt x="30069" y="1570"/>
                    <a:pt x="32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8"/>
            <p:cNvSpPr/>
            <p:nvPr/>
          </p:nvSpPr>
          <p:spPr>
            <a:xfrm>
              <a:off x="2802022" y="45500"/>
              <a:ext cx="4907440" cy="4891745"/>
            </a:xfrm>
            <a:custGeom>
              <a:avLst/>
              <a:gdLst/>
              <a:ahLst/>
              <a:cxnLst/>
              <a:rect l="l" t="t" r="r" b="b"/>
              <a:pathLst>
                <a:path w="61690" h="61605" extrusionOk="0">
                  <a:moveTo>
                    <a:pt x="29704" y="1506"/>
                  </a:moveTo>
                  <a:cubicBezTo>
                    <a:pt x="33117" y="1506"/>
                    <a:pt x="35991" y="6027"/>
                    <a:pt x="39284" y="7198"/>
                  </a:cubicBezTo>
                  <a:cubicBezTo>
                    <a:pt x="40279" y="7551"/>
                    <a:pt x="41462" y="7622"/>
                    <a:pt x="42702" y="7622"/>
                  </a:cubicBezTo>
                  <a:cubicBezTo>
                    <a:pt x="43535" y="7622"/>
                    <a:pt x="44394" y="7590"/>
                    <a:pt x="45239" y="7590"/>
                  </a:cubicBezTo>
                  <a:cubicBezTo>
                    <a:pt x="47227" y="7590"/>
                    <a:pt x="49136" y="7767"/>
                    <a:pt x="50451" y="8953"/>
                  </a:cubicBezTo>
                  <a:cubicBezTo>
                    <a:pt x="53157" y="11394"/>
                    <a:pt x="51867" y="16784"/>
                    <a:pt x="53339" y="19882"/>
                  </a:cubicBezTo>
                  <a:cubicBezTo>
                    <a:pt x="54867" y="23094"/>
                    <a:pt x="59815" y="25524"/>
                    <a:pt x="59996" y="29023"/>
                  </a:cubicBezTo>
                  <a:cubicBezTo>
                    <a:pt x="60173" y="32521"/>
                    <a:pt x="55501" y="35442"/>
                    <a:pt x="54308" y="38794"/>
                  </a:cubicBezTo>
                  <a:cubicBezTo>
                    <a:pt x="53161" y="42028"/>
                    <a:pt x="54995" y="47255"/>
                    <a:pt x="52553" y="49962"/>
                  </a:cubicBezTo>
                  <a:cubicBezTo>
                    <a:pt x="50111" y="52667"/>
                    <a:pt x="44722" y="51380"/>
                    <a:pt x="41623" y="52852"/>
                  </a:cubicBezTo>
                  <a:cubicBezTo>
                    <a:pt x="38408" y="54381"/>
                    <a:pt x="35982" y="59328"/>
                    <a:pt x="32483" y="59506"/>
                  </a:cubicBezTo>
                  <a:cubicBezTo>
                    <a:pt x="32417" y="59509"/>
                    <a:pt x="32351" y="59511"/>
                    <a:pt x="32285" y="59511"/>
                  </a:cubicBezTo>
                  <a:cubicBezTo>
                    <a:pt x="28874" y="59511"/>
                    <a:pt x="26000" y="54989"/>
                    <a:pt x="22712" y="53822"/>
                  </a:cubicBezTo>
                  <a:cubicBezTo>
                    <a:pt x="21715" y="53469"/>
                    <a:pt x="20531" y="53398"/>
                    <a:pt x="19289" y="53398"/>
                  </a:cubicBezTo>
                  <a:cubicBezTo>
                    <a:pt x="18460" y="53398"/>
                    <a:pt x="17605" y="53430"/>
                    <a:pt x="16763" y="53430"/>
                  </a:cubicBezTo>
                  <a:cubicBezTo>
                    <a:pt x="14774" y="53430"/>
                    <a:pt x="12861" y="53253"/>
                    <a:pt x="11545" y="52063"/>
                  </a:cubicBezTo>
                  <a:cubicBezTo>
                    <a:pt x="8835" y="49622"/>
                    <a:pt x="10126" y="44236"/>
                    <a:pt x="8654" y="41138"/>
                  </a:cubicBezTo>
                  <a:cubicBezTo>
                    <a:pt x="7126" y="37922"/>
                    <a:pt x="2178" y="35496"/>
                    <a:pt x="2000" y="31997"/>
                  </a:cubicBezTo>
                  <a:cubicBezTo>
                    <a:pt x="1819" y="28499"/>
                    <a:pt x="6495" y="25574"/>
                    <a:pt x="7684" y="22223"/>
                  </a:cubicBezTo>
                  <a:cubicBezTo>
                    <a:pt x="8831" y="18988"/>
                    <a:pt x="6997" y="13761"/>
                    <a:pt x="9439" y="11055"/>
                  </a:cubicBezTo>
                  <a:cubicBezTo>
                    <a:pt x="11885" y="8349"/>
                    <a:pt x="17270" y="9640"/>
                    <a:pt x="20369" y="8164"/>
                  </a:cubicBezTo>
                  <a:cubicBezTo>
                    <a:pt x="23584" y="6639"/>
                    <a:pt x="26014" y="1692"/>
                    <a:pt x="29509" y="1511"/>
                  </a:cubicBezTo>
                  <a:cubicBezTo>
                    <a:pt x="29574" y="1507"/>
                    <a:pt x="29639" y="1506"/>
                    <a:pt x="29704" y="1506"/>
                  </a:cubicBezTo>
                  <a:close/>
                  <a:moveTo>
                    <a:pt x="30540" y="0"/>
                  </a:moveTo>
                  <a:cubicBezTo>
                    <a:pt x="30525" y="0"/>
                    <a:pt x="30510" y="1"/>
                    <a:pt x="30494" y="1"/>
                  </a:cubicBezTo>
                  <a:cubicBezTo>
                    <a:pt x="26781" y="42"/>
                    <a:pt x="23996" y="5186"/>
                    <a:pt x="20527" y="6670"/>
                  </a:cubicBezTo>
                  <a:cubicBezTo>
                    <a:pt x="17176" y="8100"/>
                    <a:pt x="11522" y="6503"/>
                    <a:pt x="8816" y="9270"/>
                  </a:cubicBezTo>
                  <a:cubicBezTo>
                    <a:pt x="6114" y="12036"/>
                    <a:pt x="7835" y="17656"/>
                    <a:pt x="6484" y="21033"/>
                  </a:cubicBezTo>
                  <a:cubicBezTo>
                    <a:pt x="5080" y="24536"/>
                    <a:pt x="0" y="27438"/>
                    <a:pt x="45" y="31155"/>
                  </a:cubicBezTo>
                  <a:cubicBezTo>
                    <a:pt x="87" y="34869"/>
                    <a:pt x="5231" y="37654"/>
                    <a:pt x="6710" y="41122"/>
                  </a:cubicBezTo>
                  <a:cubicBezTo>
                    <a:pt x="8141" y="44470"/>
                    <a:pt x="6548" y="50127"/>
                    <a:pt x="9314" y="52829"/>
                  </a:cubicBezTo>
                  <a:cubicBezTo>
                    <a:pt x="12077" y="55536"/>
                    <a:pt x="17697" y="53811"/>
                    <a:pt x="21078" y="55165"/>
                  </a:cubicBezTo>
                  <a:cubicBezTo>
                    <a:pt x="24566" y="56563"/>
                    <a:pt x="27459" y="61605"/>
                    <a:pt x="31151" y="61605"/>
                  </a:cubicBezTo>
                  <a:cubicBezTo>
                    <a:pt x="31166" y="61605"/>
                    <a:pt x="31181" y="61604"/>
                    <a:pt x="31196" y="61604"/>
                  </a:cubicBezTo>
                  <a:cubicBezTo>
                    <a:pt x="34914" y="61563"/>
                    <a:pt x="37695" y="56419"/>
                    <a:pt x="41167" y="54935"/>
                  </a:cubicBezTo>
                  <a:cubicBezTo>
                    <a:pt x="44515" y="53509"/>
                    <a:pt x="50172" y="55102"/>
                    <a:pt x="52874" y="52335"/>
                  </a:cubicBezTo>
                  <a:cubicBezTo>
                    <a:pt x="55576" y="49569"/>
                    <a:pt x="53855" y="43949"/>
                    <a:pt x="55206" y="40572"/>
                  </a:cubicBezTo>
                  <a:cubicBezTo>
                    <a:pt x="56610" y="37069"/>
                    <a:pt x="61690" y="34167"/>
                    <a:pt x="61649" y="30453"/>
                  </a:cubicBezTo>
                  <a:cubicBezTo>
                    <a:pt x="61604" y="26736"/>
                    <a:pt x="56464" y="23951"/>
                    <a:pt x="54980" y="20483"/>
                  </a:cubicBezTo>
                  <a:cubicBezTo>
                    <a:pt x="53550" y="17135"/>
                    <a:pt x="55146" y="11478"/>
                    <a:pt x="52379" y="8776"/>
                  </a:cubicBezTo>
                  <a:cubicBezTo>
                    <a:pt x="49613" y="6069"/>
                    <a:pt x="43994" y="7794"/>
                    <a:pt x="40616" y="6440"/>
                  </a:cubicBezTo>
                  <a:cubicBezTo>
                    <a:pt x="37124" y="5042"/>
                    <a:pt x="34235" y="0"/>
                    <a:pt x="30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8"/>
            <p:cNvSpPr/>
            <p:nvPr/>
          </p:nvSpPr>
          <p:spPr>
            <a:xfrm>
              <a:off x="3091747" y="283483"/>
              <a:ext cx="4376046" cy="4322888"/>
            </a:xfrm>
            <a:custGeom>
              <a:avLst/>
              <a:gdLst/>
              <a:ahLst/>
              <a:cxnLst/>
              <a:rect l="l" t="t" r="r" b="b"/>
              <a:pathLst>
                <a:path w="55010" h="54441" extrusionOk="0">
                  <a:moveTo>
                    <a:pt x="24757" y="1466"/>
                  </a:moveTo>
                  <a:cubicBezTo>
                    <a:pt x="27661" y="1466"/>
                    <a:pt x="30427" y="5040"/>
                    <a:pt x="33313" y="5812"/>
                  </a:cubicBezTo>
                  <a:cubicBezTo>
                    <a:pt x="33846" y="5955"/>
                    <a:pt x="34431" y="6006"/>
                    <a:pt x="35046" y="6006"/>
                  </a:cubicBezTo>
                  <a:cubicBezTo>
                    <a:pt x="36602" y="6006"/>
                    <a:pt x="38353" y="5678"/>
                    <a:pt x="39959" y="5678"/>
                  </a:cubicBezTo>
                  <a:cubicBezTo>
                    <a:pt x="41203" y="5678"/>
                    <a:pt x="42361" y="5875"/>
                    <a:pt x="43273" y="6575"/>
                  </a:cubicBezTo>
                  <a:cubicBezTo>
                    <a:pt x="45828" y="8533"/>
                    <a:pt x="45069" y="13368"/>
                    <a:pt x="46583" y="15995"/>
                  </a:cubicBezTo>
                  <a:cubicBezTo>
                    <a:pt x="48157" y="18716"/>
                    <a:pt x="52686" y="20508"/>
                    <a:pt x="53089" y="23577"/>
                  </a:cubicBezTo>
                  <a:cubicBezTo>
                    <a:pt x="53493" y="26645"/>
                    <a:pt x="49579" y="29547"/>
                    <a:pt x="48768" y="32586"/>
                  </a:cubicBezTo>
                  <a:cubicBezTo>
                    <a:pt x="47987" y="35510"/>
                    <a:pt x="49968" y="39986"/>
                    <a:pt x="48006" y="42541"/>
                  </a:cubicBezTo>
                  <a:cubicBezTo>
                    <a:pt x="46046" y="45096"/>
                    <a:pt x="41212" y="44338"/>
                    <a:pt x="38586" y="45855"/>
                  </a:cubicBezTo>
                  <a:cubicBezTo>
                    <a:pt x="35865" y="47425"/>
                    <a:pt x="34072" y="51954"/>
                    <a:pt x="31004" y="52358"/>
                  </a:cubicBezTo>
                  <a:cubicBezTo>
                    <a:pt x="30854" y="52377"/>
                    <a:pt x="30704" y="52387"/>
                    <a:pt x="30555" y="52387"/>
                  </a:cubicBezTo>
                  <a:cubicBezTo>
                    <a:pt x="27652" y="52387"/>
                    <a:pt x="24885" y="48808"/>
                    <a:pt x="21998" y="48040"/>
                  </a:cubicBezTo>
                  <a:cubicBezTo>
                    <a:pt x="21465" y="47897"/>
                    <a:pt x="20881" y="47846"/>
                    <a:pt x="20266" y="47846"/>
                  </a:cubicBezTo>
                  <a:cubicBezTo>
                    <a:pt x="18710" y="47846"/>
                    <a:pt x="16959" y="48174"/>
                    <a:pt x="15353" y="48174"/>
                  </a:cubicBezTo>
                  <a:cubicBezTo>
                    <a:pt x="14109" y="48174"/>
                    <a:pt x="12952" y="47977"/>
                    <a:pt x="12040" y="47277"/>
                  </a:cubicBezTo>
                  <a:cubicBezTo>
                    <a:pt x="9484" y="45315"/>
                    <a:pt x="10243" y="40480"/>
                    <a:pt x="8729" y="37854"/>
                  </a:cubicBezTo>
                  <a:cubicBezTo>
                    <a:pt x="7159" y="35133"/>
                    <a:pt x="2627" y="33340"/>
                    <a:pt x="2223" y="30276"/>
                  </a:cubicBezTo>
                  <a:cubicBezTo>
                    <a:pt x="1819" y="27207"/>
                    <a:pt x="5733" y="24302"/>
                    <a:pt x="6544" y="21267"/>
                  </a:cubicBezTo>
                  <a:cubicBezTo>
                    <a:pt x="7330" y="18338"/>
                    <a:pt x="5344" y="13866"/>
                    <a:pt x="7307" y="11311"/>
                  </a:cubicBezTo>
                  <a:cubicBezTo>
                    <a:pt x="9265" y="8756"/>
                    <a:pt x="14100" y="9511"/>
                    <a:pt x="16727" y="7998"/>
                  </a:cubicBezTo>
                  <a:cubicBezTo>
                    <a:pt x="19451" y="6424"/>
                    <a:pt x="21240" y="1895"/>
                    <a:pt x="24308" y="1495"/>
                  </a:cubicBezTo>
                  <a:cubicBezTo>
                    <a:pt x="24458" y="1476"/>
                    <a:pt x="24608" y="1466"/>
                    <a:pt x="24757" y="1466"/>
                  </a:cubicBezTo>
                  <a:close/>
                  <a:moveTo>
                    <a:pt x="25354" y="0"/>
                  </a:moveTo>
                  <a:cubicBezTo>
                    <a:pt x="25243" y="0"/>
                    <a:pt x="25133" y="5"/>
                    <a:pt x="25022" y="15"/>
                  </a:cubicBezTo>
                  <a:cubicBezTo>
                    <a:pt x="21738" y="313"/>
                    <a:pt x="19640" y="5058"/>
                    <a:pt x="16677" y="6613"/>
                  </a:cubicBezTo>
                  <a:cubicBezTo>
                    <a:pt x="13820" y="8111"/>
                    <a:pt x="8706" y="7103"/>
                    <a:pt x="6514" y="9738"/>
                  </a:cubicBezTo>
                  <a:cubicBezTo>
                    <a:pt x="4318" y="12372"/>
                    <a:pt x="6235" y="17218"/>
                    <a:pt x="5280" y="20301"/>
                  </a:cubicBezTo>
                  <a:cubicBezTo>
                    <a:pt x="4284" y="23497"/>
                    <a:pt x="0" y="26422"/>
                    <a:pt x="302" y="29702"/>
                  </a:cubicBezTo>
                  <a:cubicBezTo>
                    <a:pt x="600" y="32985"/>
                    <a:pt x="5344" y="35084"/>
                    <a:pt x="6899" y="38047"/>
                  </a:cubicBezTo>
                  <a:cubicBezTo>
                    <a:pt x="8401" y="40903"/>
                    <a:pt x="7389" y="46017"/>
                    <a:pt x="10024" y="48214"/>
                  </a:cubicBezTo>
                  <a:cubicBezTo>
                    <a:pt x="11102" y="49109"/>
                    <a:pt x="12547" y="49319"/>
                    <a:pt x="14091" y="49319"/>
                  </a:cubicBezTo>
                  <a:cubicBezTo>
                    <a:pt x="15452" y="49319"/>
                    <a:pt x="16890" y="49156"/>
                    <a:pt x="18218" y="49156"/>
                  </a:cubicBezTo>
                  <a:cubicBezTo>
                    <a:pt x="19069" y="49156"/>
                    <a:pt x="19875" y="49223"/>
                    <a:pt x="20587" y="49444"/>
                  </a:cubicBezTo>
                  <a:cubicBezTo>
                    <a:pt x="23677" y="50407"/>
                    <a:pt x="26512" y="54440"/>
                    <a:pt x="29660" y="54440"/>
                  </a:cubicBezTo>
                  <a:cubicBezTo>
                    <a:pt x="29769" y="54440"/>
                    <a:pt x="29878" y="54435"/>
                    <a:pt x="29988" y="54425"/>
                  </a:cubicBezTo>
                  <a:cubicBezTo>
                    <a:pt x="33272" y="54124"/>
                    <a:pt x="35370" y="49379"/>
                    <a:pt x="38333" y="47825"/>
                  </a:cubicBezTo>
                  <a:cubicBezTo>
                    <a:pt x="41190" y="46322"/>
                    <a:pt x="46304" y="47334"/>
                    <a:pt x="48500" y="44700"/>
                  </a:cubicBezTo>
                  <a:cubicBezTo>
                    <a:pt x="50693" y="42062"/>
                    <a:pt x="48775" y="37216"/>
                    <a:pt x="49730" y="34133"/>
                  </a:cubicBezTo>
                  <a:cubicBezTo>
                    <a:pt x="50726" y="30940"/>
                    <a:pt x="55010" y="28015"/>
                    <a:pt x="54712" y="24735"/>
                  </a:cubicBezTo>
                  <a:cubicBezTo>
                    <a:pt x="54410" y="21452"/>
                    <a:pt x="49666" y="19353"/>
                    <a:pt x="48112" y="16391"/>
                  </a:cubicBezTo>
                  <a:cubicBezTo>
                    <a:pt x="46609" y="13534"/>
                    <a:pt x="47621" y="8420"/>
                    <a:pt x="44987" y="6223"/>
                  </a:cubicBezTo>
                  <a:cubicBezTo>
                    <a:pt x="43910" y="5328"/>
                    <a:pt x="42465" y="5118"/>
                    <a:pt x="40922" y="5118"/>
                  </a:cubicBezTo>
                  <a:cubicBezTo>
                    <a:pt x="39561" y="5118"/>
                    <a:pt x="38123" y="5281"/>
                    <a:pt x="36795" y="5281"/>
                  </a:cubicBezTo>
                  <a:cubicBezTo>
                    <a:pt x="35943" y="5281"/>
                    <a:pt x="35136" y="5214"/>
                    <a:pt x="34423" y="4993"/>
                  </a:cubicBezTo>
                  <a:cubicBezTo>
                    <a:pt x="31335" y="4034"/>
                    <a:pt x="28500" y="0"/>
                    <a:pt x="25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8"/>
            <p:cNvSpPr/>
            <p:nvPr/>
          </p:nvSpPr>
          <p:spPr>
            <a:xfrm>
              <a:off x="3380198" y="513604"/>
              <a:ext cx="3847197" cy="3768958"/>
            </a:xfrm>
            <a:custGeom>
              <a:avLst/>
              <a:gdLst/>
              <a:ahLst/>
              <a:cxnLst/>
              <a:rect l="l" t="t" r="r" b="b"/>
              <a:pathLst>
                <a:path w="48362" h="47465" extrusionOk="0">
                  <a:moveTo>
                    <a:pt x="20276" y="1398"/>
                  </a:moveTo>
                  <a:cubicBezTo>
                    <a:pt x="22737" y="1398"/>
                    <a:pt x="25312" y="4154"/>
                    <a:pt x="27800" y="4609"/>
                  </a:cubicBezTo>
                  <a:cubicBezTo>
                    <a:pt x="28087" y="4661"/>
                    <a:pt x="28387" y="4684"/>
                    <a:pt x="28697" y="4684"/>
                  </a:cubicBezTo>
                  <a:cubicBezTo>
                    <a:pt x="30419" y="4684"/>
                    <a:pt x="32466" y="4000"/>
                    <a:pt x="34261" y="4000"/>
                  </a:cubicBezTo>
                  <a:cubicBezTo>
                    <a:pt x="35097" y="4000"/>
                    <a:pt x="35879" y="4148"/>
                    <a:pt x="36548" y="4583"/>
                  </a:cubicBezTo>
                  <a:cubicBezTo>
                    <a:pt x="38915" y="6115"/>
                    <a:pt x="38594" y="10387"/>
                    <a:pt x="40100" y="12576"/>
                  </a:cubicBezTo>
                  <a:cubicBezTo>
                    <a:pt x="41659" y="14844"/>
                    <a:pt x="45738" y="16093"/>
                    <a:pt x="46304" y="18742"/>
                  </a:cubicBezTo>
                  <a:cubicBezTo>
                    <a:pt x="46874" y="21392"/>
                    <a:pt x="43659" y="24200"/>
                    <a:pt x="43160" y="26910"/>
                  </a:cubicBezTo>
                  <a:cubicBezTo>
                    <a:pt x="42681" y="29521"/>
                    <a:pt x="44723" y="33288"/>
                    <a:pt x="43190" y="35658"/>
                  </a:cubicBezTo>
                  <a:cubicBezTo>
                    <a:pt x="41655" y="38024"/>
                    <a:pt x="37383" y="37699"/>
                    <a:pt x="35197" y="39205"/>
                  </a:cubicBezTo>
                  <a:cubicBezTo>
                    <a:pt x="32925" y="40768"/>
                    <a:pt x="31680" y="44847"/>
                    <a:pt x="29031" y="45414"/>
                  </a:cubicBezTo>
                  <a:cubicBezTo>
                    <a:pt x="28817" y="45459"/>
                    <a:pt x="28602" y="45480"/>
                    <a:pt x="28387" y="45480"/>
                  </a:cubicBezTo>
                  <a:cubicBezTo>
                    <a:pt x="25926" y="45480"/>
                    <a:pt x="23352" y="42728"/>
                    <a:pt x="20863" y="42270"/>
                  </a:cubicBezTo>
                  <a:cubicBezTo>
                    <a:pt x="20577" y="42217"/>
                    <a:pt x="20277" y="42195"/>
                    <a:pt x="19967" y="42195"/>
                  </a:cubicBezTo>
                  <a:cubicBezTo>
                    <a:pt x="18243" y="42195"/>
                    <a:pt x="16194" y="42880"/>
                    <a:pt x="14397" y="42880"/>
                  </a:cubicBezTo>
                  <a:cubicBezTo>
                    <a:pt x="13563" y="42880"/>
                    <a:pt x="12783" y="42733"/>
                    <a:pt x="12115" y="42300"/>
                  </a:cubicBezTo>
                  <a:cubicBezTo>
                    <a:pt x="9750" y="40764"/>
                    <a:pt x="10070" y="36492"/>
                    <a:pt x="8568" y="34303"/>
                  </a:cubicBezTo>
                  <a:cubicBezTo>
                    <a:pt x="7005" y="32035"/>
                    <a:pt x="2926" y="30785"/>
                    <a:pt x="2359" y="28136"/>
                  </a:cubicBezTo>
                  <a:cubicBezTo>
                    <a:pt x="1793" y="25487"/>
                    <a:pt x="5005" y="22679"/>
                    <a:pt x="5503" y="19973"/>
                  </a:cubicBezTo>
                  <a:cubicBezTo>
                    <a:pt x="5982" y="17361"/>
                    <a:pt x="3941" y="13591"/>
                    <a:pt x="5473" y="11225"/>
                  </a:cubicBezTo>
                  <a:cubicBezTo>
                    <a:pt x="7010" y="8855"/>
                    <a:pt x="11281" y="9179"/>
                    <a:pt x="13467" y="7673"/>
                  </a:cubicBezTo>
                  <a:cubicBezTo>
                    <a:pt x="15738" y="6111"/>
                    <a:pt x="16984" y="2031"/>
                    <a:pt x="19633" y="1465"/>
                  </a:cubicBezTo>
                  <a:cubicBezTo>
                    <a:pt x="19847" y="1419"/>
                    <a:pt x="20061" y="1398"/>
                    <a:pt x="20276" y="1398"/>
                  </a:cubicBezTo>
                  <a:close/>
                  <a:moveTo>
                    <a:pt x="20648" y="0"/>
                  </a:moveTo>
                  <a:cubicBezTo>
                    <a:pt x="20465" y="0"/>
                    <a:pt x="20281" y="15"/>
                    <a:pt x="20098" y="47"/>
                  </a:cubicBezTo>
                  <a:cubicBezTo>
                    <a:pt x="17240" y="540"/>
                    <a:pt x="15731" y="4847"/>
                    <a:pt x="13240" y="6420"/>
                  </a:cubicBezTo>
                  <a:cubicBezTo>
                    <a:pt x="10840" y="7938"/>
                    <a:pt x="6285" y="7410"/>
                    <a:pt x="4545" y="9874"/>
                  </a:cubicBezTo>
                  <a:cubicBezTo>
                    <a:pt x="2805" y="12338"/>
                    <a:pt x="4828" y="16452"/>
                    <a:pt x="4205" y="19226"/>
                  </a:cubicBezTo>
                  <a:cubicBezTo>
                    <a:pt x="3556" y="22097"/>
                    <a:pt x="1" y="24962"/>
                    <a:pt x="495" y="27819"/>
                  </a:cubicBezTo>
                  <a:cubicBezTo>
                    <a:pt x="990" y="30672"/>
                    <a:pt x="5296" y="32182"/>
                    <a:pt x="6866" y="34673"/>
                  </a:cubicBezTo>
                  <a:cubicBezTo>
                    <a:pt x="8383" y="37077"/>
                    <a:pt x="7855" y="41628"/>
                    <a:pt x="10319" y="43368"/>
                  </a:cubicBezTo>
                  <a:cubicBezTo>
                    <a:pt x="11101" y="43920"/>
                    <a:pt x="12047" y="44094"/>
                    <a:pt x="13063" y="44094"/>
                  </a:cubicBezTo>
                  <a:cubicBezTo>
                    <a:pt x="14799" y="44094"/>
                    <a:pt x="16739" y="43587"/>
                    <a:pt x="18411" y="43587"/>
                  </a:cubicBezTo>
                  <a:cubicBezTo>
                    <a:pt x="18853" y="43587"/>
                    <a:pt x="19276" y="43622"/>
                    <a:pt x="19671" y="43712"/>
                  </a:cubicBezTo>
                  <a:cubicBezTo>
                    <a:pt x="22358" y="44319"/>
                    <a:pt x="25037" y="47465"/>
                    <a:pt x="27710" y="47465"/>
                  </a:cubicBezTo>
                  <a:cubicBezTo>
                    <a:pt x="27895" y="47465"/>
                    <a:pt x="28080" y="47450"/>
                    <a:pt x="28264" y="47418"/>
                  </a:cubicBezTo>
                  <a:cubicBezTo>
                    <a:pt x="31121" y="46927"/>
                    <a:pt x="32631" y="42621"/>
                    <a:pt x="35122" y="41047"/>
                  </a:cubicBezTo>
                  <a:cubicBezTo>
                    <a:pt x="37522" y="39530"/>
                    <a:pt x="42077" y="40059"/>
                    <a:pt x="43817" y="37594"/>
                  </a:cubicBezTo>
                  <a:cubicBezTo>
                    <a:pt x="45557" y="35129"/>
                    <a:pt x="43534" y="31012"/>
                    <a:pt x="44157" y="28242"/>
                  </a:cubicBezTo>
                  <a:cubicBezTo>
                    <a:pt x="44806" y="25370"/>
                    <a:pt x="48361" y="22505"/>
                    <a:pt x="47867" y="19648"/>
                  </a:cubicBezTo>
                  <a:cubicBezTo>
                    <a:pt x="47372" y="16791"/>
                    <a:pt x="43066" y="15286"/>
                    <a:pt x="41497" y="12795"/>
                  </a:cubicBezTo>
                  <a:cubicBezTo>
                    <a:pt x="39979" y="10390"/>
                    <a:pt x="40507" y="5839"/>
                    <a:pt x="38043" y="4100"/>
                  </a:cubicBezTo>
                  <a:cubicBezTo>
                    <a:pt x="37260" y="3547"/>
                    <a:pt x="36312" y="3373"/>
                    <a:pt x="35294" y="3373"/>
                  </a:cubicBezTo>
                  <a:cubicBezTo>
                    <a:pt x="33558" y="3373"/>
                    <a:pt x="31618" y="3879"/>
                    <a:pt x="29946" y="3879"/>
                  </a:cubicBezTo>
                  <a:cubicBezTo>
                    <a:pt x="29506" y="3879"/>
                    <a:pt x="29085" y="3844"/>
                    <a:pt x="28691" y="3756"/>
                  </a:cubicBezTo>
                  <a:cubicBezTo>
                    <a:pt x="26003" y="3152"/>
                    <a:pt x="23323" y="0"/>
                    <a:pt x="20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8"/>
            <p:cNvSpPr/>
            <p:nvPr/>
          </p:nvSpPr>
          <p:spPr>
            <a:xfrm>
              <a:off x="3663002" y="732529"/>
              <a:ext cx="3329565" cy="3238056"/>
            </a:xfrm>
            <a:custGeom>
              <a:avLst/>
              <a:gdLst/>
              <a:ahLst/>
              <a:cxnLst/>
              <a:rect l="l" t="t" r="r" b="b"/>
              <a:pathLst>
                <a:path w="41855" h="40779" extrusionOk="0">
                  <a:moveTo>
                    <a:pt x="16289" y="1307"/>
                  </a:moveTo>
                  <a:cubicBezTo>
                    <a:pt x="18357" y="1307"/>
                    <a:pt x="20675" y="3359"/>
                    <a:pt x="22777" y="3576"/>
                  </a:cubicBezTo>
                  <a:cubicBezTo>
                    <a:pt x="22905" y="3590"/>
                    <a:pt x="23034" y="3596"/>
                    <a:pt x="23167" y="3596"/>
                  </a:cubicBezTo>
                  <a:cubicBezTo>
                    <a:pt x="24875" y="3596"/>
                    <a:pt x="26959" y="2584"/>
                    <a:pt x="28754" y="2584"/>
                  </a:cubicBezTo>
                  <a:cubicBezTo>
                    <a:pt x="29318" y="2584"/>
                    <a:pt x="29854" y="2684"/>
                    <a:pt x="30340" y="2946"/>
                  </a:cubicBezTo>
                  <a:cubicBezTo>
                    <a:pt x="32492" y="4109"/>
                    <a:pt x="32511" y="7826"/>
                    <a:pt x="33960" y="9615"/>
                  </a:cubicBezTo>
                  <a:cubicBezTo>
                    <a:pt x="35469" y="11468"/>
                    <a:pt x="39081" y="12265"/>
                    <a:pt x="39757" y="14517"/>
                  </a:cubicBezTo>
                  <a:cubicBezTo>
                    <a:pt x="40428" y="16771"/>
                    <a:pt x="37843" y="19420"/>
                    <a:pt x="37602" y="21794"/>
                  </a:cubicBezTo>
                  <a:cubicBezTo>
                    <a:pt x="37364" y="24085"/>
                    <a:pt x="39391" y="27206"/>
                    <a:pt x="38228" y="29357"/>
                  </a:cubicBezTo>
                  <a:cubicBezTo>
                    <a:pt x="37066" y="31512"/>
                    <a:pt x="33348" y="31527"/>
                    <a:pt x="31560" y="32980"/>
                  </a:cubicBezTo>
                  <a:cubicBezTo>
                    <a:pt x="29706" y="34486"/>
                    <a:pt x="28910" y="38098"/>
                    <a:pt x="26657" y="38774"/>
                  </a:cubicBezTo>
                  <a:cubicBezTo>
                    <a:pt x="26399" y="38850"/>
                    <a:pt x="26137" y="38884"/>
                    <a:pt x="25870" y="38884"/>
                  </a:cubicBezTo>
                  <a:cubicBezTo>
                    <a:pt x="23802" y="38884"/>
                    <a:pt x="21483" y="36832"/>
                    <a:pt x="19381" y="36618"/>
                  </a:cubicBezTo>
                  <a:cubicBezTo>
                    <a:pt x="19252" y="36604"/>
                    <a:pt x="19120" y="36598"/>
                    <a:pt x="18987" y="36598"/>
                  </a:cubicBezTo>
                  <a:cubicBezTo>
                    <a:pt x="17279" y="36598"/>
                    <a:pt x="15196" y="37607"/>
                    <a:pt x="13403" y="37607"/>
                  </a:cubicBezTo>
                  <a:cubicBezTo>
                    <a:pt x="12839" y="37607"/>
                    <a:pt x="12303" y="37507"/>
                    <a:pt x="11818" y="37245"/>
                  </a:cubicBezTo>
                  <a:cubicBezTo>
                    <a:pt x="9666" y="36082"/>
                    <a:pt x="9647" y="32365"/>
                    <a:pt x="8194" y="30580"/>
                  </a:cubicBezTo>
                  <a:cubicBezTo>
                    <a:pt x="6688" y="28723"/>
                    <a:pt x="3077" y="27927"/>
                    <a:pt x="2401" y="25673"/>
                  </a:cubicBezTo>
                  <a:cubicBezTo>
                    <a:pt x="1729" y="23421"/>
                    <a:pt x="4315" y="20771"/>
                    <a:pt x="4556" y="18397"/>
                  </a:cubicBezTo>
                  <a:cubicBezTo>
                    <a:pt x="4791" y="16107"/>
                    <a:pt x="2767" y="12989"/>
                    <a:pt x="3930" y="10834"/>
                  </a:cubicBezTo>
                  <a:cubicBezTo>
                    <a:pt x="5092" y="8683"/>
                    <a:pt x="8809" y="8664"/>
                    <a:pt x="10595" y="7215"/>
                  </a:cubicBezTo>
                  <a:cubicBezTo>
                    <a:pt x="12452" y="5705"/>
                    <a:pt x="13248" y="2094"/>
                    <a:pt x="15501" y="1418"/>
                  </a:cubicBezTo>
                  <a:cubicBezTo>
                    <a:pt x="15759" y="1341"/>
                    <a:pt x="16022" y="1307"/>
                    <a:pt x="16289" y="1307"/>
                  </a:cubicBezTo>
                  <a:close/>
                  <a:moveTo>
                    <a:pt x="16457" y="1"/>
                  </a:moveTo>
                  <a:cubicBezTo>
                    <a:pt x="16214" y="1"/>
                    <a:pt x="15973" y="28"/>
                    <a:pt x="15735" y="89"/>
                  </a:cubicBezTo>
                  <a:cubicBezTo>
                    <a:pt x="13286" y="716"/>
                    <a:pt x="12274" y="4562"/>
                    <a:pt x="10217" y="6102"/>
                  </a:cubicBezTo>
                  <a:cubicBezTo>
                    <a:pt x="8236" y="7584"/>
                    <a:pt x="4243" y="7441"/>
                    <a:pt x="2899" y="9706"/>
                  </a:cubicBezTo>
                  <a:cubicBezTo>
                    <a:pt x="1560" y="11970"/>
                    <a:pt x="3601" y="15405"/>
                    <a:pt x="3254" y="17858"/>
                  </a:cubicBezTo>
                  <a:cubicBezTo>
                    <a:pt x="2889" y="20397"/>
                    <a:pt x="1" y="23134"/>
                    <a:pt x="628" y="25583"/>
                  </a:cubicBezTo>
                  <a:cubicBezTo>
                    <a:pt x="1254" y="28032"/>
                    <a:pt x="5099" y="29044"/>
                    <a:pt x="6639" y="31097"/>
                  </a:cubicBezTo>
                  <a:cubicBezTo>
                    <a:pt x="8123" y="33078"/>
                    <a:pt x="7979" y="37075"/>
                    <a:pt x="10243" y="38415"/>
                  </a:cubicBezTo>
                  <a:cubicBezTo>
                    <a:pt x="10816" y="38754"/>
                    <a:pt x="11463" y="38877"/>
                    <a:pt x="12150" y="38877"/>
                  </a:cubicBezTo>
                  <a:cubicBezTo>
                    <a:pt x="13961" y="38877"/>
                    <a:pt x="16050" y="38022"/>
                    <a:pt x="17780" y="38022"/>
                  </a:cubicBezTo>
                  <a:cubicBezTo>
                    <a:pt x="17991" y="38022"/>
                    <a:pt x="18196" y="38035"/>
                    <a:pt x="18395" y="38063"/>
                  </a:cubicBezTo>
                  <a:cubicBezTo>
                    <a:pt x="20689" y="38394"/>
                    <a:pt x="23141" y="40779"/>
                    <a:pt x="25398" y="40779"/>
                  </a:cubicBezTo>
                  <a:cubicBezTo>
                    <a:pt x="25642" y="40779"/>
                    <a:pt x="25883" y="40751"/>
                    <a:pt x="26121" y="40690"/>
                  </a:cubicBezTo>
                  <a:cubicBezTo>
                    <a:pt x="28571" y="40064"/>
                    <a:pt x="29581" y="36218"/>
                    <a:pt x="31638" y="34679"/>
                  </a:cubicBezTo>
                  <a:cubicBezTo>
                    <a:pt x="33620" y="33195"/>
                    <a:pt x="37613" y="33334"/>
                    <a:pt x="38956" y="31075"/>
                  </a:cubicBezTo>
                  <a:cubicBezTo>
                    <a:pt x="40297" y="28810"/>
                    <a:pt x="38254" y="25375"/>
                    <a:pt x="38602" y="22923"/>
                  </a:cubicBezTo>
                  <a:cubicBezTo>
                    <a:pt x="38964" y="20382"/>
                    <a:pt x="41854" y="17647"/>
                    <a:pt x="41229" y="15197"/>
                  </a:cubicBezTo>
                  <a:cubicBezTo>
                    <a:pt x="40602" y="12747"/>
                    <a:pt x="36752" y="11737"/>
                    <a:pt x="35216" y="9683"/>
                  </a:cubicBezTo>
                  <a:cubicBezTo>
                    <a:pt x="33733" y="7698"/>
                    <a:pt x="33873" y="3705"/>
                    <a:pt x="31612" y="2362"/>
                  </a:cubicBezTo>
                  <a:cubicBezTo>
                    <a:pt x="31040" y="2023"/>
                    <a:pt x="30393" y="1900"/>
                    <a:pt x="29707" y="1900"/>
                  </a:cubicBezTo>
                  <a:cubicBezTo>
                    <a:pt x="27896" y="1900"/>
                    <a:pt x="25808" y="2754"/>
                    <a:pt x="24077" y="2754"/>
                  </a:cubicBezTo>
                  <a:cubicBezTo>
                    <a:pt x="23866" y="2754"/>
                    <a:pt x="23660" y="2741"/>
                    <a:pt x="23460" y="2712"/>
                  </a:cubicBezTo>
                  <a:cubicBezTo>
                    <a:pt x="21167" y="2385"/>
                    <a:pt x="18714" y="1"/>
                    <a:pt x="16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8"/>
            <p:cNvSpPr/>
            <p:nvPr/>
          </p:nvSpPr>
          <p:spPr>
            <a:xfrm>
              <a:off x="3935066" y="936287"/>
              <a:ext cx="2833571" cy="2737408"/>
            </a:xfrm>
            <a:custGeom>
              <a:avLst/>
              <a:gdLst/>
              <a:ahLst/>
              <a:cxnLst/>
              <a:rect l="l" t="t" r="r" b="b"/>
              <a:pathLst>
                <a:path w="35620" h="34474" extrusionOk="0">
                  <a:moveTo>
                    <a:pt x="12809" y="1200"/>
                  </a:moveTo>
                  <a:cubicBezTo>
                    <a:pt x="14531" y="1200"/>
                    <a:pt x="16548" y="2664"/>
                    <a:pt x="18286" y="2705"/>
                  </a:cubicBezTo>
                  <a:cubicBezTo>
                    <a:pt x="18307" y="2706"/>
                    <a:pt x="18328" y="2706"/>
                    <a:pt x="18349" y="2706"/>
                  </a:cubicBezTo>
                  <a:cubicBezTo>
                    <a:pt x="19958" y="2706"/>
                    <a:pt x="21923" y="1435"/>
                    <a:pt x="23626" y="1435"/>
                  </a:cubicBezTo>
                  <a:cubicBezTo>
                    <a:pt x="24002" y="1435"/>
                    <a:pt x="24365" y="1497"/>
                    <a:pt x="24708" y="1648"/>
                  </a:cubicBezTo>
                  <a:cubicBezTo>
                    <a:pt x="26626" y="2498"/>
                    <a:pt x="26894" y="5675"/>
                    <a:pt x="28260" y="7102"/>
                  </a:cubicBezTo>
                  <a:cubicBezTo>
                    <a:pt x="29671" y="8585"/>
                    <a:pt x="32815" y="9019"/>
                    <a:pt x="33543" y="10899"/>
                  </a:cubicBezTo>
                  <a:cubicBezTo>
                    <a:pt x="34272" y="12778"/>
                    <a:pt x="32245" y="15220"/>
                    <a:pt x="32200" y="17269"/>
                  </a:cubicBezTo>
                  <a:cubicBezTo>
                    <a:pt x="32155" y="19243"/>
                    <a:pt x="34102" y="21768"/>
                    <a:pt x="33253" y="23689"/>
                  </a:cubicBezTo>
                  <a:cubicBezTo>
                    <a:pt x="32407" y="25610"/>
                    <a:pt x="29230" y="25877"/>
                    <a:pt x="27800" y="27240"/>
                  </a:cubicBezTo>
                  <a:cubicBezTo>
                    <a:pt x="26320" y="28655"/>
                    <a:pt x="25882" y="31799"/>
                    <a:pt x="24003" y="32527"/>
                  </a:cubicBezTo>
                  <a:cubicBezTo>
                    <a:pt x="23717" y="32638"/>
                    <a:pt x="23418" y="32685"/>
                    <a:pt x="23110" y="32685"/>
                  </a:cubicBezTo>
                  <a:cubicBezTo>
                    <a:pt x="21390" y="32685"/>
                    <a:pt x="19370" y="31223"/>
                    <a:pt x="17636" y="31184"/>
                  </a:cubicBezTo>
                  <a:cubicBezTo>
                    <a:pt x="17614" y="31184"/>
                    <a:pt x="17591" y="31183"/>
                    <a:pt x="17568" y="31183"/>
                  </a:cubicBezTo>
                  <a:cubicBezTo>
                    <a:pt x="15960" y="31183"/>
                    <a:pt x="13998" y="32450"/>
                    <a:pt x="12297" y="32450"/>
                  </a:cubicBezTo>
                  <a:cubicBezTo>
                    <a:pt x="11920" y="32450"/>
                    <a:pt x="11557" y="32388"/>
                    <a:pt x="11213" y="32237"/>
                  </a:cubicBezTo>
                  <a:cubicBezTo>
                    <a:pt x="9292" y="31392"/>
                    <a:pt x="9028" y="28210"/>
                    <a:pt x="7661" y="26783"/>
                  </a:cubicBezTo>
                  <a:cubicBezTo>
                    <a:pt x="6250" y="25300"/>
                    <a:pt x="3102" y="24866"/>
                    <a:pt x="2374" y="22987"/>
                  </a:cubicBezTo>
                  <a:cubicBezTo>
                    <a:pt x="1646" y="21108"/>
                    <a:pt x="3676" y="18666"/>
                    <a:pt x="3721" y="16616"/>
                  </a:cubicBezTo>
                  <a:cubicBezTo>
                    <a:pt x="3766" y="14642"/>
                    <a:pt x="1819" y="12118"/>
                    <a:pt x="2665" y="10197"/>
                  </a:cubicBezTo>
                  <a:cubicBezTo>
                    <a:pt x="3514" y="8276"/>
                    <a:pt x="6692" y="8008"/>
                    <a:pt x="8122" y="6645"/>
                  </a:cubicBezTo>
                  <a:cubicBezTo>
                    <a:pt x="9601" y="5230"/>
                    <a:pt x="10035" y="2087"/>
                    <a:pt x="11915" y="1358"/>
                  </a:cubicBezTo>
                  <a:cubicBezTo>
                    <a:pt x="12201" y="1247"/>
                    <a:pt x="12500" y="1200"/>
                    <a:pt x="12809" y="1200"/>
                  </a:cubicBezTo>
                  <a:close/>
                  <a:moveTo>
                    <a:pt x="12796" y="1"/>
                  </a:moveTo>
                  <a:cubicBezTo>
                    <a:pt x="12506" y="1"/>
                    <a:pt x="12223" y="42"/>
                    <a:pt x="11949" y="136"/>
                  </a:cubicBezTo>
                  <a:cubicBezTo>
                    <a:pt x="9888" y="841"/>
                    <a:pt x="9281" y="4219"/>
                    <a:pt x="7620" y="5687"/>
                  </a:cubicBezTo>
                  <a:cubicBezTo>
                    <a:pt x="6016" y="7098"/>
                    <a:pt x="2571" y="7249"/>
                    <a:pt x="1574" y="9287"/>
                  </a:cubicBezTo>
                  <a:cubicBezTo>
                    <a:pt x="574" y="11325"/>
                    <a:pt x="2566" y="14140"/>
                    <a:pt x="2435" y="16273"/>
                  </a:cubicBezTo>
                  <a:cubicBezTo>
                    <a:pt x="2299" y="18481"/>
                    <a:pt x="0" y="21031"/>
                    <a:pt x="706" y="23097"/>
                  </a:cubicBezTo>
                  <a:cubicBezTo>
                    <a:pt x="1411" y="25161"/>
                    <a:pt x="4794" y="25764"/>
                    <a:pt x="6257" y="27425"/>
                  </a:cubicBezTo>
                  <a:cubicBezTo>
                    <a:pt x="7669" y="29029"/>
                    <a:pt x="7820" y="32475"/>
                    <a:pt x="9862" y="33471"/>
                  </a:cubicBezTo>
                  <a:cubicBezTo>
                    <a:pt x="10274" y="33673"/>
                    <a:pt x="10717" y="33753"/>
                    <a:pt x="11179" y="33753"/>
                  </a:cubicBezTo>
                  <a:cubicBezTo>
                    <a:pt x="12934" y="33753"/>
                    <a:pt x="14969" y="32604"/>
                    <a:pt x="16635" y="32604"/>
                  </a:cubicBezTo>
                  <a:cubicBezTo>
                    <a:pt x="16705" y="32604"/>
                    <a:pt x="16775" y="32606"/>
                    <a:pt x="16844" y="32611"/>
                  </a:cubicBezTo>
                  <a:cubicBezTo>
                    <a:pt x="18762" y="32729"/>
                    <a:pt x="20936" y="34473"/>
                    <a:pt x="22826" y="34473"/>
                  </a:cubicBezTo>
                  <a:cubicBezTo>
                    <a:pt x="23115" y="34473"/>
                    <a:pt x="23397" y="34432"/>
                    <a:pt x="23670" y="34339"/>
                  </a:cubicBezTo>
                  <a:cubicBezTo>
                    <a:pt x="25731" y="33633"/>
                    <a:pt x="26339" y="30252"/>
                    <a:pt x="28000" y="28788"/>
                  </a:cubicBezTo>
                  <a:cubicBezTo>
                    <a:pt x="29603" y="27376"/>
                    <a:pt x="33050" y="27225"/>
                    <a:pt x="34046" y="25187"/>
                  </a:cubicBezTo>
                  <a:cubicBezTo>
                    <a:pt x="35042" y="23149"/>
                    <a:pt x="33050" y="20334"/>
                    <a:pt x="33181" y="18201"/>
                  </a:cubicBezTo>
                  <a:cubicBezTo>
                    <a:pt x="33321" y="15990"/>
                    <a:pt x="35619" y="13438"/>
                    <a:pt x="34910" y="11378"/>
                  </a:cubicBezTo>
                  <a:cubicBezTo>
                    <a:pt x="34205" y="9314"/>
                    <a:pt x="30826" y="8706"/>
                    <a:pt x="29362" y="7046"/>
                  </a:cubicBezTo>
                  <a:cubicBezTo>
                    <a:pt x="27947" y="5445"/>
                    <a:pt x="27796" y="2000"/>
                    <a:pt x="25758" y="1000"/>
                  </a:cubicBezTo>
                  <a:cubicBezTo>
                    <a:pt x="25348" y="799"/>
                    <a:pt x="24906" y="720"/>
                    <a:pt x="24445" y="720"/>
                  </a:cubicBezTo>
                  <a:cubicBezTo>
                    <a:pt x="22688" y="720"/>
                    <a:pt x="20648" y="1870"/>
                    <a:pt x="18981" y="1870"/>
                  </a:cubicBezTo>
                  <a:cubicBezTo>
                    <a:pt x="18911" y="1870"/>
                    <a:pt x="18841" y="1868"/>
                    <a:pt x="18772" y="1864"/>
                  </a:cubicBezTo>
                  <a:cubicBezTo>
                    <a:pt x="16858" y="1743"/>
                    <a:pt x="14685" y="1"/>
                    <a:pt x="12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8"/>
            <p:cNvSpPr/>
            <p:nvPr/>
          </p:nvSpPr>
          <p:spPr>
            <a:xfrm>
              <a:off x="4179447" y="1107806"/>
              <a:ext cx="2392864" cy="2301157"/>
            </a:xfrm>
            <a:custGeom>
              <a:avLst/>
              <a:gdLst/>
              <a:ahLst/>
              <a:cxnLst/>
              <a:rect l="l" t="t" r="r" b="b"/>
              <a:pathLst>
                <a:path w="30080" h="28980" extrusionOk="0">
                  <a:moveTo>
                    <a:pt x="19137" y="727"/>
                  </a:moveTo>
                  <a:cubicBezTo>
                    <a:pt x="19380" y="727"/>
                    <a:pt x="19619" y="762"/>
                    <a:pt x="19851" y="843"/>
                  </a:cubicBezTo>
                  <a:cubicBezTo>
                    <a:pt x="21527" y="1428"/>
                    <a:pt x="21965" y="4089"/>
                    <a:pt x="23211" y="5203"/>
                  </a:cubicBezTo>
                  <a:cubicBezTo>
                    <a:pt x="24505" y="6357"/>
                    <a:pt x="27184" y="6512"/>
                    <a:pt x="27928" y="8048"/>
                  </a:cubicBezTo>
                  <a:cubicBezTo>
                    <a:pt x="28668" y="9584"/>
                    <a:pt x="27120" y="11780"/>
                    <a:pt x="27222" y="13513"/>
                  </a:cubicBezTo>
                  <a:cubicBezTo>
                    <a:pt x="27317" y="15180"/>
                    <a:pt x="29128" y="17181"/>
                    <a:pt x="28543" y="18857"/>
                  </a:cubicBezTo>
                  <a:cubicBezTo>
                    <a:pt x="27958" y="20533"/>
                    <a:pt x="25294" y="20970"/>
                    <a:pt x="24181" y="22219"/>
                  </a:cubicBezTo>
                  <a:cubicBezTo>
                    <a:pt x="23030" y="23510"/>
                    <a:pt x="22871" y="26194"/>
                    <a:pt x="21335" y="26933"/>
                  </a:cubicBezTo>
                  <a:cubicBezTo>
                    <a:pt x="21036" y="27077"/>
                    <a:pt x="20712" y="27134"/>
                    <a:pt x="20372" y="27134"/>
                  </a:cubicBezTo>
                  <a:cubicBezTo>
                    <a:pt x="19017" y="27134"/>
                    <a:pt x="17399" y="26223"/>
                    <a:pt x="16036" y="26223"/>
                  </a:cubicBezTo>
                  <a:cubicBezTo>
                    <a:pt x="15982" y="26223"/>
                    <a:pt x="15928" y="26224"/>
                    <a:pt x="15874" y="26227"/>
                  </a:cubicBezTo>
                  <a:cubicBezTo>
                    <a:pt x="14436" y="26308"/>
                    <a:pt x="12753" y="27664"/>
                    <a:pt x="11242" y="27664"/>
                  </a:cubicBezTo>
                  <a:cubicBezTo>
                    <a:pt x="11000" y="27664"/>
                    <a:pt x="10762" y="27630"/>
                    <a:pt x="10530" y="27549"/>
                  </a:cubicBezTo>
                  <a:cubicBezTo>
                    <a:pt x="8854" y="26964"/>
                    <a:pt x="8412" y="24302"/>
                    <a:pt x="7167" y="23189"/>
                  </a:cubicBezTo>
                  <a:cubicBezTo>
                    <a:pt x="5876" y="22034"/>
                    <a:pt x="3193" y="21880"/>
                    <a:pt x="2453" y="20343"/>
                  </a:cubicBezTo>
                  <a:cubicBezTo>
                    <a:pt x="1710" y="18804"/>
                    <a:pt x="3258" y="16612"/>
                    <a:pt x="3159" y="14879"/>
                  </a:cubicBezTo>
                  <a:cubicBezTo>
                    <a:pt x="3061" y="13210"/>
                    <a:pt x="1250" y="11211"/>
                    <a:pt x="1838" y="9535"/>
                  </a:cubicBezTo>
                  <a:cubicBezTo>
                    <a:pt x="2423" y="7859"/>
                    <a:pt x="5084" y="7422"/>
                    <a:pt x="6197" y="6173"/>
                  </a:cubicBezTo>
                  <a:cubicBezTo>
                    <a:pt x="7352" y="4882"/>
                    <a:pt x="7507" y="2198"/>
                    <a:pt x="9043" y="1458"/>
                  </a:cubicBezTo>
                  <a:cubicBezTo>
                    <a:pt x="9341" y="1315"/>
                    <a:pt x="9665" y="1257"/>
                    <a:pt x="10005" y="1257"/>
                  </a:cubicBezTo>
                  <a:cubicBezTo>
                    <a:pt x="11361" y="1257"/>
                    <a:pt x="12981" y="2169"/>
                    <a:pt x="14342" y="2169"/>
                  </a:cubicBezTo>
                  <a:cubicBezTo>
                    <a:pt x="14396" y="2169"/>
                    <a:pt x="14450" y="2168"/>
                    <a:pt x="14504" y="2165"/>
                  </a:cubicBezTo>
                  <a:cubicBezTo>
                    <a:pt x="15941" y="2083"/>
                    <a:pt x="17624" y="727"/>
                    <a:pt x="19137" y="727"/>
                  </a:cubicBezTo>
                  <a:close/>
                  <a:moveTo>
                    <a:pt x="19805" y="1"/>
                  </a:moveTo>
                  <a:cubicBezTo>
                    <a:pt x="18189" y="1"/>
                    <a:pt x="16348" y="1339"/>
                    <a:pt x="14817" y="1364"/>
                  </a:cubicBezTo>
                  <a:cubicBezTo>
                    <a:pt x="14799" y="1364"/>
                    <a:pt x="14781" y="1364"/>
                    <a:pt x="14762" y="1364"/>
                  </a:cubicBezTo>
                  <a:cubicBezTo>
                    <a:pt x="13210" y="1364"/>
                    <a:pt x="11375" y="180"/>
                    <a:pt x="9834" y="180"/>
                  </a:cubicBezTo>
                  <a:cubicBezTo>
                    <a:pt x="9509" y="180"/>
                    <a:pt x="9197" y="233"/>
                    <a:pt x="8903" y="360"/>
                  </a:cubicBezTo>
                  <a:cubicBezTo>
                    <a:pt x="7198" y="1100"/>
                    <a:pt x="6914" y="4013"/>
                    <a:pt x="5601" y="5368"/>
                  </a:cubicBezTo>
                  <a:cubicBezTo>
                    <a:pt x="4333" y="6678"/>
                    <a:pt x="1419" y="7040"/>
                    <a:pt x="710" y="8837"/>
                  </a:cubicBezTo>
                  <a:cubicBezTo>
                    <a:pt x="1" y="10637"/>
                    <a:pt x="1884" y="12893"/>
                    <a:pt x="1917" y="14713"/>
                  </a:cubicBezTo>
                  <a:cubicBezTo>
                    <a:pt x="1948" y="16600"/>
                    <a:pt x="170" y="18921"/>
                    <a:pt x="910" y="20627"/>
                  </a:cubicBezTo>
                  <a:cubicBezTo>
                    <a:pt x="1650" y="22329"/>
                    <a:pt x="4563" y="22616"/>
                    <a:pt x="5918" y="23929"/>
                  </a:cubicBezTo>
                  <a:cubicBezTo>
                    <a:pt x="7228" y="25194"/>
                    <a:pt x="7590" y="28110"/>
                    <a:pt x="9390" y="28820"/>
                  </a:cubicBezTo>
                  <a:cubicBezTo>
                    <a:pt x="9674" y="28933"/>
                    <a:pt x="9970" y="28980"/>
                    <a:pt x="10274" y="28980"/>
                  </a:cubicBezTo>
                  <a:cubicBezTo>
                    <a:pt x="11890" y="28980"/>
                    <a:pt x="13731" y="27641"/>
                    <a:pt x="15263" y="27612"/>
                  </a:cubicBezTo>
                  <a:cubicBezTo>
                    <a:pt x="15278" y="27612"/>
                    <a:pt x="15294" y="27612"/>
                    <a:pt x="15310" y="27612"/>
                  </a:cubicBezTo>
                  <a:cubicBezTo>
                    <a:pt x="16861" y="27612"/>
                    <a:pt x="18698" y="28797"/>
                    <a:pt x="20243" y="28797"/>
                  </a:cubicBezTo>
                  <a:cubicBezTo>
                    <a:pt x="20569" y="28797"/>
                    <a:pt x="20882" y="28744"/>
                    <a:pt x="21176" y="28617"/>
                  </a:cubicBezTo>
                  <a:cubicBezTo>
                    <a:pt x="22878" y="27877"/>
                    <a:pt x="23165" y="24967"/>
                    <a:pt x="24479" y="23609"/>
                  </a:cubicBezTo>
                  <a:cubicBezTo>
                    <a:pt x="25743" y="22302"/>
                    <a:pt x="28660" y="21940"/>
                    <a:pt x="29370" y="20140"/>
                  </a:cubicBezTo>
                  <a:cubicBezTo>
                    <a:pt x="30079" y="18340"/>
                    <a:pt x="28196" y="16086"/>
                    <a:pt x="28162" y="14267"/>
                  </a:cubicBezTo>
                  <a:cubicBezTo>
                    <a:pt x="28128" y="12381"/>
                    <a:pt x="29905" y="10056"/>
                    <a:pt x="29166" y="8354"/>
                  </a:cubicBezTo>
                  <a:cubicBezTo>
                    <a:pt x="28426" y="6648"/>
                    <a:pt x="25517" y="6361"/>
                    <a:pt x="24162" y="5051"/>
                  </a:cubicBezTo>
                  <a:cubicBezTo>
                    <a:pt x="22852" y="3787"/>
                    <a:pt x="22490" y="869"/>
                    <a:pt x="20689" y="160"/>
                  </a:cubicBezTo>
                  <a:cubicBezTo>
                    <a:pt x="20405" y="48"/>
                    <a:pt x="20109" y="1"/>
                    <a:pt x="198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8"/>
            <p:cNvSpPr/>
            <p:nvPr/>
          </p:nvSpPr>
          <p:spPr>
            <a:xfrm>
              <a:off x="4377926" y="1223025"/>
              <a:ext cx="2043639" cy="1977423"/>
            </a:xfrm>
            <a:custGeom>
              <a:avLst/>
              <a:gdLst/>
              <a:ahLst/>
              <a:cxnLst/>
              <a:rect l="l" t="t" r="r" b="b"/>
              <a:pathLst>
                <a:path w="25690" h="24903" extrusionOk="0">
                  <a:moveTo>
                    <a:pt x="15539" y="715"/>
                  </a:moveTo>
                  <a:cubicBezTo>
                    <a:pt x="15687" y="715"/>
                    <a:pt x="15834" y="732"/>
                    <a:pt x="15979" y="770"/>
                  </a:cubicBezTo>
                  <a:cubicBezTo>
                    <a:pt x="17410" y="1144"/>
                    <a:pt x="17950" y="3321"/>
                    <a:pt x="19059" y="4166"/>
                  </a:cubicBezTo>
                  <a:cubicBezTo>
                    <a:pt x="20206" y="5039"/>
                    <a:pt x="22440" y="4989"/>
                    <a:pt x="23158" y="6212"/>
                  </a:cubicBezTo>
                  <a:cubicBezTo>
                    <a:pt x="23874" y="7439"/>
                    <a:pt x="22738" y="9364"/>
                    <a:pt x="22935" y="10790"/>
                  </a:cubicBezTo>
                  <a:cubicBezTo>
                    <a:pt x="23123" y="12172"/>
                    <a:pt x="24757" y="13711"/>
                    <a:pt x="24384" y="15138"/>
                  </a:cubicBezTo>
                  <a:cubicBezTo>
                    <a:pt x="24010" y="16568"/>
                    <a:pt x="21833" y="17112"/>
                    <a:pt x="20991" y="18218"/>
                  </a:cubicBezTo>
                  <a:cubicBezTo>
                    <a:pt x="20119" y="19368"/>
                    <a:pt x="20164" y="21602"/>
                    <a:pt x="18941" y="22320"/>
                  </a:cubicBezTo>
                  <a:cubicBezTo>
                    <a:pt x="18641" y="22495"/>
                    <a:pt x="18298" y="22560"/>
                    <a:pt x="17932" y="22560"/>
                  </a:cubicBezTo>
                  <a:cubicBezTo>
                    <a:pt x="16924" y="22560"/>
                    <a:pt x="15733" y="22074"/>
                    <a:pt x="14723" y="22074"/>
                  </a:cubicBezTo>
                  <a:cubicBezTo>
                    <a:pt x="14600" y="22074"/>
                    <a:pt x="14480" y="22081"/>
                    <a:pt x="14364" y="22097"/>
                  </a:cubicBezTo>
                  <a:cubicBezTo>
                    <a:pt x="13123" y="22266"/>
                    <a:pt x="11755" y="23601"/>
                    <a:pt x="10455" y="23601"/>
                  </a:cubicBezTo>
                  <a:cubicBezTo>
                    <a:pt x="10308" y="23601"/>
                    <a:pt x="10161" y="23584"/>
                    <a:pt x="10016" y="23546"/>
                  </a:cubicBezTo>
                  <a:cubicBezTo>
                    <a:pt x="8586" y="23172"/>
                    <a:pt x="8042" y="20991"/>
                    <a:pt x="6936" y="20150"/>
                  </a:cubicBezTo>
                  <a:cubicBezTo>
                    <a:pt x="5785" y="19277"/>
                    <a:pt x="3552" y="19327"/>
                    <a:pt x="2834" y="18104"/>
                  </a:cubicBezTo>
                  <a:cubicBezTo>
                    <a:pt x="2117" y="16877"/>
                    <a:pt x="3257" y="14952"/>
                    <a:pt x="3061" y="13522"/>
                  </a:cubicBezTo>
                  <a:cubicBezTo>
                    <a:pt x="2869" y="12144"/>
                    <a:pt x="1234" y="10605"/>
                    <a:pt x="1608" y="9174"/>
                  </a:cubicBezTo>
                  <a:cubicBezTo>
                    <a:pt x="1981" y="7744"/>
                    <a:pt x="4163" y="7204"/>
                    <a:pt x="5004" y="6095"/>
                  </a:cubicBezTo>
                  <a:cubicBezTo>
                    <a:pt x="5876" y="4948"/>
                    <a:pt x="5827" y="2714"/>
                    <a:pt x="7050" y="1996"/>
                  </a:cubicBezTo>
                  <a:cubicBezTo>
                    <a:pt x="7350" y="1821"/>
                    <a:pt x="7692" y="1756"/>
                    <a:pt x="8059" y="1756"/>
                  </a:cubicBezTo>
                  <a:cubicBezTo>
                    <a:pt x="9067" y="1756"/>
                    <a:pt x="10259" y="2242"/>
                    <a:pt x="11272" y="2242"/>
                  </a:cubicBezTo>
                  <a:cubicBezTo>
                    <a:pt x="11395" y="2242"/>
                    <a:pt x="11515" y="2235"/>
                    <a:pt x="11632" y="2219"/>
                  </a:cubicBezTo>
                  <a:cubicBezTo>
                    <a:pt x="12868" y="2050"/>
                    <a:pt x="14236" y="715"/>
                    <a:pt x="15539" y="715"/>
                  </a:cubicBezTo>
                  <a:close/>
                  <a:moveTo>
                    <a:pt x="16049" y="1"/>
                  </a:moveTo>
                  <a:cubicBezTo>
                    <a:pt x="14645" y="1"/>
                    <a:pt x="13120" y="1354"/>
                    <a:pt x="11782" y="1484"/>
                  </a:cubicBezTo>
                  <a:cubicBezTo>
                    <a:pt x="11695" y="1492"/>
                    <a:pt x="11606" y="1496"/>
                    <a:pt x="11515" y="1496"/>
                  </a:cubicBezTo>
                  <a:cubicBezTo>
                    <a:pt x="10334" y="1496"/>
                    <a:pt x="8931" y="817"/>
                    <a:pt x="7755" y="817"/>
                  </a:cubicBezTo>
                  <a:cubicBezTo>
                    <a:pt x="7401" y="817"/>
                    <a:pt x="7068" y="878"/>
                    <a:pt x="6767" y="1038"/>
                  </a:cubicBezTo>
                  <a:cubicBezTo>
                    <a:pt x="5389" y="1770"/>
                    <a:pt x="5344" y="4227"/>
                    <a:pt x="4336" y="5450"/>
                  </a:cubicBezTo>
                  <a:cubicBezTo>
                    <a:pt x="3367" y="6631"/>
                    <a:pt x="947" y="7126"/>
                    <a:pt x="476" y="8680"/>
                  </a:cubicBezTo>
                  <a:cubicBezTo>
                    <a:pt x="0" y="10231"/>
                    <a:pt x="1728" y="11994"/>
                    <a:pt x="1876" y="13515"/>
                  </a:cubicBezTo>
                  <a:cubicBezTo>
                    <a:pt x="2031" y="15093"/>
                    <a:pt x="698" y="17153"/>
                    <a:pt x="1430" y="18530"/>
                  </a:cubicBezTo>
                  <a:cubicBezTo>
                    <a:pt x="2167" y="19908"/>
                    <a:pt x="4619" y="19953"/>
                    <a:pt x="5842" y="20961"/>
                  </a:cubicBezTo>
                  <a:cubicBezTo>
                    <a:pt x="7023" y="21931"/>
                    <a:pt x="7521" y="24350"/>
                    <a:pt x="9073" y="24821"/>
                  </a:cubicBezTo>
                  <a:cubicBezTo>
                    <a:pt x="9259" y="24878"/>
                    <a:pt x="9448" y="24903"/>
                    <a:pt x="9639" y="24903"/>
                  </a:cubicBezTo>
                  <a:cubicBezTo>
                    <a:pt x="11045" y="24903"/>
                    <a:pt x="12569" y="23551"/>
                    <a:pt x="13911" y="23418"/>
                  </a:cubicBezTo>
                  <a:cubicBezTo>
                    <a:pt x="13996" y="23409"/>
                    <a:pt x="14083" y="23406"/>
                    <a:pt x="14172" y="23406"/>
                  </a:cubicBezTo>
                  <a:cubicBezTo>
                    <a:pt x="15354" y="23406"/>
                    <a:pt x="16757" y="24086"/>
                    <a:pt x="17935" y="24086"/>
                  </a:cubicBezTo>
                  <a:cubicBezTo>
                    <a:pt x="18290" y="24086"/>
                    <a:pt x="18625" y="24024"/>
                    <a:pt x="18927" y="23863"/>
                  </a:cubicBezTo>
                  <a:cubicBezTo>
                    <a:pt x="20304" y="23131"/>
                    <a:pt x="20345" y="20678"/>
                    <a:pt x="21353" y="19455"/>
                  </a:cubicBezTo>
                  <a:cubicBezTo>
                    <a:pt x="22327" y="18274"/>
                    <a:pt x="24743" y="17776"/>
                    <a:pt x="25218" y="16220"/>
                  </a:cubicBezTo>
                  <a:cubicBezTo>
                    <a:pt x="25689" y="14670"/>
                    <a:pt x="23961" y="12907"/>
                    <a:pt x="23814" y="11386"/>
                  </a:cubicBezTo>
                  <a:cubicBezTo>
                    <a:pt x="23659" y="9812"/>
                    <a:pt x="24995" y="7748"/>
                    <a:pt x="24259" y="6370"/>
                  </a:cubicBezTo>
                  <a:cubicBezTo>
                    <a:pt x="23527" y="4993"/>
                    <a:pt x="21070" y="4952"/>
                    <a:pt x="19847" y="3944"/>
                  </a:cubicBezTo>
                  <a:cubicBezTo>
                    <a:pt x="18670" y="2970"/>
                    <a:pt x="18168" y="555"/>
                    <a:pt x="16617" y="83"/>
                  </a:cubicBezTo>
                  <a:cubicBezTo>
                    <a:pt x="16430" y="26"/>
                    <a:pt x="16241" y="1"/>
                    <a:pt x="16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8"/>
            <p:cNvSpPr/>
            <p:nvPr/>
          </p:nvSpPr>
          <p:spPr>
            <a:xfrm>
              <a:off x="4572428" y="1335227"/>
              <a:ext cx="1702609" cy="1659723"/>
            </a:xfrm>
            <a:custGeom>
              <a:avLst/>
              <a:gdLst/>
              <a:ahLst/>
              <a:cxnLst/>
              <a:rect l="l" t="t" r="r" b="b"/>
              <a:pathLst>
                <a:path w="21403" h="20902" extrusionOk="0">
                  <a:moveTo>
                    <a:pt x="12296" y="679"/>
                  </a:moveTo>
                  <a:cubicBezTo>
                    <a:pt x="12376" y="679"/>
                    <a:pt x="12457" y="686"/>
                    <a:pt x="12538" y="700"/>
                  </a:cubicBezTo>
                  <a:cubicBezTo>
                    <a:pt x="13727" y="912"/>
                    <a:pt x="14308" y="2652"/>
                    <a:pt x="15263" y="3263"/>
                  </a:cubicBezTo>
                  <a:cubicBezTo>
                    <a:pt x="16255" y="3897"/>
                    <a:pt x="18071" y="3712"/>
                    <a:pt x="18731" y="4663"/>
                  </a:cubicBezTo>
                  <a:cubicBezTo>
                    <a:pt x="19395" y="5614"/>
                    <a:pt x="18595" y="7252"/>
                    <a:pt x="18848" y="8404"/>
                  </a:cubicBezTo>
                  <a:cubicBezTo>
                    <a:pt x="19093" y="9509"/>
                    <a:pt x="20520" y="10656"/>
                    <a:pt x="20309" y="11845"/>
                  </a:cubicBezTo>
                  <a:cubicBezTo>
                    <a:pt x="20097" y="13030"/>
                    <a:pt x="18361" y="13612"/>
                    <a:pt x="17750" y="14570"/>
                  </a:cubicBezTo>
                  <a:cubicBezTo>
                    <a:pt x="17112" y="15559"/>
                    <a:pt x="17297" y="17374"/>
                    <a:pt x="16350" y="18038"/>
                  </a:cubicBezTo>
                  <a:cubicBezTo>
                    <a:pt x="16057" y="18241"/>
                    <a:pt x="15699" y="18306"/>
                    <a:pt x="15311" y="18306"/>
                  </a:cubicBezTo>
                  <a:cubicBezTo>
                    <a:pt x="14619" y="18306"/>
                    <a:pt x="13830" y="18100"/>
                    <a:pt x="13137" y="18100"/>
                  </a:cubicBezTo>
                  <a:cubicBezTo>
                    <a:pt x="12953" y="18100"/>
                    <a:pt x="12776" y="18115"/>
                    <a:pt x="12610" y="18151"/>
                  </a:cubicBezTo>
                  <a:cubicBezTo>
                    <a:pt x="11576" y="18380"/>
                    <a:pt x="10512" y="19637"/>
                    <a:pt x="9411" y="19637"/>
                  </a:cubicBezTo>
                  <a:cubicBezTo>
                    <a:pt x="9330" y="19637"/>
                    <a:pt x="9249" y="19630"/>
                    <a:pt x="9168" y="19616"/>
                  </a:cubicBezTo>
                  <a:cubicBezTo>
                    <a:pt x="7979" y="19400"/>
                    <a:pt x="7398" y="17665"/>
                    <a:pt x="6442" y="17054"/>
                  </a:cubicBezTo>
                  <a:cubicBezTo>
                    <a:pt x="5451" y="16420"/>
                    <a:pt x="3635" y="16604"/>
                    <a:pt x="2974" y="15653"/>
                  </a:cubicBezTo>
                  <a:cubicBezTo>
                    <a:pt x="2310" y="14702"/>
                    <a:pt x="3110" y="13064"/>
                    <a:pt x="2857" y="11913"/>
                  </a:cubicBezTo>
                  <a:cubicBezTo>
                    <a:pt x="2616" y="10804"/>
                    <a:pt x="1185" y="9660"/>
                    <a:pt x="1397" y="8472"/>
                  </a:cubicBezTo>
                  <a:cubicBezTo>
                    <a:pt x="1608" y="7286"/>
                    <a:pt x="3345" y="6705"/>
                    <a:pt x="3960" y="5746"/>
                  </a:cubicBezTo>
                  <a:cubicBezTo>
                    <a:pt x="4594" y="4758"/>
                    <a:pt x="4409" y="2942"/>
                    <a:pt x="5360" y="2278"/>
                  </a:cubicBezTo>
                  <a:cubicBezTo>
                    <a:pt x="5652" y="2075"/>
                    <a:pt x="6010" y="2010"/>
                    <a:pt x="6398" y="2010"/>
                  </a:cubicBezTo>
                  <a:cubicBezTo>
                    <a:pt x="7088" y="2010"/>
                    <a:pt x="7876" y="2216"/>
                    <a:pt x="8569" y="2216"/>
                  </a:cubicBezTo>
                  <a:cubicBezTo>
                    <a:pt x="8753" y="2216"/>
                    <a:pt x="8930" y="2201"/>
                    <a:pt x="9096" y="2165"/>
                  </a:cubicBezTo>
                  <a:cubicBezTo>
                    <a:pt x="10130" y="1936"/>
                    <a:pt x="11196" y="679"/>
                    <a:pt x="12296" y="679"/>
                  </a:cubicBezTo>
                  <a:close/>
                  <a:moveTo>
                    <a:pt x="12657" y="1"/>
                  </a:moveTo>
                  <a:cubicBezTo>
                    <a:pt x="11456" y="1"/>
                    <a:pt x="10243" y="1304"/>
                    <a:pt x="9107" y="1504"/>
                  </a:cubicBezTo>
                  <a:cubicBezTo>
                    <a:pt x="8963" y="1530"/>
                    <a:pt x="8813" y="1541"/>
                    <a:pt x="8659" y="1541"/>
                  </a:cubicBezTo>
                  <a:cubicBezTo>
                    <a:pt x="7810" y="1541"/>
                    <a:pt x="6824" y="1212"/>
                    <a:pt x="5979" y="1212"/>
                  </a:cubicBezTo>
                  <a:cubicBezTo>
                    <a:pt x="5602" y="1212"/>
                    <a:pt x="5253" y="1277"/>
                    <a:pt x="4956" y="1466"/>
                  </a:cubicBezTo>
                  <a:cubicBezTo>
                    <a:pt x="3873" y="2161"/>
                    <a:pt x="3997" y="4184"/>
                    <a:pt x="3250" y="5252"/>
                  </a:cubicBezTo>
                  <a:cubicBezTo>
                    <a:pt x="2529" y="6286"/>
                    <a:pt x="574" y="6856"/>
                    <a:pt x="288" y="8162"/>
                  </a:cubicBezTo>
                  <a:cubicBezTo>
                    <a:pt x="1" y="9471"/>
                    <a:pt x="1537" y="10804"/>
                    <a:pt x="1755" y="12045"/>
                  </a:cubicBezTo>
                  <a:cubicBezTo>
                    <a:pt x="1986" y="13332"/>
                    <a:pt x="1027" y="15113"/>
                    <a:pt x="1718" y="16197"/>
                  </a:cubicBezTo>
                  <a:cubicBezTo>
                    <a:pt x="2412" y="17280"/>
                    <a:pt x="4432" y="17155"/>
                    <a:pt x="5503" y="17906"/>
                  </a:cubicBezTo>
                  <a:cubicBezTo>
                    <a:pt x="6537" y="18627"/>
                    <a:pt x="7107" y="20578"/>
                    <a:pt x="8412" y="20865"/>
                  </a:cubicBezTo>
                  <a:cubicBezTo>
                    <a:pt x="8525" y="20890"/>
                    <a:pt x="8638" y="20902"/>
                    <a:pt x="8750" y="20902"/>
                  </a:cubicBezTo>
                  <a:cubicBezTo>
                    <a:pt x="9950" y="20902"/>
                    <a:pt x="11161" y="19601"/>
                    <a:pt x="12296" y="19397"/>
                  </a:cubicBezTo>
                  <a:cubicBezTo>
                    <a:pt x="12440" y="19371"/>
                    <a:pt x="12589" y="19360"/>
                    <a:pt x="12743" y="19360"/>
                  </a:cubicBezTo>
                  <a:cubicBezTo>
                    <a:pt x="13592" y="19360"/>
                    <a:pt x="14578" y="19691"/>
                    <a:pt x="15424" y="19691"/>
                  </a:cubicBezTo>
                  <a:cubicBezTo>
                    <a:pt x="15801" y="19691"/>
                    <a:pt x="16150" y="19625"/>
                    <a:pt x="16447" y="19435"/>
                  </a:cubicBezTo>
                  <a:cubicBezTo>
                    <a:pt x="17531" y="18740"/>
                    <a:pt x="17407" y="16721"/>
                    <a:pt x="18154" y="15650"/>
                  </a:cubicBezTo>
                  <a:cubicBezTo>
                    <a:pt x="18878" y="14615"/>
                    <a:pt x="20829" y="14049"/>
                    <a:pt x="21120" y="12739"/>
                  </a:cubicBezTo>
                  <a:cubicBezTo>
                    <a:pt x="21403" y="11433"/>
                    <a:pt x="19870" y="10097"/>
                    <a:pt x="19648" y="8856"/>
                  </a:cubicBezTo>
                  <a:cubicBezTo>
                    <a:pt x="19417" y="7569"/>
                    <a:pt x="20380" y="5788"/>
                    <a:pt x="19686" y="4704"/>
                  </a:cubicBezTo>
                  <a:cubicBezTo>
                    <a:pt x="18992" y="3621"/>
                    <a:pt x="16972" y="3746"/>
                    <a:pt x="15900" y="2999"/>
                  </a:cubicBezTo>
                  <a:cubicBezTo>
                    <a:pt x="14866" y="2278"/>
                    <a:pt x="14300" y="323"/>
                    <a:pt x="12991" y="36"/>
                  </a:cubicBezTo>
                  <a:cubicBezTo>
                    <a:pt x="12880" y="12"/>
                    <a:pt x="12768" y="1"/>
                    <a:pt x="126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8"/>
            <p:cNvSpPr/>
            <p:nvPr/>
          </p:nvSpPr>
          <p:spPr>
            <a:xfrm>
              <a:off x="4758259" y="1441156"/>
              <a:ext cx="1379079" cy="1354570"/>
            </a:xfrm>
            <a:custGeom>
              <a:avLst/>
              <a:gdLst/>
              <a:ahLst/>
              <a:cxnLst/>
              <a:rect l="l" t="t" r="r" b="b"/>
              <a:pathLst>
                <a:path w="17336" h="17059" extrusionOk="0">
                  <a:moveTo>
                    <a:pt x="9453" y="626"/>
                  </a:moveTo>
                  <a:cubicBezTo>
                    <a:pt x="9488" y="626"/>
                    <a:pt x="9522" y="627"/>
                    <a:pt x="9556" y="631"/>
                  </a:cubicBezTo>
                  <a:cubicBezTo>
                    <a:pt x="10511" y="725"/>
                    <a:pt x="11081" y="2065"/>
                    <a:pt x="11881" y="2487"/>
                  </a:cubicBezTo>
                  <a:cubicBezTo>
                    <a:pt x="12707" y="2929"/>
                    <a:pt x="14134" y="2668"/>
                    <a:pt x="14719" y="3382"/>
                  </a:cubicBezTo>
                  <a:cubicBezTo>
                    <a:pt x="15304" y="4091"/>
                    <a:pt x="14772" y="5443"/>
                    <a:pt x="15048" y="6337"/>
                  </a:cubicBezTo>
                  <a:cubicBezTo>
                    <a:pt x="15312" y="7201"/>
                    <a:pt x="16520" y="8021"/>
                    <a:pt x="16425" y="8975"/>
                  </a:cubicBezTo>
                  <a:cubicBezTo>
                    <a:pt x="16331" y="9930"/>
                    <a:pt x="14991" y="10500"/>
                    <a:pt x="14564" y="11296"/>
                  </a:cubicBezTo>
                  <a:cubicBezTo>
                    <a:pt x="14123" y="12123"/>
                    <a:pt x="14387" y="13549"/>
                    <a:pt x="13674" y="14138"/>
                  </a:cubicBezTo>
                  <a:cubicBezTo>
                    <a:pt x="13391" y="14371"/>
                    <a:pt x="13006" y="14427"/>
                    <a:pt x="12589" y="14427"/>
                  </a:cubicBezTo>
                  <a:cubicBezTo>
                    <a:pt x="12209" y="14427"/>
                    <a:pt x="11801" y="14381"/>
                    <a:pt x="11419" y="14381"/>
                  </a:cubicBezTo>
                  <a:cubicBezTo>
                    <a:pt x="11170" y="14381"/>
                    <a:pt x="10931" y="14401"/>
                    <a:pt x="10718" y="14466"/>
                  </a:cubicBezTo>
                  <a:cubicBezTo>
                    <a:pt x="9885" y="14718"/>
                    <a:pt x="9095" y="15849"/>
                    <a:pt x="8183" y="15849"/>
                  </a:cubicBezTo>
                  <a:cubicBezTo>
                    <a:pt x="8149" y="15849"/>
                    <a:pt x="8115" y="15847"/>
                    <a:pt x="8081" y="15844"/>
                  </a:cubicBezTo>
                  <a:cubicBezTo>
                    <a:pt x="7126" y="15750"/>
                    <a:pt x="6556" y="14410"/>
                    <a:pt x="5759" y="13983"/>
                  </a:cubicBezTo>
                  <a:cubicBezTo>
                    <a:pt x="4933" y="13541"/>
                    <a:pt x="3503" y="13806"/>
                    <a:pt x="2918" y="13093"/>
                  </a:cubicBezTo>
                  <a:cubicBezTo>
                    <a:pt x="2333" y="12379"/>
                    <a:pt x="2865" y="11032"/>
                    <a:pt x="2589" y="10137"/>
                  </a:cubicBezTo>
                  <a:cubicBezTo>
                    <a:pt x="2326" y="9273"/>
                    <a:pt x="1122" y="8454"/>
                    <a:pt x="1212" y="7500"/>
                  </a:cubicBezTo>
                  <a:cubicBezTo>
                    <a:pt x="1307" y="6544"/>
                    <a:pt x="2646" y="5975"/>
                    <a:pt x="3073" y="5175"/>
                  </a:cubicBezTo>
                  <a:cubicBezTo>
                    <a:pt x="3510" y="4348"/>
                    <a:pt x="3250" y="2921"/>
                    <a:pt x="3963" y="2337"/>
                  </a:cubicBezTo>
                  <a:cubicBezTo>
                    <a:pt x="4246" y="2103"/>
                    <a:pt x="4632" y="2048"/>
                    <a:pt x="5050" y="2048"/>
                  </a:cubicBezTo>
                  <a:cubicBezTo>
                    <a:pt x="5430" y="2048"/>
                    <a:pt x="5836" y="2094"/>
                    <a:pt x="6218" y="2094"/>
                  </a:cubicBezTo>
                  <a:cubicBezTo>
                    <a:pt x="6469" y="2094"/>
                    <a:pt x="6708" y="2074"/>
                    <a:pt x="6922" y="2008"/>
                  </a:cubicBezTo>
                  <a:cubicBezTo>
                    <a:pt x="7752" y="1753"/>
                    <a:pt x="8542" y="626"/>
                    <a:pt x="9453" y="626"/>
                  </a:cubicBezTo>
                  <a:close/>
                  <a:moveTo>
                    <a:pt x="9671" y="0"/>
                  </a:moveTo>
                  <a:cubicBezTo>
                    <a:pt x="8665" y="0"/>
                    <a:pt x="7742" y="1199"/>
                    <a:pt x="6813" y="1442"/>
                  </a:cubicBezTo>
                  <a:cubicBezTo>
                    <a:pt x="6623" y="1492"/>
                    <a:pt x="6416" y="1510"/>
                    <a:pt x="6201" y="1510"/>
                  </a:cubicBezTo>
                  <a:cubicBezTo>
                    <a:pt x="5663" y="1510"/>
                    <a:pt x="5069" y="1399"/>
                    <a:pt x="4533" y="1399"/>
                  </a:cubicBezTo>
                  <a:cubicBezTo>
                    <a:pt x="4131" y="1399"/>
                    <a:pt x="3761" y="1462"/>
                    <a:pt x="3472" y="1680"/>
                  </a:cubicBezTo>
                  <a:cubicBezTo>
                    <a:pt x="2646" y="2306"/>
                    <a:pt x="2876" y="3922"/>
                    <a:pt x="2345" y="4831"/>
                  </a:cubicBezTo>
                  <a:cubicBezTo>
                    <a:pt x="1831" y="5706"/>
                    <a:pt x="295" y="6292"/>
                    <a:pt x="152" y="7359"/>
                  </a:cubicBezTo>
                  <a:cubicBezTo>
                    <a:pt x="1" y="8428"/>
                    <a:pt x="1321" y="9402"/>
                    <a:pt x="1582" y="10386"/>
                  </a:cubicBezTo>
                  <a:cubicBezTo>
                    <a:pt x="1846" y="11405"/>
                    <a:pt x="1190" y="12900"/>
                    <a:pt x="1816" y="13727"/>
                  </a:cubicBezTo>
                  <a:cubicBezTo>
                    <a:pt x="2442" y="14553"/>
                    <a:pt x="4061" y="14323"/>
                    <a:pt x="4971" y="14855"/>
                  </a:cubicBezTo>
                  <a:cubicBezTo>
                    <a:pt x="5846" y="15368"/>
                    <a:pt x="6428" y="16901"/>
                    <a:pt x="7496" y="17047"/>
                  </a:cubicBezTo>
                  <a:cubicBezTo>
                    <a:pt x="7552" y="17055"/>
                    <a:pt x="7609" y="17059"/>
                    <a:pt x="7665" y="17059"/>
                  </a:cubicBezTo>
                  <a:cubicBezTo>
                    <a:pt x="8670" y="17059"/>
                    <a:pt x="9593" y="15864"/>
                    <a:pt x="10523" y="15617"/>
                  </a:cubicBezTo>
                  <a:cubicBezTo>
                    <a:pt x="10712" y="15568"/>
                    <a:pt x="10917" y="15550"/>
                    <a:pt x="11132" y="15550"/>
                  </a:cubicBezTo>
                  <a:cubicBezTo>
                    <a:pt x="11670" y="15550"/>
                    <a:pt x="12266" y="15662"/>
                    <a:pt x="12804" y="15662"/>
                  </a:cubicBezTo>
                  <a:cubicBezTo>
                    <a:pt x="13206" y="15662"/>
                    <a:pt x="13575" y="15599"/>
                    <a:pt x="13862" y="15380"/>
                  </a:cubicBezTo>
                  <a:cubicBezTo>
                    <a:pt x="14689" y="14753"/>
                    <a:pt x="14459" y="13138"/>
                    <a:pt x="14991" y="12228"/>
                  </a:cubicBezTo>
                  <a:cubicBezTo>
                    <a:pt x="15504" y="11353"/>
                    <a:pt x="17041" y="10771"/>
                    <a:pt x="17187" y="9704"/>
                  </a:cubicBezTo>
                  <a:cubicBezTo>
                    <a:pt x="17335" y="8632"/>
                    <a:pt x="16014" y="7658"/>
                    <a:pt x="15757" y="6673"/>
                  </a:cubicBezTo>
                  <a:cubicBezTo>
                    <a:pt x="15489" y="5654"/>
                    <a:pt x="16146" y="4159"/>
                    <a:pt x="15519" y="3333"/>
                  </a:cubicBezTo>
                  <a:cubicBezTo>
                    <a:pt x="14893" y="2510"/>
                    <a:pt x="13277" y="2736"/>
                    <a:pt x="12368" y="2205"/>
                  </a:cubicBezTo>
                  <a:cubicBezTo>
                    <a:pt x="11488" y="1691"/>
                    <a:pt x="10908" y="159"/>
                    <a:pt x="9840" y="12"/>
                  </a:cubicBezTo>
                  <a:cubicBezTo>
                    <a:pt x="9783" y="4"/>
                    <a:pt x="9727" y="0"/>
                    <a:pt x="96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8"/>
            <p:cNvSpPr/>
            <p:nvPr/>
          </p:nvSpPr>
          <p:spPr>
            <a:xfrm>
              <a:off x="4933033" y="1537794"/>
              <a:ext cx="1077505" cy="1068077"/>
            </a:xfrm>
            <a:custGeom>
              <a:avLst/>
              <a:gdLst/>
              <a:ahLst/>
              <a:cxnLst/>
              <a:rect l="l" t="t" r="r" b="b"/>
              <a:pathLst>
                <a:path w="13545" h="13451" extrusionOk="0">
                  <a:moveTo>
                    <a:pt x="7010" y="554"/>
                  </a:moveTo>
                  <a:cubicBezTo>
                    <a:pt x="7014" y="554"/>
                    <a:pt x="7019" y="554"/>
                    <a:pt x="7023" y="554"/>
                  </a:cubicBezTo>
                  <a:cubicBezTo>
                    <a:pt x="7760" y="565"/>
                    <a:pt x="8280" y="1557"/>
                    <a:pt x="8918" y="1836"/>
                  </a:cubicBezTo>
                  <a:cubicBezTo>
                    <a:pt x="9578" y="2124"/>
                    <a:pt x="10658" y="1836"/>
                    <a:pt x="11153" y="2346"/>
                  </a:cubicBezTo>
                  <a:cubicBezTo>
                    <a:pt x="11646" y="2855"/>
                    <a:pt x="11318" y="3923"/>
                    <a:pt x="11587" y="4595"/>
                  </a:cubicBezTo>
                  <a:cubicBezTo>
                    <a:pt x="11839" y="5241"/>
                    <a:pt x="12817" y="5796"/>
                    <a:pt x="12806" y="6536"/>
                  </a:cubicBezTo>
                  <a:cubicBezTo>
                    <a:pt x="12790" y="7271"/>
                    <a:pt x="11798" y="7792"/>
                    <a:pt x="11519" y="8429"/>
                  </a:cubicBezTo>
                  <a:cubicBezTo>
                    <a:pt x="11231" y="9091"/>
                    <a:pt x="11519" y="10169"/>
                    <a:pt x="11009" y="10660"/>
                  </a:cubicBezTo>
                  <a:cubicBezTo>
                    <a:pt x="10500" y="11155"/>
                    <a:pt x="9432" y="10830"/>
                    <a:pt x="8763" y="11094"/>
                  </a:cubicBezTo>
                  <a:cubicBezTo>
                    <a:pt x="8117" y="11346"/>
                    <a:pt x="7566" y="12313"/>
                    <a:pt x="6835" y="12313"/>
                  </a:cubicBezTo>
                  <a:cubicBezTo>
                    <a:pt x="6831" y="12313"/>
                    <a:pt x="6827" y="12313"/>
                    <a:pt x="6823" y="12313"/>
                  </a:cubicBezTo>
                  <a:cubicBezTo>
                    <a:pt x="6084" y="12298"/>
                    <a:pt x="5563" y="11305"/>
                    <a:pt x="4926" y="11030"/>
                  </a:cubicBezTo>
                  <a:cubicBezTo>
                    <a:pt x="4264" y="10739"/>
                    <a:pt x="3189" y="11030"/>
                    <a:pt x="2695" y="10517"/>
                  </a:cubicBezTo>
                  <a:cubicBezTo>
                    <a:pt x="2200" y="10011"/>
                    <a:pt x="2525" y="8939"/>
                    <a:pt x="2261" y="8271"/>
                  </a:cubicBezTo>
                  <a:cubicBezTo>
                    <a:pt x="2008" y="7626"/>
                    <a:pt x="1031" y="7071"/>
                    <a:pt x="1045" y="6332"/>
                  </a:cubicBezTo>
                  <a:cubicBezTo>
                    <a:pt x="1057" y="5595"/>
                    <a:pt x="2050" y="5075"/>
                    <a:pt x="2329" y="4437"/>
                  </a:cubicBezTo>
                  <a:cubicBezTo>
                    <a:pt x="2616" y="3777"/>
                    <a:pt x="2325" y="2697"/>
                    <a:pt x="2838" y="2202"/>
                  </a:cubicBezTo>
                  <a:cubicBezTo>
                    <a:pt x="3348" y="1712"/>
                    <a:pt x="4416" y="2037"/>
                    <a:pt x="5084" y="1772"/>
                  </a:cubicBezTo>
                  <a:cubicBezTo>
                    <a:pt x="5729" y="1517"/>
                    <a:pt x="6281" y="554"/>
                    <a:pt x="7010" y="554"/>
                  </a:cubicBezTo>
                  <a:close/>
                  <a:moveTo>
                    <a:pt x="7100" y="1"/>
                  </a:moveTo>
                  <a:cubicBezTo>
                    <a:pt x="6281" y="1"/>
                    <a:pt x="5615" y="1050"/>
                    <a:pt x="4880" y="1308"/>
                  </a:cubicBezTo>
                  <a:cubicBezTo>
                    <a:pt x="4638" y="1393"/>
                    <a:pt x="4353" y="1410"/>
                    <a:pt x="4058" y="1410"/>
                  </a:cubicBezTo>
                  <a:cubicBezTo>
                    <a:pt x="3857" y="1410"/>
                    <a:pt x="3651" y="1402"/>
                    <a:pt x="3450" y="1402"/>
                  </a:cubicBezTo>
                  <a:cubicBezTo>
                    <a:pt x="3000" y="1402"/>
                    <a:pt x="2576" y="1442"/>
                    <a:pt x="2287" y="1701"/>
                  </a:cubicBezTo>
                  <a:cubicBezTo>
                    <a:pt x="1679" y="2240"/>
                    <a:pt x="1963" y="3489"/>
                    <a:pt x="1604" y="4233"/>
                  </a:cubicBezTo>
                  <a:cubicBezTo>
                    <a:pt x="1257" y="4950"/>
                    <a:pt x="94" y="5498"/>
                    <a:pt x="49" y="6343"/>
                  </a:cubicBezTo>
                  <a:cubicBezTo>
                    <a:pt x="0" y="7189"/>
                    <a:pt x="1091" y="7863"/>
                    <a:pt x="1355" y="8619"/>
                  </a:cubicBezTo>
                  <a:cubicBezTo>
                    <a:pt x="1627" y="9396"/>
                    <a:pt x="1207" y="10603"/>
                    <a:pt x="1747" y="11211"/>
                  </a:cubicBezTo>
                  <a:cubicBezTo>
                    <a:pt x="2287" y="11815"/>
                    <a:pt x="3536" y="11536"/>
                    <a:pt x="4276" y="11894"/>
                  </a:cubicBezTo>
                  <a:cubicBezTo>
                    <a:pt x="4997" y="12242"/>
                    <a:pt x="5544" y="13404"/>
                    <a:pt x="6389" y="13449"/>
                  </a:cubicBezTo>
                  <a:cubicBezTo>
                    <a:pt x="6408" y="13450"/>
                    <a:pt x="6426" y="13451"/>
                    <a:pt x="6445" y="13451"/>
                  </a:cubicBezTo>
                  <a:cubicBezTo>
                    <a:pt x="7265" y="13451"/>
                    <a:pt x="7926" y="12402"/>
                    <a:pt x="8662" y="12148"/>
                  </a:cubicBezTo>
                  <a:cubicBezTo>
                    <a:pt x="8910" y="12060"/>
                    <a:pt x="9201" y="12043"/>
                    <a:pt x="9503" y="12043"/>
                  </a:cubicBezTo>
                  <a:cubicBezTo>
                    <a:pt x="9696" y="12043"/>
                    <a:pt x="9893" y="12050"/>
                    <a:pt x="10086" y="12050"/>
                  </a:cubicBezTo>
                  <a:cubicBezTo>
                    <a:pt x="10539" y="12050"/>
                    <a:pt x="10967" y="12011"/>
                    <a:pt x="11258" y="11751"/>
                  </a:cubicBezTo>
                  <a:cubicBezTo>
                    <a:pt x="11862" y="11211"/>
                    <a:pt x="11583" y="9962"/>
                    <a:pt x="11941" y="9218"/>
                  </a:cubicBezTo>
                  <a:cubicBezTo>
                    <a:pt x="12288" y="8506"/>
                    <a:pt x="13451" y="7954"/>
                    <a:pt x="13499" y="7109"/>
                  </a:cubicBezTo>
                  <a:cubicBezTo>
                    <a:pt x="13545" y="6264"/>
                    <a:pt x="12454" y="5588"/>
                    <a:pt x="12194" y="4834"/>
                  </a:cubicBezTo>
                  <a:cubicBezTo>
                    <a:pt x="11918" y="4056"/>
                    <a:pt x="12341" y="2848"/>
                    <a:pt x="11798" y="2240"/>
                  </a:cubicBezTo>
                  <a:cubicBezTo>
                    <a:pt x="11258" y="1636"/>
                    <a:pt x="10009" y="1916"/>
                    <a:pt x="9265" y="1557"/>
                  </a:cubicBezTo>
                  <a:cubicBezTo>
                    <a:pt x="8552" y="1211"/>
                    <a:pt x="8001" y="48"/>
                    <a:pt x="7156" y="2"/>
                  </a:cubicBezTo>
                  <a:cubicBezTo>
                    <a:pt x="7137" y="1"/>
                    <a:pt x="7119" y="1"/>
                    <a:pt x="7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8"/>
            <p:cNvSpPr/>
            <p:nvPr/>
          </p:nvSpPr>
          <p:spPr>
            <a:xfrm>
              <a:off x="5090941" y="1622124"/>
              <a:ext cx="809739" cy="806199"/>
            </a:xfrm>
            <a:custGeom>
              <a:avLst/>
              <a:gdLst/>
              <a:ahLst/>
              <a:cxnLst/>
              <a:rect l="l" t="t" r="r" b="b"/>
              <a:pathLst>
                <a:path w="10179" h="10153" extrusionOk="0">
                  <a:moveTo>
                    <a:pt x="5009" y="468"/>
                  </a:moveTo>
                  <a:cubicBezTo>
                    <a:pt x="5531" y="468"/>
                    <a:pt x="5959" y="1137"/>
                    <a:pt x="6435" y="1299"/>
                  </a:cubicBezTo>
                  <a:cubicBezTo>
                    <a:pt x="6585" y="1350"/>
                    <a:pt x="6760" y="1361"/>
                    <a:pt x="6941" y="1361"/>
                  </a:cubicBezTo>
                  <a:cubicBezTo>
                    <a:pt x="7083" y="1361"/>
                    <a:pt x="7229" y="1354"/>
                    <a:pt x="7371" y="1354"/>
                  </a:cubicBezTo>
                  <a:cubicBezTo>
                    <a:pt x="7652" y="1354"/>
                    <a:pt x="7917" y="1381"/>
                    <a:pt x="8099" y="1541"/>
                  </a:cubicBezTo>
                  <a:cubicBezTo>
                    <a:pt x="8492" y="1888"/>
                    <a:pt x="8314" y="2688"/>
                    <a:pt x="8548" y="3164"/>
                  </a:cubicBezTo>
                  <a:cubicBezTo>
                    <a:pt x="8771" y="3624"/>
                    <a:pt x="9522" y="3971"/>
                    <a:pt x="9553" y="4514"/>
                  </a:cubicBezTo>
                  <a:cubicBezTo>
                    <a:pt x="9586" y="5054"/>
                    <a:pt x="8891" y="5493"/>
                    <a:pt x="8726" y="5975"/>
                  </a:cubicBezTo>
                  <a:cubicBezTo>
                    <a:pt x="8552" y="6477"/>
                    <a:pt x="8828" y="7251"/>
                    <a:pt x="8480" y="7644"/>
                  </a:cubicBezTo>
                  <a:cubicBezTo>
                    <a:pt x="8137" y="8036"/>
                    <a:pt x="7333" y="7858"/>
                    <a:pt x="6858" y="8092"/>
                  </a:cubicBezTo>
                  <a:cubicBezTo>
                    <a:pt x="6401" y="8315"/>
                    <a:pt x="6054" y="9062"/>
                    <a:pt x="5510" y="9097"/>
                  </a:cubicBezTo>
                  <a:cubicBezTo>
                    <a:pt x="5498" y="9097"/>
                    <a:pt x="5485" y="9098"/>
                    <a:pt x="5473" y="9098"/>
                  </a:cubicBezTo>
                  <a:cubicBezTo>
                    <a:pt x="4950" y="9098"/>
                    <a:pt x="4518" y="8428"/>
                    <a:pt x="4046" y="8266"/>
                  </a:cubicBezTo>
                  <a:cubicBezTo>
                    <a:pt x="3895" y="8215"/>
                    <a:pt x="3721" y="8204"/>
                    <a:pt x="3539" y="8204"/>
                  </a:cubicBezTo>
                  <a:cubicBezTo>
                    <a:pt x="3397" y="8204"/>
                    <a:pt x="3250" y="8211"/>
                    <a:pt x="3107" y="8211"/>
                  </a:cubicBezTo>
                  <a:cubicBezTo>
                    <a:pt x="2826" y="8211"/>
                    <a:pt x="2562" y="8184"/>
                    <a:pt x="2382" y="8024"/>
                  </a:cubicBezTo>
                  <a:cubicBezTo>
                    <a:pt x="1990" y="7681"/>
                    <a:pt x="2163" y="6877"/>
                    <a:pt x="1932" y="6402"/>
                  </a:cubicBezTo>
                  <a:cubicBezTo>
                    <a:pt x="1706" y="5945"/>
                    <a:pt x="959" y="5594"/>
                    <a:pt x="925" y="5054"/>
                  </a:cubicBezTo>
                  <a:cubicBezTo>
                    <a:pt x="891" y="4514"/>
                    <a:pt x="1589" y="4073"/>
                    <a:pt x="1755" y="3590"/>
                  </a:cubicBezTo>
                  <a:cubicBezTo>
                    <a:pt x="1929" y="3088"/>
                    <a:pt x="1653" y="2314"/>
                    <a:pt x="1997" y="1926"/>
                  </a:cubicBezTo>
                  <a:cubicBezTo>
                    <a:pt x="2344" y="1533"/>
                    <a:pt x="3144" y="1706"/>
                    <a:pt x="3620" y="1476"/>
                  </a:cubicBezTo>
                  <a:cubicBezTo>
                    <a:pt x="4080" y="1250"/>
                    <a:pt x="4427" y="503"/>
                    <a:pt x="4970" y="469"/>
                  </a:cubicBezTo>
                  <a:cubicBezTo>
                    <a:pt x="4983" y="468"/>
                    <a:pt x="4996" y="468"/>
                    <a:pt x="5009" y="468"/>
                  </a:cubicBezTo>
                  <a:close/>
                  <a:moveTo>
                    <a:pt x="4991" y="1"/>
                  </a:moveTo>
                  <a:cubicBezTo>
                    <a:pt x="4986" y="1"/>
                    <a:pt x="4980" y="1"/>
                    <a:pt x="4974" y="1"/>
                  </a:cubicBezTo>
                  <a:cubicBezTo>
                    <a:pt x="4336" y="16"/>
                    <a:pt x="3892" y="877"/>
                    <a:pt x="3344" y="1118"/>
                  </a:cubicBezTo>
                  <a:cubicBezTo>
                    <a:pt x="2774" y="1371"/>
                    <a:pt x="1842" y="1129"/>
                    <a:pt x="1419" y="1571"/>
                  </a:cubicBezTo>
                  <a:cubicBezTo>
                    <a:pt x="997" y="2013"/>
                    <a:pt x="1279" y="2934"/>
                    <a:pt x="1057" y="3511"/>
                  </a:cubicBezTo>
                  <a:cubicBezTo>
                    <a:pt x="838" y="4073"/>
                    <a:pt x="0" y="4556"/>
                    <a:pt x="15" y="5194"/>
                  </a:cubicBezTo>
                  <a:cubicBezTo>
                    <a:pt x="30" y="5828"/>
                    <a:pt x="891" y="6273"/>
                    <a:pt x="1133" y="6824"/>
                  </a:cubicBezTo>
                  <a:cubicBezTo>
                    <a:pt x="1382" y="7390"/>
                    <a:pt x="1140" y="8323"/>
                    <a:pt x="1582" y="8745"/>
                  </a:cubicBezTo>
                  <a:cubicBezTo>
                    <a:pt x="2023" y="9172"/>
                    <a:pt x="2944" y="8885"/>
                    <a:pt x="3525" y="9107"/>
                  </a:cubicBezTo>
                  <a:cubicBezTo>
                    <a:pt x="4079" y="9325"/>
                    <a:pt x="4558" y="10153"/>
                    <a:pt x="5188" y="10153"/>
                  </a:cubicBezTo>
                  <a:cubicBezTo>
                    <a:pt x="5193" y="10153"/>
                    <a:pt x="5199" y="10153"/>
                    <a:pt x="5205" y="10153"/>
                  </a:cubicBezTo>
                  <a:cubicBezTo>
                    <a:pt x="5843" y="10138"/>
                    <a:pt x="6284" y="9278"/>
                    <a:pt x="6835" y="9036"/>
                  </a:cubicBezTo>
                  <a:cubicBezTo>
                    <a:pt x="7405" y="8783"/>
                    <a:pt x="8337" y="9025"/>
                    <a:pt x="8760" y="8583"/>
                  </a:cubicBezTo>
                  <a:cubicBezTo>
                    <a:pt x="9182" y="8142"/>
                    <a:pt x="8896" y="7221"/>
                    <a:pt x="9122" y="6639"/>
                  </a:cubicBezTo>
                  <a:cubicBezTo>
                    <a:pt x="9341" y="6081"/>
                    <a:pt x="10178" y="5598"/>
                    <a:pt x="10164" y="4960"/>
                  </a:cubicBezTo>
                  <a:cubicBezTo>
                    <a:pt x="10149" y="4322"/>
                    <a:pt x="9288" y="3880"/>
                    <a:pt x="9046" y="3330"/>
                  </a:cubicBezTo>
                  <a:cubicBezTo>
                    <a:pt x="8794" y="2763"/>
                    <a:pt x="9039" y="1831"/>
                    <a:pt x="8593" y="1405"/>
                  </a:cubicBezTo>
                  <a:cubicBezTo>
                    <a:pt x="8152" y="982"/>
                    <a:pt x="7231" y="1269"/>
                    <a:pt x="6654" y="1046"/>
                  </a:cubicBezTo>
                  <a:cubicBezTo>
                    <a:pt x="6100" y="830"/>
                    <a:pt x="5621" y="1"/>
                    <a:pt x="4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8"/>
            <p:cNvSpPr/>
            <p:nvPr/>
          </p:nvSpPr>
          <p:spPr>
            <a:xfrm>
              <a:off x="5229678" y="1692399"/>
              <a:ext cx="580397" cy="572510"/>
            </a:xfrm>
            <a:custGeom>
              <a:avLst/>
              <a:gdLst/>
              <a:ahLst/>
              <a:cxnLst/>
              <a:rect l="l" t="t" r="r" b="b"/>
              <a:pathLst>
                <a:path w="7296" h="7210" extrusionOk="0">
                  <a:moveTo>
                    <a:pt x="3442" y="372"/>
                  </a:moveTo>
                  <a:cubicBezTo>
                    <a:pt x="3787" y="372"/>
                    <a:pt x="4103" y="781"/>
                    <a:pt x="4423" y="863"/>
                  </a:cubicBezTo>
                  <a:cubicBezTo>
                    <a:pt x="4487" y="879"/>
                    <a:pt x="4556" y="885"/>
                    <a:pt x="4628" y="885"/>
                  </a:cubicBezTo>
                  <a:cubicBezTo>
                    <a:pt x="4818" y="885"/>
                    <a:pt x="5029" y="844"/>
                    <a:pt x="5218" y="844"/>
                  </a:cubicBezTo>
                  <a:cubicBezTo>
                    <a:pt x="5354" y="844"/>
                    <a:pt x="5479" y="865"/>
                    <a:pt x="5578" y="939"/>
                  </a:cubicBezTo>
                  <a:cubicBezTo>
                    <a:pt x="5865" y="1154"/>
                    <a:pt x="5789" y="1709"/>
                    <a:pt x="5974" y="2022"/>
                  </a:cubicBezTo>
                  <a:cubicBezTo>
                    <a:pt x="6151" y="2324"/>
                    <a:pt x="6680" y="2520"/>
                    <a:pt x="6736" y="2890"/>
                  </a:cubicBezTo>
                  <a:cubicBezTo>
                    <a:pt x="6790" y="3260"/>
                    <a:pt x="6332" y="3599"/>
                    <a:pt x="6246" y="3939"/>
                  </a:cubicBezTo>
                  <a:cubicBezTo>
                    <a:pt x="6156" y="4291"/>
                    <a:pt x="6386" y="4803"/>
                    <a:pt x="6174" y="5090"/>
                  </a:cubicBezTo>
                  <a:cubicBezTo>
                    <a:pt x="5959" y="5377"/>
                    <a:pt x="5400" y="5301"/>
                    <a:pt x="5087" y="5486"/>
                  </a:cubicBezTo>
                  <a:cubicBezTo>
                    <a:pt x="4785" y="5664"/>
                    <a:pt x="4585" y="6196"/>
                    <a:pt x="4219" y="6249"/>
                  </a:cubicBezTo>
                  <a:cubicBezTo>
                    <a:pt x="4199" y="6252"/>
                    <a:pt x="4179" y="6253"/>
                    <a:pt x="4159" y="6253"/>
                  </a:cubicBezTo>
                  <a:cubicBezTo>
                    <a:pt x="3812" y="6253"/>
                    <a:pt x="3491" y="5844"/>
                    <a:pt x="3170" y="5762"/>
                  </a:cubicBezTo>
                  <a:cubicBezTo>
                    <a:pt x="3107" y="5746"/>
                    <a:pt x="3039" y="5740"/>
                    <a:pt x="2967" y="5740"/>
                  </a:cubicBezTo>
                  <a:cubicBezTo>
                    <a:pt x="2778" y="5740"/>
                    <a:pt x="2568" y="5782"/>
                    <a:pt x="2378" y="5782"/>
                  </a:cubicBezTo>
                  <a:cubicBezTo>
                    <a:pt x="2243" y="5782"/>
                    <a:pt x="2117" y="5760"/>
                    <a:pt x="2019" y="5686"/>
                  </a:cubicBezTo>
                  <a:cubicBezTo>
                    <a:pt x="1732" y="5472"/>
                    <a:pt x="1808" y="4913"/>
                    <a:pt x="1622" y="4599"/>
                  </a:cubicBezTo>
                  <a:cubicBezTo>
                    <a:pt x="1446" y="4298"/>
                    <a:pt x="913" y="4101"/>
                    <a:pt x="861" y="3732"/>
                  </a:cubicBezTo>
                  <a:cubicBezTo>
                    <a:pt x="807" y="3362"/>
                    <a:pt x="1260" y="3026"/>
                    <a:pt x="1347" y="2686"/>
                  </a:cubicBezTo>
                  <a:cubicBezTo>
                    <a:pt x="1437" y="2331"/>
                    <a:pt x="1207" y="1818"/>
                    <a:pt x="1423" y="1532"/>
                  </a:cubicBezTo>
                  <a:cubicBezTo>
                    <a:pt x="1638" y="1244"/>
                    <a:pt x="2197" y="1320"/>
                    <a:pt x="2510" y="1135"/>
                  </a:cubicBezTo>
                  <a:cubicBezTo>
                    <a:pt x="2812" y="957"/>
                    <a:pt x="3008" y="426"/>
                    <a:pt x="3378" y="377"/>
                  </a:cubicBezTo>
                  <a:cubicBezTo>
                    <a:pt x="3399" y="373"/>
                    <a:pt x="3421" y="372"/>
                    <a:pt x="3442" y="372"/>
                  </a:cubicBezTo>
                  <a:close/>
                  <a:moveTo>
                    <a:pt x="3327" y="0"/>
                  </a:moveTo>
                  <a:cubicBezTo>
                    <a:pt x="3310" y="0"/>
                    <a:pt x="3293" y="1"/>
                    <a:pt x="3275" y="3"/>
                  </a:cubicBezTo>
                  <a:cubicBezTo>
                    <a:pt x="2827" y="52"/>
                    <a:pt x="2559" y="690"/>
                    <a:pt x="2181" y="894"/>
                  </a:cubicBezTo>
                  <a:cubicBezTo>
                    <a:pt x="1793" y="1101"/>
                    <a:pt x="1113" y="985"/>
                    <a:pt x="838" y="1320"/>
                  </a:cubicBezTo>
                  <a:cubicBezTo>
                    <a:pt x="566" y="1659"/>
                    <a:pt x="819" y="2298"/>
                    <a:pt x="690" y="2724"/>
                  </a:cubicBezTo>
                  <a:cubicBezTo>
                    <a:pt x="570" y="3131"/>
                    <a:pt x="0" y="3524"/>
                    <a:pt x="45" y="3977"/>
                  </a:cubicBezTo>
                  <a:cubicBezTo>
                    <a:pt x="94" y="4426"/>
                    <a:pt x="728" y="4694"/>
                    <a:pt x="932" y="5071"/>
                  </a:cubicBezTo>
                  <a:cubicBezTo>
                    <a:pt x="1143" y="5460"/>
                    <a:pt x="1023" y="6136"/>
                    <a:pt x="1362" y="6415"/>
                  </a:cubicBezTo>
                  <a:cubicBezTo>
                    <a:pt x="1495" y="6520"/>
                    <a:pt x="1672" y="6547"/>
                    <a:pt x="1865" y="6547"/>
                  </a:cubicBezTo>
                  <a:cubicBezTo>
                    <a:pt x="2054" y="6547"/>
                    <a:pt x="2258" y="6521"/>
                    <a:pt x="2447" y="6521"/>
                  </a:cubicBezTo>
                  <a:cubicBezTo>
                    <a:pt x="2560" y="6521"/>
                    <a:pt x="2667" y="6530"/>
                    <a:pt x="2763" y="6559"/>
                  </a:cubicBezTo>
                  <a:cubicBezTo>
                    <a:pt x="3158" y="6678"/>
                    <a:pt x="3536" y="7210"/>
                    <a:pt x="3964" y="7210"/>
                  </a:cubicBezTo>
                  <a:cubicBezTo>
                    <a:pt x="3981" y="7210"/>
                    <a:pt x="3998" y="7209"/>
                    <a:pt x="4015" y="7207"/>
                  </a:cubicBezTo>
                  <a:cubicBezTo>
                    <a:pt x="4468" y="7158"/>
                    <a:pt x="4736" y="6521"/>
                    <a:pt x="5109" y="6317"/>
                  </a:cubicBezTo>
                  <a:cubicBezTo>
                    <a:pt x="5503" y="6109"/>
                    <a:pt x="6178" y="6226"/>
                    <a:pt x="6454" y="5890"/>
                  </a:cubicBezTo>
                  <a:cubicBezTo>
                    <a:pt x="6729" y="5550"/>
                    <a:pt x="6476" y="4913"/>
                    <a:pt x="6600" y="4486"/>
                  </a:cubicBezTo>
                  <a:cubicBezTo>
                    <a:pt x="6725" y="4079"/>
                    <a:pt x="7295" y="3686"/>
                    <a:pt x="7250" y="3234"/>
                  </a:cubicBezTo>
                  <a:cubicBezTo>
                    <a:pt x="7201" y="2784"/>
                    <a:pt x="6563" y="2516"/>
                    <a:pt x="6359" y="2139"/>
                  </a:cubicBezTo>
                  <a:cubicBezTo>
                    <a:pt x="6147" y="1750"/>
                    <a:pt x="6269" y="1075"/>
                    <a:pt x="5933" y="795"/>
                  </a:cubicBezTo>
                  <a:cubicBezTo>
                    <a:pt x="5800" y="688"/>
                    <a:pt x="5623" y="661"/>
                    <a:pt x="5430" y="661"/>
                  </a:cubicBezTo>
                  <a:cubicBezTo>
                    <a:pt x="5241" y="661"/>
                    <a:pt x="5038" y="687"/>
                    <a:pt x="4848" y="687"/>
                  </a:cubicBezTo>
                  <a:cubicBezTo>
                    <a:pt x="4735" y="687"/>
                    <a:pt x="4626" y="678"/>
                    <a:pt x="4529" y="648"/>
                  </a:cubicBezTo>
                  <a:cubicBezTo>
                    <a:pt x="4133" y="532"/>
                    <a:pt x="3758" y="0"/>
                    <a:pt x="3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8"/>
            <p:cNvSpPr/>
            <p:nvPr/>
          </p:nvSpPr>
          <p:spPr>
            <a:xfrm>
              <a:off x="5354493" y="1746714"/>
              <a:ext cx="378658" cy="370504"/>
            </a:xfrm>
            <a:custGeom>
              <a:avLst/>
              <a:gdLst/>
              <a:ahLst/>
              <a:cxnLst/>
              <a:rect l="l" t="t" r="r" b="b"/>
              <a:pathLst>
                <a:path w="4760" h="4666" extrusionOk="0">
                  <a:moveTo>
                    <a:pt x="2186" y="264"/>
                  </a:moveTo>
                  <a:cubicBezTo>
                    <a:pt x="2391" y="264"/>
                    <a:pt x="2600" y="485"/>
                    <a:pt x="2793" y="515"/>
                  </a:cubicBezTo>
                  <a:cubicBezTo>
                    <a:pt x="2817" y="519"/>
                    <a:pt x="2842" y="521"/>
                    <a:pt x="2868" y="521"/>
                  </a:cubicBezTo>
                  <a:cubicBezTo>
                    <a:pt x="3014" y="521"/>
                    <a:pt x="3184" y="463"/>
                    <a:pt x="3330" y="463"/>
                  </a:cubicBezTo>
                  <a:cubicBezTo>
                    <a:pt x="3392" y="463"/>
                    <a:pt x="3450" y="474"/>
                    <a:pt x="3500" y="504"/>
                  </a:cubicBezTo>
                  <a:cubicBezTo>
                    <a:pt x="3684" y="621"/>
                    <a:pt x="3665" y="968"/>
                    <a:pt x="3794" y="1149"/>
                  </a:cubicBezTo>
                  <a:cubicBezTo>
                    <a:pt x="3918" y="1323"/>
                    <a:pt x="4251" y="1417"/>
                    <a:pt x="4299" y="1640"/>
                  </a:cubicBezTo>
                  <a:cubicBezTo>
                    <a:pt x="4352" y="1863"/>
                    <a:pt x="4092" y="2093"/>
                    <a:pt x="4054" y="2304"/>
                  </a:cubicBezTo>
                  <a:cubicBezTo>
                    <a:pt x="4016" y="2523"/>
                    <a:pt x="4183" y="2825"/>
                    <a:pt x="4066" y="3010"/>
                  </a:cubicBezTo>
                  <a:cubicBezTo>
                    <a:pt x="3948" y="3194"/>
                    <a:pt x="3605" y="3176"/>
                    <a:pt x="3424" y="3304"/>
                  </a:cubicBezTo>
                  <a:cubicBezTo>
                    <a:pt x="3246" y="3429"/>
                    <a:pt x="3152" y="3761"/>
                    <a:pt x="2929" y="3810"/>
                  </a:cubicBezTo>
                  <a:cubicBezTo>
                    <a:pt x="2909" y="3815"/>
                    <a:pt x="2889" y="3817"/>
                    <a:pt x="2868" y="3817"/>
                  </a:cubicBezTo>
                  <a:cubicBezTo>
                    <a:pt x="2666" y="3817"/>
                    <a:pt x="2461" y="3599"/>
                    <a:pt x="2269" y="3565"/>
                  </a:cubicBezTo>
                  <a:cubicBezTo>
                    <a:pt x="2245" y="3561"/>
                    <a:pt x="2221" y="3559"/>
                    <a:pt x="2196" y="3559"/>
                  </a:cubicBezTo>
                  <a:cubicBezTo>
                    <a:pt x="2049" y="3559"/>
                    <a:pt x="1878" y="3618"/>
                    <a:pt x="1731" y="3618"/>
                  </a:cubicBezTo>
                  <a:cubicBezTo>
                    <a:pt x="1668" y="3618"/>
                    <a:pt x="1609" y="3607"/>
                    <a:pt x="1560" y="3576"/>
                  </a:cubicBezTo>
                  <a:cubicBezTo>
                    <a:pt x="1375" y="3459"/>
                    <a:pt x="1394" y="3112"/>
                    <a:pt x="1265" y="2931"/>
                  </a:cubicBezTo>
                  <a:cubicBezTo>
                    <a:pt x="1145" y="2757"/>
                    <a:pt x="809" y="2663"/>
                    <a:pt x="760" y="2440"/>
                  </a:cubicBezTo>
                  <a:cubicBezTo>
                    <a:pt x="710" y="2217"/>
                    <a:pt x="971" y="1991"/>
                    <a:pt x="1004" y="1780"/>
                  </a:cubicBezTo>
                  <a:cubicBezTo>
                    <a:pt x="1046" y="1560"/>
                    <a:pt x="880" y="1255"/>
                    <a:pt x="997" y="1070"/>
                  </a:cubicBezTo>
                  <a:cubicBezTo>
                    <a:pt x="1114" y="885"/>
                    <a:pt x="1457" y="904"/>
                    <a:pt x="1638" y="776"/>
                  </a:cubicBezTo>
                  <a:cubicBezTo>
                    <a:pt x="1816" y="655"/>
                    <a:pt x="1910" y="319"/>
                    <a:pt x="2129" y="270"/>
                  </a:cubicBezTo>
                  <a:cubicBezTo>
                    <a:pt x="2148" y="266"/>
                    <a:pt x="2167" y="264"/>
                    <a:pt x="2186" y="264"/>
                  </a:cubicBezTo>
                  <a:close/>
                  <a:moveTo>
                    <a:pt x="2013" y="1"/>
                  </a:moveTo>
                  <a:cubicBezTo>
                    <a:pt x="1993" y="1"/>
                    <a:pt x="1972" y="2"/>
                    <a:pt x="1952" y="6"/>
                  </a:cubicBezTo>
                  <a:cubicBezTo>
                    <a:pt x="1657" y="62"/>
                    <a:pt x="1518" y="489"/>
                    <a:pt x="1284" y="644"/>
                  </a:cubicBezTo>
                  <a:cubicBezTo>
                    <a:pt x="1042" y="799"/>
                    <a:pt x="593" y="757"/>
                    <a:pt x="431" y="991"/>
                  </a:cubicBezTo>
                  <a:cubicBezTo>
                    <a:pt x="269" y="1229"/>
                    <a:pt x="469" y="1628"/>
                    <a:pt x="408" y="1912"/>
                  </a:cubicBezTo>
                  <a:cubicBezTo>
                    <a:pt x="348" y="2187"/>
                    <a:pt x="1" y="2470"/>
                    <a:pt x="53" y="2761"/>
                  </a:cubicBezTo>
                  <a:cubicBezTo>
                    <a:pt x="107" y="3055"/>
                    <a:pt x="537" y="3194"/>
                    <a:pt x="687" y="3429"/>
                  </a:cubicBezTo>
                  <a:cubicBezTo>
                    <a:pt x="846" y="3674"/>
                    <a:pt x="801" y="4119"/>
                    <a:pt x="1039" y="4281"/>
                  </a:cubicBezTo>
                  <a:cubicBezTo>
                    <a:pt x="1110" y="4331"/>
                    <a:pt x="1196" y="4347"/>
                    <a:pt x="1290" y="4347"/>
                  </a:cubicBezTo>
                  <a:cubicBezTo>
                    <a:pt x="1462" y="4347"/>
                    <a:pt x="1661" y="4292"/>
                    <a:pt x="1836" y="4292"/>
                  </a:cubicBezTo>
                  <a:cubicBezTo>
                    <a:pt x="1879" y="4292"/>
                    <a:pt x="1920" y="4296"/>
                    <a:pt x="1960" y="4304"/>
                  </a:cubicBezTo>
                  <a:cubicBezTo>
                    <a:pt x="2211" y="4360"/>
                    <a:pt x="2475" y="4665"/>
                    <a:pt x="2744" y="4665"/>
                  </a:cubicBezTo>
                  <a:cubicBezTo>
                    <a:pt x="2765" y="4665"/>
                    <a:pt x="2787" y="4663"/>
                    <a:pt x="2809" y="4659"/>
                  </a:cubicBezTo>
                  <a:cubicBezTo>
                    <a:pt x="3099" y="4606"/>
                    <a:pt x="3239" y="4180"/>
                    <a:pt x="3477" y="4025"/>
                  </a:cubicBezTo>
                  <a:cubicBezTo>
                    <a:pt x="3718" y="3866"/>
                    <a:pt x="4167" y="3912"/>
                    <a:pt x="4326" y="3674"/>
                  </a:cubicBezTo>
                  <a:cubicBezTo>
                    <a:pt x="4488" y="3440"/>
                    <a:pt x="4292" y="3040"/>
                    <a:pt x="4352" y="2753"/>
                  </a:cubicBezTo>
                  <a:cubicBezTo>
                    <a:pt x="4409" y="2482"/>
                    <a:pt x="4760" y="2198"/>
                    <a:pt x="4707" y="1904"/>
                  </a:cubicBezTo>
                  <a:cubicBezTo>
                    <a:pt x="4655" y="1614"/>
                    <a:pt x="4224" y="1473"/>
                    <a:pt x="4069" y="1236"/>
                  </a:cubicBezTo>
                  <a:cubicBezTo>
                    <a:pt x="3915" y="994"/>
                    <a:pt x="3956" y="545"/>
                    <a:pt x="3722" y="387"/>
                  </a:cubicBezTo>
                  <a:cubicBezTo>
                    <a:pt x="3650" y="337"/>
                    <a:pt x="3563" y="321"/>
                    <a:pt x="3468" y="321"/>
                  </a:cubicBezTo>
                  <a:cubicBezTo>
                    <a:pt x="3294" y="321"/>
                    <a:pt x="3095" y="375"/>
                    <a:pt x="2921" y="375"/>
                  </a:cubicBezTo>
                  <a:cubicBezTo>
                    <a:pt x="2879" y="375"/>
                    <a:pt x="2839" y="372"/>
                    <a:pt x="2801" y="364"/>
                  </a:cubicBezTo>
                  <a:cubicBezTo>
                    <a:pt x="2545" y="308"/>
                    <a:pt x="2282" y="1"/>
                    <a:pt x="2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8"/>
            <p:cNvSpPr/>
            <p:nvPr/>
          </p:nvSpPr>
          <p:spPr>
            <a:xfrm>
              <a:off x="5463160" y="1784114"/>
              <a:ext cx="209057" cy="202721"/>
            </a:xfrm>
            <a:custGeom>
              <a:avLst/>
              <a:gdLst/>
              <a:ahLst/>
              <a:cxnLst/>
              <a:rect l="l" t="t" r="r" b="b"/>
              <a:pathLst>
                <a:path w="2628" h="2553" extrusionOk="0">
                  <a:moveTo>
                    <a:pt x="1109" y="236"/>
                  </a:moveTo>
                  <a:cubicBezTo>
                    <a:pt x="1212" y="236"/>
                    <a:pt x="1318" y="340"/>
                    <a:pt x="1416" y="354"/>
                  </a:cubicBezTo>
                  <a:cubicBezTo>
                    <a:pt x="1425" y="355"/>
                    <a:pt x="1434" y="356"/>
                    <a:pt x="1443" y="356"/>
                  </a:cubicBezTo>
                  <a:cubicBezTo>
                    <a:pt x="1525" y="356"/>
                    <a:pt x="1624" y="314"/>
                    <a:pt x="1704" y="314"/>
                  </a:cubicBezTo>
                  <a:cubicBezTo>
                    <a:pt x="1732" y="314"/>
                    <a:pt x="1757" y="319"/>
                    <a:pt x="1779" y="331"/>
                  </a:cubicBezTo>
                  <a:cubicBezTo>
                    <a:pt x="1876" y="391"/>
                    <a:pt x="1873" y="565"/>
                    <a:pt x="1944" y="656"/>
                  </a:cubicBezTo>
                  <a:cubicBezTo>
                    <a:pt x="2012" y="743"/>
                    <a:pt x="2186" y="788"/>
                    <a:pt x="2212" y="897"/>
                  </a:cubicBezTo>
                  <a:cubicBezTo>
                    <a:pt x="2242" y="1011"/>
                    <a:pt x="2115" y="1135"/>
                    <a:pt x="2103" y="1244"/>
                  </a:cubicBezTo>
                  <a:cubicBezTo>
                    <a:pt x="2084" y="1358"/>
                    <a:pt x="2174" y="1509"/>
                    <a:pt x="2122" y="1607"/>
                  </a:cubicBezTo>
                  <a:cubicBezTo>
                    <a:pt x="2066" y="1704"/>
                    <a:pt x="1888" y="1701"/>
                    <a:pt x="1798" y="1769"/>
                  </a:cubicBezTo>
                  <a:cubicBezTo>
                    <a:pt x="1711" y="1837"/>
                    <a:pt x="1669" y="2011"/>
                    <a:pt x="1556" y="2040"/>
                  </a:cubicBezTo>
                  <a:cubicBezTo>
                    <a:pt x="1544" y="2044"/>
                    <a:pt x="1532" y="2045"/>
                    <a:pt x="1520" y="2045"/>
                  </a:cubicBezTo>
                  <a:cubicBezTo>
                    <a:pt x="1418" y="2045"/>
                    <a:pt x="1311" y="1938"/>
                    <a:pt x="1213" y="1927"/>
                  </a:cubicBezTo>
                  <a:cubicBezTo>
                    <a:pt x="1204" y="1926"/>
                    <a:pt x="1195" y="1926"/>
                    <a:pt x="1185" y="1926"/>
                  </a:cubicBezTo>
                  <a:cubicBezTo>
                    <a:pt x="1103" y="1926"/>
                    <a:pt x="1007" y="1965"/>
                    <a:pt x="928" y="1965"/>
                  </a:cubicBezTo>
                  <a:cubicBezTo>
                    <a:pt x="900" y="1965"/>
                    <a:pt x="873" y="1960"/>
                    <a:pt x="850" y="1946"/>
                  </a:cubicBezTo>
                  <a:cubicBezTo>
                    <a:pt x="752" y="1890"/>
                    <a:pt x="756" y="1713"/>
                    <a:pt x="684" y="1622"/>
                  </a:cubicBezTo>
                  <a:cubicBezTo>
                    <a:pt x="617" y="1535"/>
                    <a:pt x="443" y="1493"/>
                    <a:pt x="416" y="1380"/>
                  </a:cubicBezTo>
                  <a:cubicBezTo>
                    <a:pt x="386" y="1267"/>
                    <a:pt x="514" y="1146"/>
                    <a:pt x="526" y="1037"/>
                  </a:cubicBezTo>
                  <a:cubicBezTo>
                    <a:pt x="544" y="924"/>
                    <a:pt x="453" y="772"/>
                    <a:pt x="507" y="675"/>
                  </a:cubicBezTo>
                  <a:cubicBezTo>
                    <a:pt x="563" y="577"/>
                    <a:pt x="741" y="580"/>
                    <a:pt x="831" y="509"/>
                  </a:cubicBezTo>
                  <a:cubicBezTo>
                    <a:pt x="918" y="445"/>
                    <a:pt x="960" y="271"/>
                    <a:pt x="1073" y="241"/>
                  </a:cubicBezTo>
                  <a:cubicBezTo>
                    <a:pt x="1085" y="237"/>
                    <a:pt x="1097" y="236"/>
                    <a:pt x="1109" y="236"/>
                  </a:cubicBezTo>
                  <a:close/>
                  <a:moveTo>
                    <a:pt x="1023" y="0"/>
                  </a:moveTo>
                  <a:cubicBezTo>
                    <a:pt x="1006" y="0"/>
                    <a:pt x="990" y="2"/>
                    <a:pt x="974" y="6"/>
                  </a:cubicBezTo>
                  <a:cubicBezTo>
                    <a:pt x="816" y="48"/>
                    <a:pt x="756" y="293"/>
                    <a:pt x="635" y="387"/>
                  </a:cubicBezTo>
                  <a:cubicBezTo>
                    <a:pt x="507" y="486"/>
                    <a:pt x="254" y="482"/>
                    <a:pt x="175" y="618"/>
                  </a:cubicBezTo>
                  <a:cubicBezTo>
                    <a:pt x="96" y="758"/>
                    <a:pt x="223" y="969"/>
                    <a:pt x="204" y="1131"/>
                  </a:cubicBezTo>
                  <a:cubicBezTo>
                    <a:pt x="182" y="1282"/>
                    <a:pt x="1" y="1455"/>
                    <a:pt x="46" y="1618"/>
                  </a:cubicBezTo>
                  <a:cubicBezTo>
                    <a:pt x="88" y="1777"/>
                    <a:pt x="333" y="1833"/>
                    <a:pt x="427" y="1958"/>
                  </a:cubicBezTo>
                  <a:cubicBezTo>
                    <a:pt x="526" y="2086"/>
                    <a:pt x="521" y="2335"/>
                    <a:pt x="657" y="2415"/>
                  </a:cubicBezTo>
                  <a:cubicBezTo>
                    <a:pt x="691" y="2434"/>
                    <a:pt x="729" y="2441"/>
                    <a:pt x="769" y="2441"/>
                  </a:cubicBezTo>
                  <a:cubicBezTo>
                    <a:pt x="882" y="2441"/>
                    <a:pt x="1014" y="2386"/>
                    <a:pt x="1126" y="2386"/>
                  </a:cubicBezTo>
                  <a:cubicBezTo>
                    <a:pt x="1140" y="2386"/>
                    <a:pt x="1154" y="2386"/>
                    <a:pt x="1167" y="2388"/>
                  </a:cubicBezTo>
                  <a:cubicBezTo>
                    <a:pt x="1307" y="2405"/>
                    <a:pt x="1460" y="2553"/>
                    <a:pt x="1605" y="2553"/>
                  </a:cubicBezTo>
                  <a:cubicBezTo>
                    <a:pt x="1622" y="2553"/>
                    <a:pt x="1638" y="2551"/>
                    <a:pt x="1654" y="2547"/>
                  </a:cubicBezTo>
                  <a:cubicBezTo>
                    <a:pt x="1817" y="2502"/>
                    <a:pt x="1873" y="2260"/>
                    <a:pt x="1998" y="2165"/>
                  </a:cubicBezTo>
                  <a:cubicBezTo>
                    <a:pt x="2126" y="2067"/>
                    <a:pt x="2375" y="2071"/>
                    <a:pt x="2454" y="1931"/>
                  </a:cubicBezTo>
                  <a:cubicBezTo>
                    <a:pt x="2533" y="1795"/>
                    <a:pt x="2405" y="1580"/>
                    <a:pt x="2428" y="1422"/>
                  </a:cubicBezTo>
                  <a:cubicBezTo>
                    <a:pt x="2446" y="1267"/>
                    <a:pt x="2627" y="1093"/>
                    <a:pt x="2587" y="935"/>
                  </a:cubicBezTo>
                  <a:cubicBezTo>
                    <a:pt x="2541" y="776"/>
                    <a:pt x="2299" y="716"/>
                    <a:pt x="2205" y="595"/>
                  </a:cubicBezTo>
                  <a:cubicBezTo>
                    <a:pt x="2107" y="467"/>
                    <a:pt x="2111" y="218"/>
                    <a:pt x="1975" y="138"/>
                  </a:cubicBezTo>
                  <a:cubicBezTo>
                    <a:pt x="1941" y="119"/>
                    <a:pt x="1903" y="112"/>
                    <a:pt x="1863" y="112"/>
                  </a:cubicBezTo>
                  <a:cubicBezTo>
                    <a:pt x="1749" y="112"/>
                    <a:pt x="1615" y="167"/>
                    <a:pt x="1502" y="167"/>
                  </a:cubicBezTo>
                  <a:cubicBezTo>
                    <a:pt x="1489" y="167"/>
                    <a:pt x="1475" y="167"/>
                    <a:pt x="1462" y="165"/>
                  </a:cubicBezTo>
                  <a:cubicBezTo>
                    <a:pt x="1322" y="148"/>
                    <a:pt x="1168" y="0"/>
                    <a:pt x="10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8"/>
            <p:cNvSpPr/>
            <p:nvPr/>
          </p:nvSpPr>
          <p:spPr>
            <a:xfrm>
              <a:off x="5520198" y="1818100"/>
              <a:ext cx="95301" cy="92427"/>
            </a:xfrm>
            <a:custGeom>
              <a:avLst/>
              <a:gdLst/>
              <a:ahLst/>
              <a:cxnLst/>
              <a:rect l="l" t="t" r="r" b="b"/>
              <a:pathLst>
                <a:path w="1198" h="1164" extrusionOk="0">
                  <a:moveTo>
                    <a:pt x="542" y="203"/>
                  </a:moveTo>
                  <a:cubicBezTo>
                    <a:pt x="580" y="203"/>
                    <a:pt x="620" y="240"/>
                    <a:pt x="654" y="243"/>
                  </a:cubicBezTo>
                  <a:cubicBezTo>
                    <a:pt x="658" y="244"/>
                    <a:pt x="663" y="244"/>
                    <a:pt x="667" y="244"/>
                  </a:cubicBezTo>
                  <a:cubicBezTo>
                    <a:pt x="697" y="244"/>
                    <a:pt x="730" y="229"/>
                    <a:pt x="758" y="229"/>
                  </a:cubicBezTo>
                  <a:cubicBezTo>
                    <a:pt x="767" y="229"/>
                    <a:pt x="775" y="231"/>
                    <a:pt x="783" y="235"/>
                  </a:cubicBezTo>
                  <a:cubicBezTo>
                    <a:pt x="816" y="257"/>
                    <a:pt x="816" y="318"/>
                    <a:pt x="839" y="353"/>
                  </a:cubicBezTo>
                  <a:cubicBezTo>
                    <a:pt x="865" y="382"/>
                    <a:pt x="926" y="398"/>
                    <a:pt x="937" y="439"/>
                  </a:cubicBezTo>
                  <a:cubicBezTo>
                    <a:pt x="948" y="477"/>
                    <a:pt x="899" y="518"/>
                    <a:pt x="896" y="560"/>
                  </a:cubicBezTo>
                  <a:cubicBezTo>
                    <a:pt x="891" y="597"/>
                    <a:pt x="922" y="654"/>
                    <a:pt x="903" y="688"/>
                  </a:cubicBezTo>
                  <a:cubicBezTo>
                    <a:pt x="884" y="722"/>
                    <a:pt x="820" y="722"/>
                    <a:pt x="790" y="745"/>
                  </a:cubicBezTo>
                  <a:cubicBezTo>
                    <a:pt x="755" y="771"/>
                    <a:pt x="745" y="832"/>
                    <a:pt x="703" y="843"/>
                  </a:cubicBezTo>
                  <a:cubicBezTo>
                    <a:pt x="700" y="843"/>
                    <a:pt x="696" y="844"/>
                    <a:pt x="693" y="844"/>
                  </a:cubicBezTo>
                  <a:cubicBezTo>
                    <a:pt x="654" y="844"/>
                    <a:pt x="616" y="805"/>
                    <a:pt x="579" y="801"/>
                  </a:cubicBezTo>
                  <a:cubicBezTo>
                    <a:pt x="577" y="801"/>
                    <a:pt x="575" y="801"/>
                    <a:pt x="572" y="801"/>
                  </a:cubicBezTo>
                  <a:cubicBezTo>
                    <a:pt x="544" y="801"/>
                    <a:pt x="510" y="815"/>
                    <a:pt x="480" y="815"/>
                  </a:cubicBezTo>
                  <a:cubicBezTo>
                    <a:pt x="469" y="815"/>
                    <a:pt x="459" y="814"/>
                    <a:pt x="450" y="809"/>
                  </a:cubicBezTo>
                  <a:cubicBezTo>
                    <a:pt x="416" y="790"/>
                    <a:pt x="416" y="726"/>
                    <a:pt x="393" y="692"/>
                  </a:cubicBezTo>
                  <a:cubicBezTo>
                    <a:pt x="371" y="661"/>
                    <a:pt x="307" y="647"/>
                    <a:pt x="299" y="609"/>
                  </a:cubicBezTo>
                  <a:cubicBezTo>
                    <a:pt x="288" y="567"/>
                    <a:pt x="333" y="526"/>
                    <a:pt x="337" y="488"/>
                  </a:cubicBezTo>
                  <a:cubicBezTo>
                    <a:pt x="344" y="447"/>
                    <a:pt x="311" y="390"/>
                    <a:pt x="330" y="360"/>
                  </a:cubicBezTo>
                  <a:cubicBezTo>
                    <a:pt x="352" y="322"/>
                    <a:pt x="412" y="325"/>
                    <a:pt x="447" y="299"/>
                  </a:cubicBezTo>
                  <a:cubicBezTo>
                    <a:pt x="477" y="276"/>
                    <a:pt x="492" y="212"/>
                    <a:pt x="529" y="205"/>
                  </a:cubicBezTo>
                  <a:cubicBezTo>
                    <a:pt x="533" y="204"/>
                    <a:pt x="538" y="203"/>
                    <a:pt x="542" y="203"/>
                  </a:cubicBezTo>
                  <a:close/>
                  <a:moveTo>
                    <a:pt x="470" y="1"/>
                  </a:moveTo>
                  <a:cubicBezTo>
                    <a:pt x="461" y="1"/>
                    <a:pt x="452" y="2"/>
                    <a:pt x="443" y="5"/>
                  </a:cubicBezTo>
                  <a:cubicBezTo>
                    <a:pt x="371" y="20"/>
                    <a:pt x="344" y="133"/>
                    <a:pt x="288" y="179"/>
                  </a:cubicBezTo>
                  <a:cubicBezTo>
                    <a:pt x="227" y="220"/>
                    <a:pt x="114" y="217"/>
                    <a:pt x="81" y="280"/>
                  </a:cubicBezTo>
                  <a:cubicBezTo>
                    <a:pt x="43" y="344"/>
                    <a:pt x="99" y="443"/>
                    <a:pt x="92" y="515"/>
                  </a:cubicBezTo>
                  <a:cubicBezTo>
                    <a:pt x="81" y="586"/>
                    <a:pt x="1" y="665"/>
                    <a:pt x="16" y="738"/>
                  </a:cubicBezTo>
                  <a:cubicBezTo>
                    <a:pt x="39" y="809"/>
                    <a:pt x="149" y="835"/>
                    <a:pt x="194" y="891"/>
                  </a:cubicBezTo>
                  <a:cubicBezTo>
                    <a:pt x="235" y="952"/>
                    <a:pt x="235" y="1065"/>
                    <a:pt x="299" y="1103"/>
                  </a:cubicBezTo>
                  <a:cubicBezTo>
                    <a:pt x="313" y="1111"/>
                    <a:pt x="329" y="1114"/>
                    <a:pt x="347" y="1114"/>
                  </a:cubicBezTo>
                  <a:cubicBezTo>
                    <a:pt x="400" y="1114"/>
                    <a:pt x="464" y="1087"/>
                    <a:pt x="519" y="1087"/>
                  </a:cubicBezTo>
                  <a:cubicBezTo>
                    <a:pt x="524" y="1087"/>
                    <a:pt x="529" y="1088"/>
                    <a:pt x="534" y="1088"/>
                  </a:cubicBezTo>
                  <a:cubicBezTo>
                    <a:pt x="593" y="1098"/>
                    <a:pt x="662" y="1164"/>
                    <a:pt x="726" y="1164"/>
                  </a:cubicBezTo>
                  <a:cubicBezTo>
                    <a:pt x="735" y="1164"/>
                    <a:pt x="743" y="1162"/>
                    <a:pt x="752" y="1160"/>
                  </a:cubicBezTo>
                  <a:cubicBezTo>
                    <a:pt x="828" y="1141"/>
                    <a:pt x="854" y="1032"/>
                    <a:pt x="910" y="987"/>
                  </a:cubicBezTo>
                  <a:cubicBezTo>
                    <a:pt x="967" y="941"/>
                    <a:pt x="1081" y="945"/>
                    <a:pt x="1118" y="881"/>
                  </a:cubicBezTo>
                  <a:cubicBezTo>
                    <a:pt x="1152" y="820"/>
                    <a:pt x="1095" y="722"/>
                    <a:pt x="1103" y="647"/>
                  </a:cubicBezTo>
                  <a:cubicBezTo>
                    <a:pt x="1114" y="579"/>
                    <a:pt x="1197" y="499"/>
                    <a:pt x="1178" y="428"/>
                  </a:cubicBezTo>
                  <a:cubicBezTo>
                    <a:pt x="1159" y="356"/>
                    <a:pt x="1046" y="325"/>
                    <a:pt x="1005" y="269"/>
                  </a:cubicBezTo>
                  <a:cubicBezTo>
                    <a:pt x="959" y="212"/>
                    <a:pt x="959" y="99"/>
                    <a:pt x="899" y="62"/>
                  </a:cubicBezTo>
                  <a:cubicBezTo>
                    <a:pt x="884" y="54"/>
                    <a:pt x="867" y="51"/>
                    <a:pt x="849" y="51"/>
                  </a:cubicBezTo>
                  <a:cubicBezTo>
                    <a:pt x="796" y="51"/>
                    <a:pt x="733" y="77"/>
                    <a:pt x="680" y="77"/>
                  </a:cubicBezTo>
                  <a:cubicBezTo>
                    <a:pt x="675" y="77"/>
                    <a:pt x="670" y="77"/>
                    <a:pt x="665" y="76"/>
                  </a:cubicBezTo>
                  <a:cubicBezTo>
                    <a:pt x="602" y="67"/>
                    <a:pt x="536" y="1"/>
                    <a:pt x="4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8"/>
            <p:cNvSpPr/>
            <p:nvPr/>
          </p:nvSpPr>
          <p:spPr>
            <a:xfrm>
              <a:off x="5558382" y="1843034"/>
              <a:ext cx="21956" cy="21439"/>
            </a:xfrm>
            <a:custGeom>
              <a:avLst/>
              <a:gdLst/>
              <a:ahLst/>
              <a:cxnLst/>
              <a:rect l="l" t="t" r="r" b="b"/>
              <a:pathLst>
                <a:path w="276" h="270" extrusionOk="0">
                  <a:moveTo>
                    <a:pt x="106" y="0"/>
                  </a:moveTo>
                  <a:cubicBezTo>
                    <a:pt x="105" y="0"/>
                    <a:pt x="104" y="0"/>
                    <a:pt x="102" y="1"/>
                  </a:cubicBezTo>
                  <a:cubicBezTo>
                    <a:pt x="83" y="4"/>
                    <a:pt x="80" y="30"/>
                    <a:pt x="64" y="42"/>
                  </a:cubicBezTo>
                  <a:cubicBezTo>
                    <a:pt x="54" y="49"/>
                    <a:pt x="26" y="49"/>
                    <a:pt x="16" y="65"/>
                  </a:cubicBezTo>
                  <a:cubicBezTo>
                    <a:pt x="8" y="79"/>
                    <a:pt x="23" y="102"/>
                    <a:pt x="19" y="117"/>
                  </a:cubicBezTo>
                  <a:cubicBezTo>
                    <a:pt x="19" y="136"/>
                    <a:pt x="0" y="152"/>
                    <a:pt x="4" y="170"/>
                  </a:cubicBezTo>
                  <a:cubicBezTo>
                    <a:pt x="8" y="185"/>
                    <a:pt x="35" y="193"/>
                    <a:pt x="42" y="204"/>
                  </a:cubicBezTo>
                  <a:cubicBezTo>
                    <a:pt x="54" y="220"/>
                    <a:pt x="54" y="246"/>
                    <a:pt x="68" y="253"/>
                  </a:cubicBezTo>
                  <a:cubicBezTo>
                    <a:pt x="72" y="255"/>
                    <a:pt x="76" y="256"/>
                    <a:pt x="81" y="256"/>
                  </a:cubicBezTo>
                  <a:cubicBezTo>
                    <a:pt x="94" y="256"/>
                    <a:pt x="110" y="250"/>
                    <a:pt x="122" y="250"/>
                  </a:cubicBezTo>
                  <a:cubicBezTo>
                    <a:pt x="135" y="253"/>
                    <a:pt x="152" y="269"/>
                    <a:pt x="169" y="269"/>
                  </a:cubicBezTo>
                  <a:cubicBezTo>
                    <a:pt x="171" y="269"/>
                    <a:pt x="172" y="269"/>
                    <a:pt x="174" y="269"/>
                  </a:cubicBezTo>
                  <a:cubicBezTo>
                    <a:pt x="189" y="265"/>
                    <a:pt x="197" y="238"/>
                    <a:pt x="208" y="227"/>
                  </a:cubicBezTo>
                  <a:cubicBezTo>
                    <a:pt x="223" y="215"/>
                    <a:pt x="249" y="220"/>
                    <a:pt x="257" y="204"/>
                  </a:cubicBezTo>
                  <a:cubicBezTo>
                    <a:pt x="265" y="189"/>
                    <a:pt x="253" y="166"/>
                    <a:pt x="253" y="147"/>
                  </a:cubicBezTo>
                  <a:cubicBezTo>
                    <a:pt x="257" y="133"/>
                    <a:pt x="275" y="114"/>
                    <a:pt x="272" y="98"/>
                  </a:cubicBezTo>
                  <a:cubicBezTo>
                    <a:pt x="265" y="79"/>
                    <a:pt x="242" y="76"/>
                    <a:pt x="230" y="61"/>
                  </a:cubicBezTo>
                  <a:cubicBezTo>
                    <a:pt x="219" y="49"/>
                    <a:pt x="219" y="23"/>
                    <a:pt x="204" y="16"/>
                  </a:cubicBezTo>
                  <a:cubicBezTo>
                    <a:pt x="201" y="13"/>
                    <a:pt x="197" y="11"/>
                    <a:pt x="192" y="11"/>
                  </a:cubicBezTo>
                  <a:cubicBezTo>
                    <a:pt x="182" y="11"/>
                    <a:pt x="170" y="16"/>
                    <a:pt x="158" y="16"/>
                  </a:cubicBezTo>
                  <a:cubicBezTo>
                    <a:pt x="156" y="16"/>
                    <a:pt x="153" y="16"/>
                    <a:pt x="151" y="16"/>
                  </a:cubicBezTo>
                  <a:cubicBezTo>
                    <a:pt x="137" y="16"/>
                    <a:pt x="120"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5" name="Google Shape;765;p18"/>
          <p:cNvSpPr/>
          <p:nvPr/>
        </p:nvSpPr>
        <p:spPr>
          <a:xfrm>
            <a:off x="-200" y="556867"/>
            <a:ext cx="12192000" cy="5744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18"/>
          <p:cNvSpPr txBox="1">
            <a:spLocks noGrp="1"/>
          </p:cNvSpPr>
          <p:nvPr>
            <p:ph type="subTitle" idx="1"/>
          </p:nvPr>
        </p:nvSpPr>
        <p:spPr>
          <a:xfrm>
            <a:off x="960067" y="4976887"/>
            <a:ext cx="2872000" cy="1006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3F3F3"/>
                </a:solidFill>
              </a:defRPr>
            </a:lvl1pPr>
            <a:lvl2pPr lvl="1" algn="ctr" rtl="0">
              <a:lnSpc>
                <a:spcPct val="100000"/>
              </a:lnSpc>
              <a:spcBef>
                <a:spcPts val="2133"/>
              </a:spcBef>
              <a:spcAft>
                <a:spcPts val="0"/>
              </a:spcAft>
              <a:buNone/>
              <a:defRPr>
                <a:solidFill>
                  <a:srgbClr val="F3F3F3"/>
                </a:solidFill>
              </a:defRPr>
            </a:lvl2pPr>
            <a:lvl3pPr lvl="2" algn="ctr" rtl="0">
              <a:lnSpc>
                <a:spcPct val="100000"/>
              </a:lnSpc>
              <a:spcBef>
                <a:spcPts val="2133"/>
              </a:spcBef>
              <a:spcAft>
                <a:spcPts val="0"/>
              </a:spcAft>
              <a:buNone/>
              <a:defRPr>
                <a:solidFill>
                  <a:srgbClr val="F3F3F3"/>
                </a:solidFill>
              </a:defRPr>
            </a:lvl3pPr>
            <a:lvl4pPr lvl="3" algn="ctr" rtl="0">
              <a:lnSpc>
                <a:spcPct val="100000"/>
              </a:lnSpc>
              <a:spcBef>
                <a:spcPts val="2133"/>
              </a:spcBef>
              <a:spcAft>
                <a:spcPts val="0"/>
              </a:spcAft>
              <a:buNone/>
              <a:defRPr>
                <a:solidFill>
                  <a:srgbClr val="F3F3F3"/>
                </a:solidFill>
              </a:defRPr>
            </a:lvl4pPr>
            <a:lvl5pPr lvl="4" algn="ctr" rtl="0">
              <a:lnSpc>
                <a:spcPct val="100000"/>
              </a:lnSpc>
              <a:spcBef>
                <a:spcPts val="2133"/>
              </a:spcBef>
              <a:spcAft>
                <a:spcPts val="0"/>
              </a:spcAft>
              <a:buNone/>
              <a:defRPr>
                <a:solidFill>
                  <a:srgbClr val="F3F3F3"/>
                </a:solidFill>
              </a:defRPr>
            </a:lvl5pPr>
            <a:lvl6pPr lvl="5" algn="ctr" rtl="0">
              <a:lnSpc>
                <a:spcPct val="100000"/>
              </a:lnSpc>
              <a:spcBef>
                <a:spcPts val="2133"/>
              </a:spcBef>
              <a:spcAft>
                <a:spcPts val="0"/>
              </a:spcAft>
              <a:buNone/>
              <a:defRPr>
                <a:solidFill>
                  <a:srgbClr val="F3F3F3"/>
                </a:solidFill>
              </a:defRPr>
            </a:lvl6pPr>
            <a:lvl7pPr lvl="6" algn="ctr" rtl="0">
              <a:lnSpc>
                <a:spcPct val="100000"/>
              </a:lnSpc>
              <a:spcBef>
                <a:spcPts val="2133"/>
              </a:spcBef>
              <a:spcAft>
                <a:spcPts val="0"/>
              </a:spcAft>
              <a:buNone/>
              <a:defRPr>
                <a:solidFill>
                  <a:srgbClr val="F3F3F3"/>
                </a:solidFill>
              </a:defRPr>
            </a:lvl7pPr>
            <a:lvl8pPr lvl="7" algn="ctr" rtl="0">
              <a:lnSpc>
                <a:spcPct val="100000"/>
              </a:lnSpc>
              <a:spcBef>
                <a:spcPts val="2133"/>
              </a:spcBef>
              <a:spcAft>
                <a:spcPts val="0"/>
              </a:spcAft>
              <a:buNone/>
              <a:defRPr>
                <a:solidFill>
                  <a:srgbClr val="F3F3F3"/>
                </a:solidFill>
              </a:defRPr>
            </a:lvl8pPr>
            <a:lvl9pPr lvl="8" algn="ctr" rtl="0">
              <a:lnSpc>
                <a:spcPct val="100000"/>
              </a:lnSpc>
              <a:spcBef>
                <a:spcPts val="2133"/>
              </a:spcBef>
              <a:spcAft>
                <a:spcPts val="2133"/>
              </a:spcAft>
              <a:buNone/>
              <a:defRPr>
                <a:solidFill>
                  <a:srgbClr val="F3F3F3"/>
                </a:solidFill>
              </a:defRPr>
            </a:lvl9pPr>
          </a:lstStyle>
          <a:p>
            <a:endParaRPr/>
          </a:p>
        </p:txBody>
      </p:sp>
      <p:sp>
        <p:nvSpPr>
          <p:cNvPr id="767" name="Google Shape;767;p18"/>
          <p:cNvSpPr txBox="1">
            <a:spLocks noGrp="1"/>
          </p:cNvSpPr>
          <p:nvPr>
            <p:ph type="subTitle" idx="2"/>
          </p:nvPr>
        </p:nvSpPr>
        <p:spPr>
          <a:xfrm>
            <a:off x="4659947" y="4976887"/>
            <a:ext cx="2872000" cy="1006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3F3F3"/>
                </a:solidFill>
              </a:defRPr>
            </a:lvl1pPr>
            <a:lvl2pPr lvl="1" algn="ctr" rtl="0">
              <a:lnSpc>
                <a:spcPct val="100000"/>
              </a:lnSpc>
              <a:spcBef>
                <a:spcPts val="2133"/>
              </a:spcBef>
              <a:spcAft>
                <a:spcPts val="0"/>
              </a:spcAft>
              <a:buNone/>
              <a:defRPr>
                <a:solidFill>
                  <a:srgbClr val="F3F3F3"/>
                </a:solidFill>
              </a:defRPr>
            </a:lvl2pPr>
            <a:lvl3pPr lvl="2" algn="ctr" rtl="0">
              <a:lnSpc>
                <a:spcPct val="100000"/>
              </a:lnSpc>
              <a:spcBef>
                <a:spcPts val="2133"/>
              </a:spcBef>
              <a:spcAft>
                <a:spcPts val="0"/>
              </a:spcAft>
              <a:buNone/>
              <a:defRPr>
                <a:solidFill>
                  <a:srgbClr val="F3F3F3"/>
                </a:solidFill>
              </a:defRPr>
            </a:lvl3pPr>
            <a:lvl4pPr lvl="3" algn="ctr" rtl="0">
              <a:lnSpc>
                <a:spcPct val="100000"/>
              </a:lnSpc>
              <a:spcBef>
                <a:spcPts val="2133"/>
              </a:spcBef>
              <a:spcAft>
                <a:spcPts val="0"/>
              </a:spcAft>
              <a:buNone/>
              <a:defRPr>
                <a:solidFill>
                  <a:srgbClr val="F3F3F3"/>
                </a:solidFill>
              </a:defRPr>
            </a:lvl4pPr>
            <a:lvl5pPr lvl="4" algn="ctr" rtl="0">
              <a:lnSpc>
                <a:spcPct val="100000"/>
              </a:lnSpc>
              <a:spcBef>
                <a:spcPts val="2133"/>
              </a:spcBef>
              <a:spcAft>
                <a:spcPts val="0"/>
              </a:spcAft>
              <a:buNone/>
              <a:defRPr>
                <a:solidFill>
                  <a:srgbClr val="F3F3F3"/>
                </a:solidFill>
              </a:defRPr>
            </a:lvl5pPr>
            <a:lvl6pPr lvl="5" algn="ctr" rtl="0">
              <a:lnSpc>
                <a:spcPct val="100000"/>
              </a:lnSpc>
              <a:spcBef>
                <a:spcPts val="2133"/>
              </a:spcBef>
              <a:spcAft>
                <a:spcPts val="0"/>
              </a:spcAft>
              <a:buNone/>
              <a:defRPr>
                <a:solidFill>
                  <a:srgbClr val="F3F3F3"/>
                </a:solidFill>
              </a:defRPr>
            </a:lvl6pPr>
            <a:lvl7pPr lvl="6" algn="ctr" rtl="0">
              <a:lnSpc>
                <a:spcPct val="100000"/>
              </a:lnSpc>
              <a:spcBef>
                <a:spcPts val="2133"/>
              </a:spcBef>
              <a:spcAft>
                <a:spcPts val="0"/>
              </a:spcAft>
              <a:buNone/>
              <a:defRPr>
                <a:solidFill>
                  <a:srgbClr val="F3F3F3"/>
                </a:solidFill>
              </a:defRPr>
            </a:lvl7pPr>
            <a:lvl8pPr lvl="7" algn="ctr" rtl="0">
              <a:lnSpc>
                <a:spcPct val="100000"/>
              </a:lnSpc>
              <a:spcBef>
                <a:spcPts val="2133"/>
              </a:spcBef>
              <a:spcAft>
                <a:spcPts val="0"/>
              </a:spcAft>
              <a:buNone/>
              <a:defRPr>
                <a:solidFill>
                  <a:srgbClr val="F3F3F3"/>
                </a:solidFill>
              </a:defRPr>
            </a:lvl8pPr>
            <a:lvl9pPr lvl="8" algn="ctr" rtl="0">
              <a:lnSpc>
                <a:spcPct val="100000"/>
              </a:lnSpc>
              <a:spcBef>
                <a:spcPts val="2133"/>
              </a:spcBef>
              <a:spcAft>
                <a:spcPts val="2133"/>
              </a:spcAft>
              <a:buNone/>
              <a:defRPr>
                <a:solidFill>
                  <a:srgbClr val="F3F3F3"/>
                </a:solidFill>
              </a:defRPr>
            </a:lvl9pPr>
          </a:lstStyle>
          <a:p>
            <a:endParaRPr/>
          </a:p>
        </p:txBody>
      </p:sp>
      <p:sp>
        <p:nvSpPr>
          <p:cNvPr id="768" name="Google Shape;768;p18"/>
          <p:cNvSpPr txBox="1">
            <a:spLocks noGrp="1"/>
          </p:cNvSpPr>
          <p:nvPr>
            <p:ph type="subTitle" idx="3"/>
          </p:nvPr>
        </p:nvSpPr>
        <p:spPr>
          <a:xfrm>
            <a:off x="8372800" y="4976887"/>
            <a:ext cx="2872000" cy="1006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3F3F3"/>
                </a:solidFill>
              </a:defRPr>
            </a:lvl1pPr>
            <a:lvl2pPr lvl="1" algn="ctr" rtl="0">
              <a:lnSpc>
                <a:spcPct val="100000"/>
              </a:lnSpc>
              <a:spcBef>
                <a:spcPts val="2133"/>
              </a:spcBef>
              <a:spcAft>
                <a:spcPts val="0"/>
              </a:spcAft>
              <a:buNone/>
              <a:defRPr>
                <a:solidFill>
                  <a:srgbClr val="F3F3F3"/>
                </a:solidFill>
              </a:defRPr>
            </a:lvl2pPr>
            <a:lvl3pPr lvl="2" algn="ctr" rtl="0">
              <a:lnSpc>
                <a:spcPct val="100000"/>
              </a:lnSpc>
              <a:spcBef>
                <a:spcPts val="2133"/>
              </a:spcBef>
              <a:spcAft>
                <a:spcPts val="0"/>
              </a:spcAft>
              <a:buNone/>
              <a:defRPr>
                <a:solidFill>
                  <a:srgbClr val="F3F3F3"/>
                </a:solidFill>
              </a:defRPr>
            </a:lvl3pPr>
            <a:lvl4pPr lvl="3" algn="ctr" rtl="0">
              <a:lnSpc>
                <a:spcPct val="100000"/>
              </a:lnSpc>
              <a:spcBef>
                <a:spcPts val="2133"/>
              </a:spcBef>
              <a:spcAft>
                <a:spcPts val="0"/>
              </a:spcAft>
              <a:buNone/>
              <a:defRPr>
                <a:solidFill>
                  <a:srgbClr val="F3F3F3"/>
                </a:solidFill>
              </a:defRPr>
            </a:lvl4pPr>
            <a:lvl5pPr lvl="4" algn="ctr" rtl="0">
              <a:lnSpc>
                <a:spcPct val="100000"/>
              </a:lnSpc>
              <a:spcBef>
                <a:spcPts val="2133"/>
              </a:spcBef>
              <a:spcAft>
                <a:spcPts val="0"/>
              </a:spcAft>
              <a:buNone/>
              <a:defRPr>
                <a:solidFill>
                  <a:srgbClr val="F3F3F3"/>
                </a:solidFill>
              </a:defRPr>
            </a:lvl5pPr>
            <a:lvl6pPr lvl="5" algn="ctr" rtl="0">
              <a:lnSpc>
                <a:spcPct val="100000"/>
              </a:lnSpc>
              <a:spcBef>
                <a:spcPts val="2133"/>
              </a:spcBef>
              <a:spcAft>
                <a:spcPts val="0"/>
              </a:spcAft>
              <a:buNone/>
              <a:defRPr>
                <a:solidFill>
                  <a:srgbClr val="F3F3F3"/>
                </a:solidFill>
              </a:defRPr>
            </a:lvl6pPr>
            <a:lvl7pPr lvl="6" algn="ctr" rtl="0">
              <a:lnSpc>
                <a:spcPct val="100000"/>
              </a:lnSpc>
              <a:spcBef>
                <a:spcPts val="2133"/>
              </a:spcBef>
              <a:spcAft>
                <a:spcPts val="0"/>
              </a:spcAft>
              <a:buNone/>
              <a:defRPr>
                <a:solidFill>
                  <a:srgbClr val="F3F3F3"/>
                </a:solidFill>
              </a:defRPr>
            </a:lvl7pPr>
            <a:lvl8pPr lvl="7" algn="ctr" rtl="0">
              <a:lnSpc>
                <a:spcPct val="100000"/>
              </a:lnSpc>
              <a:spcBef>
                <a:spcPts val="2133"/>
              </a:spcBef>
              <a:spcAft>
                <a:spcPts val="0"/>
              </a:spcAft>
              <a:buNone/>
              <a:defRPr>
                <a:solidFill>
                  <a:srgbClr val="F3F3F3"/>
                </a:solidFill>
              </a:defRPr>
            </a:lvl8pPr>
            <a:lvl9pPr lvl="8" algn="ctr" rtl="0">
              <a:lnSpc>
                <a:spcPct val="100000"/>
              </a:lnSpc>
              <a:spcBef>
                <a:spcPts val="2133"/>
              </a:spcBef>
              <a:spcAft>
                <a:spcPts val="2133"/>
              </a:spcAft>
              <a:buNone/>
              <a:defRPr>
                <a:solidFill>
                  <a:srgbClr val="F3F3F3"/>
                </a:solidFill>
              </a:defRPr>
            </a:lvl9pPr>
          </a:lstStyle>
          <a:p>
            <a:endParaRPr/>
          </a:p>
        </p:txBody>
      </p:sp>
      <p:sp>
        <p:nvSpPr>
          <p:cNvPr id="769" name="Google Shape;769;p18"/>
          <p:cNvSpPr txBox="1">
            <a:spLocks noGrp="1"/>
          </p:cNvSpPr>
          <p:nvPr>
            <p:ph type="ctrTitle"/>
          </p:nvPr>
        </p:nvSpPr>
        <p:spPr>
          <a:xfrm>
            <a:off x="2801548" y="479267"/>
            <a:ext cx="8430400" cy="77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3F3F3"/>
              </a:buClr>
              <a:buSzPts val="2400"/>
              <a:buNone/>
              <a:defRPr sz="4000" b="0">
                <a:solidFill>
                  <a:srgbClr val="F3F3F3"/>
                </a:solidFill>
              </a:defRPr>
            </a:lvl1pPr>
            <a:lvl2pPr lvl="1" rtl="0">
              <a:spcBef>
                <a:spcPts val="0"/>
              </a:spcBef>
              <a:spcAft>
                <a:spcPts val="0"/>
              </a:spcAft>
              <a:buClr>
                <a:srgbClr val="F3F3F3"/>
              </a:buClr>
              <a:buSzPts val="2400"/>
              <a:buNone/>
              <a:defRPr sz="3200">
                <a:solidFill>
                  <a:srgbClr val="F3F3F3"/>
                </a:solidFill>
              </a:defRPr>
            </a:lvl2pPr>
            <a:lvl3pPr lvl="2" rtl="0">
              <a:spcBef>
                <a:spcPts val="0"/>
              </a:spcBef>
              <a:spcAft>
                <a:spcPts val="0"/>
              </a:spcAft>
              <a:buClr>
                <a:srgbClr val="F3F3F3"/>
              </a:buClr>
              <a:buSzPts val="2400"/>
              <a:buNone/>
              <a:defRPr sz="3200">
                <a:solidFill>
                  <a:srgbClr val="F3F3F3"/>
                </a:solidFill>
              </a:defRPr>
            </a:lvl3pPr>
            <a:lvl4pPr lvl="3" rtl="0">
              <a:spcBef>
                <a:spcPts val="0"/>
              </a:spcBef>
              <a:spcAft>
                <a:spcPts val="0"/>
              </a:spcAft>
              <a:buClr>
                <a:srgbClr val="F3F3F3"/>
              </a:buClr>
              <a:buSzPts val="2400"/>
              <a:buNone/>
              <a:defRPr sz="3200">
                <a:solidFill>
                  <a:srgbClr val="F3F3F3"/>
                </a:solidFill>
              </a:defRPr>
            </a:lvl4pPr>
            <a:lvl5pPr lvl="4" rtl="0">
              <a:spcBef>
                <a:spcPts val="0"/>
              </a:spcBef>
              <a:spcAft>
                <a:spcPts val="0"/>
              </a:spcAft>
              <a:buClr>
                <a:srgbClr val="F3F3F3"/>
              </a:buClr>
              <a:buSzPts val="2400"/>
              <a:buNone/>
              <a:defRPr sz="3200">
                <a:solidFill>
                  <a:srgbClr val="F3F3F3"/>
                </a:solidFill>
              </a:defRPr>
            </a:lvl5pPr>
            <a:lvl6pPr lvl="5" rtl="0">
              <a:spcBef>
                <a:spcPts val="0"/>
              </a:spcBef>
              <a:spcAft>
                <a:spcPts val="0"/>
              </a:spcAft>
              <a:buClr>
                <a:srgbClr val="F3F3F3"/>
              </a:buClr>
              <a:buSzPts val="2400"/>
              <a:buNone/>
              <a:defRPr sz="3200">
                <a:solidFill>
                  <a:srgbClr val="F3F3F3"/>
                </a:solidFill>
              </a:defRPr>
            </a:lvl6pPr>
            <a:lvl7pPr lvl="6" rtl="0">
              <a:spcBef>
                <a:spcPts val="0"/>
              </a:spcBef>
              <a:spcAft>
                <a:spcPts val="0"/>
              </a:spcAft>
              <a:buClr>
                <a:srgbClr val="F3F3F3"/>
              </a:buClr>
              <a:buSzPts val="2400"/>
              <a:buNone/>
              <a:defRPr sz="3200">
                <a:solidFill>
                  <a:srgbClr val="F3F3F3"/>
                </a:solidFill>
              </a:defRPr>
            </a:lvl7pPr>
            <a:lvl8pPr lvl="7" rtl="0">
              <a:spcBef>
                <a:spcPts val="0"/>
              </a:spcBef>
              <a:spcAft>
                <a:spcPts val="0"/>
              </a:spcAft>
              <a:buClr>
                <a:srgbClr val="F3F3F3"/>
              </a:buClr>
              <a:buSzPts val="2400"/>
              <a:buNone/>
              <a:defRPr sz="3200">
                <a:solidFill>
                  <a:srgbClr val="F3F3F3"/>
                </a:solidFill>
              </a:defRPr>
            </a:lvl8pPr>
            <a:lvl9pPr lvl="8" rtl="0">
              <a:spcBef>
                <a:spcPts val="0"/>
              </a:spcBef>
              <a:spcAft>
                <a:spcPts val="0"/>
              </a:spcAft>
              <a:buClr>
                <a:srgbClr val="F3F3F3"/>
              </a:buClr>
              <a:buSzPts val="2400"/>
              <a:buNone/>
              <a:defRPr sz="3200">
                <a:solidFill>
                  <a:srgbClr val="F3F3F3"/>
                </a:solidFill>
              </a:defRPr>
            </a:lvl9pPr>
          </a:lstStyle>
          <a:p>
            <a:endParaRPr/>
          </a:p>
        </p:txBody>
      </p:sp>
      <p:sp>
        <p:nvSpPr>
          <p:cNvPr id="770" name="Google Shape;770;p18"/>
          <p:cNvSpPr txBox="1">
            <a:spLocks noGrp="1"/>
          </p:cNvSpPr>
          <p:nvPr>
            <p:ph type="subTitle" idx="4"/>
          </p:nvPr>
        </p:nvSpPr>
        <p:spPr>
          <a:xfrm>
            <a:off x="960067" y="4346073"/>
            <a:ext cx="2872000" cy="6308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4000">
                <a:solidFill>
                  <a:schemeClr val="lt1"/>
                </a:solidFill>
                <a:latin typeface="Staatliches"/>
                <a:ea typeface="Staatliches"/>
                <a:cs typeface="Staatliches"/>
                <a:sym typeface="Staatliches"/>
              </a:defRPr>
            </a:lvl1pPr>
            <a:lvl2pPr lvl="1"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2pPr>
            <a:lvl3pPr lvl="2"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3pPr>
            <a:lvl4pPr lvl="3"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4pPr>
            <a:lvl5pPr lvl="4"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5pPr>
            <a:lvl6pPr lvl="5"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6pPr>
            <a:lvl7pPr lvl="6"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7pPr>
            <a:lvl8pPr lvl="7"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8pPr>
            <a:lvl9pPr lvl="8" algn="ctr" rtl="0">
              <a:lnSpc>
                <a:spcPct val="100000"/>
              </a:lnSpc>
              <a:spcBef>
                <a:spcPts val="2133"/>
              </a:spcBef>
              <a:spcAft>
                <a:spcPts val="2133"/>
              </a:spcAft>
              <a:buNone/>
              <a:defRPr sz="4000">
                <a:solidFill>
                  <a:schemeClr val="lt1"/>
                </a:solidFill>
                <a:latin typeface="Staatliches"/>
                <a:ea typeface="Staatliches"/>
                <a:cs typeface="Staatliches"/>
                <a:sym typeface="Staatliches"/>
              </a:defRPr>
            </a:lvl9pPr>
          </a:lstStyle>
          <a:p>
            <a:endParaRPr/>
          </a:p>
        </p:txBody>
      </p:sp>
      <p:sp>
        <p:nvSpPr>
          <p:cNvPr id="771" name="Google Shape;771;p18"/>
          <p:cNvSpPr txBox="1">
            <a:spLocks noGrp="1"/>
          </p:cNvSpPr>
          <p:nvPr>
            <p:ph type="subTitle" idx="5"/>
          </p:nvPr>
        </p:nvSpPr>
        <p:spPr>
          <a:xfrm>
            <a:off x="4659948" y="4346073"/>
            <a:ext cx="2872000" cy="6308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4000">
                <a:solidFill>
                  <a:schemeClr val="lt1"/>
                </a:solidFill>
                <a:latin typeface="Staatliches"/>
                <a:ea typeface="Staatliches"/>
                <a:cs typeface="Staatliches"/>
                <a:sym typeface="Staatliches"/>
              </a:defRPr>
            </a:lvl1pPr>
            <a:lvl2pPr lvl="1"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2pPr>
            <a:lvl3pPr lvl="2"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3pPr>
            <a:lvl4pPr lvl="3"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4pPr>
            <a:lvl5pPr lvl="4"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5pPr>
            <a:lvl6pPr lvl="5"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6pPr>
            <a:lvl7pPr lvl="6"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7pPr>
            <a:lvl8pPr lvl="7"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8pPr>
            <a:lvl9pPr lvl="8" algn="ctr" rtl="0">
              <a:lnSpc>
                <a:spcPct val="100000"/>
              </a:lnSpc>
              <a:spcBef>
                <a:spcPts val="2133"/>
              </a:spcBef>
              <a:spcAft>
                <a:spcPts val="2133"/>
              </a:spcAft>
              <a:buNone/>
              <a:defRPr sz="4000">
                <a:solidFill>
                  <a:schemeClr val="lt1"/>
                </a:solidFill>
                <a:latin typeface="Staatliches"/>
                <a:ea typeface="Staatliches"/>
                <a:cs typeface="Staatliches"/>
                <a:sym typeface="Staatliches"/>
              </a:defRPr>
            </a:lvl9pPr>
          </a:lstStyle>
          <a:p>
            <a:endParaRPr/>
          </a:p>
        </p:txBody>
      </p:sp>
      <p:sp>
        <p:nvSpPr>
          <p:cNvPr id="772" name="Google Shape;772;p18"/>
          <p:cNvSpPr txBox="1">
            <a:spLocks noGrp="1"/>
          </p:cNvSpPr>
          <p:nvPr>
            <p:ph type="subTitle" idx="6"/>
          </p:nvPr>
        </p:nvSpPr>
        <p:spPr>
          <a:xfrm>
            <a:off x="8372803" y="4346073"/>
            <a:ext cx="2872000" cy="6308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4000">
                <a:solidFill>
                  <a:schemeClr val="lt1"/>
                </a:solidFill>
                <a:latin typeface="Staatliches"/>
                <a:ea typeface="Staatliches"/>
                <a:cs typeface="Staatliches"/>
                <a:sym typeface="Staatliches"/>
              </a:defRPr>
            </a:lvl1pPr>
            <a:lvl2pPr lvl="1"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2pPr>
            <a:lvl3pPr lvl="2"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3pPr>
            <a:lvl4pPr lvl="3"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4pPr>
            <a:lvl5pPr lvl="4"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5pPr>
            <a:lvl6pPr lvl="5"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6pPr>
            <a:lvl7pPr lvl="6"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7pPr>
            <a:lvl8pPr lvl="7"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8pPr>
            <a:lvl9pPr lvl="8" algn="ctr" rtl="0">
              <a:lnSpc>
                <a:spcPct val="100000"/>
              </a:lnSpc>
              <a:spcBef>
                <a:spcPts val="2133"/>
              </a:spcBef>
              <a:spcAft>
                <a:spcPts val="2133"/>
              </a:spcAft>
              <a:buNone/>
              <a:defRPr sz="4000">
                <a:solidFill>
                  <a:schemeClr val="lt1"/>
                </a:solidFill>
                <a:latin typeface="Staatliches"/>
                <a:ea typeface="Staatliches"/>
                <a:cs typeface="Staatliches"/>
                <a:sym typeface="Staatliches"/>
              </a:defRPr>
            </a:lvl9pPr>
          </a:lstStyle>
          <a:p>
            <a:endParaRPr/>
          </a:p>
        </p:txBody>
      </p:sp>
      <p:sp>
        <p:nvSpPr>
          <p:cNvPr id="773" name="Google Shape;773;p18"/>
          <p:cNvSpPr txBox="1">
            <a:spLocks noGrp="1"/>
          </p:cNvSpPr>
          <p:nvPr>
            <p:ph type="subTitle" idx="7"/>
          </p:nvPr>
        </p:nvSpPr>
        <p:spPr>
          <a:xfrm>
            <a:off x="960067" y="2618351"/>
            <a:ext cx="2872000" cy="1006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3F3F3"/>
                </a:solidFill>
              </a:defRPr>
            </a:lvl1pPr>
            <a:lvl2pPr lvl="1" algn="ctr" rtl="0">
              <a:lnSpc>
                <a:spcPct val="100000"/>
              </a:lnSpc>
              <a:spcBef>
                <a:spcPts val="2133"/>
              </a:spcBef>
              <a:spcAft>
                <a:spcPts val="0"/>
              </a:spcAft>
              <a:buNone/>
              <a:defRPr>
                <a:solidFill>
                  <a:srgbClr val="F3F3F3"/>
                </a:solidFill>
              </a:defRPr>
            </a:lvl2pPr>
            <a:lvl3pPr lvl="2" algn="ctr" rtl="0">
              <a:lnSpc>
                <a:spcPct val="100000"/>
              </a:lnSpc>
              <a:spcBef>
                <a:spcPts val="2133"/>
              </a:spcBef>
              <a:spcAft>
                <a:spcPts val="0"/>
              </a:spcAft>
              <a:buNone/>
              <a:defRPr>
                <a:solidFill>
                  <a:srgbClr val="F3F3F3"/>
                </a:solidFill>
              </a:defRPr>
            </a:lvl3pPr>
            <a:lvl4pPr lvl="3" algn="ctr" rtl="0">
              <a:lnSpc>
                <a:spcPct val="100000"/>
              </a:lnSpc>
              <a:spcBef>
                <a:spcPts val="2133"/>
              </a:spcBef>
              <a:spcAft>
                <a:spcPts val="0"/>
              </a:spcAft>
              <a:buNone/>
              <a:defRPr>
                <a:solidFill>
                  <a:srgbClr val="F3F3F3"/>
                </a:solidFill>
              </a:defRPr>
            </a:lvl4pPr>
            <a:lvl5pPr lvl="4" algn="ctr" rtl="0">
              <a:lnSpc>
                <a:spcPct val="100000"/>
              </a:lnSpc>
              <a:spcBef>
                <a:spcPts val="2133"/>
              </a:spcBef>
              <a:spcAft>
                <a:spcPts val="0"/>
              </a:spcAft>
              <a:buNone/>
              <a:defRPr>
                <a:solidFill>
                  <a:srgbClr val="F3F3F3"/>
                </a:solidFill>
              </a:defRPr>
            </a:lvl5pPr>
            <a:lvl6pPr lvl="5" algn="ctr" rtl="0">
              <a:lnSpc>
                <a:spcPct val="100000"/>
              </a:lnSpc>
              <a:spcBef>
                <a:spcPts val="2133"/>
              </a:spcBef>
              <a:spcAft>
                <a:spcPts val="0"/>
              </a:spcAft>
              <a:buNone/>
              <a:defRPr>
                <a:solidFill>
                  <a:srgbClr val="F3F3F3"/>
                </a:solidFill>
              </a:defRPr>
            </a:lvl6pPr>
            <a:lvl7pPr lvl="6" algn="ctr" rtl="0">
              <a:lnSpc>
                <a:spcPct val="100000"/>
              </a:lnSpc>
              <a:spcBef>
                <a:spcPts val="2133"/>
              </a:spcBef>
              <a:spcAft>
                <a:spcPts val="0"/>
              </a:spcAft>
              <a:buNone/>
              <a:defRPr>
                <a:solidFill>
                  <a:srgbClr val="F3F3F3"/>
                </a:solidFill>
              </a:defRPr>
            </a:lvl7pPr>
            <a:lvl8pPr lvl="7" algn="ctr" rtl="0">
              <a:lnSpc>
                <a:spcPct val="100000"/>
              </a:lnSpc>
              <a:spcBef>
                <a:spcPts val="2133"/>
              </a:spcBef>
              <a:spcAft>
                <a:spcPts val="0"/>
              </a:spcAft>
              <a:buNone/>
              <a:defRPr>
                <a:solidFill>
                  <a:srgbClr val="F3F3F3"/>
                </a:solidFill>
              </a:defRPr>
            </a:lvl8pPr>
            <a:lvl9pPr lvl="8" algn="ctr" rtl="0">
              <a:lnSpc>
                <a:spcPct val="100000"/>
              </a:lnSpc>
              <a:spcBef>
                <a:spcPts val="2133"/>
              </a:spcBef>
              <a:spcAft>
                <a:spcPts val="2133"/>
              </a:spcAft>
              <a:buNone/>
              <a:defRPr>
                <a:solidFill>
                  <a:srgbClr val="F3F3F3"/>
                </a:solidFill>
              </a:defRPr>
            </a:lvl9pPr>
          </a:lstStyle>
          <a:p>
            <a:endParaRPr/>
          </a:p>
        </p:txBody>
      </p:sp>
      <p:sp>
        <p:nvSpPr>
          <p:cNvPr id="774" name="Google Shape;774;p18"/>
          <p:cNvSpPr txBox="1">
            <a:spLocks noGrp="1"/>
          </p:cNvSpPr>
          <p:nvPr>
            <p:ph type="subTitle" idx="8"/>
          </p:nvPr>
        </p:nvSpPr>
        <p:spPr>
          <a:xfrm>
            <a:off x="4659947" y="2618351"/>
            <a:ext cx="2872000" cy="1006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3F3F3"/>
                </a:solidFill>
              </a:defRPr>
            </a:lvl1pPr>
            <a:lvl2pPr lvl="1" algn="ctr" rtl="0">
              <a:lnSpc>
                <a:spcPct val="100000"/>
              </a:lnSpc>
              <a:spcBef>
                <a:spcPts val="2133"/>
              </a:spcBef>
              <a:spcAft>
                <a:spcPts val="0"/>
              </a:spcAft>
              <a:buNone/>
              <a:defRPr>
                <a:solidFill>
                  <a:srgbClr val="F3F3F3"/>
                </a:solidFill>
              </a:defRPr>
            </a:lvl2pPr>
            <a:lvl3pPr lvl="2" algn="ctr" rtl="0">
              <a:lnSpc>
                <a:spcPct val="100000"/>
              </a:lnSpc>
              <a:spcBef>
                <a:spcPts val="2133"/>
              </a:spcBef>
              <a:spcAft>
                <a:spcPts val="0"/>
              </a:spcAft>
              <a:buNone/>
              <a:defRPr>
                <a:solidFill>
                  <a:srgbClr val="F3F3F3"/>
                </a:solidFill>
              </a:defRPr>
            </a:lvl3pPr>
            <a:lvl4pPr lvl="3" algn="ctr" rtl="0">
              <a:lnSpc>
                <a:spcPct val="100000"/>
              </a:lnSpc>
              <a:spcBef>
                <a:spcPts val="2133"/>
              </a:spcBef>
              <a:spcAft>
                <a:spcPts val="0"/>
              </a:spcAft>
              <a:buNone/>
              <a:defRPr>
                <a:solidFill>
                  <a:srgbClr val="F3F3F3"/>
                </a:solidFill>
              </a:defRPr>
            </a:lvl4pPr>
            <a:lvl5pPr lvl="4" algn="ctr" rtl="0">
              <a:lnSpc>
                <a:spcPct val="100000"/>
              </a:lnSpc>
              <a:spcBef>
                <a:spcPts val="2133"/>
              </a:spcBef>
              <a:spcAft>
                <a:spcPts val="0"/>
              </a:spcAft>
              <a:buNone/>
              <a:defRPr>
                <a:solidFill>
                  <a:srgbClr val="F3F3F3"/>
                </a:solidFill>
              </a:defRPr>
            </a:lvl5pPr>
            <a:lvl6pPr lvl="5" algn="ctr" rtl="0">
              <a:lnSpc>
                <a:spcPct val="100000"/>
              </a:lnSpc>
              <a:spcBef>
                <a:spcPts val="2133"/>
              </a:spcBef>
              <a:spcAft>
                <a:spcPts val="0"/>
              </a:spcAft>
              <a:buNone/>
              <a:defRPr>
                <a:solidFill>
                  <a:srgbClr val="F3F3F3"/>
                </a:solidFill>
              </a:defRPr>
            </a:lvl6pPr>
            <a:lvl7pPr lvl="6" algn="ctr" rtl="0">
              <a:lnSpc>
                <a:spcPct val="100000"/>
              </a:lnSpc>
              <a:spcBef>
                <a:spcPts val="2133"/>
              </a:spcBef>
              <a:spcAft>
                <a:spcPts val="0"/>
              </a:spcAft>
              <a:buNone/>
              <a:defRPr>
                <a:solidFill>
                  <a:srgbClr val="F3F3F3"/>
                </a:solidFill>
              </a:defRPr>
            </a:lvl7pPr>
            <a:lvl8pPr lvl="7" algn="ctr" rtl="0">
              <a:lnSpc>
                <a:spcPct val="100000"/>
              </a:lnSpc>
              <a:spcBef>
                <a:spcPts val="2133"/>
              </a:spcBef>
              <a:spcAft>
                <a:spcPts val="0"/>
              </a:spcAft>
              <a:buNone/>
              <a:defRPr>
                <a:solidFill>
                  <a:srgbClr val="F3F3F3"/>
                </a:solidFill>
              </a:defRPr>
            </a:lvl8pPr>
            <a:lvl9pPr lvl="8" algn="ctr" rtl="0">
              <a:lnSpc>
                <a:spcPct val="100000"/>
              </a:lnSpc>
              <a:spcBef>
                <a:spcPts val="2133"/>
              </a:spcBef>
              <a:spcAft>
                <a:spcPts val="2133"/>
              </a:spcAft>
              <a:buNone/>
              <a:defRPr>
                <a:solidFill>
                  <a:srgbClr val="F3F3F3"/>
                </a:solidFill>
              </a:defRPr>
            </a:lvl9pPr>
          </a:lstStyle>
          <a:p>
            <a:endParaRPr/>
          </a:p>
        </p:txBody>
      </p:sp>
      <p:sp>
        <p:nvSpPr>
          <p:cNvPr id="775" name="Google Shape;775;p18"/>
          <p:cNvSpPr txBox="1">
            <a:spLocks noGrp="1"/>
          </p:cNvSpPr>
          <p:nvPr>
            <p:ph type="subTitle" idx="9"/>
          </p:nvPr>
        </p:nvSpPr>
        <p:spPr>
          <a:xfrm>
            <a:off x="8372800" y="2618351"/>
            <a:ext cx="2872000" cy="1006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3F3F3"/>
                </a:solidFill>
              </a:defRPr>
            </a:lvl1pPr>
            <a:lvl2pPr lvl="1" algn="ctr" rtl="0">
              <a:lnSpc>
                <a:spcPct val="100000"/>
              </a:lnSpc>
              <a:spcBef>
                <a:spcPts val="2133"/>
              </a:spcBef>
              <a:spcAft>
                <a:spcPts val="0"/>
              </a:spcAft>
              <a:buNone/>
              <a:defRPr>
                <a:solidFill>
                  <a:srgbClr val="F3F3F3"/>
                </a:solidFill>
              </a:defRPr>
            </a:lvl2pPr>
            <a:lvl3pPr lvl="2" algn="ctr" rtl="0">
              <a:lnSpc>
                <a:spcPct val="100000"/>
              </a:lnSpc>
              <a:spcBef>
                <a:spcPts val="2133"/>
              </a:spcBef>
              <a:spcAft>
                <a:spcPts val="0"/>
              </a:spcAft>
              <a:buNone/>
              <a:defRPr>
                <a:solidFill>
                  <a:srgbClr val="F3F3F3"/>
                </a:solidFill>
              </a:defRPr>
            </a:lvl3pPr>
            <a:lvl4pPr lvl="3" algn="ctr" rtl="0">
              <a:lnSpc>
                <a:spcPct val="100000"/>
              </a:lnSpc>
              <a:spcBef>
                <a:spcPts val="2133"/>
              </a:spcBef>
              <a:spcAft>
                <a:spcPts val="0"/>
              </a:spcAft>
              <a:buNone/>
              <a:defRPr>
                <a:solidFill>
                  <a:srgbClr val="F3F3F3"/>
                </a:solidFill>
              </a:defRPr>
            </a:lvl4pPr>
            <a:lvl5pPr lvl="4" algn="ctr" rtl="0">
              <a:lnSpc>
                <a:spcPct val="100000"/>
              </a:lnSpc>
              <a:spcBef>
                <a:spcPts val="2133"/>
              </a:spcBef>
              <a:spcAft>
                <a:spcPts val="0"/>
              </a:spcAft>
              <a:buNone/>
              <a:defRPr>
                <a:solidFill>
                  <a:srgbClr val="F3F3F3"/>
                </a:solidFill>
              </a:defRPr>
            </a:lvl5pPr>
            <a:lvl6pPr lvl="5" algn="ctr" rtl="0">
              <a:lnSpc>
                <a:spcPct val="100000"/>
              </a:lnSpc>
              <a:spcBef>
                <a:spcPts val="2133"/>
              </a:spcBef>
              <a:spcAft>
                <a:spcPts val="0"/>
              </a:spcAft>
              <a:buNone/>
              <a:defRPr>
                <a:solidFill>
                  <a:srgbClr val="F3F3F3"/>
                </a:solidFill>
              </a:defRPr>
            </a:lvl6pPr>
            <a:lvl7pPr lvl="6" algn="ctr" rtl="0">
              <a:lnSpc>
                <a:spcPct val="100000"/>
              </a:lnSpc>
              <a:spcBef>
                <a:spcPts val="2133"/>
              </a:spcBef>
              <a:spcAft>
                <a:spcPts val="0"/>
              </a:spcAft>
              <a:buNone/>
              <a:defRPr>
                <a:solidFill>
                  <a:srgbClr val="F3F3F3"/>
                </a:solidFill>
              </a:defRPr>
            </a:lvl7pPr>
            <a:lvl8pPr lvl="7" algn="ctr" rtl="0">
              <a:lnSpc>
                <a:spcPct val="100000"/>
              </a:lnSpc>
              <a:spcBef>
                <a:spcPts val="2133"/>
              </a:spcBef>
              <a:spcAft>
                <a:spcPts val="0"/>
              </a:spcAft>
              <a:buNone/>
              <a:defRPr>
                <a:solidFill>
                  <a:srgbClr val="F3F3F3"/>
                </a:solidFill>
              </a:defRPr>
            </a:lvl8pPr>
            <a:lvl9pPr lvl="8" algn="ctr" rtl="0">
              <a:lnSpc>
                <a:spcPct val="100000"/>
              </a:lnSpc>
              <a:spcBef>
                <a:spcPts val="2133"/>
              </a:spcBef>
              <a:spcAft>
                <a:spcPts val="2133"/>
              </a:spcAft>
              <a:buNone/>
              <a:defRPr>
                <a:solidFill>
                  <a:srgbClr val="F3F3F3"/>
                </a:solidFill>
              </a:defRPr>
            </a:lvl9pPr>
          </a:lstStyle>
          <a:p>
            <a:endParaRPr/>
          </a:p>
        </p:txBody>
      </p:sp>
      <p:sp>
        <p:nvSpPr>
          <p:cNvPr id="776" name="Google Shape;776;p18"/>
          <p:cNvSpPr txBox="1">
            <a:spLocks noGrp="1"/>
          </p:cNvSpPr>
          <p:nvPr>
            <p:ph type="subTitle" idx="13"/>
          </p:nvPr>
        </p:nvSpPr>
        <p:spPr>
          <a:xfrm>
            <a:off x="960067" y="1967673"/>
            <a:ext cx="2872000" cy="6308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4000">
                <a:solidFill>
                  <a:schemeClr val="lt1"/>
                </a:solidFill>
                <a:latin typeface="Staatliches"/>
                <a:ea typeface="Staatliches"/>
                <a:cs typeface="Staatliches"/>
                <a:sym typeface="Staatliches"/>
              </a:defRPr>
            </a:lvl1pPr>
            <a:lvl2pPr lvl="1"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2pPr>
            <a:lvl3pPr lvl="2"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3pPr>
            <a:lvl4pPr lvl="3"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4pPr>
            <a:lvl5pPr lvl="4"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5pPr>
            <a:lvl6pPr lvl="5"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6pPr>
            <a:lvl7pPr lvl="6"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7pPr>
            <a:lvl8pPr lvl="7"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8pPr>
            <a:lvl9pPr lvl="8" algn="ctr" rtl="0">
              <a:lnSpc>
                <a:spcPct val="100000"/>
              </a:lnSpc>
              <a:spcBef>
                <a:spcPts val="2133"/>
              </a:spcBef>
              <a:spcAft>
                <a:spcPts val="2133"/>
              </a:spcAft>
              <a:buNone/>
              <a:defRPr sz="4000">
                <a:solidFill>
                  <a:schemeClr val="lt1"/>
                </a:solidFill>
                <a:latin typeface="Staatliches"/>
                <a:ea typeface="Staatliches"/>
                <a:cs typeface="Staatliches"/>
                <a:sym typeface="Staatliches"/>
              </a:defRPr>
            </a:lvl9pPr>
          </a:lstStyle>
          <a:p>
            <a:endParaRPr/>
          </a:p>
        </p:txBody>
      </p:sp>
      <p:sp>
        <p:nvSpPr>
          <p:cNvPr id="777" name="Google Shape;777;p18"/>
          <p:cNvSpPr txBox="1">
            <a:spLocks noGrp="1"/>
          </p:cNvSpPr>
          <p:nvPr>
            <p:ph type="subTitle" idx="14"/>
          </p:nvPr>
        </p:nvSpPr>
        <p:spPr>
          <a:xfrm>
            <a:off x="4659948" y="1967673"/>
            <a:ext cx="2872000" cy="6308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4000">
                <a:solidFill>
                  <a:schemeClr val="lt1"/>
                </a:solidFill>
                <a:latin typeface="Staatliches"/>
                <a:ea typeface="Staatliches"/>
                <a:cs typeface="Staatliches"/>
                <a:sym typeface="Staatliches"/>
              </a:defRPr>
            </a:lvl1pPr>
            <a:lvl2pPr lvl="1"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2pPr>
            <a:lvl3pPr lvl="2"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3pPr>
            <a:lvl4pPr lvl="3"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4pPr>
            <a:lvl5pPr lvl="4"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5pPr>
            <a:lvl6pPr lvl="5"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6pPr>
            <a:lvl7pPr lvl="6"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7pPr>
            <a:lvl8pPr lvl="7"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8pPr>
            <a:lvl9pPr lvl="8" algn="ctr" rtl="0">
              <a:lnSpc>
                <a:spcPct val="100000"/>
              </a:lnSpc>
              <a:spcBef>
                <a:spcPts val="2133"/>
              </a:spcBef>
              <a:spcAft>
                <a:spcPts val="2133"/>
              </a:spcAft>
              <a:buNone/>
              <a:defRPr sz="4000">
                <a:solidFill>
                  <a:schemeClr val="lt1"/>
                </a:solidFill>
                <a:latin typeface="Staatliches"/>
                <a:ea typeface="Staatliches"/>
                <a:cs typeface="Staatliches"/>
                <a:sym typeface="Staatliches"/>
              </a:defRPr>
            </a:lvl9pPr>
          </a:lstStyle>
          <a:p>
            <a:endParaRPr/>
          </a:p>
        </p:txBody>
      </p:sp>
      <p:sp>
        <p:nvSpPr>
          <p:cNvPr id="778" name="Google Shape;778;p18"/>
          <p:cNvSpPr txBox="1">
            <a:spLocks noGrp="1"/>
          </p:cNvSpPr>
          <p:nvPr>
            <p:ph type="subTitle" idx="15"/>
          </p:nvPr>
        </p:nvSpPr>
        <p:spPr>
          <a:xfrm>
            <a:off x="8372803" y="1967673"/>
            <a:ext cx="2872000" cy="6308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4000">
                <a:solidFill>
                  <a:schemeClr val="lt1"/>
                </a:solidFill>
                <a:latin typeface="Staatliches"/>
                <a:ea typeface="Staatliches"/>
                <a:cs typeface="Staatliches"/>
                <a:sym typeface="Staatliches"/>
              </a:defRPr>
            </a:lvl1pPr>
            <a:lvl2pPr lvl="1"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2pPr>
            <a:lvl3pPr lvl="2"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3pPr>
            <a:lvl4pPr lvl="3"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4pPr>
            <a:lvl5pPr lvl="4"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5pPr>
            <a:lvl6pPr lvl="5"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6pPr>
            <a:lvl7pPr lvl="6"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7pPr>
            <a:lvl8pPr lvl="7" algn="ctr" rtl="0">
              <a:lnSpc>
                <a:spcPct val="100000"/>
              </a:lnSpc>
              <a:spcBef>
                <a:spcPts val="2133"/>
              </a:spcBef>
              <a:spcAft>
                <a:spcPts val="0"/>
              </a:spcAft>
              <a:buNone/>
              <a:defRPr sz="4000">
                <a:solidFill>
                  <a:schemeClr val="lt1"/>
                </a:solidFill>
                <a:latin typeface="Staatliches"/>
                <a:ea typeface="Staatliches"/>
                <a:cs typeface="Staatliches"/>
                <a:sym typeface="Staatliches"/>
              </a:defRPr>
            </a:lvl8pPr>
            <a:lvl9pPr lvl="8" algn="ctr" rtl="0">
              <a:lnSpc>
                <a:spcPct val="100000"/>
              </a:lnSpc>
              <a:spcBef>
                <a:spcPts val="2133"/>
              </a:spcBef>
              <a:spcAft>
                <a:spcPts val="2133"/>
              </a:spcAft>
              <a:buNone/>
              <a:defRPr sz="4000">
                <a:solidFill>
                  <a:schemeClr val="lt1"/>
                </a:solidFill>
                <a:latin typeface="Staatliches"/>
                <a:ea typeface="Staatliches"/>
                <a:cs typeface="Staatliches"/>
                <a:sym typeface="Staatliches"/>
              </a:defRPr>
            </a:lvl9pPr>
          </a:lstStyle>
          <a:p>
            <a:endParaRPr/>
          </a:p>
        </p:txBody>
      </p:sp>
    </p:spTree>
    <p:extLst>
      <p:ext uri="{BB962C8B-B14F-4D97-AF65-F5344CB8AC3E}">
        <p14:creationId xmlns:p14="http://schemas.microsoft.com/office/powerpoint/2010/main" val="12980123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ext">
  <p:cSld name="Title and text">
    <p:bg>
      <p:bgPr>
        <a:gradFill>
          <a:gsLst>
            <a:gs pos="0">
              <a:schemeClr val="accent2"/>
            </a:gs>
            <a:gs pos="100000">
              <a:srgbClr val="D20F30"/>
            </a:gs>
          </a:gsLst>
          <a:path path="circle">
            <a:fillToRect l="50000" t="50000" r="50000" b="50000"/>
          </a:path>
          <a:tileRect/>
        </a:gradFill>
        <a:effectLst/>
      </p:bgPr>
    </p:bg>
    <p:spTree>
      <p:nvGrpSpPr>
        <p:cNvPr id="1" name="Shape 779"/>
        <p:cNvGrpSpPr/>
        <p:nvPr/>
      </p:nvGrpSpPr>
      <p:grpSpPr>
        <a:xfrm>
          <a:off x="0" y="0"/>
          <a:ext cx="0" cy="0"/>
          <a:chOff x="0" y="0"/>
          <a:chExt cx="0" cy="0"/>
        </a:xfrm>
      </p:grpSpPr>
      <p:sp>
        <p:nvSpPr>
          <p:cNvPr id="780" name="Google Shape;780;p19"/>
          <p:cNvSpPr/>
          <p:nvPr/>
        </p:nvSpPr>
        <p:spPr>
          <a:xfrm>
            <a:off x="3310000" y="575700"/>
            <a:ext cx="8882000" cy="5711600"/>
          </a:xfrm>
          <a:prstGeom prst="rect">
            <a:avLst/>
          </a:prstGeom>
          <a:solidFill>
            <a:srgbClr val="2C18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1" name="Google Shape;781;p19"/>
          <p:cNvSpPr txBox="1">
            <a:spLocks noGrp="1"/>
          </p:cNvSpPr>
          <p:nvPr>
            <p:ph type="ctrTitle"/>
          </p:nvPr>
        </p:nvSpPr>
        <p:spPr>
          <a:xfrm>
            <a:off x="960000" y="1410200"/>
            <a:ext cx="4947200" cy="4037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3F3F3"/>
              </a:buClr>
              <a:buSzPts val="3000"/>
              <a:buNone/>
              <a:defRPr sz="6400" b="0">
                <a:solidFill>
                  <a:srgbClr val="F3F3F3"/>
                </a:solidFill>
              </a:defRPr>
            </a:lvl1pPr>
            <a:lvl2pPr lvl="1" algn="r" rtl="0">
              <a:spcBef>
                <a:spcPts val="0"/>
              </a:spcBef>
              <a:spcAft>
                <a:spcPts val="0"/>
              </a:spcAft>
              <a:buClr>
                <a:srgbClr val="F3F3F3"/>
              </a:buClr>
              <a:buSzPts val="2400"/>
              <a:buNone/>
              <a:defRPr sz="3200">
                <a:solidFill>
                  <a:srgbClr val="F3F3F3"/>
                </a:solidFill>
              </a:defRPr>
            </a:lvl2pPr>
            <a:lvl3pPr lvl="2" algn="r" rtl="0">
              <a:spcBef>
                <a:spcPts val="0"/>
              </a:spcBef>
              <a:spcAft>
                <a:spcPts val="0"/>
              </a:spcAft>
              <a:buClr>
                <a:srgbClr val="F3F3F3"/>
              </a:buClr>
              <a:buSzPts val="2400"/>
              <a:buNone/>
              <a:defRPr sz="3200">
                <a:solidFill>
                  <a:srgbClr val="F3F3F3"/>
                </a:solidFill>
              </a:defRPr>
            </a:lvl3pPr>
            <a:lvl4pPr lvl="3" algn="r" rtl="0">
              <a:spcBef>
                <a:spcPts val="0"/>
              </a:spcBef>
              <a:spcAft>
                <a:spcPts val="0"/>
              </a:spcAft>
              <a:buClr>
                <a:srgbClr val="F3F3F3"/>
              </a:buClr>
              <a:buSzPts val="2400"/>
              <a:buNone/>
              <a:defRPr sz="3200">
                <a:solidFill>
                  <a:srgbClr val="F3F3F3"/>
                </a:solidFill>
              </a:defRPr>
            </a:lvl4pPr>
            <a:lvl5pPr lvl="4" algn="r" rtl="0">
              <a:spcBef>
                <a:spcPts val="0"/>
              </a:spcBef>
              <a:spcAft>
                <a:spcPts val="0"/>
              </a:spcAft>
              <a:buClr>
                <a:srgbClr val="F3F3F3"/>
              </a:buClr>
              <a:buSzPts val="2400"/>
              <a:buNone/>
              <a:defRPr sz="3200">
                <a:solidFill>
                  <a:srgbClr val="F3F3F3"/>
                </a:solidFill>
              </a:defRPr>
            </a:lvl5pPr>
            <a:lvl6pPr lvl="5" algn="r" rtl="0">
              <a:spcBef>
                <a:spcPts val="0"/>
              </a:spcBef>
              <a:spcAft>
                <a:spcPts val="0"/>
              </a:spcAft>
              <a:buClr>
                <a:srgbClr val="F3F3F3"/>
              </a:buClr>
              <a:buSzPts val="2400"/>
              <a:buNone/>
              <a:defRPr sz="3200">
                <a:solidFill>
                  <a:srgbClr val="F3F3F3"/>
                </a:solidFill>
              </a:defRPr>
            </a:lvl6pPr>
            <a:lvl7pPr lvl="6" algn="r" rtl="0">
              <a:spcBef>
                <a:spcPts val="0"/>
              </a:spcBef>
              <a:spcAft>
                <a:spcPts val="0"/>
              </a:spcAft>
              <a:buClr>
                <a:srgbClr val="F3F3F3"/>
              </a:buClr>
              <a:buSzPts val="2400"/>
              <a:buNone/>
              <a:defRPr sz="3200">
                <a:solidFill>
                  <a:srgbClr val="F3F3F3"/>
                </a:solidFill>
              </a:defRPr>
            </a:lvl7pPr>
            <a:lvl8pPr lvl="7" algn="r" rtl="0">
              <a:spcBef>
                <a:spcPts val="0"/>
              </a:spcBef>
              <a:spcAft>
                <a:spcPts val="0"/>
              </a:spcAft>
              <a:buClr>
                <a:srgbClr val="F3F3F3"/>
              </a:buClr>
              <a:buSzPts val="2400"/>
              <a:buNone/>
              <a:defRPr sz="3200">
                <a:solidFill>
                  <a:srgbClr val="F3F3F3"/>
                </a:solidFill>
              </a:defRPr>
            </a:lvl8pPr>
            <a:lvl9pPr lvl="8" algn="r" rtl="0">
              <a:spcBef>
                <a:spcPts val="0"/>
              </a:spcBef>
              <a:spcAft>
                <a:spcPts val="0"/>
              </a:spcAft>
              <a:buClr>
                <a:srgbClr val="F3F3F3"/>
              </a:buClr>
              <a:buSzPts val="2400"/>
              <a:buNone/>
              <a:defRPr sz="3200">
                <a:solidFill>
                  <a:srgbClr val="F3F3F3"/>
                </a:solidFill>
              </a:defRPr>
            </a:lvl9pPr>
          </a:lstStyle>
          <a:p>
            <a:endParaRPr/>
          </a:p>
        </p:txBody>
      </p:sp>
      <p:sp>
        <p:nvSpPr>
          <p:cNvPr id="782" name="Google Shape;782;p19"/>
          <p:cNvSpPr txBox="1">
            <a:spLocks noGrp="1"/>
          </p:cNvSpPr>
          <p:nvPr>
            <p:ph type="subTitle" idx="1"/>
          </p:nvPr>
        </p:nvSpPr>
        <p:spPr>
          <a:xfrm>
            <a:off x="7019833" y="2300200"/>
            <a:ext cx="4212000" cy="225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867">
                <a:solidFill>
                  <a:srgbClr val="F3F3F3"/>
                </a:solidFill>
              </a:defRPr>
            </a:lvl1pPr>
            <a:lvl2pPr lvl="1" algn="r" rtl="0">
              <a:lnSpc>
                <a:spcPct val="100000"/>
              </a:lnSpc>
              <a:spcBef>
                <a:spcPts val="2133"/>
              </a:spcBef>
              <a:spcAft>
                <a:spcPts val="0"/>
              </a:spcAft>
              <a:buNone/>
              <a:defRPr sz="1867">
                <a:solidFill>
                  <a:srgbClr val="F3F3F3"/>
                </a:solidFill>
              </a:defRPr>
            </a:lvl2pPr>
            <a:lvl3pPr lvl="2" algn="r" rtl="0">
              <a:lnSpc>
                <a:spcPct val="100000"/>
              </a:lnSpc>
              <a:spcBef>
                <a:spcPts val="2133"/>
              </a:spcBef>
              <a:spcAft>
                <a:spcPts val="0"/>
              </a:spcAft>
              <a:buNone/>
              <a:defRPr sz="1867">
                <a:solidFill>
                  <a:srgbClr val="F3F3F3"/>
                </a:solidFill>
              </a:defRPr>
            </a:lvl3pPr>
            <a:lvl4pPr lvl="3" algn="r" rtl="0">
              <a:lnSpc>
                <a:spcPct val="100000"/>
              </a:lnSpc>
              <a:spcBef>
                <a:spcPts val="2133"/>
              </a:spcBef>
              <a:spcAft>
                <a:spcPts val="0"/>
              </a:spcAft>
              <a:buNone/>
              <a:defRPr sz="1867">
                <a:solidFill>
                  <a:srgbClr val="F3F3F3"/>
                </a:solidFill>
              </a:defRPr>
            </a:lvl4pPr>
            <a:lvl5pPr lvl="4" algn="r" rtl="0">
              <a:lnSpc>
                <a:spcPct val="100000"/>
              </a:lnSpc>
              <a:spcBef>
                <a:spcPts val="2133"/>
              </a:spcBef>
              <a:spcAft>
                <a:spcPts val="0"/>
              </a:spcAft>
              <a:buNone/>
              <a:defRPr sz="1867">
                <a:solidFill>
                  <a:srgbClr val="F3F3F3"/>
                </a:solidFill>
              </a:defRPr>
            </a:lvl5pPr>
            <a:lvl6pPr lvl="5" algn="r" rtl="0">
              <a:lnSpc>
                <a:spcPct val="100000"/>
              </a:lnSpc>
              <a:spcBef>
                <a:spcPts val="2133"/>
              </a:spcBef>
              <a:spcAft>
                <a:spcPts val="0"/>
              </a:spcAft>
              <a:buNone/>
              <a:defRPr sz="1867">
                <a:solidFill>
                  <a:srgbClr val="F3F3F3"/>
                </a:solidFill>
              </a:defRPr>
            </a:lvl6pPr>
            <a:lvl7pPr lvl="6" algn="r" rtl="0">
              <a:lnSpc>
                <a:spcPct val="100000"/>
              </a:lnSpc>
              <a:spcBef>
                <a:spcPts val="2133"/>
              </a:spcBef>
              <a:spcAft>
                <a:spcPts val="0"/>
              </a:spcAft>
              <a:buNone/>
              <a:defRPr sz="1867">
                <a:solidFill>
                  <a:srgbClr val="F3F3F3"/>
                </a:solidFill>
              </a:defRPr>
            </a:lvl7pPr>
            <a:lvl8pPr lvl="7" algn="r" rtl="0">
              <a:lnSpc>
                <a:spcPct val="100000"/>
              </a:lnSpc>
              <a:spcBef>
                <a:spcPts val="2133"/>
              </a:spcBef>
              <a:spcAft>
                <a:spcPts val="0"/>
              </a:spcAft>
              <a:buNone/>
              <a:defRPr sz="1867">
                <a:solidFill>
                  <a:srgbClr val="F3F3F3"/>
                </a:solidFill>
              </a:defRPr>
            </a:lvl8pPr>
            <a:lvl9pPr lvl="8" algn="r" rtl="0">
              <a:lnSpc>
                <a:spcPct val="100000"/>
              </a:lnSpc>
              <a:spcBef>
                <a:spcPts val="2133"/>
              </a:spcBef>
              <a:spcAft>
                <a:spcPts val="2133"/>
              </a:spcAft>
              <a:buNone/>
              <a:defRPr sz="1867">
                <a:solidFill>
                  <a:srgbClr val="F3F3F3"/>
                </a:solidFill>
              </a:defRPr>
            </a:lvl9pPr>
          </a:lstStyle>
          <a:p>
            <a:endParaRPr/>
          </a:p>
        </p:txBody>
      </p:sp>
    </p:spTree>
    <p:extLst>
      <p:ext uri="{BB962C8B-B14F-4D97-AF65-F5344CB8AC3E}">
        <p14:creationId xmlns:p14="http://schemas.microsoft.com/office/powerpoint/2010/main" val="8297517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gradFill>
          <a:gsLst>
            <a:gs pos="0">
              <a:schemeClr val="accent2"/>
            </a:gs>
            <a:gs pos="100000">
              <a:srgbClr val="D20F30"/>
            </a:gs>
          </a:gsLst>
          <a:path path="circle">
            <a:fillToRect l="50000" t="50000" r="50000" b="50000"/>
          </a:path>
          <a:tileRect/>
        </a:gradFill>
        <a:effectLst/>
      </p:bgPr>
    </p:bg>
    <p:spTree>
      <p:nvGrpSpPr>
        <p:cNvPr id="1" name="Shape 783"/>
        <p:cNvGrpSpPr/>
        <p:nvPr/>
      </p:nvGrpSpPr>
      <p:grpSpPr>
        <a:xfrm>
          <a:off x="0" y="0"/>
          <a:ext cx="0" cy="0"/>
          <a:chOff x="0" y="0"/>
          <a:chExt cx="0" cy="0"/>
        </a:xfrm>
      </p:grpSpPr>
      <p:grpSp>
        <p:nvGrpSpPr>
          <p:cNvPr id="784" name="Google Shape;784;p20"/>
          <p:cNvGrpSpPr/>
          <p:nvPr/>
        </p:nvGrpSpPr>
        <p:grpSpPr>
          <a:xfrm>
            <a:off x="-161199" y="1"/>
            <a:ext cx="12440996" cy="6857980"/>
            <a:chOff x="0" y="0"/>
            <a:chExt cx="9330747" cy="5143485"/>
          </a:xfrm>
        </p:grpSpPr>
        <p:sp>
          <p:nvSpPr>
            <p:cNvPr id="785" name="Google Shape;785;p20"/>
            <p:cNvSpPr/>
            <p:nvPr/>
          </p:nvSpPr>
          <p:spPr>
            <a:xfrm>
              <a:off x="0" y="4430508"/>
              <a:ext cx="515564" cy="712977"/>
            </a:xfrm>
            <a:custGeom>
              <a:avLst/>
              <a:gdLst/>
              <a:ahLst/>
              <a:cxnLst/>
              <a:rect l="l" t="t" r="r" b="b"/>
              <a:pathLst>
                <a:path w="6481" h="8979" extrusionOk="0">
                  <a:moveTo>
                    <a:pt x="1" y="0"/>
                  </a:moveTo>
                  <a:lnTo>
                    <a:pt x="1" y="2200"/>
                  </a:lnTo>
                  <a:cubicBezTo>
                    <a:pt x="1065" y="3604"/>
                    <a:pt x="1963" y="5031"/>
                    <a:pt x="2570" y="6499"/>
                  </a:cubicBezTo>
                  <a:cubicBezTo>
                    <a:pt x="2899" y="7288"/>
                    <a:pt x="3163" y="8114"/>
                    <a:pt x="3378" y="8978"/>
                  </a:cubicBezTo>
                  <a:lnTo>
                    <a:pt x="6481" y="8978"/>
                  </a:lnTo>
                  <a:cubicBezTo>
                    <a:pt x="6310" y="8507"/>
                    <a:pt x="6125" y="8046"/>
                    <a:pt x="5922" y="7601"/>
                  </a:cubicBezTo>
                  <a:cubicBezTo>
                    <a:pt x="4692" y="4937"/>
                    <a:pt x="2450" y="246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0"/>
            <p:cNvSpPr/>
            <p:nvPr/>
          </p:nvSpPr>
          <p:spPr>
            <a:xfrm>
              <a:off x="0" y="0"/>
              <a:ext cx="444685" cy="1717530"/>
            </a:xfrm>
            <a:custGeom>
              <a:avLst/>
              <a:gdLst/>
              <a:ahLst/>
              <a:cxnLst/>
              <a:rect l="l" t="t" r="r" b="b"/>
              <a:pathLst>
                <a:path w="5590" h="21630" extrusionOk="0">
                  <a:moveTo>
                    <a:pt x="4412" y="0"/>
                  </a:moveTo>
                  <a:cubicBezTo>
                    <a:pt x="4239" y="4371"/>
                    <a:pt x="4016" y="8715"/>
                    <a:pt x="2570" y="12198"/>
                  </a:cubicBezTo>
                  <a:cubicBezTo>
                    <a:pt x="1963" y="13666"/>
                    <a:pt x="1065" y="15092"/>
                    <a:pt x="1" y="16501"/>
                  </a:cubicBezTo>
                  <a:lnTo>
                    <a:pt x="1" y="21629"/>
                  </a:lnTo>
                  <a:cubicBezTo>
                    <a:pt x="1710" y="19501"/>
                    <a:pt x="3185" y="17361"/>
                    <a:pt x="3997" y="15153"/>
                  </a:cubicBezTo>
                  <a:cubicBezTo>
                    <a:pt x="5589" y="10840"/>
                    <a:pt x="5246" y="5284"/>
                    <a:pt x="5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0"/>
            <p:cNvSpPr/>
            <p:nvPr/>
          </p:nvSpPr>
          <p:spPr>
            <a:xfrm>
              <a:off x="0" y="0"/>
              <a:ext cx="706245" cy="2572166"/>
            </a:xfrm>
            <a:custGeom>
              <a:avLst/>
              <a:gdLst/>
              <a:ahLst/>
              <a:cxnLst/>
              <a:rect l="l" t="t" r="r" b="b"/>
              <a:pathLst>
                <a:path w="8878" h="32393" extrusionOk="0">
                  <a:moveTo>
                    <a:pt x="6212" y="0"/>
                  </a:moveTo>
                  <a:cubicBezTo>
                    <a:pt x="6031" y="5997"/>
                    <a:pt x="7209" y="12810"/>
                    <a:pt x="5544" y="17953"/>
                  </a:cubicBezTo>
                  <a:cubicBezTo>
                    <a:pt x="4567" y="20965"/>
                    <a:pt x="2351" y="23893"/>
                    <a:pt x="1" y="26853"/>
                  </a:cubicBezTo>
                  <a:lnTo>
                    <a:pt x="1" y="32392"/>
                  </a:lnTo>
                  <a:cubicBezTo>
                    <a:pt x="2831" y="28411"/>
                    <a:pt x="6092" y="24527"/>
                    <a:pt x="7197" y="20591"/>
                  </a:cubicBezTo>
                  <a:cubicBezTo>
                    <a:pt x="8877" y="14602"/>
                    <a:pt x="6552" y="6461"/>
                    <a:pt x="7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0"/>
            <p:cNvSpPr/>
            <p:nvPr/>
          </p:nvSpPr>
          <p:spPr>
            <a:xfrm>
              <a:off x="8913125" y="0"/>
              <a:ext cx="248037" cy="697732"/>
            </a:xfrm>
            <a:custGeom>
              <a:avLst/>
              <a:gdLst/>
              <a:ahLst/>
              <a:cxnLst/>
              <a:rect l="l" t="t" r="r" b="b"/>
              <a:pathLst>
                <a:path w="3118" h="8787" extrusionOk="0">
                  <a:moveTo>
                    <a:pt x="1" y="0"/>
                  </a:moveTo>
                  <a:cubicBezTo>
                    <a:pt x="521" y="2827"/>
                    <a:pt x="1201" y="5514"/>
                    <a:pt x="2434" y="7707"/>
                  </a:cubicBezTo>
                  <a:cubicBezTo>
                    <a:pt x="2642" y="8073"/>
                    <a:pt x="2868" y="8431"/>
                    <a:pt x="3117" y="8786"/>
                  </a:cubicBezTo>
                  <a:lnTo>
                    <a:pt x="3117" y="238"/>
                  </a:lnTo>
                  <a:lnTo>
                    <a:pt x="30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0"/>
            <p:cNvSpPr/>
            <p:nvPr/>
          </p:nvSpPr>
          <p:spPr>
            <a:xfrm>
              <a:off x="0" y="4186491"/>
              <a:ext cx="985465" cy="956989"/>
            </a:xfrm>
            <a:custGeom>
              <a:avLst/>
              <a:gdLst/>
              <a:ahLst/>
              <a:cxnLst/>
              <a:rect l="l" t="t" r="r" b="b"/>
              <a:pathLst>
                <a:path w="12388" h="12052" extrusionOk="0">
                  <a:moveTo>
                    <a:pt x="1" y="1"/>
                  </a:moveTo>
                  <a:lnTo>
                    <a:pt x="1" y="1518"/>
                  </a:lnTo>
                  <a:cubicBezTo>
                    <a:pt x="3563" y="4813"/>
                    <a:pt x="7397" y="7972"/>
                    <a:pt x="9243" y="11584"/>
                  </a:cubicBezTo>
                  <a:cubicBezTo>
                    <a:pt x="9322" y="11739"/>
                    <a:pt x="9398" y="11893"/>
                    <a:pt x="9473" y="12051"/>
                  </a:cubicBezTo>
                  <a:lnTo>
                    <a:pt x="12387" y="12051"/>
                  </a:lnTo>
                  <a:cubicBezTo>
                    <a:pt x="9790" y="7681"/>
                    <a:pt x="4103" y="414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0"/>
            <p:cNvSpPr/>
            <p:nvPr/>
          </p:nvSpPr>
          <p:spPr>
            <a:xfrm>
              <a:off x="0" y="0"/>
              <a:ext cx="1438423" cy="5143379"/>
            </a:xfrm>
            <a:custGeom>
              <a:avLst/>
              <a:gdLst/>
              <a:ahLst/>
              <a:cxnLst/>
              <a:rect l="l" t="t" r="r" b="b"/>
              <a:pathLst>
                <a:path w="18082" h="64774" extrusionOk="0">
                  <a:moveTo>
                    <a:pt x="8869" y="0"/>
                  </a:moveTo>
                  <a:cubicBezTo>
                    <a:pt x="6711" y="6601"/>
                    <a:pt x="10583" y="16175"/>
                    <a:pt x="8945" y="23071"/>
                  </a:cubicBezTo>
                  <a:cubicBezTo>
                    <a:pt x="7707" y="28267"/>
                    <a:pt x="2646" y="33521"/>
                    <a:pt x="1" y="38945"/>
                  </a:cubicBezTo>
                  <a:lnTo>
                    <a:pt x="1" y="50421"/>
                  </a:lnTo>
                  <a:cubicBezTo>
                    <a:pt x="3461" y="55950"/>
                    <a:pt x="11545" y="59683"/>
                    <a:pt x="15244" y="64773"/>
                  </a:cubicBezTo>
                  <a:lnTo>
                    <a:pt x="18082" y="64773"/>
                  </a:lnTo>
                  <a:cubicBezTo>
                    <a:pt x="13353" y="59237"/>
                    <a:pt x="3117" y="55637"/>
                    <a:pt x="1642" y="48326"/>
                  </a:cubicBezTo>
                  <a:cubicBezTo>
                    <a:pt x="69" y="40521"/>
                    <a:pt x="9334" y="32744"/>
                    <a:pt x="10775" y="25388"/>
                  </a:cubicBezTo>
                  <a:cubicBezTo>
                    <a:pt x="12274" y="17764"/>
                    <a:pt x="6744" y="7069"/>
                    <a:pt x="10979" y="695"/>
                  </a:cubicBezTo>
                  <a:cubicBezTo>
                    <a:pt x="11137" y="453"/>
                    <a:pt x="11315" y="223"/>
                    <a:pt x="114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0"/>
            <p:cNvSpPr/>
            <p:nvPr/>
          </p:nvSpPr>
          <p:spPr>
            <a:xfrm>
              <a:off x="8448627" y="0"/>
              <a:ext cx="712529" cy="920383"/>
            </a:xfrm>
            <a:custGeom>
              <a:avLst/>
              <a:gdLst/>
              <a:ahLst/>
              <a:cxnLst/>
              <a:rect l="l" t="t" r="r" b="b"/>
              <a:pathLst>
                <a:path w="8957" h="11591" extrusionOk="0">
                  <a:moveTo>
                    <a:pt x="1" y="0"/>
                  </a:moveTo>
                  <a:cubicBezTo>
                    <a:pt x="620" y="2084"/>
                    <a:pt x="1370" y="4027"/>
                    <a:pt x="2450" y="5631"/>
                  </a:cubicBezTo>
                  <a:cubicBezTo>
                    <a:pt x="3941" y="7851"/>
                    <a:pt x="6375" y="9734"/>
                    <a:pt x="8956" y="11590"/>
                  </a:cubicBezTo>
                  <a:lnTo>
                    <a:pt x="8956" y="10666"/>
                  </a:lnTo>
                  <a:cubicBezTo>
                    <a:pt x="7503" y="9375"/>
                    <a:pt x="6232" y="8039"/>
                    <a:pt x="5333" y="6583"/>
                  </a:cubicBezTo>
                  <a:cubicBezTo>
                    <a:pt x="4182" y="4710"/>
                    <a:pt x="3450" y="2427"/>
                    <a:pt x="2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0"/>
            <p:cNvSpPr/>
            <p:nvPr/>
          </p:nvSpPr>
          <p:spPr>
            <a:xfrm>
              <a:off x="9003176" y="2833238"/>
              <a:ext cx="157986" cy="1276674"/>
            </a:xfrm>
            <a:custGeom>
              <a:avLst/>
              <a:gdLst/>
              <a:ahLst/>
              <a:cxnLst/>
              <a:rect l="l" t="t" r="r" b="b"/>
              <a:pathLst>
                <a:path w="1986" h="16078" extrusionOk="0">
                  <a:moveTo>
                    <a:pt x="1985" y="0"/>
                  </a:moveTo>
                  <a:cubicBezTo>
                    <a:pt x="1189" y="1762"/>
                    <a:pt x="574" y="3491"/>
                    <a:pt x="381" y="5163"/>
                  </a:cubicBezTo>
                  <a:cubicBezTo>
                    <a:pt x="1" y="8484"/>
                    <a:pt x="1076" y="12314"/>
                    <a:pt x="1985" y="16077"/>
                  </a:cubicBezTo>
                  <a:lnTo>
                    <a:pt x="1985" y="11707"/>
                  </a:lnTo>
                  <a:cubicBezTo>
                    <a:pt x="1880" y="10521"/>
                    <a:pt x="1861" y="9367"/>
                    <a:pt x="1985" y="8269"/>
                  </a:cubicBezTo>
                  <a:lnTo>
                    <a:pt x="19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0"/>
            <p:cNvSpPr/>
            <p:nvPr/>
          </p:nvSpPr>
          <p:spPr>
            <a:xfrm>
              <a:off x="8012051" y="0"/>
              <a:ext cx="1149100" cy="1015987"/>
            </a:xfrm>
            <a:custGeom>
              <a:avLst/>
              <a:gdLst/>
              <a:ahLst/>
              <a:cxnLst/>
              <a:rect l="l" t="t" r="r" b="b"/>
              <a:pathLst>
                <a:path w="14445" h="12795" extrusionOk="0">
                  <a:moveTo>
                    <a:pt x="1" y="0"/>
                  </a:moveTo>
                  <a:cubicBezTo>
                    <a:pt x="650" y="1574"/>
                    <a:pt x="1401" y="3027"/>
                    <a:pt x="2356" y="4228"/>
                  </a:cubicBezTo>
                  <a:cubicBezTo>
                    <a:pt x="5062" y="7628"/>
                    <a:pt x="10376" y="9854"/>
                    <a:pt x="14444" y="12794"/>
                  </a:cubicBezTo>
                  <a:lnTo>
                    <a:pt x="14444" y="12198"/>
                  </a:lnTo>
                  <a:cubicBezTo>
                    <a:pt x="10943" y="9854"/>
                    <a:pt x="7195" y="7688"/>
                    <a:pt x="5111" y="4850"/>
                  </a:cubicBezTo>
                  <a:cubicBezTo>
                    <a:pt x="4104" y="3469"/>
                    <a:pt x="3349" y="1800"/>
                    <a:pt x="2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0"/>
            <p:cNvSpPr/>
            <p:nvPr/>
          </p:nvSpPr>
          <p:spPr>
            <a:xfrm>
              <a:off x="237778" y="0"/>
              <a:ext cx="1750339" cy="5143379"/>
            </a:xfrm>
            <a:custGeom>
              <a:avLst/>
              <a:gdLst/>
              <a:ahLst/>
              <a:cxnLst/>
              <a:rect l="l" t="t" r="r" b="b"/>
              <a:pathLst>
                <a:path w="22003" h="64774" extrusionOk="0">
                  <a:moveTo>
                    <a:pt x="13488" y="0"/>
                  </a:moveTo>
                  <a:cubicBezTo>
                    <a:pt x="11583" y="940"/>
                    <a:pt x="9979" y="2148"/>
                    <a:pt x="8945" y="3850"/>
                  </a:cubicBezTo>
                  <a:cubicBezTo>
                    <a:pt x="5129" y="10122"/>
                    <a:pt x="10839" y="20176"/>
                    <a:pt x="9696" y="27546"/>
                  </a:cubicBezTo>
                  <a:cubicBezTo>
                    <a:pt x="8594" y="34657"/>
                    <a:pt x="1" y="42473"/>
                    <a:pt x="1812" y="49901"/>
                  </a:cubicBezTo>
                  <a:cubicBezTo>
                    <a:pt x="3476" y="56731"/>
                    <a:pt x="13103" y="59807"/>
                    <a:pt x="17946" y="64773"/>
                  </a:cubicBezTo>
                  <a:lnTo>
                    <a:pt x="20856" y="64773"/>
                  </a:lnTo>
                  <a:cubicBezTo>
                    <a:pt x="15983" y="60282"/>
                    <a:pt x="6805" y="57690"/>
                    <a:pt x="4967" y="51270"/>
                  </a:cubicBezTo>
                  <a:cubicBezTo>
                    <a:pt x="2948" y="44221"/>
                    <a:pt x="10884" y="36397"/>
                    <a:pt x="11670" y="29539"/>
                  </a:cubicBezTo>
                  <a:cubicBezTo>
                    <a:pt x="12485" y="22433"/>
                    <a:pt x="6627" y="13017"/>
                    <a:pt x="10043" y="6854"/>
                  </a:cubicBezTo>
                  <a:cubicBezTo>
                    <a:pt x="12149" y="3065"/>
                    <a:pt x="17157" y="1601"/>
                    <a:pt x="2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0"/>
            <p:cNvSpPr/>
            <p:nvPr/>
          </p:nvSpPr>
          <p:spPr>
            <a:xfrm>
              <a:off x="707606" y="0"/>
              <a:ext cx="2025104" cy="5143379"/>
            </a:xfrm>
            <a:custGeom>
              <a:avLst/>
              <a:gdLst/>
              <a:ahLst/>
              <a:cxnLst/>
              <a:rect l="l" t="t" r="r" b="b"/>
              <a:pathLst>
                <a:path w="25457" h="64774" extrusionOk="0">
                  <a:moveTo>
                    <a:pt x="22513" y="0"/>
                  </a:moveTo>
                  <a:cubicBezTo>
                    <a:pt x="16976" y="3390"/>
                    <a:pt x="8103" y="4284"/>
                    <a:pt x="5367" y="9711"/>
                  </a:cubicBezTo>
                  <a:cubicBezTo>
                    <a:pt x="2329" y="15742"/>
                    <a:pt x="8303" y="24535"/>
                    <a:pt x="7794" y="31373"/>
                  </a:cubicBezTo>
                  <a:cubicBezTo>
                    <a:pt x="7300" y="37971"/>
                    <a:pt x="0" y="45764"/>
                    <a:pt x="2201" y="52440"/>
                  </a:cubicBezTo>
                  <a:cubicBezTo>
                    <a:pt x="4208" y="58520"/>
                    <a:pt x="13108" y="60652"/>
                    <a:pt x="17943" y="64773"/>
                  </a:cubicBezTo>
                  <a:lnTo>
                    <a:pt x="21048" y="64773"/>
                  </a:lnTo>
                  <a:cubicBezTo>
                    <a:pt x="16309" y="60906"/>
                    <a:pt x="7500" y="59237"/>
                    <a:pt x="5318" y="53414"/>
                  </a:cubicBezTo>
                  <a:cubicBezTo>
                    <a:pt x="2959" y="47115"/>
                    <a:pt x="9647" y="39378"/>
                    <a:pt x="9866" y="33045"/>
                  </a:cubicBezTo>
                  <a:cubicBezTo>
                    <a:pt x="10092" y="26482"/>
                    <a:pt x="4043" y="18297"/>
                    <a:pt x="6718" y="12413"/>
                  </a:cubicBezTo>
                  <a:cubicBezTo>
                    <a:pt x="9398" y="6525"/>
                    <a:pt x="19542" y="5707"/>
                    <a:pt x="24339" y="1220"/>
                  </a:cubicBezTo>
                  <a:cubicBezTo>
                    <a:pt x="24732" y="854"/>
                    <a:pt x="25102" y="441"/>
                    <a:pt x="25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0"/>
            <p:cNvSpPr/>
            <p:nvPr/>
          </p:nvSpPr>
          <p:spPr>
            <a:xfrm>
              <a:off x="7594170" y="0"/>
              <a:ext cx="1736577" cy="5143379"/>
            </a:xfrm>
            <a:custGeom>
              <a:avLst/>
              <a:gdLst/>
              <a:ahLst/>
              <a:cxnLst/>
              <a:rect l="l" t="t" r="r" b="b"/>
              <a:pathLst>
                <a:path w="21830" h="64774" extrusionOk="0">
                  <a:moveTo>
                    <a:pt x="1" y="0"/>
                  </a:moveTo>
                  <a:cubicBezTo>
                    <a:pt x="676" y="1287"/>
                    <a:pt x="1432" y="2469"/>
                    <a:pt x="2329" y="3430"/>
                  </a:cubicBezTo>
                  <a:cubicBezTo>
                    <a:pt x="6654" y="8058"/>
                    <a:pt x="16780" y="9492"/>
                    <a:pt x="19143" y="15794"/>
                  </a:cubicBezTo>
                  <a:cubicBezTo>
                    <a:pt x="21505" y="22097"/>
                    <a:pt x="14814" y="29830"/>
                    <a:pt x="14595" y="36163"/>
                  </a:cubicBezTo>
                  <a:cubicBezTo>
                    <a:pt x="14369" y="42726"/>
                    <a:pt x="20418" y="50911"/>
                    <a:pt x="17743" y="56795"/>
                  </a:cubicBezTo>
                  <a:cubicBezTo>
                    <a:pt x="15848" y="60962"/>
                    <a:pt x="10218" y="62589"/>
                    <a:pt x="5383" y="64773"/>
                  </a:cubicBezTo>
                  <a:lnTo>
                    <a:pt x="13369" y="64773"/>
                  </a:lnTo>
                  <a:cubicBezTo>
                    <a:pt x="15735" y="63623"/>
                    <a:pt x="17727" y="62196"/>
                    <a:pt x="18791" y="60086"/>
                  </a:cubicBezTo>
                  <a:cubicBezTo>
                    <a:pt x="21829" y="54055"/>
                    <a:pt x="15856" y="45262"/>
                    <a:pt x="16369" y="38424"/>
                  </a:cubicBezTo>
                  <a:cubicBezTo>
                    <a:pt x="16588" y="35442"/>
                    <a:pt x="18199" y="32219"/>
                    <a:pt x="19697" y="28966"/>
                  </a:cubicBezTo>
                  <a:lnTo>
                    <a:pt x="19697" y="13798"/>
                  </a:lnTo>
                  <a:cubicBezTo>
                    <a:pt x="15727" y="9771"/>
                    <a:pt x="8368" y="7745"/>
                    <a:pt x="4930" y="3756"/>
                  </a:cubicBezTo>
                  <a:cubicBezTo>
                    <a:pt x="4013" y="2691"/>
                    <a:pt x="3266" y="1404"/>
                    <a:pt x="26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0"/>
            <p:cNvSpPr/>
            <p:nvPr/>
          </p:nvSpPr>
          <p:spPr>
            <a:xfrm>
              <a:off x="1172740" y="0"/>
              <a:ext cx="1779772" cy="5143379"/>
            </a:xfrm>
            <a:custGeom>
              <a:avLst/>
              <a:gdLst/>
              <a:ahLst/>
              <a:cxnLst/>
              <a:rect l="l" t="t" r="r" b="b"/>
              <a:pathLst>
                <a:path w="22373" h="64774" extrusionOk="0">
                  <a:moveTo>
                    <a:pt x="21221" y="0"/>
                  </a:moveTo>
                  <a:cubicBezTo>
                    <a:pt x="20500" y="1374"/>
                    <a:pt x="19708" y="2620"/>
                    <a:pt x="18749" y="3589"/>
                  </a:cubicBezTo>
                  <a:cubicBezTo>
                    <a:pt x="14334" y="8058"/>
                    <a:pt x="4668" y="9232"/>
                    <a:pt x="2332" y="14956"/>
                  </a:cubicBezTo>
                  <a:cubicBezTo>
                    <a:pt x="0" y="20685"/>
                    <a:pt x="6091" y="28279"/>
                    <a:pt x="6125" y="34562"/>
                  </a:cubicBezTo>
                  <a:cubicBezTo>
                    <a:pt x="6159" y="40624"/>
                    <a:pt x="60" y="48270"/>
                    <a:pt x="2554" y="54203"/>
                  </a:cubicBezTo>
                  <a:cubicBezTo>
                    <a:pt x="4932" y="59845"/>
                    <a:pt x="13846" y="61014"/>
                    <a:pt x="18420" y="64773"/>
                  </a:cubicBezTo>
                  <a:lnTo>
                    <a:pt x="21727" y="64773"/>
                  </a:lnTo>
                  <a:cubicBezTo>
                    <a:pt x="17409" y="60943"/>
                    <a:pt x="8189" y="60343"/>
                    <a:pt x="5597" y="54810"/>
                  </a:cubicBezTo>
                  <a:cubicBezTo>
                    <a:pt x="2989" y="49239"/>
                    <a:pt x="8518" y="41707"/>
                    <a:pt x="8257" y="35917"/>
                  </a:cubicBezTo>
                  <a:cubicBezTo>
                    <a:pt x="7985" y="29920"/>
                    <a:pt x="1879" y="22904"/>
                    <a:pt x="3890" y="17346"/>
                  </a:cubicBezTo>
                  <a:cubicBezTo>
                    <a:pt x="5902" y="11786"/>
                    <a:pt x="15088" y="10300"/>
                    <a:pt x="19134" y="5865"/>
                  </a:cubicBezTo>
                  <a:cubicBezTo>
                    <a:pt x="20504" y="4363"/>
                    <a:pt x="21462" y="2238"/>
                    <a:pt x="22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0"/>
            <p:cNvSpPr/>
            <p:nvPr/>
          </p:nvSpPr>
          <p:spPr>
            <a:xfrm>
              <a:off x="7187745" y="0"/>
              <a:ext cx="1911268" cy="5143379"/>
            </a:xfrm>
            <a:custGeom>
              <a:avLst/>
              <a:gdLst/>
              <a:ahLst/>
              <a:cxnLst/>
              <a:rect l="l" t="t" r="r" b="b"/>
              <a:pathLst>
                <a:path w="24026" h="64774" extrusionOk="0">
                  <a:moveTo>
                    <a:pt x="0" y="0"/>
                  </a:moveTo>
                  <a:cubicBezTo>
                    <a:pt x="747" y="1216"/>
                    <a:pt x="1563" y="2314"/>
                    <a:pt x="2510" y="3181"/>
                  </a:cubicBezTo>
                  <a:cubicBezTo>
                    <a:pt x="6790" y="7084"/>
                    <a:pt x="16119" y="7654"/>
                    <a:pt x="18730" y="13224"/>
                  </a:cubicBezTo>
                  <a:cubicBezTo>
                    <a:pt x="21342" y="18795"/>
                    <a:pt x="15806" y="26332"/>
                    <a:pt x="16069" y="32117"/>
                  </a:cubicBezTo>
                  <a:cubicBezTo>
                    <a:pt x="16341" y="38114"/>
                    <a:pt x="22448" y="45130"/>
                    <a:pt x="20436" y="50689"/>
                  </a:cubicBezTo>
                  <a:cubicBezTo>
                    <a:pt x="18424" y="56248"/>
                    <a:pt x="9239" y="57735"/>
                    <a:pt x="5193" y="62169"/>
                  </a:cubicBezTo>
                  <a:cubicBezTo>
                    <a:pt x="4521" y="62909"/>
                    <a:pt x="3947" y="63796"/>
                    <a:pt x="3430" y="64773"/>
                  </a:cubicBezTo>
                  <a:lnTo>
                    <a:pt x="5540" y="64773"/>
                  </a:lnTo>
                  <a:cubicBezTo>
                    <a:pt x="10069" y="60516"/>
                    <a:pt x="19402" y="59279"/>
                    <a:pt x="21693" y="53663"/>
                  </a:cubicBezTo>
                  <a:cubicBezTo>
                    <a:pt x="24025" y="47938"/>
                    <a:pt x="17934" y="40340"/>
                    <a:pt x="17900" y="34061"/>
                  </a:cubicBezTo>
                  <a:cubicBezTo>
                    <a:pt x="17866" y="27999"/>
                    <a:pt x="23965" y="20354"/>
                    <a:pt x="21470" y="14417"/>
                  </a:cubicBezTo>
                  <a:cubicBezTo>
                    <a:pt x="18972" y="8485"/>
                    <a:pt x="9239" y="7499"/>
                    <a:pt x="4928" y="3242"/>
                  </a:cubicBezTo>
                  <a:cubicBezTo>
                    <a:pt x="4019" y="2344"/>
                    <a:pt x="3245" y="1227"/>
                    <a:pt x="2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0"/>
            <p:cNvSpPr/>
            <p:nvPr/>
          </p:nvSpPr>
          <p:spPr>
            <a:xfrm>
              <a:off x="1477102" y="0"/>
              <a:ext cx="1951839" cy="5143379"/>
            </a:xfrm>
            <a:custGeom>
              <a:avLst/>
              <a:gdLst/>
              <a:ahLst/>
              <a:cxnLst/>
              <a:rect l="l" t="t" r="r" b="b"/>
              <a:pathLst>
                <a:path w="24536" h="64774" extrusionOk="0">
                  <a:moveTo>
                    <a:pt x="19505" y="0"/>
                  </a:moveTo>
                  <a:cubicBezTo>
                    <a:pt x="18433" y="2959"/>
                    <a:pt x="17505" y="6031"/>
                    <a:pt x="15810" y="8043"/>
                  </a:cubicBezTo>
                  <a:cubicBezTo>
                    <a:pt x="12119" y="12428"/>
                    <a:pt x="3416" y="14195"/>
                    <a:pt x="1710" y="19572"/>
                  </a:cubicBezTo>
                  <a:cubicBezTo>
                    <a:pt x="1" y="24950"/>
                    <a:pt x="6096" y="31415"/>
                    <a:pt x="6582" y="37125"/>
                  </a:cubicBezTo>
                  <a:cubicBezTo>
                    <a:pt x="7050" y="42632"/>
                    <a:pt x="2061" y="50028"/>
                    <a:pt x="4760" y="55245"/>
                  </a:cubicBezTo>
                  <a:cubicBezTo>
                    <a:pt x="7462" y="60460"/>
                    <a:pt x="16383" y="60648"/>
                    <a:pt x="20614" y="64207"/>
                  </a:cubicBezTo>
                  <a:cubicBezTo>
                    <a:pt x="20825" y="64385"/>
                    <a:pt x="21029" y="64574"/>
                    <a:pt x="21229" y="64773"/>
                  </a:cubicBezTo>
                  <a:lnTo>
                    <a:pt x="24535" y="64773"/>
                  </a:lnTo>
                  <a:cubicBezTo>
                    <a:pt x="24094" y="64280"/>
                    <a:pt x="23629" y="63834"/>
                    <a:pt x="23135" y="63449"/>
                  </a:cubicBezTo>
                  <a:cubicBezTo>
                    <a:pt x="18968" y="60218"/>
                    <a:pt x="10462" y="60377"/>
                    <a:pt x="7692" y="55512"/>
                  </a:cubicBezTo>
                  <a:cubicBezTo>
                    <a:pt x="4918" y="50648"/>
                    <a:pt x="9394" y="43409"/>
                    <a:pt x="8737" y="38178"/>
                  </a:cubicBezTo>
                  <a:cubicBezTo>
                    <a:pt x="8058" y="32755"/>
                    <a:pt x="2008" y="26830"/>
                    <a:pt x="3427" y="21641"/>
                  </a:cubicBezTo>
                  <a:cubicBezTo>
                    <a:pt x="4850" y="16451"/>
                    <a:pt x="13077" y="14440"/>
                    <a:pt x="16425" y="10122"/>
                  </a:cubicBezTo>
                  <a:cubicBezTo>
                    <a:pt x="18383" y="7593"/>
                    <a:pt x="19097" y="3472"/>
                    <a:pt x="204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0"/>
            <p:cNvSpPr/>
            <p:nvPr/>
          </p:nvSpPr>
          <p:spPr>
            <a:xfrm>
              <a:off x="6786887" y="0"/>
              <a:ext cx="2055413" cy="5143379"/>
            </a:xfrm>
            <a:custGeom>
              <a:avLst/>
              <a:gdLst/>
              <a:ahLst/>
              <a:cxnLst/>
              <a:rect l="l" t="t" r="r" b="b"/>
              <a:pathLst>
                <a:path w="25838" h="64774" extrusionOk="0">
                  <a:moveTo>
                    <a:pt x="0" y="0"/>
                  </a:moveTo>
                  <a:cubicBezTo>
                    <a:pt x="910" y="1329"/>
                    <a:pt x="1880" y="2536"/>
                    <a:pt x="3008" y="3412"/>
                  </a:cubicBezTo>
                  <a:cubicBezTo>
                    <a:pt x="7171" y="6642"/>
                    <a:pt x="15678" y="6484"/>
                    <a:pt x="18452" y="11349"/>
                  </a:cubicBezTo>
                  <a:cubicBezTo>
                    <a:pt x="21226" y="16213"/>
                    <a:pt x="16750" y="23452"/>
                    <a:pt x="17406" y="28683"/>
                  </a:cubicBezTo>
                  <a:cubicBezTo>
                    <a:pt x="18086" y="34106"/>
                    <a:pt x="24135" y="40031"/>
                    <a:pt x="22716" y="45221"/>
                  </a:cubicBezTo>
                  <a:cubicBezTo>
                    <a:pt x="21294" y="50410"/>
                    <a:pt x="13066" y="52421"/>
                    <a:pt x="9718" y="56739"/>
                  </a:cubicBezTo>
                  <a:cubicBezTo>
                    <a:pt x="8141" y="58773"/>
                    <a:pt x="7371" y="61845"/>
                    <a:pt x="6428" y="64773"/>
                  </a:cubicBezTo>
                  <a:lnTo>
                    <a:pt x="7292" y="64773"/>
                  </a:lnTo>
                  <a:cubicBezTo>
                    <a:pt x="8035" y="62732"/>
                    <a:pt x="8847" y="60811"/>
                    <a:pt x="10032" y="59403"/>
                  </a:cubicBezTo>
                  <a:cubicBezTo>
                    <a:pt x="13723" y="55018"/>
                    <a:pt x="22426" y="53252"/>
                    <a:pt x="24132" y="47874"/>
                  </a:cubicBezTo>
                  <a:cubicBezTo>
                    <a:pt x="25837" y="42496"/>
                    <a:pt x="19746" y="36034"/>
                    <a:pt x="19260" y="30324"/>
                  </a:cubicBezTo>
                  <a:cubicBezTo>
                    <a:pt x="18791" y="24815"/>
                    <a:pt x="23780" y="17417"/>
                    <a:pt x="21082" y="12202"/>
                  </a:cubicBezTo>
                  <a:cubicBezTo>
                    <a:pt x="18380" y="6990"/>
                    <a:pt x="9458" y="6801"/>
                    <a:pt x="5228" y="3242"/>
                  </a:cubicBezTo>
                  <a:cubicBezTo>
                    <a:pt x="4205" y="2382"/>
                    <a:pt x="3329" y="1249"/>
                    <a:pt x="25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0"/>
            <p:cNvSpPr/>
            <p:nvPr/>
          </p:nvSpPr>
          <p:spPr>
            <a:xfrm>
              <a:off x="1799840" y="0"/>
              <a:ext cx="2146975" cy="5143379"/>
            </a:xfrm>
            <a:custGeom>
              <a:avLst/>
              <a:gdLst/>
              <a:ahLst/>
              <a:cxnLst/>
              <a:rect l="l" t="t" r="r" b="b"/>
              <a:pathLst>
                <a:path w="26989" h="64774" extrusionOk="0">
                  <a:moveTo>
                    <a:pt x="17496" y="0"/>
                  </a:moveTo>
                  <a:cubicBezTo>
                    <a:pt x="15561" y="3657"/>
                    <a:pt x="15285" y="9013"/>
                    <a:pt x="13089" y="12092"/>
                  </a:cubicBezTo>
                  <a:cubicBezTo>
                    <a:pt x="10066" y="16330"/>
                    <a:pt x="2310" y="18557"/>
                    <a:pt x="1156" y="23550"/>
                  </a:cubicBezTo>
                  <a:cubicBezTo>
                    <a:pt x="1" y="28539"/>
                    <a:pt x="5982" y="33951"/>
                    <a:pt x="6836" y="39084"/>
                  </a:cubicBezTo>
                  <a:cubicBezTo>
                    <a:pt x="7658" y="44039"/>
                    <a:pt x="3673" y="51096"/>
                    <a:pt x="6496" y="55621"/>
                  </a:cubicBezTo>
                  <a:cubicBezTo>
                    <a:pt x="9318" y="60147"/>
                    <a:pt x="17410" y="59671"/>
                    <a:pt x="21497" y="62589"/>
                  </a:cubicBezTo>
                  <a:cubicBezTo>
                    <a:pt x="22309" y="63170"/>
                    <a:pt x="23049" y="63925"/>
                    <a:pt x="23751" y="64773"/>
                  </a:cubicBezTo>
                  <a:lnTo>
                    <a:pt x="26989" y="64773"/>
                  </a:lnTo>
                  <a:cubicBezTo>
                    <a:pt x="26003" y="63528"/>
                    <a:pt x="24974" y="62400"/>
                    <a:pt x="23803" y="61634"/>
                  </a:cubicBezTo>
                  <a:cubicBezTo>
                    <a:pt x="19811" y="59014"/>
                    <a:pt x="12138" y="59773"/>
                    <a:pt x="9285" y="55580"/>
                  </a:cubicBezTo>
                  <a:cubicBezTo>
                    <a:pt x="6432" y="51383"/>
                    <a:pt x="9949" y="44526"/>
                    <a:pt x="8979" y="39850"/>
                  </a:cubicBezTo>
                  <a:cubicBezTo>
                    <a:pt x="7975" y="35001"/>
                    <a:pt x="2084" y="30087"/>
                    <a:pt x="2993" y="25297"/>
                  </a:cubicBezTo>
                  <a:cubicBezTo>
                    <a:pt x="3903" y="20512"/>
                    <a:pt x="11187" y="18100"/>
                    <a:pt x="13901" y="13960"/>
                  </a:cubicBezTo>
                  <a:cubicBezTo>
                    <a:pt x="16361" y="10201"/>
                    <a:pt x="15840" y="3193"/>
                    <a:pt x="19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0"/>
            <p:cNvSpPr/>
            <p:nvPr/>
          </p:nvSpPr>
          <p:spPr>
            <a:xfrm>
              <a:off x="6389053" y="0"/>
              <a:ext cx="2178875" cy="5143379"/>
            </a:xfrm>
            <a:custGeom>
              <a:avLst/>
              <a:gdLst/>
              <a:ahLst/>
              <a:cxnLst/>
              <a:rect l="l" t="t" r="r" b="b"/>
              <a:pathLst>
                <a:path w="27390" h="64774" extrusionOk="0">
                  <a:moveTo>
                    <a:pt x="1" y="0"/>
                  </a:moveTo>
                  <a:cubicBezTo>
                    <a:pt x="1201" y="1596"/>
                    <a:pt x="2439" y="3106"/>
                    <a:pt x="3885" y="4054"/>
                  </a:cubicBezTo>
                  <a:cubicBezTo>
                    <a:pt x="7881" y="6673"/>
                    <a:pt x="15550" y="5914"/>
                    <a:pt x="18407" y="10107"/>
                  </a:cubicBezTo>
                  <a:cubicBezTo>
                    <a:pt x="21260" y="14304"/>
                    <a:pt x="17743" y="21161"/>
                    <a:pt x="18713" y="25837"/>
                  </a:cubicBezTo>
                  <a:cubicBezTo>
                    <a:pt x="19716" y="30683"/>
                    <a:pt x="25607" y="35600"/>
                    <a:pt x="24698" y="40386"/>
                  </a:cubicBezTo>
                  <a:cubicBezTo>
                    <a:pt x="23789" y="45175"/>
                    <a:pt x="16505" y="47586"/>
                    <a:pt x="13791" y="51727"/>
                  </a:cubicBezTo>
                  <a:cubicBezTo>
                    <a:pt x="11542" y="55158"/>
                    <a:pt x="11784" y="61301"/>
                    <a:pt x="9239" y="64773"/>
                  </a:cubicBezTo>
                  <a:lnTo>
                    <a:pt x="10568" y="64773"/>
                  </a:lnTo>
                  <a:cubicBezTo>
                    <a:pt x="11934" y="61263"/>
                    <a:pt x="12387" y="56860"/>
                    <a:pt x="14301" y="54180"/>
                  </a:cubicBezTo>
                  <a:cubicBezTo>
                    <a:pt x="17323" y="49946"/>
                    <a:pt x="25079" y="47715"/>
                    <a:pt x="26234" y="42726"/>
                  </a:cubicBezTo>
                  <a:cubicBezTo>
                    <a:pt x="27389" y="37733"/>
                    <a:pt x="21407" y="32324"/>
                    <a:pt x="20554" y="27189"/>
                  </a:cubicBezTo>
                  <a:cubicBezTo>
                    <a:pt x="19732" y="22237"/>
                    <a:pt x="23714" y="15179"/>
                    <a:pt x="20890" y="10654"/>
                  </a:cubicBezTo>
                  <a:cubicBezTo>
                    <a:pt x="18067" y="6130"/>
                    <a:pt x="9979" y="6601"/>
                    <a:pt x="5893" y="3684"/>
                  </a:cubicBezTo>
                  <a:cubicBezTo>
                    <a:pt x="4625" y="2778"/>
                    <a:pt x="3533" y="1450"/>
                    <a:pt x="2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0"/>
            <p:cNvSpPr/>
            <p:nvPr/>
          </p:nvSpPr>
          <p:spPr>
            <a:xfrm>
              <a:off x="5533165" y="0"/>
              <a:ext cx="2749168" cy="5143379"/>
            </a:xfrm>
            <a:custGeom>
              <a:avLst/>
              <a:gdLst/>
              <a:ahLst/>
              <a:cxnLst/>
              <a:rect l="l" t="t" r="r" b="b"/>
              <a:pathLst>
                <a:path w="34559" h="64774" extrusionOk="0">
                  <a:moveTo>
                    <a:pt x="5715" y="0"/>
                  </a:moveTo>
                  <a:cubicBezTo>
                    <a:pt x="7397" y="1899"/>
                    <a:pt x="9028" y="3982"/>
                    <a:pt x="10960" y="5038"/>
                  </a:cubicBezTo>
                  <a:cubicBezTo>
                    <a:pt x="14738" y="7107"/>
                    <a:pt x="21573" y="5872"/>
                    <a:pt x="24437" y="9439"/>
                  </a:cubicBezTo>
                  <a:cubicBezTo>
                    <a:pt x="27302" y="13002"/>
                    <a:pt x="24633" y="19414"/>
                    <a:pt x="25841" y="23543"/>
                  </a:cubicBezTo>
                  <a:cubicBezTo>
                    <a:pt x="27091" y="27826"/>
                    <a:pt x="32736" y="31819"/>
                    <a:pt x="32261" y="36186"/>
                  </a:cubicBezTo>
                  <a:cubicBezTo>
                    <a:pt x="31789" y="40552"/>
                    <a:pt x="25419" y="43243"/>
                    <a:pt x="23278" y="47156"/>
                  </a:cubicBezTo>
                  <a:cubicBezTo>
                    <a:pt x="21214" y="50930"/>
                    <a:pt x="22444" y="57769"/>
                    <a:pt x="18882" y="60634"/>
                  </a:cubicBezTo>
                  <a:cubicBezTo>
                    <a:pt x="17511" y="61736"/>
                    <a:pt x="15719" y="62019"/>
                    <a:pt x="13796" y="62019"/>
                  </a:cubicBezTo>
                  <a:cubicBezTo>
                    <a:pt x="11764" y="62019"/>
                    <a:pt x="9587" y="61702"/>
                    <a:pt x="7611" y="61702"/>
                  </a:cubicBezTo>
                  <a:cubicBezTo>
                    <a:pt x="6597" y="61702"/>
                    <a:pt x="5636" y="61786"/>
                    <a:pt x="4774" y="62038"/>
                  </a:cubicBezTo>
                  <a:cubicBezTo>
                    <a:pt x="3151" y="62509"/>
                    <a:pt x="1574" y="63611"/>
                    <a:pt x="0" y="64773"/>
                  </a:cubicBezTo>
                  <a:lnTo>
                    <a:pt x="2419" y="64773"/>
                  </a:lnTo>
                  <a:cubicBezTo>
                    <a:pt x="2891" y="64569"/>
                    <a:pt x="3363" y="64400"/>
                    <a:pt x="3839" y="64283"/>
                  </a:cubicBezTo>
                  <a:cubicBezTo>
                    <a:pt x="4561" y="64103"/>
                    <a:pt x="5343" y="64035"/>
                    <a:pt x="6164" y="64035"/>
                  </a:cubicBezTo>
                  <a:cubicBezTo>
                    <a:pt x="8650" y="64035"/>
                    <a:pt x="11487" y="64657"/>
                    <a:pt x="14058" y="64657"/>
                  </a:cubicBezTo>
                  <a:cubicBezTo>
                    <a:pt x="15811" y="64657"/>
                    <a:pt x="17441" y="64368"/>
                    <a:pt x="18753" y="63396"/>
                  </a:cubicBezTo>
                  <a:cubicBezTo>
                    <a:pt x="22630" y="60528"/>
                    <a:pt x="21618" y="53278"/>
                    <a:pt x="23950" y="49387"/>
                  </a:cubicBezTo>
                  <a:cubicBezTo>
                    <a:pt x="26373" y="45353"/>
                    <a:pt x="33193" y="42786"/>
                    <a:pt x="33876" y="38208"/>
                  </a:cubicBezTo>
                  <a:cubicBezTo>
                    <a:pt x="34559" y="33630"/>
                    <a:pt x="28781" y="29185"/>
                    <a:pt x="27645" y="24622"/>
                  </a:cubicBezTo>
                  <a:cubicBezTo>
                    <a:pt x="26547" y="20221"/>
                    <a:pt x="29627" y="13580"/>
                    <a:pt x="26758" y="9707"/>
                  </a:cubicBezTo>
                  <a:cubicBezTo>
                    <a:pt x="23890" y="5835"/>
                    <a:pt x="16636" y="6842"/>
                    <a:pt x="12745" y="4507"/>
                  </a:cubicBezTo>
                  <a:cubicBezTo>
                    <a:pt x="11081" y="3510"/>
                    <a:pt x="9665" y="1759"/>
                    <a:pt x="8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0"/>
            <p:cNvSpPr/>
            <p:nvPr/>
          </p:nvSpPr>
          <p:spPr>
            <a:xfrm>
              <a:off x="2133397" y="0"/>
              <a:ext cx="2745032" cy="5143379"/>
            </a:xfrm>
            <a:custGeom>
              <a:avLst/>
              <a:gdLst/>
              <a:ahLst/>
              <a:cxnLst/>
              <a:rect l="l" t="t" r="r" b="b"/>
              <a:pathLst>
                <a:path w="34507" h="64774" extrusionOk="0">
                  <a:moveTo>
                    <a:pt x="32827" y="0"/>
                  </a:moveTo>
                  <a:cubicBezTo>
                    <a:pt x="32129" y="355"/>
                    <a:pt x="31427" y="642"/>
                    <a:pt x="30721" y="816"/>
                  </a:cubicBezTo>
                  <a:cubicBezTo>
                    <a:pt x="30000" y="996"/>
                    <a:pt x="29217" y="1063"/>
                    <a:pt x="28397" y="1063"/>
                  </a:cubicBezTo>
                  <a:cubicBezTo>
                    <a:pt x="25910" y="1063"/>
                    <a:pt x="23072" y="441"/>
                    <a:pt x="20499" y="441"/>
                  </a:cubicBezTo>
                  <a:cubicBezTo>
                    <a:pt x="18745" y="441"/>
                    <a:pt x="17115" y="730"/>
                    <a:pt x="15802" y="1702"/>
                  </a:cubicBezTo>
                  <a:cubicBezTo>
                    <a:pt x="11930" y="4571"/>
                    <a:pt x="12938" y="11824"/>
                    <a:pt x="10605" y="15715"/>
                  </a:cubicBezTo>
                  <a:cubicBezTo>
                    <a:pt x="8186" y="19746"/>
                    <a:pt x="1366" y="22312"/>
                    <a:pt x="683" y="26890"/>
                  </a:cubicBezTo>
                  <a:cubicBezTo>
                    <a:pt x="1" y="31472"/>
                    <a:pt x="5778" y="35914"/>
                    <a:pt x="6914" y="40476"/>
                  </a:cubicBezTo>
                  <a:cubicBezTo>
                    <a:pt x="8013" y="44877"/>
                    <a:pt x="4933" y="51523"/>
                    <a:pt x="7801" y="55395"/>
                  </a:cubicBezTo>
                  <a:cubicBezTo>
                    <a:pt x="10670" y="59267"/>
                    <a:pt x="17919" y="58260"/>
                    <a:pt x="21810" y="60592"/>
                  </a:cubicBezTo>
                  <a:cubicBezTo>
                    <a:pt x="23373" y="61528"/>
                    <a:pt x="24716" y="63128"/>
                    <a:pt x="26041" y="64773"/>
                  </a:cubicBezTo>
                  <a:lnTo>
                    <a:pt x="29381" y="64773"/>
                  </a:lnTo>
                  <a:cubicBezTo>
                    <a:pt x="27611" y="62808"/>
                    <a:pt x="25921" y="60577"/>
                    <a:pt x="23897" y="59475"/>
                  </a:cubicBezTo>
                  <a:cubicBezTo>
                    <a:pt x="20124" y="57407"/>
                    <a:pt x="13285" y="58637"/>
                    <a:pt x="10420" y="55074"/>
                  </a:cubicBezTo>
                  <a:cubicBezTo>
                    <a:pt x="7556" y="51512"/>
                    <a:pt x="10224" y="45100"/>
                    <a:pt x="9020" y="40967"/>
                  </a:cubicBezTo>
                  <a:cubicBezTo>
                    <a:pt x="7767" y="36687"/>
                    <a:pt x="2122" y="32695"/>
                    <a:pt x="2597" y="28324"/>
                  </a:cubicBezTo>
                  <a:cubicBezTo>
                    <a:pt x="3073" y="23961"/>
                    <a:pt x="9443" y="21270"/>
                    <a:pt x="11583" y="17357"/>
                  </a:cubicBezTo>
                  <a:cubicBezTo>
                    <a:pt x="13648" y="13583"/>
                    <a:pt x="12417" y="6745"/>
                    <a:pt x="15980" y="3880"/>
                  </a:cubicBezTo>
                  <a:cubicBezTo>
                    <a:pt x="17350" y="2778"/>
                    <a:pt x="19142" y="2495"/>
                    <a:pt x="21064" y="2495"/>
                  </a:cubicBezTo>
                  <a:cubicBezTo>
                    <a:pt x="23095" y="2495"/>
                    <a:pt x="25272" y="2811"/>
                    <a:pt x="27248" y="2811"/>
                  </a:cubicBezTo>
                  <a:cubicBezTo>
                    <a:pt x="28263" y="2811"/>
                    <a:pt x="29225" y="2728"/>
                    <a:pt x="30087" y="2476"/>
                  </a:cubicBezTo>
                  <a:cubicBezTo>
                    <a:pt x="31585" y="2038"/>
                    <a:pt x="33049" y="1061"/>
                    <a:pt x="34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0"/>
            <p:cNvSpPr/>
            <p:nvPr/>
          </p:nvSpPr>
          <p:spPr>
            <a:xfrm>
              <a:off x="2471727" y="0"/>
              <a:ext cx="5520293" cy="5143379"/>
            </a:xfrm>
            <a:custGeom>
              <a:avLst/>
              <a:gdLst/>
              <a:ahLst/>
              <a:cxnLst/>
              <a:rect l="l" t="t" r="r" b="b"/>
              <a:pathLst>
                <a:path w="69394" h="64774" extrusionOk="0">
                  <a:moveTo>
                    <a:pt x="31412" y="0"/>
                  </a:moveTo>
                  <a:cubicBezTo>
                    <a:pt x="29407" y="1556"/>
                    <a:pt x="27427" y="3401"/>
                    <a:pt x="25324" y="4106"/>
                  </a:cubicBezTo>
                  <a:cubicBezTo>
                    <a:pt x="24285" y="4456"/>
                    <a:pt x="23077" y="4546"/>
                    <a:pt x="21804" y="4546"/>
                  </a:cubicBezTo>
                  <a:cubicBezTo>
                    <a:pt x="20463" y="4546"/>
                    <a:pt x="19049" y="4446"/>
                    <a:pt x="17681" y="4446"/>
                  </a:cubicBezTo>
                  <a:cubicBezTo>
                    <a:pt x="15526" y="4446"/>
                    <a:pt x="13486" y="4693"/>
                    <a:pt x="12029" y="5967"/>
                  </a:cubicBezTo>
                  <a:cubicBezTo>
                    <a:pt x="8764" y="8809"/>
                    <a:pt x="10187" y="15236"/>
                    <a:pt x="8371" y="18885"/>
                  </a:cubicBezTo>
                  <a:cubicBezTo>
                    <a:pt x="6496" y="22671"/>
                    <a:pt x="567" y="25456"/>
                    <a:pt x="284" y="29607"/>
                  </a:cubicBezTo>
                  <a:cubicBezTo>
                    <a:pt x="1" y="33759"/>
                    <a:pt x="5492" y="37325"/>
                    <a:pt x="6839" y="41333"/>
                  </a:cubicBezTo>
                  <a:cubicBezTo>
                    <a:pt x="8137" y="45198"/>
                    <a:pt x="5850" y="51368"/>
                    <a:pt x="8700" y="54633"/>
                  </a:cubicBezTo>
                  <a:cubicBezTo>
                    <a:pt x="11546" y="57894"/>
                    <a:pt x="17969" y="56475"/>
                    <a:pt x="21622" y="58286"/>
                  </a:cubicBezTo>
                  <a:cubicBezTo>
                    <a:pt x="24234" y="59581"/>
                    <a:pt x="26370" y="62808"/>
                    <a:pt x="28808" y="64773"/>
                  </a:cubicBezTo>
                  <a:lnTo>
                    <a:pt x="36827" y="64773"/>
                  </a:lnTo>
                  <a:cubicBezTo>
                    <a:pt x="39235" y="63117"/>
                    <a:pt x="41564" y="60660"/>
                    <a:pt x="44066" y="59822"/>
                  </a:cubicBezTo>
                  <a:cubicBezTo>
                    <a:pt x="45109" y="59472"/>
                    <a:pt x="46319" y="59382"/>
                    <a:pt x="47595" y="59382"/>
                  </a:cubicBezTo>
                  <a:cubicBezTo>
                    <a:pt x="48933" y="59382"/>
                    <a:pt x="50343" y="59481"/>
                    <a:pt x="51708" y="59481"/>
                  </a:cubicBezTo>
                  <a:cubicBezTo>
                    <a:pt x="53864" y="59481"/>
                    <a:pt x="55906" y="59234"/>
                    <a:pt x="57366" y="57962"/>
                  </a:cubicBezTo>
                  <a:cubicBezTo>
                    <a:pt x="60630" y="55116"/>
                    <a:pt x="59207" y="48689"/>
                    <a:pt x="61019" y="45039"/>
                  </a:cubicBezTo>
                  <a:cubicBezTo>
                    <a:pt x="62898" y="41254"/>
                    <a:pt x="68824" y="38469"/>
                    <a:pt x="69111" y="34317"/>
                  </a:cubicBezTo>
                  <a:cubicBezTo>
                    <a:pt x="69393" y="30166"/>
                    <a:pt x="63899" y="26600"/>
                    <a:pt x="62555" y="22592"/>
                  </a:cubicBezTo>
                  <a:cubicBezTo>
                    <a:pt x="61257" y="18727"/>
                    <a:pt x="63540" y="12556"/>
                    <a:pt x="60694" y="9292"/>
                  </a:cubicBezTo>
                  <a:cubicBezTo>
                    <a:pt x="57848" y="6031"/>
                    <a:pt x="51422" y="7454"/>
                    <a:pt x="47772" y="5639"/>
                  </a:cubicBezTo>
                  <a:cubicBezTo>
                    <a:pt x="45507" y="4517"/>
                    <a:pt x="43602" y="1944"/>
                    <a:pt x="41545" y="0"/>
                  </a:cubicBezTo>
                  <a:lnTo>
                    <a:pt x="38538" y="0"/>
                  </a:lnTo>
                  <a:cubicBezTo>
                    <a:pt x="41175" y="1664"/>
                    <a:pt x="43469" y="5073"/>
                    <a:pt x="46214" y="6299"/>
                  </a:cubicBezTo>
                  <a:cubicBezTo>
                    <a:pt x="49731" y="7877"/>
                    <a:pt x="55751" y="6288"/>
                    <a:pt x="58562" y="9265"/>
                  </a:cubicBezTo>
                  <a:cubicBezTo>
                    <a:pt x="61374" y="12244"/>
                    <a:pt x="59449" y="18161"/>
                    <a:pt x="60823" y="21765"/>
                  </a:cubicBezTo>
                  <a:cubicBezTo>
                    <a:pt x="62246" y="25501"/>
                    <a:pt x="67571" y="28664"/>
                    <a:pt x="67458" y="32596"/>
                  </a:cubicBezTo>
                  <a:cubicBezTo>
                    <a:pt x="67344" y="36529"/>
                    <a:pt x="61849" y="39386"/>
                    <a:pt x="60215" y="43035"/>
                  </a:cubicBezTo>
                  <a:cubicBezTo>
                    <a:pt x="58641" y="46553"/>
                    <a:pt x="60226" y="52573"/>
                    <a:pt x="57249" y="55384"/>
                  </a:cubicBezTo>
                  <a:cubicBezTo>
                    <a:pt x="54271" y="58196"/>
                    <a:pt x="48353" y="56271"/>
                    <a:pt x="44753" y="57645"/>
                  </a:cubicBezTo>
                  <a:cubicBezTo>
                    <a:pt x="41056" y="59048"/>
                    <a:pt x="37917" y="64281"/>
                    <a:pt x="34042" y="64281"/>
                  </a:cubicBezTo>
                  <a:cubicBezTo>
                    <a:pt x="34001" y="64281"/>
                    <a:pt x="33959" y="64281"/>
                    <a:pt x="33918" y="64280"/>
                  </a:cubicBezTo>
                  <a:cubicBezTo>
                    <a:pt x="29985" y="64166"/>
                    <a:pt x="27129" y="58671"/>
                    <a:pt x="23483" y="57037"/>
                  </a:cubicBezTo>
                  <a:cubicBezTo>
                    <a:pt x="19961" y="55463"/>
                    <a:pt x="13942" y="57048"/>
                    <a:pt x="11130" y="54071"/>
                  </a:cubicBezTo>
                  <a:cubicBezTo>
                    <a:pt x="8319" y="51096"/>
                    <a:pt x="10243" y="45175"/>
                    <a:pt x="8874" y="41575"/>
                  </a:cubicBezTo>
                  <a:cubicBezTo>
                    <a:pt x="7451" y="37839"/>
                    <a:pt x="2126" y="34676"/>
                    <a:pt x="2239" y="30739"/>
                  </a:cubicBezTo>
                  <a:cubicBezTo>
                    <a:pt x="2348" y="26807"/>
                    <a:pt x="7847" y="23954"/>
                    <a:pt x="9477" y="20305"/>
                  </a:cubicBezTo>
                  <a:cubicBezTo>
                    <a:pt x="11055" y="16783"/>
                    <a:pt x="9466" y="10767"/>
                    <a:pt x="12443" y="7952"/>
                  </a:cubicBezTo>
                  <a:cubicBezTo>
                    <a:pt x="15422" y="5141"/>
                    <a:pt x="21339" y="7069"/>
                    <a:pt x="24943" y="5695"/>
                  </a:cubicBezTo>
                  <a:cubicBezTo>
                    <a:pt x="27657" y="4661"/>
                    <a:pt x="30069" y="1570"/>
                    <a:pt x="32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0"/>
            <p:cNvSpPr/>
            <p:nvPr/>
          </p:nvSpPr>
          <p:spPr>
            <a:xfrm>
              <a:off x="2802022" y="45500"/>
              <a:ext cx="4907440" cy="4891745"/>
            </a:xfrm>
            <a:custGeom>
              <a:avLst/>
              <a:gdLst/>
              <a:ahLst/>
              <a:cxnLst/>
              <a:rect l="l" t="t" r="r" b="b"/>
              <a:pathLst>
                <a:path w="61690" h="61605" extrusionOk="0">
                  <a:moveTo>
                    <a:pt x="29704" y="1506"/>
                  </a:moveTo>
                  <a:cubicBezTo>
                    <a:pt x="33117" y="1506"/>
                    <a:pt x="35991" y="6027"/>
                    <a:pt x="39284" y="7198"/>
                  </a:cubicBezTo>
                  <a:cubicBezTo>
                    <a:pt x="40279" y="7551"/>
                    <a:pt x="41462" y="7622"/>
                    <a:pt x="42702" y="7622"/>
                  </a:cubicBezTo>
                  <a:cubicBezTo>
                    <a:pt x="43535" y="7622"/>
                    <a:pt x="44394" y="7590"/>
                    <a:pt x="45239" y="7590"/>
                  </a:cubicBezTo>
                  <a:cubicBezTo>
                    <a:pt x="47227" y="7590"/>
                    <a:pt x="49136" y="7767"/>
                    <a:pt x="50451" y="8953"/>
                  </a:cubicBezTo>
                  <a:cubicBezTo>
                    <a:pt x="53157" y="11394"/>
                    <a:pt x="51867" y="16784"/>
                    <a:pt x="53339" y="19882"/>
                  </a:cubicBezTo>
                  <a:cubicBezTo>
                    <a:pt x="54867" y="23094"/>
                    <a:pt x="59815" y="25524"/>
                    <a:pt x="59996" y="29023"/>
                  </a:cubicBezTo>
                  <a:cubicBezTo>
                    <a:pt x="60173" y="32521"/>
                    <a:pt x="55501" y="35442"/>
                    <a:pt x="54308" y="38794"/>
                  </a:cubicBezTo>
                  <a:cubicBezTo>
                    <a:pt x="53161" y="42028"/>
                    <a:pt x="54995" y="47255"/>
                    <a:pt x="52553" y="49962"/>
                  </a:cubicBezTo>
                  <a:cubicBezTo>
                    <a:pt x="50111" y="52667"/>
                    <a:pt x="44722" y="51380"/>
                    <a:pt x="41623" y="52852"/>
                  </a:cubicBezTo>
                  <a:cubicBezTo>
                    <a:pt x="38408" y="54381"/>
                    <a:pt x="35982" y="59328"/>
                    <a:pt x="32483" y="59506"/>
                  </a:cubicBezTo>
                  <a:cubicBezTo>
                    <a:pt x="32417" y="59509"/>
                    <a:pt x="32351" y="59511"/>
                    <a:pt x="32285" y="59511"/>
                  </a:cubicBezTo>
                  <a:cubicBezTo>
                    <a:pt x="28874" y="59511"/>
                    <a:pt x="26000" y="54989"/>
                    <a:pt x="22712" y="53822"/>
                  </a:cubicBezTo>
                  <a:cubicBezTo>
                    <a:pt x="21715" y="53469"/>
                    <a:pt x="20531" y="53398"/>
                    <a:pt x="19289" y="53398"/>
                  </a:cubicBezTo>
                  <a:cubicBezTo>
                    <a:pt x="18460" y="53398"/>
                    <a:pt x="17605" y="53430"/>
                    <a:pt x="16763" y="53430"/>
                  </a:cubicBezTo>
                  <a:cubicBezTo>
                    <a:pt x="14774" y="53430"/>
                    <a:pt x="12861" y="53253"/>
                    <a:pt x="11545" y="52063"/>
                  </a:cubicBezTo>
                  <a:cubicBezTo>
                    <a:pt x="8835" y="49622"/>
                    <a:pt x="10126" y="44236"/>
                    <a:pt x="8654" y="41138"/>
                  </a:cubicBezTo>
                  <a:cubicBezTo>
                    <a:pt x="7126" y="37922"/>
                    <a:pt x="2178" y="35496"/>
                    <a:pt x="2000" y="31997"/>
                  </a:cubicBezTo>
                  <a:cubicBezTo>
                    <a:pt x="1819" y="28499"/>
                    <a:pt x="6495" y="25574"/>
                    <a:pt x="7684" y="22223"/>
                  </a:cubicBezTo>
                  <a:cubicBezTo>
                    <a:pt x="8831" y="18988"/>
                    <a:pt x="6997" y="13761"/>
                    <a:pt x="9439" y="11055"/>
                  </a:cubicBezTo>
                  <a:cubicBezTo>
                    <a:pt x="11885" y="8349"/>
                    <a:pt x="17270" y="9640"/>
                    <a:pt x="20369" y="8164"/>
                  </a:cubicBezTo>
                  <a:cubicBezTo>
                    <a:pt x="23584" y="6639"/>
                    <a:pt x="26014" y="1692"/>
                    <a:pt x="29509" y="1511"/>
                  </a:cubicBezTo>
                  <a:cubicBezTo>
                    <a:pt x="29574" y="1507"/>
                    <a:pt x="29639" y="1506"/>
                    <a:pt x="29704" y="1506"/>
                  </a:cubicBezTo>
                  <a:close/>
                  <a:moveTo>
                    <a:pt x="30540" y="0"/>
                  </a:moveTo>
                  <a:cubicBezTo>
                    <a:pt x="30525" y="0"/>
                    <a:pt x="30510" y="1"/>
                    <a:pt x="30494" y="1"/>
                  </a:cubicBezTo>
                  <a:cubicBezTo>
                    <a:pt x="26781" y="42"/>
                    <a:pt x="23996" y="5186"/>
                    <a:pt x="20527" y="6670"/>
                  </a:cubicBezTo>
                  <a:cubicBezTo>
                    <a:pt x="17176" y="8100"/>
                    <a:pt x="11522" y="6503"/>
                    <a:pt x="8816" y="9270"/>
                  </a:cubicBezTo>
                  <a:cubicBezTo>
                    <a:pt x="6114" y="12036"/>
                    <a:pt x="7835" y="17656"/>
                    <a:pt x="6484" y="21033"/>
                  </a:cubicBezTo>
                  <a:cubicBezTo>
                    <a:pt x="5080" y="24536"/>
                    <a:pt x="0" y="27438"/>
                    <a:pt x="45" y="31155"/>
                  </a:cubicBezTo>
                  <a:cubicBezTo>
                    <a:pt x="87" y="34869"/>
                    <a:pt x="5231" y="37654"/>
                    <a:pt x="6710" y="41122"/>
                  </a:cubicBezTo>
                  <a:cubicBezTo>
                    <a:pt x="8141" y="44470"/>
                    <a:pt x="6548" y="50127"/>
                    <a:pt x="9314" y="52829"/>
                  </a:cubicBezTo>
                  <a:cubicBezTo>
                    <a:pt x="12077" y="55536"/>
                    <a:pt x="17697" y="53811"/>
                    <a:pt x="21078" y="55165"/>
                  </a:cubicBezTo>
                  <a:cubicBezTo>
                    <a:pt x="24566" y="56563"/>
                    <a:pt x="27459" y="61605"/>
                    <a:pt x="31151" y="61605"/>
                  </a:cubicBezTo>
                  <a:cubicBezTo>
                    <a:pt x="31166" y="61605"/>
                    <a:pt x="31181" y="61604"/>
                    <a:pt x="31196" y="61604"/>
                  </a:cubicBezTo>
                  <a:cubicBezTo>
                    <a:pt x="34914" y="61563"/>
                    <a:pt x="37695" y="56419"/>
                    <a:pt x="41167" y="54935"/>
                  </a:cubicBezTo>
                  <a:cubicBezTo>
                    <a:pt x="44515" y="53509"/>
                    <a:pt x="50172" y="55102"/>
                    <a:pt x="52874" y="52335"/>
                  </a:cubicBezTo>
                  <a:cubicBezTo>
                    <a:pt x="55576" y="49569"/>
                    <a:pt x="53855" y="43949"/>
                    <a:pt x="55206" y="40572"/>
                  </a:cubicBezTo>
                  <a:cubicBezTo>
                    <a:pt x="56610" y="37069"/>
                    <a:pt x="61690" y="34167"/>
                    <a:pt x="61649" y="30453"/>
                  </a:cubicBezTo>
                  <a:cubicBezTo>
                    <a:pt x="61604" y="26736"/>
                    <a:pt x="56464" y="23951"/>
                    <a:pt x="54980" y="20483"/>
                  </a:cubicBezTo>
                  <a:cubicBezTo>
                    <a:pt x="53550" y="17135"/>
                    <a:pt x="55146" y="11478"/>
                    <a:pt x="52379" y="8776"/>
                  </a:cubicBezTo>
                  <a:cubicBezTo>
                    <a:pt x="49613" y="6069"/>
                    <a:pt x="43994" y="7794"/>
                    <a:pt x="40616" y="6440"/>
                  </a:cubicBezTo>
                  <a:cubicBezTo>
                    <a:pt x="37124" y="5042"/>
                    <a:pt x="34235" y="0"/>
                    <a:pt x="30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0"/>
            <p:cNvSpPr/>
            <p:nvPr/>
          </p:nvSpPr>
          <p:spPr>
            <a:xfrm>
              <a:off x="3091747" y="283483"/>
              <a:ext cx="4376046" cy="4322888"/>
            </a:xfrm>
            <a:custGeom>
              <a:avLst/>
              <a:gdLst/>
              <a:ahLst/>
              <a:cxnLst/>
              <a:rect l="l" t="t" r="r" b="b"/>
              <a:pathLst>
                <a:path w="55010" h="54441" extrusionOk="0">
                  <a:moveTo>
                    <a:pt x="24757" y="1466"/>
                  </a:moveTo>
                  <a:cubicBezTo>
                    <a:pt x="27661" y="1466"/>
                    <a:pt x="30427" y="5040"/>
                    <a:pt x="33313" y="5812"/>
                  </a:cubicBezTo>
                  <a:cubicBezTo>
                    <a:pt x="33846" y="5955"/>
                    <a:pt x="34431" y="6006"/>
                    <a:pt x="35046" y="6006"/>
                  </a:cubicBezTo>
                  <a:cubicBezTo>
                    <a:pt x="36602" y="6006"/>
                    <a:pt x="38353" y="5678"/>
                    <a:pt x="39959" y="5678"/>
                  </a:cubicBezTo>
                  <a:cubicBezTo>
                    <a:pt x="41203" y="5678"/>
                    <a:pt x="42361" y="5875"/>
                    <a:pt x="43273" y="6575"/>
                  </a:cubicBezTo>
                  <a:cubicBezTo>
                    <a:pt x="45828" y="8533"/>
                    <a:pt x="45069" y="13368"/>
                    <a:pt x="46583" y="15995"/>
                  </a:cubicBezTo>
                  <a:cubicBezTo>
                    <a:pt x="48157" y="18716"/>
                    <a:pt x="52686" y="20508"/>
                    <a:pt x="53089" y="23577"/>
                  </a:cubicBezTo>
                  <a:cubicBezTo>
                    <a:pt x="53493" y="26645"/>
                    <a:pt x="49579" y="29547"/>
                    <a:pt x="48768" y="32586"/>
                  </a:cubicBezTo>
                  <a:cubicBezTo>
                    <a:pt x="47987" y="35510"/>
                    <a:pt x="49968" y="39986"/>
                    <a:pt x="48006" y="42541"/>
                  </a:cubicBezTo>
                  <a:cubicBezTo>
                    <a:pt x="46046" y="45096"/>
                    <a:pt x="41212" y="44338"/>
                    <a:pt x="38586" y="45855"/>
                  </a:cubicBezTo>
                  <a:cubicBezTo>
                    <a:pt x="35865" y="47425"/>
                    <a:pt x="34072" y="51954"/>
                    <a:pt x="31004" y="52358"/>
                  </a:cubicBezTo>
                  <a:cubicBezTo>
                    <a:pt x="30854" y="52377"/>
                    <a:pt x="30704" y="52387"/>
                    <a:pt x="30555" y="52387"/>
                  </a:cubicBezTo>
                  <a:cubicBezTo>
                    <a:pt x="27652" y="52387"/>
                    <a:pt x="24885" y="48808"/>
                    <a:pt x="21998" y="48040"/>
                  </a:cubicBezTo>
                  <a:cubicBezTo>
                    <a:pt x="21465" y="47897"/>
                    <a:pt x="20881" y="47846"/>
                    <a:pt x="20266" y="47846"/>
                  </a:cubicBezTo>
                  <a:cubicBezTo>
                    <a:pt x="18710" y="47846"/>
                    <a:pt x="16959" y="48174"/>
                    <a:pt x="15353" y="48174"/>
                  </a:cubicBezTo>
                  <a:cubicBezTo>
                    <a:pt x="14109" y="48174"/>
                    <a:pt x="12952" y="47977"/>
                    <a:pt x="12040" y="47277"/>
                  </a:cubicBezTo>
                  <a:cubicBezTo>
                    <a:pt x="9484" y="45315"/>
                    <a:pt x="10243" y="40480"/>
                    <a:pt x="8729" y="37854"/>
                  </a:cubicBezTo>
                  <a:cubicBezTo>
                    <a:pt x="7159" y="35133"/>
                    <a:pt x="2627" y="33340"/>
                    <a:pt x="2223" y="30276"/>
                  </a:cubicBezTo>
                  <a:cubicBezTo>
                    <a:pt x="1819" y="27207"/>
                    <a:pt x="5733" y="24302"/>
                    <a:pt x="6544" y="21267"/>
                  </a:cubicBezTo>
                  <a:cubicBezTo>
                    <a:pt x="7330" y="18338"/>
                    <a:pt x="5344" y="13866"/>
                    <a:pt x="7307" y="11311"/>
                  </a:cubicBezTo>
                  <a:cubicBezTo>
                    <a:pt x="9265" y="8756"/>
                    <a:pt x="14100" y="9511"/>
                    <a:pt x="16727" y="7998"/>
                  </a:cubicBezTo>
                  <a:cubicBezTo>
                    <a:pt x="19451" y="6424"/>
                    <a:pt x="21240" y="1895"/>
                    <a:pt x="24308" y="1495"/>
                  </a:cubicBezTo>
                  <a:cubicBezTo>
                    <a:pt x="24458" y="1476"/>
                    <a:pt x="24608" y="1466"/>
                    <a:pt x="24757" y="1466"/>
                  </a:cubicBezTo>
                  <a:close/>
                  <a:moveTo>
                    <a:pt x="25354" y="0"/>
                  </a:moveTo>
                  <a:cubicBezTo>
                    <a:pt x="25243" y="0"/>
                    <a:pt x="25133" y="5"/>
                    <a:pt x="25022" y="15"/>
                  </a:cubicBezTo>
                  <a:cubicBezTo>
                    <a:pt x="21738" y="313"/>
                    <a:pt x="19640" y="5058"/>
                    <a:pt x="16677" y="6613"/>
                  </a:cubicBezTo>
                  <a:cubicBezTo>
                    <a:pt x="13820" y="8111"/>
                    <a:pt x="8706" y="7103"/>
                    <a:pt x="6514" y="9738"/>
                  </a:cubicBezTo>
                  <a:cubicBezTo>
                    <a:pt x="4318" y="12372"/>
                    <a:pt x="6235" y="17218"/>
                    <a:pt x="5280" y="20301"/>
                  </a:cubicBezTo>
                  <a:cubicBezTo>
                    <a:pt x="4284" y="23497"/>
                    <a:pt x="0" y="26422"/>
                    <a:pt x="302" y="29702"/>
                  </a:cubicBezTo>
                  <a:cubicBezTo>
                    <a:pt x="600" y="32985"/>
                    <a:pt x="5344" y="35084"/>
                    <a:pt x="6899" y="38047"/>
                  </a:cubicBezTo>
                  <a:cubicBezTo>
                    <a:pt x="8401" y="40903"/>
                    <a:pt x="7389" y="46017"/>
                    <a:pt x="10024" y="48214"/>
                  </a:cubicBezTo>
                  <a:cubicBezTo>
                    <a:pt x="11102" y="49109"/>
                    <a:pt x="12547" y="49319"/>
                    <a:pt x="14091" y="49319"/>
                  </a:cubicBezTo>
                  <a:cubicBezTo>
                    <a:pt x="15452" y="49319"/>
                    <a:pt x="16890" y="49156"/>
                    <a:pt x="18218" y="49156"/>
                  </a:cubicBezTo>
                  <a:cubicBezTo>
                    <a:pt x="19069" y="49156"/>
                    <a:pt x="19875" y="49223"/>
                    <a:pt x="20587" y="49444"/>
                  </a:cubicBezTo>
                  <a:cubicBezTo>
                    <a:pt x="23677" y="50407"/>
                    <a:pt x="26512" y="54440"/>
                    <a:pt x="29660" y="54440"/>
                  </a:cubicBezTo>
                  <a:cubicBezTo>
                    <a:pt x="29769" y="54440"/>
                    <a:pt x="29878" y="54435"/>
                    <a:pt x="29988" y="54425"/>
                  </a:cubicBezTo>
                  <a:cubicBezTo>
                    <a:pt x="33272" y="54124"/>
                    <a:pt x="35370" y="49379"/>
                    <a:pt x="38333" y="47825"/>
                  </a:cubicBezTo>
                  <a:cubicBezTo>
                    <a:pt x="41190" y="46322"/>
                    <a:pt x="46304" y="47334"/>
                    <a:pt x="48500" y="44700"/>
                  </a:cubicBezTo>
                  <a:cubicBezTo>
                    <a:pt x="50693" y="42062"/>
                    <a:pt x="48775" y="37216"/>
                    <a:pt x="49730" y="34133"/>
                  </a:cubicBezTo>
                  <a:cubicBezTo>
                    <a:pt x="50726" y="30940"/>
                    <a:pt x="55010" y="28015"/>
                    <a:pt x="54712" y="24735"/>
                  </a:cubicBezTo>
                  <a:cubicBezTo>
                    <a:pt x="54410" y="21452"/>
                    <a:pt x="49666" y="19353"/>
                    <a:pt x="48112" y="16391"/>
                  </a:cubicBezTo>
                  <a:cubicBezTo>
                    <a:pt x="46609" y="13534"/>
                    <a:pt x="47621" y="8420"/>
                    <a:pt x="44987" y="6223"/>
                  </a:cubicBezTo>
                  <a:cubicBezTo>
                    <a:pt x="43910" y="5328"/>
                    <a:pt x="42465" y="5118"/>
                    <a:pt x="40922" y="5118"/>
                  </a:cubicBezTo>
                  <a:cubicBezTo>
                    <a:pt x="39561" y="5118"/>
                    <a:pt x="38123" y="5281"/>
                    <a:pt x="36795" y="5281"/>
                  </a:cubicBezTo>
                  <a:cubicBezTo>
                    <a:pt x="35943" y="5281"/>
                    <a:pt x="35136" y="5214"/>
                    <a:pt x="34423" y="4993"/>
                  </a:cubicBezTo>
                  <a:cubicBezTo>
                    <a:pt x="31335" y="4034"/>
                    <a:pt x="28500" y="0"/>
                    <a:pt x="25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0"/>
            <p:cNvSpPr/>
            <p:nvPr/>
          </p:nvSpPr>
          <p:spPr>
            <a:xfrm>
              <a:off x="3380198" y="513604"/>
              <a:ext cx="3847197" cy="3768958"/>
            </a:xfrm>
            <a:custGeom>
              <a:avLst/>
              <a:gdLst/>
              <a:ahLst/>
              <a:cxnLst/>
              <a:rect l="l" t="t" r="r" b="b"/>
              <a:pathLst>
                <a:path w="48362" h="47465" extrusionOk="0">
                  <a:moveTo>
                    <a:pt x="20276" y="1398"/>
                  </a:moveTo>
                  <a:cubicBezTo>
                    <a:pt x="22737" y="1398"/>
                    <a:pt x="25312" y="4154"/>
                    <a:pt x="27800" y="4609"/>
                  </a:cubicBezTo>
                  <a:cubicBezTo>
                    <a:pt x="28087" y="4661"/>
                    <a:pt x="28387" y="4684"/>
                    <a:pt x="28697" y="4684"/>
                  </a:cubicBezTo>
                  <a:cubicBezTo>
                    <a:pt x="30419" y="4684"/>
                    <a:pt x="32466" y="4000"/>
                    <a:pt x="34261" y="4000"/>
                  </a:cubicBezTo>
                  <a:cubicBezTo>
                    <a:pt x="35097" y="4000"/>
                    <a:pt x="35879" y="4148"/>
                    <a:pt x="36548" y="4583"/>
                  </a:cubicBezTo>
                  <a:cubicBezTo>
                    <a:pt x="38915" y="6115"/>
                    <a:pt x="38594" y="10387"/>
                    <a:pt x="40100" y="12576"/>
                  </a:cubicBezTo>
                  <a:cubicBezTo>
                    <a:pt x="41659" y="14844"/>
                    <a:pt x="45738" y="16093"/>
                    <a:pt x="46304" y="18742"/>
                  </a:cubicBezTo>
                  <a:cubicBezTo>
                    <a:pt x="46874" y="21392"/>
                    <a:pt x="43659" y="24200"/>
                    <a:pt x="43160" y="26910"/>
                  </a:cubicBezTo>
                  <a:cubicBezTo>
                    <a:pt x="42681" y="29521"/>
                    <a:pt x="44723" y="33288"/>
                    <a:pt x="43190" y="35658"/>
                  </a:cubicBezTo>
                  <a:cubicBezTo>
                    <a:pt x="41655" y="38024"/>
                    <a:pt x="37383" y="37699"/>
                    <a:pt x="35197" y="39205"/>
                  </a:cubicBezTo>
                  <a:cubicBezTo>
                    <a:pt x="32925" y="40768"/>
                    <a:pt x="31680" y="44847"/>
                    <a:pt x="29031" y="45414"/>
                  </a:cubicBezTo>
                  <a:cubicBezTo>
                    <a:pt x="28817" y="45459"/>
                    <a:pt x="28602" y="45480"/>
                    <a:pt x="28387" y="45480"/>
                  </a:cubicBezTo>
                  <a:cubicBezTo>
                    <a:pt x="25926" y="45480"/>
                    <a:pt x="23352" y="42728"/>
                    <a:pt x="20863" y="42270"/>
                  </a:cubicBezTo>
                  <a:cubicBezTo>
                    <a:pt x="20577" y="42217"/>
                    <a:pt x="20277" y="42195"/>
                    <a:pt x="19967" y="42195"/>
                  </a:cubicBezTo>
                  <a:cubicBezTo>
                    <a:pt x="18243" y="42195"/>
                    <a:pt x="16194" y="42880"/>
                    <a:pt x="14397" y="42880"/>
                  </a:cubicBezTo>
                  <a:cubicBezTo>
                    <a:pt x="13563" y="42880"/>
                    <a:pt x="12783" y="42733"/>
                    <a:pt x="12115" y="42300"/>
                  </a:cubicBezTo>
                  <a:cubicBezTo>
                    <a:pt x="9750" y="40764"/>
                    <a:pt x="10070" y="36492"/>
                    <a:pt x="8568" y="34303"/>
                  </a:cubicBezTo>
                  <a:cubicBezTo>
                    <a:pt x="7005" y="32035"/>
                    <a:pt x="2926" y="30785"/>
                    <a:pt x="2359" y="28136"/>
                  </a:cubicBezTo>
                  <a:cubicBezTo>
                    <a:pt x="1793" y="25487"/>
                    <a:pt x="5005" y="22679"/>
                    <a:pt x="5503" y="19973"/>
                  </a:cubicBezTo>
                  <a:cubicBezTo>
                    <a:pt x="5982" y="17361"/>
                    <a:pt x="3941" y="13591"/>
                    <a:pt x="5473" y="11225"/>
                  </a:cubicBezTo>
                  <a:cubicBezTo>
                    <a:pt x="7010" y="8855"/>
                    <a:pt x="11281" y="9179"/>
                    <a:pt x="13467" y="7673"/>
                  </a:cubicBezTo>
                  <a:cubicBezTo>
                    <a:pt x="15738" y="6111"/>
                    <a:pt x="16984" y="2031"/>
                    <a:pt x="19633" y="1465"/>
                  </a:cubicBezTo>
                  <a:cubicBezTo>
                    <a:pt x="19847" y="1419"/>
                    <a:pt x="20061" y="1398"/>
                    <a:pt x="20276" y="1398"/>
                  </a:cubicBezTo>
                  <a:close/>
                  <a:moveTo>
                    <a:pt x="20648" y="0"/>
                  </a:moveTo>
                  <a:cubicBezTo>
                    <a:pt x="20465" y="0"/>
                    <a:pt x="20281" y="15"/>
                    <a:pt x="20098" y="47"/>
                  </a:cubicBezTo>
                  <a:cubicBezTo>
                    <a:pt x="17240" y="540"/>
                    <a:pt x="15731" y="4847"/>
                    <a:pt x="13240" y="6420"/>
                  </a:cubicBezTo>
                  <a:cubicBezTo>
                    <a:pt x="10840" y="7938"/>
                    <a:pt x="6285" y="7410"/>
                    <a:pt x="4545" y="9874"/>
                  </a:cubicBezTo>
                  <a:cubicBezTo>
                    <a:pt x="2805" y="12338"/>
                    <a:pt x="4828" y="16452"/>
                    <a:pt x="4205" y="19226"/>
                  </a:cubicBezTo>
                  <a:cubicBezTo>
                    <a:pt x="3556" y="22097"/>
                    <a:pt x="1" y="24962"/>
                    <a:pt x="495" y="27819"/>
                  </a:cubicBezTo>
                  <a:cubicBezTo>
                    <a:pt x="990" y="30672"/>
                    <a:pt x="5296" y="32182"/>
                    <a:pt x="6866" y="34673"/>
                  </a:cubicBezTo>
                  <a:cubicBezTo>
                    <a:pt x="8383" y="37077"/>
                    <a:pt x="7855" y="41628"/>
                    <a:pt x="10319" y="43368"/>
                  </a:cubicBezTo>
                  <a:cubicBezTo>
                    <a:pt x="11101" y="43920"/>
                    <a:pt x="12047" y="44094"/>
                    <a:pt x="13063" y="44094"/>
                  </a:cubicBezTo>
                  <a:cubicBezTo>
                    <a:pt x="14799" y="44094"/>
                    <a:pt x="16739" y="43587"/>
                    <a:pt x="18411" y="43587"/>
                  </a:cubicBezTo>
                  <a:cubicBezTo>
                    <a:pt x="18853" y="43587"/>
                    <a:pt x="19276" y="43622"/>
                    <a:pt x="19671" y="43712"/>
                  </a:cubicBezTo>
                  <a:cubicBezTo>
                    <a:pt x="22358" y="44319"/>
                    <a:pt x="25037" y="47465"/>
                    <a:pt x="27710" y="47465"/>
                  </a:cubicBezTo>
                  <a:cubicBezTo>
                    <a:pt x="27895" y="47465"/>
                    <a:pt x="28080" y="47450"/>
                    <a:pt x="28264" y="47418"/>
                  </a:cubicBezTo>
                  <a:cubicBezTo>
                    <a:pt x="31121" y="46927"/>
                    <a:pt x="32631" y="42621"/>
                    <a:pt x="35122" y="41047"/>
                  </a:cubicBezTo>
                  <a:cubicBezTo>
                    <a:pt x="37522" y="39530"/>
                    <a:pt x="42077" y="40059"/>
                    <a:pt x="43817" y="37594"/>
                  </a:cubicBezTo>
                  <a:cubicBezTo>
                    <a:pt x="45557" y="35129"/>
                    <a:pt x="43534" y="31012"/>
                    <a:pt x="44157" y="28242"/>
                  </a:cubicBezTo>
                  <a:cubicBezTo>
                    <a:pt x="44806" y="25370"/>
                    <a:pt x="48361" y="22505"/>
                    <a:pt x="47867" y="19648"/>
                  </a:cubicBezTo>
                  <a:cubicBezTo>
                    <a:pt x="47372" y="16791"/>
                    <a:pt x="43066" y="15286"/>
                    <a:pt x="41497" y="12795"/>
                  </a:cubicBezTo>
                  <a:cubicBezTo>
                    <a:pt x="39979" y="10390"/>
                    <a:pt x="40507" y="5839"/>
                    <a:pt x="38043" y="4100"/>
                  </a:cubicBezTo>
                  <a:cubicBezTo>
                    <a:pt x="37260" y="3547"/>
                    <a:pt x="36312" y="3373"/>
                    <a:pt x="35294" y="3373"/>
                  </a:cubicBezTo>
                  <a:cubicBezTo>
                    <a:pt x="33558" y="3373"/>
                    <a:pt x="31618" y="3879"/>
                    <a:pt x="29946" y="3879"/>
                  </a:cubicBezTo>
                  <a:cubicBezTo>
                    <a:pt x="29506" y="3879"/>
                    <a:pt x="29085" y="3844"/>
                    <a:pt x="28691" y="3756"/>
                  </a:cubicBezTo>
                  <a:cubicBezTo>
                    <a:pt x="26003" y="3152"/>
                    <a:pt x="23323" y="0"/>
                    <a:pt x="20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0"/>
            <p:cNvSpPr/>
            <p:nvPr/>
          </p:nvSpPr>
          <p:spPr>
            <a:xfrm>
              <a:off x="3663002" y="732529"/>
              <a:ext cx="3329565" cy="3238056"/>
            </a:xfrm>
            <a:custGeom>
              <a:avLst/>
              <a:gdLst/>
              <a:ahLst/>
              <a:cxnLst/>
              <a:rect l="l" t="t" r="r" b="b"/>
              <a:pathLst>
                <a:path w="41855" h="40779" extrusionOk="0">
                  <a:moveTo>
                    <a:pt x="16289" y="1307"/>
                  </a:moveTo>
                  <a:cubicBezTo>
                    <a:pt x="18357" y="1307"/>
                    <a:pt x="20675" y="3359"/>
                    <a:pt x="22777" y="3576"/>
                  </a:cubicBezTo>
                  <a:cubicBezTo>
                    <a:pt x="22905" y="3590"/>
                    <a:pt x="23034" y="3596"/>
                    <a:pt x="23167" y="3596"/>
                  </a:cubicBezTo>
                  <a:cubicBezTo>
                    <a:pt x="24875" y="3596"/>
                    <a:pt x="26959" y="2584"/>
                    <a:pt x="28754" y="2584"/>
                  </a:cubicBezTo>
                  <a:cubicBezTo>
                    <a:pt x="29318" y="2584"/>
                    <a:pt x="29854" y="2684"/>
                    <a:pt x="30340" y="2946"/>
                  </a:cubicBezTo>
                  <a:cubicBezTo>
                    <a:pt x="32492" y="4109"/>
                    <a:pt x="32511" y="7826"/>
                    <a:pt x="33960" y="9615"/>
                  </a:cubicBezTo>
                  <a:cubicBezTo>
                    <a:pt x="35469" y="11468"/>
                    <a:pt x="39081" y="12265"/>
                    <a:pt x="39757" y="14517"/>
                  </a:cubicBezTo>
                  <a:cubicBezTo>
                    <a:pt x="40428" y="16771"/>
                    <a:pt x="37843" y="19420"/>
                    <a:pt x="37602" y="21794"/>
                  </a:cubicBezTo>
                  <a:cubicBezTo>
                    <a:pt x="37364" y="24085"/>
                    <a:pt x="39391" y="27206"/>
                    <a:pt x="38228" y="29357"/>
                  </a:cubicBezTo>
                  <a:cubicBezTo>
                    <a:pt x="37066" y="31512"/>
                    <a:pt x="33348" y="31527"/>
                    <a:pt x="31560" y="32980"/>
                  </a:cubicBezTo>
                  <a:cubicBezTo>
                    <a:pt x="29706" y="34486"/>
                    <a:pt x="28910" y="38098"/>
                    <a:pt x="26657" y="38774"/>
                  </a:cubicBezTo>
                  <a:cubicBezTo>
                    <a:pt x="26399" y="38850"/>
                    <a:pt x="26137" y="38884"/>
                    <a:pt x="25870" y="38884"/>
                  </a:cubicBezTo>
                  <a:cubicBezTo>
                    <a:pt x="23802" y="38884"/>
                    <a:pt x="21483" y="36832"/>
                    <a:pt x="19381" y="36618"/>
                  </a:cubicBezTo>
                  <a:cubicBezTo>
                    <a:pt x="19252" y="36604"/>
                    <a:pt x="19120" y="36598"/>
                    <a:pt x="18987" y="36598"/>
                  </a:cubicBezTo>
                  <a:cubicBezTo>
                    <a:pt x="17279" y="36598"/>
                    <a:pt x="15196" y="37607"/>
                    <a:pt x="13403" y="37607"/>
                  </a:cubicBezTo>
                  <a:cubicBezTo>
                    <a:pt x="12839" y="37607"/>
                    <a:pt x="12303" y="37507"/>
                    <a:pt x="11818" y="37245"/>
                  </a:cubicBezTo>
                  <a:cubicBezTo>
                    <a:pt x="9666" y="36082"/>
                    <a:pt x="9647" y="32365"/>
                    <a:pt x="8194" y="30580"/>
                  </a:cubicBezTo>
                  <a:cubicBezTo>
                    <a:pt x="6688" y="28723"/>
                    <a:pt x="3077" y="27927"/>
                    <a:pt x="2401" y="25673"/>
                  </a:cubicBezTo>
                  <a:cubicBezTo>
                    <a:pt x="1729" y="23421"/>
                    <a:pt x="4315" y="20771"/>
                    <a:pt x="4556" y="18397"/>
                  </a:cubicBezTo>
                  <a:cubicBezTo>
                    <a:pt x="4791" y="16107"/>
                    <a:pt x="2767" y="12989"/>
                    <a:pt x="3930" y="10834"/>
                  </a:cubicBezTo>
                  <a:cubicBezTo>
                    <a:pt x="5092" y="8683"/>
                    <a:pt x="8809" y="8664"/>
                    <a:pt x="10595" y="7215"/>
                  </a:cubicBezTo>
                  <a:cubicBezTo>
                    <a:pt x="12452" y="5705"/>
                    <a:pt x="13248" y="2094"/>
                    <a:pt x="15501" y="1418"/>
                  </a:cubicBezTo>
                  <a:cubicBezTo>
                    <a:pt x="15759" y="1341"/>
                    <a:pt x="16022" y="1307"/>
                    <a:pt x="16289" y="1307"/>
                  </a:cubicBezTo>
                  <a:close/>
                  <a:moveTo>
                    <a:pt x="16457" y="1"/>
                  </a:moveTo>
                  <a:cubicBezTo>
                    <a:pt x="16214" y="1"/>
                    <a:pt x="15973" y="28"/>
                    <a:pt x="15735" y="89"/>
                  </a:cubicBezTo>
                  <a:cubicBezTo>
                    <a:pt x="13286" y="716"/>
                    <a:pt x="12274" y="4562"/>
                    <a:pt x="10217" y="6102"/>
                  </a:cubicBezTo>
                  <a:cubicBezTo>
                    <a:pt x="8236" y="7584"/>
                    <a:pt x="4243" y="7441"/>
                    <a:pt x="2899" y="9706"/>
                  </a:cubicBezTo>
                  <a:cubicBezTo>
                    <a:pt x="1560" y="11970"/>
                    <a:pt x="3601" y="15405"/>
                    <a:pt x="3254" y="17858"/>
                  </a:cubicBezTo>
                  <a:cubicBezTo>
                    <a:pt x="2889" y="20397"/>
                    <a:pt x="1" y="23134"/>
                    <a:pt x="628" y="25583"/>
                  </a:cubicBezTo>
                  <a:cubicBezTo>
                    <a:pt x="1254" y="28032"/>
                    <a:pt x="5099" y="29044"/>
                    <a:pt x="6639" y="31097"/>
                  </a:cubicBezTo>
                  <a:cubicBezTo>
                    <a:pt x="8123" y="33078"/>
                    <a:pt x="7979" y="37075"/>
                    <a:pt x="10243" y="38415"/>
                  </a:cubicBezTo>
                  <a:cubicBezTo>
                    <a:pt x="10816" y="38754"/>
                    <a:pt x="11463" y="38877"/>
                    <a:pt x="12150" y="38877"/>
                  </a:cubicBezTo>
                  <a:cubicBezTo>
                    <a:pt x="13961" y="38877"/>
                    <a:pt x="16050" y="38022"/>
                    <a:pt x="17780" y="38022"/>
                  </a:cubicBezTo>
                  <a:cubicBezTo>
                    <a:pt x="17991" y="38022"/>
                    <a:pt x="18196" y="38035"/>
                    <a:pt x="18395" y="38063"/>
                  </a:cubicBezTo>
                  <a:cubicBezTo>
                    <a:pt x="20689" y="38394"/>
                    <a:pt x="23141" y="40779"/>
                    <a:pt x="25398" y="40779"/>
                  </a:cubicBezTo>
                  <a:cubicBezTo>
                    <a:pt x="25642" y="40779"/>
                    <a:pt x="25883" y="40751"/>
                    <a:pt x="26121" y="40690"/>
                  </a:cubicBezTo>
                  <a:cubicBezTo>
                    <a:pt x="28571" y="40064"/>
                    <a:pt x="29581" y="36218"/>
                    <a:pt x="31638" y="34679"/>
                  </a:cubicBezTo>
                  <a:cubicBezTo>
                    <a:pt x="33620" y="33195"/>
                    <a:pt x="37613" y="33334"/>
                    <a:pt x="38956" y="31075"/>
                  </a:cubicBezTo>
                  <a:cubicBezTo>
                    <a:pt x="40297" y="28810"/>
                    <a:pt x="38254" y="25375"/>
                    <a:pt x="38602" y="22923"/>
                  </a:cubicBezTo>
                  <a:cubicBezTo>
                    <a:pt x="38964" y="20382"/>
                    <a:pt x="41854" y="17647"/>
                    <a:pt x="41229" y="15197"/>
                  </a:cubicBezTo>
                  <a:cubicBezTo>
                    <a:pt x="40602" y="12747"/>
                    <a:pt x="36752" y="11737"/>
                    <a:pt x="35216" y="9683"/>
                  </a:cubicBezTo>
                  <a:cubicBezTo>
                    <a:pt x="33733" y="7698"/>
                    <a:pt x="33873" y="3705"/>
                    <a:pt x="31612" y="2362"/>
                  </a:cubicBezTo>
                  <a:cubicBezTo>
                    <a:pt x="31040" y="2023"/>
                    <a:pt x="30393" y="1900"/>
                    <a:pt x="29707" y="1900"/>
                  </a:cubicBezTo>
                  <a:cubicBezTo>
                    <a:pt x="27896" y="1900"/>
                    <a:pt x="25808" y="2754"/>
                    <a:pt x="24077" y="2754"/>
                  </a:cubicBezTo>
                  <a:cubicBezTo>
                    <a:pt x="23866" y="2754"/>
                    <a:pt x="23660" y="2741"/>
                    <a:pt x="23460" y="2712"/>
                  </a:cubicBezTo>
                  <a:cubicBezTo>
                    <a:pt x="21167" y="2385"/>
                    <a:pt x="18714" y="1"/>
                    <a:pt x="16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0"/>
            <p:cNvSpPr/>
            <p:nvPr/>
          </p:nvSpPr>
          <p:spPr>
            <a:xfrm>
              <a:off x="3935066" y="936287"/>
              <a:ext cx="2833571" cy="2737408"/>
            </a:xfrm>
            <a:custGeom>
              <a:avLst/>
              <a:gdLst/>
              <a:ahLst/>
              <a:cxnLst/>
              <a:rect l="l" t="t" r="r" b="b"/>
              <a:pathLst>
                <a:path w="35620" h="34474" extrusionOk="0">
                  <a:moveTo>
                    <a:pt x="12809" y="1200"/>
                  </a:moveTo>
                  <a:cubicBezTo>
                    <a:pt x="14531" y="1200"/>
                    <a:pt x="16548" y="2664"/>
                    <a:pt x="18286" y="2705"/>
                  </a:cubicBezTo>
                  <a:cubicBezTo>
                    <a:pt x="18307" y="2706"/>
                    <a:pt x="18328" y="2706"/>
                    <a:pt x="18349" y="2706"/>
                  </a:cubicBezTo>
                  <a:cubicBezTo>
                    <a:pt x="19958" y="2706"/>
                    <a:pt x="21923" y="1435"/>
                    <a:pt x="23626" y="1435"/>
                  </a:cubicBezTo>
                  <a:cubicBezTo>
                    <a:pt x="24002" y="1435"/>
                    <a:pt x="24365" y="1497"/>
                    <a:pt x="24708" y="1648"/>
                  </a:cubicBezTo>
                  <a:cubicBezTo>
                    <a:pt x="26626" y="2498"/>
                    <a:pt x="26894" y="5675"/>
                    <a:pt x="28260" y="7102"/>
                  </a:cubicBezTo>
                  <a:cubicBezTo>
                    <a:pt x="29671" y="8585"/>
                    <a:pt x="32815" y="9019"/>
                    <a:pt x="33543" y="10899"/>
                  </a:cubicBezTo>
                  <a:cubicBezTo>
                    <a:pt x="34272" y="12778"/>
                    <a:pt x="32245" y="15220"/>
                    <a:pt x="32200" y="17269"/>
                  </a:cubicBezTo>
                  <a:cubicBezTo>
                    <a:pt x="32155" y="19243"/>
                    <a:pt x="34102" y="21768"/>
                    <a:pt x="33253" y="23689"/>
                  </a:cubicBezTo>
                  <a:cubicBezTo>
                    <a:pt x="32407" y="25610"/>
                    <a:pt x="29230" y="25877"/>
                    <a:pt x="27800" y="27240"/>
                  </a:cubicBezTo>
                  <a:cubicBezTo>
                    <a:pt x="26320" y="28655"/>
                    <a:pt x="25882" y="31799"/>
                    <a:pt x="24003" y="32527"/>
                  </a:cubicBezTo>
                  <a:cubicBezTo>
                    <a:pt x="23717" y="32638"/>
                    <a:pt x="23418" y="32685"/>
                    <a:pt x="23110" y="32685"/>
                  </a:cubicBezTo>
                  <a:cubicBezTo>
                    <a:pt x="21390" y="32685"/>
                    <a:pt x="19370" y="31223"/>
                    <a:pt x="17636" y="31184"/>
                  </a:cubicBezTo>
                  <a:cubicBezTo>
                    <a:pt x="17614" y="31184"/>
                    <a:pt x="17591" y="31183"/>
                    <a:pt x="17568" y="31183"/>
                  </a:cubicBezTo>
                  <a:cubicBezTo>
                    <a:pt x="15960" y="31183"/>
                    <a:pt x="13998" y="32450"/>
                    <a:pt x="12297" y="32450"/>
                  </a:cubicBezTo>
                  <a:cubicBezTo>
                    <a:pt x="11920" y="32450"/>
                    <a:pt x="11557" y="32388"/>
                    <a:pt x="11213" y="32237"/>
                  </a:cubicBezTo>
                  <a:cubicBezTo>
                    <a:pt x="9292" y="31392"/>
                    <a:pt x="9028" y="28210"/>
                    <a:pt x="7661" y="26783"/>
                  </a:cubicBezTo>
                  <a:cubicBezTo>
                    <a:pt x="6250" y="25300"/>
                    <a:pt x="3102" y="24866"/>
                    <a:pt x="2374" y="22987"/>
                  </a:cubicBezTo>
                  <a:cubicBezTo>
                    <a:pt x="1646" y="21108"/>
                    <a:pt x="3676" y="18666"/>
                    <a:pt x="3721" y="16616"/>
                  </a:cubicBezTo>
                  <a:cubicBezTo>
                    <a:pt x="3766" y="14642"/>
                    <a:pt x="1819" y="12118"/>
                    <a:pt x="2665" y="10197"/>
                  </a:cubicBezTo>
                  <a:cubicBezTo>
                    <a:pt x="3514" y="8276"/>
                    <a:pt x="6692" y="8008"/>
                    <a:pt x="8122" y="6645"/>
                  </a:cubicBezTo>
                  <a:cubicBezTo>
                    <a:pt x="9601" y="5230"/>
                    <a:pt x="10035" y="2087"/>
                    <a:pt x="11915" y="1358"/>
                  </a:cubicBezTo>
                  <a:cubicBezTo>
                    <a:pt x="12201" y="1247"/>
                    <a:pt x="12500" y="1200"/>
                    <a:pt x="12809" y="1200"/>
                  </a:cubicBezTo>
                  <a:close/>
                  <a:moveTo>
                    <a:pt x="12796" y="1"/>
                  </a:moveTo>
                  <a:cubicBezTo>
                    <a:pt x="12506" y="1"/>
                    <a:pt x="12223" y="42"/>
                    <a:pt x="11949" y="136"/>
                  </a:cubicBezTo>
                  <a:cubicBezTo>
                    <a:pt x="9888" y="841"/>
                    <a:pt x="9281" y="4219"/>
                    <a:pt x="7620" y="5687"/>
                  </a:cubicBezTo>
                  <a:cubicBezTo>
                    <a:pt x="6016" y="7098"/>
                    <a:pt x="2571" y="7249"/>
                    <a:pt x="1574" y="9287"/>
                  </a:cubicBezTo>
                  <a:cubicBezTo>
                    <a:pt x="574" y="11325"/>
                    <a:pt x="2566" y="14140"/>
                    <a:pt x="2435" y="16273"/>
                  </a:cubicBezTo>
                  <a:cubicBezTo>
                    <a:pt x="2299" y="18481"/>
                    <a:pt x="0" y="21031"/>
                    <a:pt x="706" y="23097"/>
                  </a:cubicBezTo>
                  <a:cubicBezTo>
                    <a:pt x="1411" y="25161"/>
                    <a:pt x="4794" y="25764"/>
                    <a:pt x="6257" y="27425"/>
                  </a:cubicBezTo>
                  <a:cubicBezTo>
                    <a:pt x="7669" y="29029"/>
                    <a:pt x="7820" y="32475"/>
                    <a:pt x="9862" y="33471"/>
                  </a:cubicBezTo>
                  <a:cubicBezTo>
                    <a:pt x="10274" y="33673"/>
                    <a:pt x="10717" y="33753"/>
                    <a:pt x="11179" y="33753"/>
                  </a:cubicBezTo>
                  <a:cubicBezTo>
                    <a:pt x="12934" y="33753"/>
                    <a:pt x="14969" y="32604"/>
                    <a:pt x="16635" y="32604"/>
                  </a:cubicBezTo>
                  <a:cubicBezTo>
                    <a:pt x="16705" y="32604"/>
                    <a:pt x="16775" y="32606"/>
                    <a:pt x="16844" y="32611"/>
                  </a:cubicBezTo>
                  <a:cubicBezTo>
                    <a:pt x="18762" y="32729"/>
                    <a:pt x="20936" y="34473"/>
                    <a:pt x="22826" y="34473"/>
                  </a:cubicBezTo>
                  <a:cubicBezTo>
                    <a:pt x="23115" y="34473"/>
                    <a:pt x="23397" y="34432"/>
                    <a:pt x="23670" y="34339"/>
                  </a:cubicBezTo>
                  <a:cubicBezTo>
                    <a:pt x="25731" y="33633"/>
                    <a:pt x="26339" y="30252"/>
                    <a:pt x="28000" y="28788"/>
                  </a:cubicBezTo>
                  <a:cubicBezTo>
                    <a:pt x="29603" y="27376"/>
                    <a:pt x="33050" y="27225"/>
                    <a:pt x="34046" y="25187"/>
                  </a:cubicBezTo>
                  <a:cubicBezTo>
                    <a:pt x="35042" y="23149"/>
                    <a:pt x="33050" y="20334"/>
                    <a:pt x="33181" y="18201"/>
                  </a:cubicBezTo>
                  <a:cubicBezTo>
                    <a:pt x="33321" y="15990"/>
                    <a:pt x="35619" y="13438"/>
                    <a:pt x="34910" y="11378"/>
                  </a:cubicBezTo>
                  <a:cubicBezTo>
                    <a:pt x="34205" y="9314"/>
                    <a:pt x="30826" y="8706"/>
                    <a:pt x="29362" y="7046"/>
                  </a:cubicBezTo>
                  <a:cubicBezTo>
                    <a:pt x="27947" y="5445"/>
                    <a:pt x="27796" y="2000"/>
                    <a:pt x="25758" y="1000"/>
                  </a:cubicBezTo>
                  <a:cubicBezTo>
                    <a:pt x="25348" y="799"/>
                    <a:pt x="24906" y="720"/>
                    <a:pt x="24445" y="720"/>
                  </a:cubicBezTo>
                  <a:cubicBezTo>
                    <a:pt x="22688" y="720"/>
                    <a:pt x="20648" y="1870"/>
                    <a:pt x="18981" y="1870"/>
                  </a:cubicBezTo>
                  <a:cubicBezTo>
                    <a:pt x="18911" y="1870"/>
                    <a:pt x="18841" y="1868"/>
                    <a:pt x="18772" y="1864"/>
                  </a:cubicBezTo>
                  <a:cubicBezTo>
                    <a:pt x="16858" y="1743"/>
                    <a:pt x="14685" y="1"/>
                    <a:pt x="12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0"/>
            <p:cNvSpPr/>
            <p:nvPr/>
          </p:nvSpPr>
          <p:spPr>
            <a:xfrm>
              <a:off x="4179447" y="1107806"/>
              <a:ext cx="2392864" cy="2301157"/>
            </a:xfrm>
            <a:custGeom>
              <a:avLst/>
              <a:gdLst/>
              <a:ahLst/>
              <a:cxnLst/>
              <a:rect l="l" t="t" r="r" b="b"/>
              <a:pathLst>
                <a:path w="30080" h="28980" extrusionOk="0">
                  <a:moveTo>
                    <a:pt x="19137" y="727"/>
                  </a:moveTo>
                  <a:cubicBezTo>
                    <a:pt x="19380" y="727"/>
                    <a:pt x="19619" y="762"/>
                    <a:pt x="19851" y="843"/>
                  </a:cubicBezTo>
                  <a:cubicBezTo>
                    <a:pt x="21527" y="1428"/>
                    <a:pt x="21965" y="4089"/>
                    <a:pt x="23211" y="5203"/>
                  </a:cubicBezTo>
                  <a:cubicBezTo>
                    <a:pt x="24505" y="6357"/>
                    <a:pt x="27184" y="6512"/>
                    <a:pt x="27928" y="8048"/>
                  </a:cubicBezTo>
                  <a:cubicBezTo>
                    <a:pt x="28668" y="9584"/>
                    <a:pt x="27120" y="11780"/>
                    <a:pt x="27222" y="13513"/>
                  </a:cubicBezTo>
                  <a:cubicBezTo>
                    <a:pt x="27317" y="15180"/>
                    <a:pt x="29128" y="17181"/>
                    <a:pt x="28543" y="18857"/>
                  </a:cubicBezTo>
                  <a:cubicBezTo>
                    <a:pt x="27958" y="20533"/>
                    <a:pt x="25294" y="20970"/>
                    <a:pt x="24181" y="22219"/>
                  </a:cubicBezTo>
                  <a:cubicBezTo>
                    <a:pt x="23030" y="23510"/>
                    <a:pt x="22871" y="26194"/>
                    <a:pt x="21335" y="26933"/>
                  </a:cubicBezTo>
                  <a:cubicBezTo>
                    <a:pt x="21036" y="27077"/>
                    <a:pt x="20712" y="27134"/>
                    <a:pt x="20372" y="27134"/>
                  </a:cubicBezTo>
                  <a:cubicBezTo>
                    <a:pt x="19017" y="27134"/>
                    <a:pt x="17399" y="26223"/>
                    <a:pt x="16036" y="26223"/>
                  </a:cubicBezTo>
                  <a:cubicBezTo>
                    <a:pt x="15982" y="26223"/>
                    <a:pt x="15928" y="26224"/>
                    <a:pt x="15874" y="26227"/>
                  </a:cubicBezTo>
                  <a:cubicBezTo>
                    <a:pt x="14436" y="26308"/>
                    <a:pt x="12753" y="27664"/>
                    <a:pt x="11242" y="27664"/>
                  </a:cubicBezTo>
                  <a:cubicBezTo>
                    <a:pt x="11000" y="27664"/>
                    <a:pt x="10762" y="27630"/>
                    <a:pt x="10530" y="27549"/>
                  </a:cubicBezTo>
                  <a:cubicBezTo>
                    <a:pt x="8854" y="26964"/>
                    <a:pt x="8412" y="24302"/>
                    <a:pt x="7167" y="23189"/>
                  </a:cubicBezTo>
                  <a:cubicBezTo>
                    <a:pt x="5876" y="22034"/>
                    <a:pt x="3193" y="21880"/>
                    <a:pt x="2453" y="20343"/>
                  </a:cubicBezTo>
                  <a:cubicBezTo>
                    <a:pt x="1710" y="18804"/>
                    <a:pt x="3258" y="16612"/>
                    <a:pt x="3159" y="14879"/>
                  </a:cubicBezTo>
                  <a:cubicBezTo>
                    <a:pt x="3061" y="13210"/>
                    <a:pt x="1250" y="11211"/>
                    <a:pt x="1838" y="9535"/>
                  </a:cubicBezTo>
                  <a:cubicBezTo>
                    <a:pt x="2423" y="7859"/>
                    <a:pt x="5084" y="7422"/>
                    <a:pt x="6197" y="6173"/>
                  </a:cubicBezTo>
                  <a:cubicBezTo>
                    <a:pt x="7352" y="4882"/>
                    <a:pt x="7507" y="2198"/>
                    <a:pt x="9043" y="1458"/>
                  </a:cubicBezTo>
                  <a:cubicBezTo>
                    <a:pt x="9341" y="1315"/>
                    <a:pt x="9665" y="1257"/>
                    <a:pt x="10005" y="1257"/>
                  </a:cubicBezTo>
                  <a:cubicBezTo>
                    <a:pt x="11361" y="1257"/>
                    <a:pt x="12981" y="2169"/>
                    <a:pt x="14342" y="2169"/>
                  </a:cubicBezTo>
                  <a:cubicBezTo>
                    <a:pt x="14396" y="2169"/>
                    <a:pt x="14450" y="2168"/>
                    <a:pt x="14504" y="2165"/>
                  </a:cubicBezTo>
                  <a:cubicBezTo>
                    <a:pt x="15941" y="2083"/>
                    <a:pt x="17624" y="727"/>
                    <a:pt x="19137" y="727"/>
                  </a:cubicBezTo>
                  <a:close/>
                  <a:moveTo>
                    <a:pt x="19805" y="1"/>
                  </a:moveTo>
                  <a:cubicBezTo>
                    <a:pt x="18189" y="1"/>
                    <a:pt x="16348" y="1339"/>
                    <a:pt x="14817" y="1364"/>
                  </a:cubicBezTo>
                  <a:cubicBezTo>
                    <a:pt x="14799" y="1364"/>
                    <a:pt x="14781" y="1364"/>
                    <a:pt x="14762" y="1364"/>
                  </a:cubicBezTo>
                  <a:cubicBezTo>
                    <a:pt x="13210" y="1364"/>
                    <a:pt x="11375" y="180"/>
                    <a:pt x="9834" y="180"/>
                  </a:cubicBezTo>
                  <a:cubicBezTo>
                    <a:pt x="9509" y="180"/>
                    <a:pt x="9197" y="233"/>
                    <a:pt x="8903" y="360"/>
                  </a:cubicBezTo>
                  <a:cubicBezTo>
                    <a:pt x="7198" y="1100"/>
                    <a:pt x="6914" y="4013"/>
                    <a:pt x="5601" y="5368"/>
                  </a:cubicBezTo>
                  <a:cubicBezTo>
                    <a:pt x="4333" y="6678"/>
                    <a:pt x="1419" y="7040"/>
                    <a:pt x="710" y="8837"/>
                  </a:cubicBezTo>
                  <a:cubicBezTo>
                    <a:pt x="1" y="10637"/>
                    <a:pt x="1884" y="12893"/>
                    <a:pt x="1917" y="14713"/>
                  </a:cubicBezTo>
                  <a:cubicBezTo>
                    <a:pt x="1948" y="16600"/>
                    <a:pt x="170" y="18921"/>
                    <a:pt x="910" y="20627"/>
                  </a:cubicBezTo>
                  <a:cubicBezTo>
                    <a:pt x="1650" y="22329"/>
                    <a:pt x="4563" y="22616"/>
                    <a:pt x="5918" y="23929"/>
                  </a:cubicBezTo>
                  <a:cubicBezTo>
                    <a:pt x="7228" y="25194"/>
                    <a:pt x="7590" y="28110"/>
                    <a:pt x="9390" y="28820"/>
                  </a:cubicBezTo>
                  <a:cubicBezTo>
                    <a:pt x="9674" y="28933"/>
                    <a:pt x="9970" y="28980"/>
                    <a:pt x="10274" y="28980"/>
                  </a:cubicBezTo>
                  <a:cubicBezTo>
                    <a:pt x="11890" y="28980"/>
                    <a:pt x="13731" y="27641"/>
                    <a:pt x="15263" y="27612"/>
                  </a:cubicBezTo>
                  <a:cubicBezTo>
                    <a:pt x="15278" y="27612"/>
                    <a:pt x="15294" y="27612"/>
                    <a:pt x="15310" y="27612"/>
                  </a:cubicBezTo>
                  <a:cubicBezTo>
                    <a:pt x="16861" y="27612"/>
                    <a:pt x="18698" y="28797"/>
                    <a:pt x="20243" y="28797"/>
                  </a:cubicBezTo>
                  <a:cubicBezTo>
                    <a:pt x="20569" y="28797"/>
                    <a:pt x="20882" y="28744"/>
                    <a:pt x="21176" y="28617"/>
                  </a:cubicBezTo>
                  <a:cubicBezTo>
                    <a:pt x="22878" y="27877"/>
                    <a:pt x="23165" y="24967"/>
                    <a:pt x="24479" y="23609"/>
                  </a:cubicBezTo>
                  <a:cubicBezTo>
                    <a:pt x="25743" y="22302"/>
                    <a:pt x="28660" y="21940"/>
                    <a:pt x="29370" y="20140"/>
                  </a:cubicBezTo>
                  <a:cubicBezTo>
                    <a:pt x="30079" y="18340"/>
                    <a:pt x="28196" y="16086"/>
                    <a:pt x="28162" y="14267"/>
                  </a:cubicBezTo>
                  <a:cubicBezTo>
                    <a:pt x="28128" y="12381"/>
                    <a:pt x="29905" y="10056"/>
                    <a:pt x="29166" y="8354"/>
                  </a:cubicBezTo>
                  <a:cubicBezTo>
                    <a:pt x="28426" y="6648"/>
                    <a:pt x="25517" y="6361"/>
                    <a:pt x="24162" y="5051"/>
                  </a:cubicBezTo>
                  <a:cubicBezTo>
                    <a:pt x="22852" y="3787"/>
                    <a:pt x="22490" y="869"/>
                    <a:pt x="20689" y="160"/>
                  </a:cubicBezTo>
                  <a:cubicBezTo>
                    <a:pt x="20405" y="48"/>
                    <a:pt x="20109" y="1"/>
                    <a:pt x="198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0"/>
            <p:cNvSpPr/>
            <p:nvPr/>
          </p:nvSpPr>
          <p:spPr>
            <a:xfrm>
              <a:off x="4377926" y="1223025"/>
              <a:ext cx="2043639" cy="1977423"/>
            </a:xfrm>
            <a:custGeom>
              <a:avLst/>
              <a:gdLst/>
              <a:ahLst/>
              <a:cxnLst/>
              <a:rect l="l" t="t" r="r" b="b"/>
              <a:pathLst>
                <a:path w="25690" h="24903" extrusionOk="0">
                  <a:moveTo>
                    <a:pt x="15539" y="715"/>
                  </a:moveTo>
                  <a:cubicBezTo>
                    <a:pt x="15687" y="715"/>
                    <a:pt x="15834" y="732"/>
                    <a:pt x="15979" y="770"/>
                  </a:cubicBezTo>
                  <a:cubicBezTo>
                    <a:pt x="17410" y="1144"/>
                    <a:pt x="17950" y="3321"/>
                    <a:pt x="19059" y="4166"/>
                  </a:cubicBezTo>
                  <a:cubicBezTo>
                    <a:pt x="20206" y="5039"/>
                    <a:pt x="22440" y="4989"/>
                    <a:pt x="23158" y="6212"/>
                  </a:cubicBezTo>
                  <a:cubicBezTo>
                    <a:pt x="23874" y="7439"/>
                    <a:pt x="22738" y="9364"/>
                    <a:pt x="22935" y="10790"/>
                  </a:cubicBezTo>
                  <a:cubicBezTo>
                    <a:pt x="23123" y="12172"/>
                    <a:pt x="24757" y="13711"/>
                    <a:pt x="24384" y="15138"/>
                  </a:cubicBezTo>
                  <a:cubicBezTo>
                    <a:pt x="24010" y="16568"/>
                    <a:pt x="21833" y="17112"/>
                    <a:pt x="20991" y="18218"/>
                  </a:cubicBezTo>
                  <a:cubicBezTo>
                    <a:pt x="20119" y="19368"/>
                    <a:pt x="20164" y="21602"/>
                    <a:pt x="18941" y="22320"/>
                  </a:cubicBezTo>
                  <a:cubicBezTo>
                    <a:pt x="18641" y="22495"/>
                    <a:pt x="18298" y="22560"/>
                    <a:pt x="17932" y="22560"/>
                  </a:cubicBezTo>
                  <a:cubicBezTo>
                    <a:pt x="16924" y="22560"/>
                    <a:pt x="15733" y="22074"/>
                    <a:pt x="14723" y="22074"/>
                  </a:cubicBezTo>
                  <a:cubicBezTo>
                    <a:pt x="14600" y="22074"/>
                    <a:pt x="14480" y="22081"/>
                    <a:pt x="14364" y="22097"/>
                  </a:cubicBezTo>
                  <a:cubicBezTo>
                    <a:pt x="13123" y="22266"/>
                    <a:pt x="11755" y="23601"/>
                    <a:pt x="10455" y="23601"/>
                  </a:cubicBezTo>
                  <a:cubicBezTo>
                    <a:pt x="10308" y="23601"/>
                    <a:pt x="10161" y="23584"/>
                    <a:pt x="10016" y="23546"/>
                  </a:cubicBezTo>
                  <a:cubicBezTo>
                    <a:pt x="8586" y="23172"/>
                    <a:pt x="8042" y="20991"/>
                    <a:pt x="6936" y="20150"/>
                  </a:cubicBezTo>
                  <a:cubicBezTo>
                    <a:pt x="5785" y="19277"/>
                    <a:pt x="3552" y="19327"/>
                    <a:pt x="2834" y="18104"/>
                  </a:cubicBezTo>
                  <a:cubicBezTo>
                    <a:pt x="2117" y="16877"/>
                    <a:pt x="3257" y="14952"/>
                    <a:pt x="3061" y="13522"/>
                  </a:cubicBezTo>
                  <a:cubicBezTo>
                    <a:pt x="2869" y="12144"/>
                    <a:pt x="1234" y="10605"/>
                    <a:pt x="1608" y="9174"/>
                  </a:cubicBezTo>
                  <a:cubicBezTo>
                    <a:pt x="1981" y="7744"/>
                    <a:pt x="4163" y="7204"/>
                    <a:pt x="5004" y="6095"/>
                  </a:cubicBezTo>
                  <a:cubicBezTo>
                    <a:pt x="5876" y="4948"/>
                    <a:pt x="5827" y="2714"/>
                    <a:pt x="7050" y="1996"/>
                  </a:cubicBezTo>
                  <a:cubicBezTo>
                    <a:pt x="7350" y="1821"/>
                    <a:pt x="7692" y="1756"/>
                    <a:pt x="8059" y="1756"/>
                  </a:cubicBezTo>
                  <a:cubicBezTo>
                    <a:pt x="9067" y="1756"/>
                    <a:pt x="10259" y="2242"/>
                    <a:pt x="11272" y="2242"/>
                  </a:cubicBezTo>
                  <a:cubicBezTo>
                    <a:pt x="11395" y="2242"/>
                    <a:pt x="11515" y="2235"/>
                    <a:pt x="11632" y="2219"/>
                  </a:cubicBezTo>
                  <a:cubicBezTo>
                    <a:pt x="12868" y="2050"/>
                    <a:pt x="14236" y="715"/>
                    <a:pt x="15539" y="715"/>
                  </a:cubicBezTo>
                  <a:close/>
                  <a:moveTo>
                    <a:pt x="16049" y="1"/>
                  </a:moveTo>
                  <a:cubicBezTo>
                    <a:pt x="14645" y="1"/>
                    <a:pt x="13120" y="1354"/>
                    <a:pt x="11782" y="1484"/>
                  </a:cubicBezTo>
                  <a:cubicBezTo>
                    <a:pt x="11695" y="1492"/>
                    <a:pt x="11606" y="1496"/>
                    <a:pt x="11515" y="1496"/>
                  </a:cubicBezTo>
                  <a:cubicBezTo>
                    <a:pt x="10334" y="1496"/>
                    <a:pt x="8931" y="817"/>
                    <a:pt x="7755" y="817"/>
                  </a:cubicBezTo>
                  <a:cubicBezTo>
                    <a:pt x="7401" y="817"/>
                    <a:pt x="7068" y="878"/>
                    <a:pt x="6767" y="1038"/>
                  </a:cubicBezTo>
                  <a:cubicBezTo>
                    <a:pt x="5389" y="1770"/>
                    <a:pt x="5344" y="4227"/>
                    <a:pt x="4336" y="5450"/>
                  </a:cubicBezTo>
                  <a:cubicBezTo>
                    <a:pt x="3367" y="6631"/>
                    <a:pt x="947" y="7126"/>
                    <a:pt x="476" y="8680"/>
                  </a:cubicBezTo>
                  <a:cubicBezTo>
                    <a:pt x="0" y="10231"/>
                    <a:pt x="1728" y="11994"/>
                    <a:pt x="1876" y="13515"/>
                  </a:cubicBezTo>
                  <a:cubicBezTo>
                    <a:pt x="2031" y="15093"/>
                    <a:pt x="698" y="17153"/>
                    <a:pt x="1430" y="18530"/>
                  </a:cubicBezTo>
                  <a:cubicBezTo>
                    <a:pt x="2167" y="19908"/>
                    <a:pt x="4619" y="19953"/>
                    <a:pt x="5842" y="20961"/>
                  </a:cubicBezTo>
                  <a:cubicBezTo>
                    <a:pt x="7023" y="21931"/>
                    <a:pt x="7521" y="24350"/>
                    <a:pt x="9073" y="24821"/>
                  </a:cubicBezTo>
                  <a:cubicBezTo>
                    <a:pt x="9259" y="24878"/>
                    <a:pt x="9448" y="24903"/>
                    <a:pt x="9639" y="24903"/>
                  </a:cubicBezTo>
                  <a:cubicBezTo>
                    <a:pt x="11045" y="24903"/>
                    <a:pt x="12569" y="23551"/>
                    <a:pt x="13911" y="23418"/>
                  </a:cubicBezTo>
                  <a:cubicBezTo>
                    <a:pt x="13996" y="23409"/>
                    <a:pt x="14083" y="23406"/>
                    <a:pt x="14172" y="23406"/>
                  </a:cubicBezTo>
                  <a:cubicBezTo>
                    <a:pt x="15354" y="23406"/>
                    <a:pt x="16757" y="24086"/>
                    <a:pt x="17935" y="24086"/>
                  </a:cubicBezTo>
                  <a:cubicBezTo>
                    <a:pt x="18290" y="24086"/>
                    <a:pt x="18625" y="24024"/>
                    <a:pt x="18927" y="23863"/>
                  </a:cubicBezTo>
                  <a:cubicBezTo>
                    <a:pt x="20304" y="23131"/>
                    <a:pt x="20345" y="20678"/>
                    <a:pt x="21353" y="19455"/>
                  </a:cubicBezTo>
                  <a:cubicBezTo>
                    <a:pt x="22327" y="18274"/>
                    <a:pt x="24743" y="17776"/>
                    <a:pt x="25218" y="16220"/>
                  </a:cubicBezTo>
                  <a:cubicBezTo>
                    <a:pt x="25689" y="14670"/>
                    <a:pt x="23961" y="12907"/>
                    <a:pt x="23814" y="11386"/>
                  </a:cubicBezTo>
                  <a:cubicBezTo>
                    <a:pt x="23659" y="9812"/>
                    <a:pt x="24995" y="7748"/>
                    <a:pt x="24259" y="6370"/>
                  </a:cubicBezTo>
                  <a:cubicBezTo>
                    <a:pt x="23527" y="4993"/>
                    <a:pt x="21070" y="4952"/>
                    <a:pt x="19847" y="3944"/>
                  </a:cubicBezTo>
                  <a:cubicBezTo>
                    <a:pt x="18670" y="2970"/>
                    <a:pt x="18168" y="555"/>
                    <a:pt x="16617" y="83"/>
                  </a:cubicBezTo>
                  <a:cubicBezTo>
                    <a:pt x="16430" y="26"/>
                    <a:pt x="16241" y="1"/>
                    <a:pt x="16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0"/>
            <p:cNvSpPr/>
            <p:nvPr/>
          </p:nvSpPr>
          <p:spPr>
            <a:xfrm>
              <a:off x="4572428" y="1335227"/>
              <a:ext cx="1702609" cy="1659723"/>
            </a:xfrm>
            <a:custGeom>
              <a:avLst/>
              <a:gdLst/>
              <a:ahLst/>
              <a:cxnLst/>
              <a:rect l="l" t="t" r="r" b="b"/>
              <a:pathLst>
                <a:path w="21403" h="20902" extrusionOk="0">
                  <a:moveTo>
                    <a:pt x="12296" y="679"/>
                  </a:moveTo>
                  <a:cubicBezTo>
                    <a:pt x="12376" y="679"/>
                    <a:pt x="12457" y="686"/>
                    <a:pt x="12538" y="700"/>
                  </a:cubicBezTo>
                  <a:cubicBezTo>
                    <a:pt x="13727" y="912"/>
                    <a:pt x="14308" y="2652"/>
                    <a:pt x="15263" y="3263"/>
                  </a:cubicBezTo>
                  <a:cubicBezTo>
                    <a:pt x="16255" y="3897"/>
                    <a:pt x="18071" y="3712"/>
                    <a:pt x="18731" y="4663"/>
                  </a:cubicBezTo>
                  <a:cubicBezTo>
                    <a:pt x="19395" y="5614"/>
                    <a:pt x="18595" y="7252"/>
                    <a:pt x="18848" y="8404"/>
                  </a:cubicBezTo>
                  <a:cubicBezTo>
                    <a:pt x="19093" y="9509"/>
                    <a:pt x="20520" y="10656"/>
                    <a:pt x="20309" y="11845"/>
                  </a:cubicBezTo>
                  <a:cubicBezTo>
                    <a:pt x="20097" y="13030"/>
                    <a:pt x="18361" y="13612"/>
                    <a:pt x="17750" y="14570"/>
                  </a:cubicBezTo>
                  <a:cubicBezTo>
                    <a:pt x="17112" y="15559"/>
                    <a:pt x="17297" y="17374"/>
                    <a:pt x="16350" y="18038"/>
                  </a:cubicBezTo>
                  <a:cubicBezTo>
                    <a:pt x="16057" y="18241"/>
                    <a:pt x="15699" y="18306"/>
                    <a:pt x="15311" y="18306"/>
                  </a:cubicBezTo>
                  <a:cubicBezTo>
                    <a:pt x="14619" y="18306"/>
                    <a:pt x="13830" y="18100"/>
                    <a:pt x="13137" y="18100"/>
                  </a:cubicBezTo>
                  <a:cubicBezTo>
                    <a:pt x="12953" y="18100"/>
                    <a:pt x="12776" y="18115"/>
                    <a:pt x="12610" y="18151"/>
                  </a:cubicBezTo>
                  <a:cubicBezTo>
                    <a:pt x="11576" y="18380"/>
                    <a:pt x="10512" y="19637"/>
                    <a:pt x="9411" y="19637"/>
                  </a:cubicBezTo>
                  <a:cubicBezTo>
                    <a:pt x="9330" y="19637"/>
                    <a:pt x="9249" y="19630"/>
                    <a:pt x="9168" y="19616"/>
                  </a:cubicBezTo>
                  <a:cubicBezTo>
                    <a:pt x="7979" y="19400"/>
                    <a:pt x="7398" y="17665"/>
                    <a:pt x="6442" y="17054"/>
                  </a:cubicBezTo>
                  <a:cubicBezTo>
                    <a:pt x="5451" y="16420"/>
                    <a:pt x="3635" y="16604"/>
                    <a:pt x="2974" y="15653"/>
                  </a:cubicBezTo>
                  <a:cubicBezTo>
                    <a:pt x="2310" y="14702"/>
                    <a:pt x="3110" y="13064"/>
                    <a:pt x="2857" y="11913"/>
                  </a:cubicBezTo>
                  <a:cubicBezTo>
                    <a:pt x="2616" y="10804"/>
                    <a:pt x="1185" y="9660"/>
                    <a:pt x="1397" y="8472"/>
                  </a:cubicBezTo>
                  <a:cubicBezTo>
                    <a:pt x="1608" y="7286"/>
                    <a:pt x="3345" y="6705"/>
                    <a:pt x="3960" y="5746"/>
                  </a:cubicBezTo>
                  <a:cubicBezTo>
                    <a:pt x="4594" y="4758"/>
                    <a:pt x="4409" y="2942"/>
                    <a:pt x="5360" y="2278"/>
                  </a:cubicBezTo>
                  <a:cubicBezTo>
                    <a:pt x="5652" y="2075"/>
                    <a:pt x="6010" y="2010"/>
                    <a:pt x="6398" y="2010"/>
                  </a:cubicBezTo>
                  <a:cubicBezTo>
                    <a:pt x="7088" y="2010"/>
                    <a:pt x="7876" y="2216"/>
                    <a:pt x="8569" y="2216"/>
                  </a:cubicBezTo>
                  <a:cubicBezTo>
                    <a:pt x="8753" y="2216"/>
                    <a:pt x="8930" y="2201"/>
                    <a:pt x="9096" y="2165"/>
                  </a:cubicBezTo>
                  <a:cubicBezTo>
                    <a:pt x="10130" y="1936"/>
                    <a:pt x="11196" y="679"/>
                    <a:pt x="12296" y="679"/>
                  </a:cubicBezTo>
                  <a:close/>
                  <a:moveTo>
                    <a:pt x="12657" y="1"/>
                  </a:moveTo>
                  <a:cubicBezTo>
                    <a:pt x="11456" y="1"/>
                    <a:pt x="10243" y="1304"/>
                    <a:pt x="9107" y="1504"/>
                  </a:cubicBezTo>
                  <a:cubicBezTo>
                    <a:pt x="8963" y="1530"/>
                    <a:pt x="8813" y="1541"/>
                    <a:pt x="8659" y="1541"/>
                  </a:cubicBezTo>
                  <a:cubicBezTo>
                    <a:pt x="7810" y="1541"/>
                    <a:pt x="6824" y="1212"/>
                    <a:pt x="5979" y="1212"/>
                  </a:cubicBezTo>
                  <a:cubicBezTo>
                    <a:pt x="5602" y="1212"/>
                    <a:pt x="5253" y="1277"/>
                    <a:pt x="4956" y="1466"/>
                  </a:cubicBezTo>
                  <a:cubicBezTo>
                    <a:pt x="3873" y="2161"/>
                    <a:pt x="3997" y="4184"/>
                    <a:pt x="3250" y="5252"/>
                  </a:cubicBezTo>
                  <a:cubicBezTo>
                    <a:pt x="2529" y="6286"/>
                    <a:pt x="574" y="6856"/>
                    <a:pt x="288" y="8162"/>
                  </a:cubicBezTo>
                  <a:cubicBezTo>
                    <a:pt x="1" y="9471"/>
                    <a:pt x="1537" y="10804"/>
                    <a:pt x="1755" y="12045"/>
                  </a:cubicBezTo>
                  <a:cubicBezTo>
                    <a:pt x="1986" y="13332"/>
                    <a:pt x="1027" y="15113"/>
                    <a:pt x="1718" y="16197"/>
                  </a:cubicBezTo>
                  <a:cubicBezTo>
                    <a:pt x="2412" y="17280"/>
                    <a:pt x="4432" y="17155"/>
                    <a:pt x="5503" y="17906"/>
                  </a:cubicBezTo>
                  <a:cubicBezTo>
                    <a:pt x="6537" y="18627"/>
                    <a:pt x="7107" y="20578"/>
                    <a:pt x="8412" y="20865"/>
                  </a:cubicBezTo>
                  <a:cubicBezTo>
                    <a:pt x="8525" y="20890"/>
                    <a:pt x="8638" y="20902"/>
                    <a:pt x="8750" y="20902"/>
                  </a:cubicBezTo>
                  <a:cubicBezTo>
                    <a:pt x="9950" y="20902"/>
                    <a:pt x="11161" y="19601"/>
                    <a:pt x="12296" y="19397"/>
                  </a:cubicBezTo>
                  <a:cubicBezTo>
                    <a:pt x="12440" y="19371"/>
                    <a:pt x="12589" y="19360"/>
                    <a:pt x="12743" y="19360"/>
                  </a:cubicBezTo>
                  <a:cubicBezTo>
                    <a:pt x="13592" y="19360"/>
                    <a:pt x="14578" y="19691"/>
                    <a:pt x="15424" y="19691"/>
                  </a:cubicBezTo>
                  <a:cubicBezTo>
                    <a:pt x="15801" y="19691"/>
                    <a:pt x="16150" y="19625"/>
                    <a:pt x="16447" y="19435"/>
                  </a:cubicBezTo>
                  <a:cubicBezTo>
                    <a:pt x="17531" y="18740"/>
                    <a:pt x="17407" y="16721"/>
                    <a:pt x="18154" y="15650"/>
                  </a:cubicBezTo>
                  <a:cubicBezTo>
                    <a:pt x="18878" y="14615"/>
                    <a:pt x="20829" y="14049"/>
                    <a:pt x="21120" y="12739"/>
                  </a:cubicBezTo>
                  <a:cubicBezTo>
                    <a:pt x="21403" y="11433"/>
                    <a:pt x="19870" y="10097"/>
                    <a:pt x="19648" y="8856"/>
                  </a:cubicBezTo>
                  <a:cubicBezTo>
                    <a:pt x="19417" y="7569"/>
                    <a:pt x="20380" y="5788"/>
                    <a:pt x="19686" y="4704"/>
                  </a:cubicBezTo>
                  <a:cubicBezTo>
                    <a:pt x="18992" y="3621"/>
                    <a:pt x="16972" y="3746"/>
                    <a:pt x="15900" y="2999"/>
                  </a:cubicBezTo>
                  <a:cubicBezTo>
                    <a:pt x="14866" y="2278"/>
                    <a:pt x="14300" y="323"/>
                    <a:pt x="12991" y="36"/>
                  </a:cubicBezTo>
                  <a:cubicBezTo>
                    <a:pt x="12880" y="12"/>
                    <a:pt x="12768" y="1"/>
                    <a:pt x="126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0"/>
            <p:cNvSpPr/>
            <p:nvPr/>
          </p:nvSpPr>
          <p:spPr>
            <a:xfrm>
              <a:off x="4758259" y="1441156"/>
              <a:ext cx="1379079" cy="1354570"/>
            </a:xfrm>
            <a:custGeom>
              <a:avLst/>
              <a:gdLst/>
              <a:ahLst/>
              <a:cxnLst/>
              <a:rect l="l" t="t" r="r" b="b"/>
              <a:pathLst>
                <a:path w="17336" h="17059" extrusionOk="0">
                  <a:moveTo>
                    <a:pt x="9453" y="626"/>
                  </a:moveTo>
                  <a:cubicBezTo>
                    <a:pt x="9488" y="626"/>
                    <a:pt x="9522" y="627"/>
                    <a:pt x="9556" y="631"/>
                  </a:cubicBezTo>
                  <a:cubicBezTo>
                    <a:pt x="10511" y="725"/>
                    <a:pt x="11081" y="2065"/>
                    <a:pt x="11881" y="2487"/>
                  </a:cubicBezTo>
                  <a:cubicBezTo>
                    <a:pt x="12707" y="2929"/>
                    <a:pt x="14134" y="2668"/>
                    <a:pt x="14719" y="3382"/>
                  </a:cubicBezTo>
                  <a:cubicBezTo>
                    <a:pt x="15304" y="4091"/>
                    <a:pt x="14772" y="5443"/>
                    <a:pt x="15048" y="6337"/>
                  </a:cubicBezTo>
                  <a:cubicBezTo>
                    <a:pt x="15312" y="7201"/>
                    <a:pt x="16520" y="8021"/>
                    <a:pt x="16425" y="8975"/>
                  </a:cubicBezTo>
                  <a:cubicBezTo>
                    <a:pt x="16331" y="9930"/>
                    <a:pt x="14991" y="10500"/>
                    <a:pt x="14564" y="11296"/>
                  </a:cubicBezTo>
                  <a:cubicBezTo>
                    <a:pt x="14123" y="12123"/>
                    <a:pt x="14387" y="13549"/>
                    <a:pt x="13674" y="14138"/>
                  </a:cubicBezTo>
                  <a:cubicBezTo>
                    <a:pt x="13391" y="14371"/>
                    <a:pt x="13006" y="14427"/>
                    <a:pt x="12589" y="14427"/>
                  </a:cubicBezTo>
                  <a:cubicBezTo>
                    <a:pt x="12209" y="14427"/>
                    <a:pt x="11801" y="14381"/>
                    <a:pt x="11419" y="14381"/>
                  </a:cubicBezTo>
                  <a:cubicBezTo>
                    <a:pt x="11170" y="14381"/>
                    <a:pt x="10931" y="14401"/>
                    <a:pt x="10718" y="14466"/>
                  </a:cubicBezTo>
                  <a:cubicBezTo>
                    <a:pt x="9885" y="14718"/>
                    <a:pt x="9095" y="15849"/>
                    <a:pt x="8183" y="15849"/>
                  </a:cubicBezTo>
                  <a:cubicBezTo>
                    <a:pt x="8149" y="15849"/>
                    <a:pt x="8115" y="15847"/>
                    <a:pt x="8081" y="15844"/>
                  </a:cubicBezTo>
                  <a:cubicBezTo>
                    <a:pt x="7126" y="15750"/>
                    <a:pt x="6556" y="14410"/>
                    <a:pt x="5759" y="13983"/>
                  </a:cubicBezTo>
                  <a:cubicBezTo>
                    <a:pt x="4933" y="13541"/>
                    <a:pt x="3503" y="13806"/>
                    <a:pt x="2918" y="13093"/>
                  </a:cubicBezTo>
                  <a:cubicBezTo>
                    <a:pt x="2333" y="12379"/>
                    <a:pt x="2865" y="11032"/>
                    <a:pt x="2589" y="10137"/>
                  </a:cubicBezTo>
                  <a:cubicBezTo>
                    <a:pt x="2326" y="9273"/>
                    <a:pt x="1122" y="8454"/>
                    <a:pt x="1212" y="7500"/>
                  </a:cubicBezTo>
                  <a:cubicBezTo>
                    <a:pt x="1307" y="6544"/>
                    <a:pt x="2646" y="5975"/>
                    <a:pt x="3073" y="5175"/>
                  </a:cubicBezTo>
                  <a:cubicBezTo>
                    <a:pt x="3510" y="4348"/>
                    <a:pt x="3250" y="2921"/>
                    <a:pt x="3963" y="2337"/>
                  </a:cubicBezTo>
                  <a:cubicBezTo>
                    <a:pt x="4246" y="2103"/>
                    <a:pt x="4632" y="2048"/>
                    <a:pt x="5050" y="2048"/>
                  </a:cubicBezTo>
                  <a:cubicBezTo>
                    <a:pt x="5430" y="2048"/>
                    <a:pt x="5836" y="2094"/>
                    <a:pt x="6218" y="2094"/>
                  </a:cubicBezTo>
                  <a:cubicBezTo>
                    <a:pt x="6469" y="2094"/>
                    <a:pt x="6708" y="2074"/>
                    <a:pt x="6922" y="2008"/>
                  </a:cubicBezTo>
                  <a:cubicBezTo>
                    <a:pt x="7752" y="1753"/>
                    <a:pt x="8542" y="626"/>
                    <a:pt x="9453" y="626"/>
                  </a:cubicBezTo>
                  <a:close/>
                  <a:moveTo>
                    <a:pt x="9671" y="0"/>
                  </a:moveTo>
                  <a:cubicBezTo>
                    <a:pt x="8665" y="0"/>
                    <a:pt x="7742" y="1199"/>
                    <a:pt x="6813" y="1442"/>
                  </a:cubicBezTo>
                  <a:cubicBezTo>
                    <a:pt x="6623" y="1492"/>
                    <a:pt x="6416" y="1510"/>
                    <a:pt x="6201" y="1510"/>
                  </a:cubicBezTo>
                  <a:cubicBezTo>
                    <a:pt x="5663" y="1510"/>
                    <a:pt x="5069" y="1399"/>
                    <a:pt x="4533" y="1399"/>
                  </a:cubicBezTo>
                  <a:cubicBezTo>
                    <a:pt x="4131" y="1399"/>
                    <a:pt x="3761" y="1462"/>
                    <a:pt x="3472" y="1680"/>
                  </a:cubicBezTo>
                  <a:cubicBezTo>
                    <a:pt x="2646" y="2306"/>
                    <a:pt x="2876" y="3922"/>
                    <a:pt x="2345" y="4831"/>
                  </a:cubicBezTo>
                  <a:cubicBezTo>
                    <a:pt x="1831" y="5706"/>
                    <a:pt x="295" y="6292"/>
                    <a:pt x="152" y="7359"/>
                  </a:cubicBezTo>
                  <a:cubicBezTo>
                    <a:pt x="1" y="8428"/>
                    <a:pt x="1321" y="9402"/>
                    <a:pt x="1582" y="10386"/>
                  </a:cubicBezTo>
                  <a:cubicBezTo>
                    <a:pt x="1846" y="11405"/>
                    <a:pt x="1190" y="12900"/>
                    <a:pt x="1816" y="13727"/>
                  </a:cubicBezTo>
                  <a:cubicBezTo>
                    <a:pt x="2442" y="14553"/>
                    <a:pt x="4061" y="14323"/>
                    <a:pt x="4971" y="14855"/>
                  </a:cubicBezTo>
                  <a:cubicBezTo>
                    <a:pt x="5846" y="15368"/>
                    <a:pt x="6428" y="16901"/>
                    <a:pt x="7496" y="17047"/>
                  </a:cubicBezTo>
                  <a:cubicBezTo>
                    <a:pt x="7552" y="17055"/>
                    <a:pt x="7609" y="17059"/>
                    <a:pt x="7665" y="17059"/>
                  </a:cubicBezTo>
                  <a:cubicBezTo>
                    <a:pt x="8670" y="17059"/>
                    <a:pt x="9593" y="15864"/>
                    <a:pt x="10523" y="15617"/>
                  </a:cubicBezTo>
                  <a:cubicBezTo>
                    <a:pt x="10712" y="15568"/>
                    <a:pt x="10917" y="15550"/>
                    <a:pt x="11132" y="15550"/>
                  </a:cubicBezTo>
                  <a:cubicBezTo>
                    <a:pt x="11670" y="15550"/>
                    <a:pt x="12266" y="15662"/>
                    <a:pt x="12804" y="15662"/>
                  </a:cubicBezTo>
                  <a:cubicBezTo>
                    <a:pt x="13206" y="15662"/>
                    <a:pt x="13575" y="15599"/>
                    <a:pt x="13862" y="15380"/>
                  </a:cubicBezTo>
                  <a:cubicBezTo>
                    <a:pt x="14689" y="14753"/>
                    <a:pt x="14459" y="13138"/>
                    <a:pt x="14991" y="12228"/>
                  </a:cubicBezTo>
                  <a:cubicBezTo>
                    <a:pt x="15504" y="11353"/>
                    <a:pt x="17041" y="10771"/>
                    <a:pt x="17187" y="9704"/>
                  </a:cubicBezTo>
                  <a:cubicBezTo>
                    <a:pt x="17335" y="8632"/>
                    <a:pt x="16014" y="7658"/>
                    <a:pt x="15757" y="6673"/>
                  </a:cubicBezTo>
                  <a:cubicBezTo>
                    <a:pt x="15489" y="5654"/>
                    <a:pt x="16146" y="4159"/>
                    <a:pt x="15519" y="3333"/>
                  </a:cubicBezTo>
                  <a:cubicBezTo>
                    <a:pt x="14893" y="2510"/>
                    <a:pt x="13277" y="2736"/>
                    <a:pt x="12368" y="2205"/>
                  </a:cubicBezTo>
                  <a:cubicBezTo>
                    <a:pt x="11488" y="1691"/>
                    <a:pt x="10908" y="159"/>
                    <a:pt x="9840" y="12"/>
                  </a:cubicBezTo>
                  <a:cubicBezTo>
                    <a:pt x="9783" y="4"/>
                    <a:pt x="9727" y="0"/>
                    <a:pt x="96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0"/>
            <p:cNvSpPr/>
            <p:nvPr/>
          </p:nvSpPr>
          <p:spPr>
            <a:xfrm>
              <a:off x="4933033" y="1537794"/>
              <a:ext cx="1077505" cy="1068077"/>
            </a:xfrm>
            <a:custGeom>
              <a:avLst/>
              <a:gdLst/>
              <a:ahLst/>
              <a:cxnLst/>
              <a:rect l="l" t="t" r="r" b="b"/>
              <a:pathLst>
                <a:path w="13545" h="13451" extrusionOk="0">
                  <a:moveTo>
                    <a:pt x="7010" y="554"/>
                  </a:moveTo>
                  <a:cubicBezTo>
                    <a:pt x="7014" y="554"/>
                    <a:pt x="7019" y="554"/>
                    <a:pt x="7023" y="554"/>
                  </a:cubicBezTo>
                  <a:cubicBezTo>
                    <a:pt x="7760" y="565"/>
                    <a:pt x="8280" y="1557"/>
                    <a:pt x="8918" y="1836"/>
                  </a:cubicBezTo>
                  <a:cubicBezTo>
                    <a:pt x="9578" y="2124"/>
                    <a:pt x="10658" y="1836"/>
                    <a:pt x="11153" y="2346"/>
                  </a:cubicBezTo>
                  <a:cubicBezTo>
                    <a:pt x="11646" y="2855"/>
                    <a:pt x="11318" y="3923"/>
                    <a:pt x="11587" y="4595"/>
                  </a:cubicBezTo>
                  <a:cubicBezTo>
                    <a:pt x="11839" y="5241"/>
                    <a:pt x="12817" y="5796"/>
                    <a:pt x="12806" y="6536"/>
                  </a:cubicBezTo>
                  <a:cubicBezTo>
                    <a:pt x="12790" y="7271"/>
                    <a:pt x="11798" y="7792"/>
                    <a:pt x="11519" y="8429"/>
                  </a:cubicBezTo>
                  <a:cubicBezTo>
                    <a:pt x="11231" y="9091"/>
                    <a:pt x="11519" y="10169"/>
                    <a:pt x="11009" y="10660"/>
                  </a:cubicBezTo>
                  <a:cubicBezTo>
                    <a:pt x="10500" y="11155"/>
                    <a:pt x="9432" y="10830"/>
                    <a:pt x="8763" y="11094"/>
                  </a:cubicBezTo>
                  <a:cubicBezTo>
                    <a:pt x="8117" y="11346"/>
                    <a:pt x="7566" y="12313"/>
                    <a:pt x="6835" y="12313"/>
                  </a:cubicBezTo>
                  <a:cubicBezTo>
                    <a:pt x="6831" y="12313"/>
                    <a:pt x="6827" y="12313"/>
                    <a:pt x="6823" y="12313"/>
                  </a:cubicBezTo>
                  <a:cubicBezTo>
                    <a:pt x="6084" y="12298"/>
                    <a:pt x="5563" y="11305"/>
                    <a:pt x="4926" y="11030"/>
                  </a:cubicBezTo>
                  <a:cubicBezTo>
                    <a:pt x="4264" y="10739"/>
                    <a:pt x="3189" y="11030"/>
                    <a:pt x="2695" y="10517"/>
                  </a:cubicBezTo>
                  <a:cubicBezTo>
                    <a:pt x="2200" y="10011"/>
                    <a:pt x="2525" y="8939"/>
                    <a:pt x="2261" y="8271"/>
                  </a:cubicBezTo>
                  <a:cubicBezTo>
                    <a:pt x="2008" y="7626"/>
                    <a:pt x="1031" y="7071"/>
                    <a:pt x="1045" y="6332"/>
                  </a:cubicBezTo>
                  <a:cubicBezTo>
                    <a:pt x="1057" y="5595"/>
                    <a:pt x="2050" y="5075"/>
                    <a:pt x="2329" y="4437"/>
                  </a:cubicBezTo>
                  <a:cubicBezTo>
                    <a:pt x="2616" y="3777"/>
                    <a:pt x="2325" y="2697"/>
                    <a:pt x="2838" y="2202"/>
                  </a:cubicBezTo>
                  <a:cubicBezTo>
                    <a:pt x="3348" y="1712"/>
                    <a:pt x="4416" y="2037"/>
                    <a:pt x="5084" y="1772"/>
                  </a:cubicBezTo>
                  <a:cubicBezTo>
                    <a:pt x="5729" y="1517"/>
                    <a:pt x="6281" y="554"/>
                    <a:pt x="7010" y="554"/>
                  </a:cubicBezTo>
                  <a:close/>
                  <a:moveTo>
                    <a:pt x="7100" y="1"/>
                  </a:moveTo>
                  <a:cubicBezTo>
                    <a:pt x="6281" y="1"/>
                    <a:pt x="5615" y="1050"/>
                    <a:pt x="4880" y="1308"/>
                  </a:cubicBezTo>
                  <a:cubicBezTo>
                    <a:pt x="4638" y="1393"/>
                    <a:pt x="4353" y="1410"/>
                    <a:pt x="4058" y="1410"/>
                  </a:cubicBezTo>
                  <a:cubicBezTo>
                    <a:pt x="3857" y="1410"/>
                    <a:pt x="3651" y="1402"/>
                    <a:pt x="3450" y="1402"/>
                  </a:cubicBezTo>
                  <a:cubicBezTo>
                    <a:pt x="3000" y="1402"/>
                    <a:pt x="2576" y="1442"/>
                    <a:pt x="2287" y="1701"/>
                  </a:cubicBezTo>
                  <a:cubicBezTo>
                    <a:pt x="1679" y="2240"/>
                    <a:pt x="1963" y="3489"/>
                    <a:pt x="1604" y="4233"/>
                  </a:cubicBezTo>
                  <a:cubicBezTo>
                    <a:pt x="1257" y="4950"/>
                    <a:pt x="94" y="5498"/>
                    <a:pt x="49" y="6343"/>
                  </a:cubicBezTo>
                  <a:cubicBezTo>
                    <a:pt x="0" y="7189"/>
                    <a:pt x="1091" y="7863"/>
                    <a:pt x="1355" y="8619"/>
                  </a:cubicBezTo>
                  <a:cubicBezTo>
                    <a:pt x="1627" y="9396"/>
                    <a:pt x="1207" y="10603"/>
                    <a:pt x="1747" y="11211"/>
                  </a:cubicBezTo>
                  <a:cubicBezTo>
                    <a:pt x="2287" y="11815"/>
                    <a:pt x="3536" y="11536"/>
                    <a:pt x="4276" y="11894"/>
                  </a:cubicBezTo>
                  <a:cubicBezTo>
                    <a:pt x="4997" y="12242"/>
                    <a:pt x="5544" y="13404"/>
                    <a:pt x="6389" y="13449"/>
                  </a:cubicBezTo>
                  <a:cubicBezTo>
                    <a:pt x="6408" y="13450"/>
                    <a:pt x="6426" y="13451"/>
                    <a:pt x="6445" y="13451"/>
                  </a:cubicBezTo>
                  <a:cubicBezTo>
                    <a:pt x="7265" y="13451"/>
                    <a:pt x="7926" y="12402"/>
                    <a:pt x="8662" y="12148"/>
                  </a:cubicBezTo>
                  <a:cubicBezTo>
                    <a:pt x="8910" y="12060"/>
                    <a:pt x="9201" y="12043"/>
                    <a:pt x="9503" y="12043"/>
                  </a:cubicBezTo>
                  <a:cubicBezTo>
                    <a:pt x="9696" y="12043"/>
                    <a:pt x="9893" y="12050"/>
                    <a:pt x="10086" y="12050"/>
                  </a:cubicBezTo>
                  <a:cubicBezTo>
                    <a:pt x="10539" y="12050"/>
                    <a:pt x="10967" y="12011"/>
                    <a:pt x="11258" y="11751"/>
                  </a:cubicBezTo>
                  <a:cubicBezTo>
                    <a:pt x="11862" y="11211"/>
                    <a:pt x="11583" y="9962"/>
                    <a:pt x="11941" y="9218"/>
                  </a:cubicBezTo>
                  <a:cubicBezTo>
                    <a:pt x="12288" y="8506"/>
                    <a:pt x="13451" y="7954"/>
                    <a:pt x="13499" y="7109"/>
                  </a:cubicBezTo>
                  <a:cubicBezTo>
                    <a:pt x="13545" y="6264"/>
                    <a:pt x="12454" y="5588"/>
                    <a:pt x="12194" y="4834"/>
                  </a:cubicBezTo>
                  <a:cubicBezTo>
                    <a:pt x="11918" y="4056"/>
                    <a:pt x="12341" y="2848"/>
                    <a:pt x="11798" y="2240"/>
                  </a:cubicBezTo>
                  <a:cubicBezTo>
                    <a:pt x="11258" y="1636"/>
                    <a:pt x="10009" y="1916"/>
                    <a:pt x="9265" y="1557"/>
                  </a:cubicBezTo>
                  <a:cubicBezTo>
                    <a:pt x="8552" y="1211"/>
                    <a:pt x="8001" y="48"/>
                    <a:pt x="7156" y="2"/>
                  </a:cubicBezTo>
                  <a:cubicBezTo>
                    <a:pt x="7137" y="1"/>
                    <a:pt x="7119" y="1"/>
                    <a:pt x="7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0"/>
            <p:cNvSpPr/>
            <p:nvPr/>
          </p:nvSpPr>
          <p:spPr>
            <a:xfrm>
              <a:off x="5090941" y="1622124"/>
              <a:ext cx="809739" cy="806199"/>
            </a:xfrm>
            <a:custGeom>
              <a:avLst/>
              <a:gdLst/>
              <a:ahLst/>
              <a:cxnLst/>
              <a:rect l="l" t="t" r="r" b="b"/>
              <a:pathLst>
                <a:path w="10179" h="10153" extrusionOk="0">
                  <a:moveTo>
                    <a:pt x="5009" y="468"/>
                  </a:moveTo>
                  <a:cubicBezTo>
                    <a:pt x="5531" y="468"/>
                    <a:pt x="5959" y="1137"/>
                    <a:pt x="6435" y="1299"/>
                  </a:cubicBezTo>
                  <a:cubicBezTo>
                    <a:pt x="6585" y="1350"/>
                    <a:pt x="6760" y="1361"/>
                    <a:pt x="6941" y="1361"/>
                  </a:cubicBezTo>
                  <a:cubicBezTo>
                    <a:pt x="7083" y="1361"/>
                    <a:pt x="7229" y="1354"/>
                    <a:pt x="7371" y="1354"/>
                  </a:cubicBezTo>
                  <a:cubicBezTo>
                    <a:pt x="7652" y="1354"/>
                    <a:pt x="7917" y="1381"/>
                    <a:pt x="8099" y="1541"/>
                  </a:cubicBezTo>
                  <a:cubicBezTo>
                    <a:pt x="8492" y="1888"/>
                    <a:pt x="8314" y="2688"/>
                    <a:pt x="8548" y="3164"/>
                  </a:cubicBezTo>
                  <a:cubicBezTo>
                    <a:pt x="8771" y="3624"/>
                    <a:pt x="9522" y="3971"/>
                    <a:pt x="9553" y="4514"/>
                  </a:cubicBezTo>
                  <a:cubicBezTo>
                    <a:pt x="9586" y="5054"/>
                    <a:pt x="8891" y="5493"/>
                    <a:pt x="8726" y="5975"/>
                  </a:cubicBezTo>
                  <a:cubicBezTo>
                    <a:pt x="8552" y="6477"/>
                    <a:pt x="8828" y="7251"/>
                    <a:pt x="8480" y="7644"/>
                  </a:cubicBezTo>
                  <a:cubicBezTo>
                    <a:pt x="8137" y="8036"/>
                    <a:pt x="7333" y="7858"/>
                    <a:pt x="6858" y="8092"/>
                  </a:cubicBezTo>
                  <a:cubicBezTo>
                    <a:pt x="6401" y="8315"/>
                    <a:pt x="6054" y="9062"/>
                    <a:pt x="5510" y="9097"/>
                  </a:cubicBezTo>
                  <a:cubicBezTo>
                    <a:pt x="5498" y="9097"/>
                    <a:pt x="5485" y="9098"/>
                    <a:pt x="5473" y="9098"/>
                  </a:cubicBezTo>
                  <a:cubicBezTo>
                    <a:pt x="4950" y="9098"/>
                    <a:pt x="4518" y="8428"/>
                    <a:pt x="4046" y="8266"/>
                  </a:cubicBezTo>
                  <a:cubicBezTo>
                    <a:pt x="3895" y="8215"/>
                    <a:pt x="3721" y="8204"/>
                    <a:pt x="3539" y="8204"/>
                  </a:cubicBezTo>
                  <a:cubicBezTo>
                    <a:pt x="3397" y="8204"/>
                    <a:pt x="3250" y="8211"/>
                    <a:pt x="3107" y="8211"/>
                  </a:cubicBezTo>
                  <a:cubicBezTo>
                    <a:pt x="2826" y="8211"/>
                    <a:pt x="2562" y="8184"/>
                    <a:pt x="2382" y="8024"/>
                  </a:cubicBezTo>
                  <a:cubicBezTo>
                    <a:pt x="1990" y="7681"/>
                    <a:pt x="2163" y="6877"/>
                    <a:pt x="1932" y="6402"/>
                  </a:cubicBezTo>
                  <a:cubicBezTo>
                    <a:pt x="1706" y="5945"/>
                    <a:pt x="959" y="5594"/>
                    <a:pt x="925" y="5054"/>
                  </a:cubicBezTo>
                  <a:cubicBezTo>
                    <a:pt x="891" y="4514"/>
                    <a:pt x="1589" y="4073"/>
                    <a:pt x="1755" y="3590"/>
                  </a:cubicBezTo>
                  <a:cubicBezTo>
                    <a:pt x="1929" y="3088"/>
                    <a:pt x="1653" y="2314"/>
                    <a:pt x="1997" y="1926"/>
                  </a:cubicBezTo>
                  <a:cubicBezTo>
                    <a:pt x="2344" y="1533"/>
                    <a:pt x="3144" y="1706"/>
                    <a:pt x="3620" y="1476"/>
                  </a:cubicBezTo>
                  <a:cubicBezTo>
                    <a:pt x="4080" y="1250"/>
                    <a:pt x="4427" y="503"/>
                    <a:pt x="4970" y="469"/>
                  </a:cubicBezTo>
                  <a:cubicBezTo>
                    <a:pt x="4983" y="468"/>
                    <a:pt x="4996" y="468"/>
                    <a:pt x="5009" y="468"/>
                  </a:cubicBezTo>
                  <a:close/>
                  <a:moveTo>
                    <a:pt x="4991" y="1"/>
                  </a:moveTo>
                  <a:cubicBezTo>
                    <a:pt x="4986" y="1"/>
                    <a:pt x="4980" y="1"/>
                    <a:pt x="4974" y="1"/>
                  </a:cubicBezTo>
                  <a:cubicBezTo>
                    <a:pt x="4336" y="16"/>
                    <a:pt x="3892" y="877"/>
                    <a:pt x="3344" y="1118"/>
                  </a:cubicBezTo>
                  <a:cubicBezTo>
                    <a:pt x="2774" y="1371"/>
                    <a:pt x="1842" y="1129"/>
                    <a:pt x="1419" y="1571"/>
                  </a:cubicBezTo>
                  <a:cubicBezTo>
                    <a:pt x="997" y="2013"/>
                    <a:pt x="1279" y="2934"/>
                    <a:pt x="1057" y="3511"/>
                  </a:cubicBezTo>
                  <a:cubicBezTo>
                    <a:pt x="838" y="4073"/>
                    <a:pt x="0" y="4556"/>
                    <a:pt x="15" y="5194"/>
                  </a:cubicBezTo>
                  <a:cubicBezTo>
                    <a:pt x="30" y="5828"/>
                    <a:pt x="891" y="6273"/>
                    <a:pt x="1133" y="6824"/>
                  </a:cubicBezTo>
                  <a:cubicBezTo>
                    <a:pt x="1382" y="7390"/>
                    <a:pt x="1140" y="8323"/>
                    <a:pt x="1582" y="8745"/>
                  </a:cubicBezTo>
                  <a:cubicBezTo>
                    <a:pt x="2023" y="9172"/>
                    <a:pt x="2944" y="8885"/>
                    <a:pt x="3525" y="9107"/>
                  </a:cubicBezTo>
                  <a:cubicBezTo>
                    <a:pt x="4079" y="9325"/>
                    <a:pt x="4558" y="10153"/>
                    <a:pt x="5188" y="10153"/>
                  </a:cubicBezTo>
                  <a:cubicBezTo>
                    <a:pt x="5193" y="10153"/>
                    <a:pt x="5199" y="10153"/>
                    <a:pt x="5205" y="10153"/>
                  </a:cubicBezTo>
                  <a:cubicBezTo>
                    <a:pt x="5843" y="10138"/>
                    <a:pt x="6284" y="9278"/>
                    <a:pt x="6835" y="9036"/>
                  </a:cubicBezTo>
                  <a:cubicBezTo>
                    <a:pt x="7405" y="8783"/>
                    <a:pt x="8337" y="9025"/>
                    <a:pt x="8760" y="8583"/>
                  </a:cubicBezTo>
                  <a:cubicBezTo>
                    <a:pt x="9182" y="8142"/>
                    <a:pt x="8896" y="7221"/>
                    <a:pt x="9122" y="6639"/>
                  </a:cubicBezTo>
                  <a:cubicBezTo>
                    <a:pt x="9341" y="6081"/>
                    <a:pt x="10178" y="5598"/>
                    <a:pt x="10164" y="4960"/>
                  </a:cubicBezTo>
                  <a:cubicBezTo>
                    <a:pt x="10149" y="4322"/>
                    <a:pt x="9288" y="3880"/>
                    <a:pt x="9046" y="3330"/>
                  </a:cubicBezTo>
                  <a:cubicBezTo>
                    <a:pt x="8794" y="2763"/>
                    <a:pt x="9039" y="1831"/>
                    <a:pt x="8593" y="1405"/>
                  </a:cubicBezTo>
                  <a:cubicBezTo>
                    <a:pt x="8152" y="982"/>
                    <a:pt x="7231" y="1269"/>
                    <a:pt x="6654" y="1046"/>
                  </a:cubicBezTo>
                  <a:cubicBezTo>
                    <a:pt x="6100" y="830"/>
                    <a:pt x="5621" y="1"/>
                    <a:pt x="4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0"/>
            <p:cNvSpPr/>
            <p:nvPr/>
          </p:nvSpPr>
          <p:spPr>
            <a:xfrm>
              <a:off x="5229678" y="1692399"/>
              <a:ext cx="580397" cy="572510"/>
            </a:xfrm>
            <a:custGeom>
              <a:avLst/>
              <a:gdLst/>
              <a:ahLst/>
              <a:cxnLst/>
              <a:rect l="l" t="t" r="r" b="b"/>
              <a:pathLst>
                <a:path w="7296" h="7210" extrusionOk="0">
                  <a:moveTo>
                    <a:pt x="3442" y="372"/>
                  </a:moveTo>
                  <a:cubicBezTo>
                    <a:pt x="3787" y="372"/>
                    <a:pt x="4103" y="781"/>
                    <a:pt x="4423" y="863"/>
                  </a:cubicBezTo>
                  <a:cubicBezTo>
                    <a:pt x="4487" y="879"/>
                    <a:pt x="4556" y="885"/>
                    <a:pt x="4628" y="885"/>
                  </a:cubicBezTo>
                  <a:cubicBezTo>
                    <a:pt x="4818" y="885"/>
                    <a:pt x="5029" y="844"/>
                    <a:pt x="5218" y="844"/>
                  </a:cubicBezTo>
                  <a:cubicBezTo>
                    <a:pt x="5354" y="844"/>
                    <a:pt x="5479" y="865"/>
                    <a:pt x="5578" y="939"/>
                  </a:cubicBezTo>
                  <a:cubicBezTo>
                    <a:pt x="5865" y="1154"/>
                    <a:pt x="5789" y="1709"/>
                    <a:pt x="5974" y="2022"/>
                  </a:cubicBezTo>
                  <a:cubicBezTo>
                    <a:pt x="6151" y="2324"/>
                    <a:pt x="6680" y="2520"/>
                    <a:pt x="6736" y="2890"/>
                  </a:cubicBezTo>
                  <a:cubicBezTo>
                    <a:pt x="6790" y="3260"/>
                    <a:pt x="6332" y="3599"/>
                    <a:pt x="6246" y="3939"/>
                  </a:cubicBezTo>
                  <a:cubicBezTo>
                    <a:pt x="6156" y="4291"/>
                    <a:pt x="6386" y="4803"/>
                    <a:pt x="6174" y="5090"/>
                  </a:cubicBezTo>
                  <a:cubicBezTo>
                    <a:pt x="5959" y="5377"/>
                    <a:pt x="5400" y="5301"/>
                    <a:pt x="5087" y="5486"/>
                  </a:cubicBezTo>
                  <a:cubicBezTo>
                    <a:pt x="4785" y="5664"/>
                    <a:pt x="4585" y="6196"/>
                    <a:pt x="4219" y="6249"/>
                  </a:cubicBezTo>
                  <a:cubicBezTo>
                    <a:pt x="4199" y="6252"/>
                    <a:pt x="4179" y="6253"/>
                    <a:pt x="4159" y="6253"/>
                  </a:cubicBezTo>
                  <a:cubicBezTo>
                    <a:pt x="3812" y="6253"/>
                    <a:pt x="3491" y="5844"/>
                    <a:pt x="3170" y="5762"/>
                  </a:cubicBezTo>
                  <a:cubicBezTo>
                    <a:pt x="3107" y="5746"/>
                    <a:pt x="3039" y="5740"/>
                    <a:pt x="2967" y="5740"/>
                  </a:cubicBezTo>
                  <a:cubicBezTo>
                    <a:pt x="2778" y="5740"/>
                    <a:pt x="2568" y="5782"/>
                    <a:pt x="2378" y="5782"/>
                  </a:cubicBezTo>
                  <a:cubicBezTo>
                    <a:pt x="2243" y="5782"/>
                    <a:pt x="2117" y="5760"/>
                    <a:pt x="2019" y="5686"/>
                  </a:cubicBezTo>
                  <a:cubicBezTo>
                    <a:pt x="1732" y="5472"/>
                    <a:pt x="1808" y="4913"/>
                    <a:pt x="1622" y="4599"/>
                  </a:cubicBezTo>
                  <a:cubicBezTo>
                    <a:pt x="1446" y="4298"/>
                    <a:pt x="913" y="4101"/>
                    <a:pt x="861" y="3732"/>
                  </a:cubicBezTo>
                  <a:cubicBezTo>
                    <a:pt x="807" y="3362"/>
                    <a:pt x="1260" y="3026"/>
                    <a:pt x="1347" y="2686"/>
                  </a:cubicBezTo>
                  <a:cubicBezTo>
                    <a:pt x="1437" y="2331"/>
                    <a:pt x="1207" y="1818"/>
                    <a:pt x="1423" y="1532"/>
                  </a:cubicBezTo>
                  <a:cubicBezTo>
                    <a:pt x="1638" y="1244"/>
                    <a:pt x="2197" y="1320"/>
                    <a:pt x="2510" y="1135"/>
                  </a:cubicBezTo>
                  <a:cubicBezTo>
                    <a:pt x="2812" y="957"/>
                    <a:pt x="3008" y="426"/>
                    <a:pt x="3378" y="377"/>
                  </a:cubicBezTo>
                  <a:cubicBezTo>
                    <a:pt x="3399" y="373"/>
                    <a:pt x="3421" y="372"/>
                    <a:pt x="3442" y="372"/>
                  </a:cubicBezTo>
                  <a:close/>
                  <a:moveTo>
                    <a:pt x="3327" y="0"/>
                  </a:moveTo>
                  <a:cubicBezTo>
                    <a:pt x="3310" y="0"/>
                    <a:pt x="3293" y="1"/>
                    <a:pt x="3275" y="3"/>
                  </a:cubicBezTo>
                  <a:cubicBezTo>
                    <a:pt x="2827" y="52"/>
                    <a:pt x="2559" y="690"/>
                    <a:pt x="2181" y="894"/>
                  </a:cubicBezTo>
                  <a:cubicBezTo>
                    <a:pt x="1793" y="1101"/>
                    <a:pt x="1113" y="985"/>
                    <a:pt x="838" y="1320"/>
                  </a:cubicBezTo>
                  <a:cubicBezTo>
                    <a:pt x="566" y="1659"/>
                    <a:pt x="819" y="2298"/>
                    <a:pt x="690" y="2724"/>
                  </a:cubicBezTo>
                  <a:cubicBezTo>
                    <a:pt x="570" y="3131"/>
                    <a:pt x="0" y="3524"/>
                    <a:pt x="45" y="3977"/>
                  </a:cubicBezTo>
                  <a:cubicBezTo>
                    <a:pt x="94" y="4426"/>
                    <a:pt x="728" y="4694"/>
                    <a:pt x="932" y="5071"/>
                  </a:cubicBezTo>
                  <a:cubicBezTo>
                    <a:pt x="1143" y="5460"/>
                    <a:pt x="1023" y="6136"/>
                    <a:pt x="1362" y="6415"/>
                  </a:cubicBezTo>
                  <a:cubicBezTo>
                    <a:pt x="1495" y="6520"/>
                    <a:pt x="1672" y="6547"/>
                    <a:pt x="1865" y="6547"/>
                  </a:cubicBezTo>
                  <a:cubicBezTo>
                    <a:pt x="2054" y="6547"/>
                    <a:pt x="2258" y="6521"/>
                    <a:pt x="2447" y="6521"/>
                  </a:cubicBezTo>
                  <a:cubicBezTo>
                    <a:pt x="2560" y="6521"/>
                    <a:pt x="2667" y="6530"/>
                    <a:pt x="2763" y="6559"/>
                  </a:cubicBezTo>
                  <a:cubicBezTo>
                    <a:pt x="3158" y="6678"/>
                    <a:pt x="3536" y="7210"/>
                    <a:pt x="3964" y="7210"/>
                  </a:cubicBezTo>
                  <a:cubicBezTo>
                    <a:pt x="3981" y="7210"/>
                    <a:pt x="3998" y="7209"/>
                    <a:pt x="4015" y="7207"/>
                  </a:cubicBezTo>
                  <a:cubicBezTo>
                    <a:pt x="4468" y="7158"/>
                    <a:pt x="4736" y="6521"/>
                    <a:pt x="5109" y="6317"/>
                  </a:cubicBezTo>
                  <a:cubicBezTo>
                    <a:pt x="5503" y="6109"/>
                    <a:pt x="6178" y="6226"/>
                    <a:pt x="6454" y="5890"/>
                  </a:cubicBezTo>
                  <a:cubicBezTo>
                    <a:pt x="6729" y="5550"/>
                    <a:pt x="6476" y="4913"/>
                    <a:pt x="6600" y="4486"/>
                  </a:cubicBezTo>
                  <a:cubicBezTo>
                    <a:pt x="6725" y="4079"/>
                    <a:pt x="7295" y="3686"/>
                    <a:pt x="7250" y="3234"/>
                  </a:cubicBezTo>
                  <a:cubicBezTo>
                    <a:pt x="7201" y="2784"/>
                    <a:pt x="6563" y="2516"/>
                    <a:pt x="6359" y="2139"/>
                  </a:cubicBezTo>
                  <a:cubicBezTo>
                    <a:pt x="6147" y="1750"/>
                    <a:pt x="6269" y="1075"/>
                    <a:pt x="5933" y="795"/>
                  </a:cubicBezTo>
                  <a:cubicBezTo>
                    <a:pt x="5800" y="688"/>
                    <a:pt x="5623" y="661"/>
                    <a:pt x="5430" y="661"/>
                  </a:cubicBezTo>
                  <a:cubicBezTo>
                    <a:pt x="5241" y="661"/>
                    <a:pt x="5038" y="687"/>
                    <a:pt x="4848" y="687"/>
                  </a:cubicBezTo>
                  <a:cubicBezTo>
                    <a:pt x="4735" y="687"/>
                    <a:pt x="4626" y="678"/>
                    <a:pt x="4529" y="648"/>
                  </a:cubicBezTo>
                  <a:cubicBezTo>
                    <a:pt x="4133" y="532"/>
                    <a:pt x="3758" y="0"/>
                    <a:pt x="3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0"/>
            <p:cNvSpPr/>
            <p:nvPr/>
          </p:nvSpPr>
          <p:spPr>
            <a:xfrm>
              <a:off x="5354493" y="1746714"/>
              <a:ext cx="378658" cy="370504"/>
            </a:xfrm>
            <a:custGeom>
              <a:avLst/>
              <a:gdLst/>
              <a:ahLst/>
              <a:cxnLst/>
              <a:rect l="l" t="t" r="r" b="b"/>
              <a:pathLst>
                <a:path w="4760" h="4666" extrusionOk="0">
                  <a:moveTo>
                    <a:pt x="2186" y="264"/>
                  </a:moveTo>
                  <a:cubicBezTo>
                    <a:pt x="2391" y="264"/>
                    <a:pt x="2600" y="485"/>
                    <a:pt x="2793" y="515"/>
                  </a:cubicBezTo>
                  <a:cubicBezTo>
                    <a:pt x="2817" y="519"/>
                    <a:pt x="2842" y="521"/>
                    <a:pt x="2868" y="521"/>
                  </a:cubicBezTo>
                  <a:cubicBezTo>
                    <a:pt x="3014" y="521"/>
                    <a:pt x="3184" y="463"/>
                    <a:pt x="3330" y="463"/>
                  </a:cubicBezTo>
                  <a:cubicBezTo>
                    <a:pt x="3392" y="463"/>
                    <a:pt x="3450" y="474"/>
                    <a:pt x="3500" y="504"/>
                  </a:cubicBezTo>
                  <a:cubicBezTo>
                    <a:pt x="3684" y="621"/>
                    <a:pt x="3665" y="968"/>
                    <a:pt x="3794" y="1149"/>
                  </a:cubicBezTo>
                  <a:cubicBezTo>
                    <a:pt x="3918" y="1323"/>
                    <a:pt x="4251" y="1417"/>
                    <a:pt x="4299" y="1640"/>
                  </a:cubicBezTo>
                  <a:cubicBezTo>
                    <a:pt x="4352" y="1863"/>
                    <a:pt x="4092" y="2093"/>
                    <a:pt x="4054" y="2304"/>
                  </a:cubicBezTo>
                  <a:cubicBezTo>
                    <a:pt x="4016" y="2523"/>
                    <a:pt x="4183" y="2825"/>
                    <a:pt x="4066" y="3010"/>
                  </a:cubicBezTo>
                  <a:cubicBezTo>
                    <a:pt x="3948" y="3194"/>
                    <a:pt x="3605" y="3176"/>
                    <a:pt x="3424" y="3304"/>
                  </a:cubicBezTo>
                  <a:cubicBezTo>
                    <a:pt x="3246" y="3429"/>
                    <a:pt x="3152" y="3761"/>
                    <a:pt x="2929" y="3810"/>
                  </a:cubicBezTo>
                  <a:cubicBezTo>
                    <a:pt x="2909" y="3815"/>
                    <a:pt x="2889" y="3817"/>
                    <a:pt x="2868" y="3817"/>
                  </a:cubicBezTo>
                  <a:cubicBezTo>
                    <a:pt x="2666" y="3817"/>
                    <a:pt x="2461" y="3599"/>
                    <a:pt x="2269" y="3565"/>
                  </a:cubicBezTo>
                  <a:cubicBezTo>
                    <a:pt x="2245" y="3561"/>
                    <a:pt x="2221" y="3559"/>
                    <a:pt x="2196" y="3559"/>
                  </a:cubicBezTo>
                  <a:cubicBezTo>
                    <a:pt x="2049" y="3559"/>
                    <a:pt x="1878" y="3618"/>
                    <a:pt x="1731" y="3618"/>
                  </a:cubicBezTo>
                  <a:cubicBezTo>
                    <a:pt x="1668" y="3618"/>
                    <a:pt x="1609" y="3607"/>
                    <a:pt x="1560" y="3576"/>
                  </a:cubicBezTo>
                  <a:cubicBezTo>
                    <a:pt x="1375" y="3459"/>
                    <a:pt x="1394" y="3112"/>
                    <a:pt x="1265" y="2931"/>
                  </a:cubicBezTo>
                  <a:cubicBezTo>
                    <a:pt x="1145" y="2757"/>
                    <a:pt x="809" y="2663"/>
                    <a:pt x="760" y="2440"/>
                  </a:cubicBezTo>
                  <a:cubicBezTo>
                    <a:pt x="710" y="2217"/>
                    <a:pt x="971" y="1991"/>
                    <a:pt x="1004" y="1780"/>
                  </a:cubicBezTo>
                  <a:cubicBezTo>
                    <a:pt x="1046" y="1560"/>
                    <a:pt x="880" y="1255"/>
                    <a:pt x="997" y="1070"/>
                  </a:cubicBezTo>
                  <a:cubicBezTo>
                    <a:pt x="1114" y="885"/>
                    <a:pt x="1457" y="904"/>
                    <a:pt x="1638" y="776"/>
                  </a:cubicBezTo>
                  <a:cubicBezTo>
                    <a:pt x="1816" y="655"/>
                    <a:pt x="1910" y="319"/>
                    <a:pt x="2129" y="270"/>
                  </a:cubicBezTo>
                  <a:cubicBezTo>
                    <a:pt x="2148" y="266"/>
                    <a:pt x="2167" y="264"/>
                    <a:pt x="2186" y="264"/>
                  </a:cubicBezTo>
                  <a:close/>
                  <a:moveTo>
                    <a:pt x="2013" y="1"/>
                  </a:moveTo>
                  <a:cubicBezTo>
                    <a:pt x="1993" y="1"/>
                    <a:pt x="1972" y="2"/>
                    <a:pt x="1952" y="6"/>
                  </a:cubicBezTo>
                  <a:cubicBezTo>
                    <a:pt x="1657" y="62"/>
                    <a:pt x="1518" y="489"/>
                    <a:pt x="1284" y="644"/>
                  </a:cubicBezTo>
                  <a:cubicBezTo>
                    <a:pt x="1042" y="799"/>
                    <a:pt x="593" y="757"/>
                    <a:pt x="431" y="991"/>
                  </a:cubicBezTo>
                  <a:cubicBezTo>
                    <a:pt x="269" y="1229"/>
                    <a:pt x="469" y="1628"/>
                    <a:pt x="408" y="1912"/>
                  </a:cubicBezTo>
                  <a:cubicBezTo>
                    <a:pt x="348" y="2187"/>
                    <a:pt x="1" y="2470"/>
                    <a:pt x="53" y="2761"/>
                  </a:cubicBezTo>
                  <a:cubicBezTo>
                    <a:pt x="107" y="3055"/>
                    <a:pt x="537" y="3194"/>
                    <a:pt x="687" y="3429"/>
                  </a:cubicBezTo>
                  <a:cubicBezTo>
                    <a:pt x="846" y="3674"/>
                    <a:pt x="801" y="4119"/>
                    <a:pt x="1039" y="4281"/>
                  </a:cubicBezTo>
                  <a:cubicBezTo>
                    <a:pt x="1110" y="4331"/>
                    <a:pt x="1196" y="4347"/>
                    <a:pt x="1290" y="4347"/>
                  </a:cubicBezTo>
                  <a:cubicBezTo>
                    <a:pt x="1462" y="4347"/>
                    <a:pt x="1661" y="4292"/>
                    <a:pt x="1836" y="4292"/>
                  </a:cubicBezTo>
                  <a:cubicBezTo>
                    <a:pt x="1879" y="4292"/>
                    <a:pt x="1920" y="4296"/>
                    <a:pt x="1960" y="4304"/>
                  </a:cubicBezTo>
                  <a:cubicBezTo>
                    <a:pt x="2211" y="4360"/>
                    <a:pt x="2475" y="4665"/>
                    <a:pt x="2744" y="4665"/>
                  </a:cubicBezTo>
                  <a:cubicBezTo>
                    <a:pt x="2765" y="4665"/>
                    <a:pt x="2787" y="4663"/>
                    <a:pt x="2809" y="4659"/>
                  </a:cubicBezTo>
                  <a:cubicBezTo>
                    <a:pt x="3099" y="4606"/>
                    <a:pt x="3239" y="4180"/>
                    <a:pt x="3477" y="4025"/>
                  </a:cubicBezTo>
                  <a:cubicBezTo>
                    <a:pt x="3718" y="3866"/>
                    <a:pt x="4167" y="3912"/>
                    <a:pt x="4326" y="3674"/>
                  </a:cubicBezTo>
                  <a:cubicBezTo>
                    <a:pt x="4488" y="3440"/>
                    <a:pt x="4292" y="3040"/>
                    <a:pt x="4352" y="2753"/>
                  </a:cubicBezTo>
                  <a:cubicBezTo>
                    <a:pt x="4409" y="2482"/>
                    <a:pt x="4760" y="2198"/>
                    <a:pt x="4707" y="1904"/>
                  </a:cubicBezTo>
                  <a:cubicBezTo>
                    <a:pt x="4655" y="1614"/>
                    <a:pt x="4224" y="1473"/>
                    <a:pt x="4069" y="1236"/>
                  </a:cubicBezTo>
                  <a:cubicBezTo>
                    <a:pt x="3915" y="994"/>
                    <a:pt x="3956" y="545"/>
                    <a:pt x="3722" y="387"/>
                  </a:cubicBezTo>
                  <a:cubicBezTo>
                    <a:pt x="3650" y="337"/>
                    <a:pt x="3563" y="321"/>
                    <a:pt x="3468" y="321"/>
                  </a:cubicBezTo>
                  <a:cubicBezTo>
                    <a:pt x="3294" y="321"/>
                    <a:pt x="3095" y="375"/>
                    <a:pt x="2921" y="375"/>
                  </a:cubicBezTo>
                  <a:cubicBezTo>
                    <a:pt x="2879" y="375"/>
                    <a:pt x="2839" y="372"/>
                    <a:pt x="2801" y="364"/>
                  </a:cubicBezTo>
                  <a:cubicBezTo>
                    <a:pt x="2545" y="308"/>
                    <a:pt x="2282" y="1"/>
                    <a:pt x="2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0"/>
            <p:cNvSpPr/>
            <p:nvPr/>
          </p:nvSpPr>
          <p:spPr>
            <a:xfrm>
              <a:off x="5463160" y="1784114"/>
              <a:ext cx="209057" cy="202721"/>
            </a:xfrm>
            <a:custGeom>
              <a:avLst/>
              <a:gdLst/>
              <a:ahLst/>
              <a:cxnLst/>
              <a:rect l="l" t="t" r="r" b="b"/>
              <a:pathLst>
                <a:path w="2628" h="2553" extrusionOk="0">
                  <a:moveTo>
                    <a:pt x="1109" y="236"/>
                  </a:moveTo>
                  <a:cubicBezTo>
                    <a:pt x="1212" y="236"/>
                    <a:pt x="1318" y="340"/>
                    <a:pt x="1416" y="354"/>
                  </a:cubicBezTo>
                  <a:cubicBezTo>
                    <a:pt x="1425" y="355"/>
                    <a:pt x="1434" y="356"/>
                    <a:pt x="1443" y="356"/>
                  </a:cubicBezTo>
                  <a:cubicBezTo>
                    <a:pt x="1525" y="356"/>
                    <a:pt x="1624" y="314"/>
                    <a:pt x="1704" y="314"/>
                  </a:cubicBezTo>
                  <a:cubicBezTo>
                    <a:pt x="1732" y="314"/>
                    <a:pt x="1757" y="319"/>
                    <a:pt x="1779" y="331"/>
                  </a:cubicBezTo>
                  <a:cubicBezTo>
                    <a:pt x="1876" y="391"/>
                    <a:pt x="1873" y="565"/>
                    <a:pt x="1944" y="656"/>
                  </a:cubicBezTo>
                  <a:cubicBezTo>
                    <a:pt x="2012" y="743"/>
                    <a:pt x="2186" y="788"/>
                    <a:pt x="2212" y="897"/>
                  </a:cubicBezTo>
                  <a:cubicBezTo>
                    <a:pt x="2242" y="1011"/>
                    <a:pt x="2115" y="1135"/>
                    <a:pt x="2103" y="1244"/>
                  </a:cubicBezTo>
                  <a:cubicBezTo>
                    <a:pt x="2084" y="1358"/>
                    <a:pt x="2174" y="1509"/>
                    <a:pt x="2122" y="1607"/>
                  </a:cubicBezTo>
                  <a:cubicBezTo>
                    <a:pt x="2066" y="1704"/>
                    <a:pt x="1888" y="1701"/>
                    <a:pt x="1798" y="1769"/>
                  </a:cubicBezTo>
                  <a:cubicBezTo>
                    <a:pt x="1711" y="1837"/>
                    <a:pt x="1669" y="2011"/>
                    <a:pt x="1556" y="2040"/>
                  </a:cubicBezTo>
                  <a:cubicBezTo>
                    <a:pt x="1544" y="2044"/>
                    <a:pt x="1532" y="2045"/>
                    <a:pt x="1520" y="2045"/>
                  </a:cubicBezTo>
                  <a:cubicBezTo>
                    <a:pt x="1418" y="2045"/>
                    <a:pt x="1311" y="1938"/>
                    <a:pt x="1213" y="1927"/>
                  </a:cubicBezTo>
                  <a:cubicBezTo>
                    <a:pt x="1204" y="1926"/>
                    <a:pt x="1195" y="1926"/>
                    <a:pt x="1185" y="1926"/>
                  </a:cubicBezTo>
                  <a:cubicBezTo>
                    <a:pt x="1103" y="1926"/>
                    <a:pt x="1007" y="1965"/>
                    <a:pt x="928" y="1965"/>
                  </a:cubicBezTo>
                  <a:cubicBezTo>
                    <a:pt x="900" y="1965"/>
                    <a:pt x="873" y="1960"/>
                    <a:pt x="850" y="1946"/>
                  </a:cubicBezTo>
                  <a:cubicBezTo>
                    <a:pt x="752" y="1890"/>
                    <a:pt x="756" y="1713"/>
                    <a:pt x="684" y="1622"/>
                  </a:cubicBezTo>
                  <a:cubicBezTo>
                    <a:pt x="617" y="1535"/>
                    <a:pt x="443" y="1493"/>
                    <a:pt x="416" y="1380"/>
                  </a:cubicBezTo>
                  <a:cubicBezTo>
                    <a:pt x="386" y="1267"/>
                    <a:pt x="514" y="1146"/>
                    <a:pt x="526" y="1037"/>
                  </a:cubicBezTo>
                  <a:cubicBezTo>
                    <a:pt x="544" y="924"/>
                    <a:pt x="453" y="772"/>
                    <a:pt x="507" y="675"/>
                  </a:cubicBezTo>
                  <a:cubicBezTo>
                    <a:pt x="563" y="577"/>
                    <a:pt x="741" y="580"/>
                    <a:pt x="831" y="509"/>
                  </a:cubicBezTo>
                  <a:cubicBezTo>
                    <a:pt x="918" y="445"/>
                    <a:pt x="960" y="271"/>
                    <a:pt x="1073" y="241"/>
                  </a:cubicBezTo>
                  <a:cubicBezTo>
                    <a:pt x="1085" y="237"/>
                    <a:pt x="1097" y="236"/>
                    <a:pt x="1109" y="236"/>
                  </a:cubicBezTo>
                  <a:close/>
                  <a:moveTo>
                    <a:pt x="1023" y="0"/>
                  </a:moveTo>
                  <a:cubicBezTo>
                    <a:pt x="1006" y="0"/>
                    <a:pt x="990" y="2"/>
                    <a:pt x="974" y="6"/>
                  </a:cubicBezTo>
                  <a:cubicBezTo>
                    <a:pt x="816" y="48"/>
                    <a:pt x="756" y="293"/>
                    <a:pt x="635" y="387"/>
                  </a:cubicBezTo>
                  <a:cubicBezTo>
                    <a:pt x="507" y="486"/>
                    <a:pt x="254" y="482"/>
                    <a:pt x="175" y="618"/>
                  </a:cubicBezTo>
                  <a:cubicBezTo>
                    <a:pt x="96" y="758"/>
                    <a:pt x="223" y="969"/>
                    <a:pt x="204" y="1131"/>
                  </a:cubicBezTo>
                  <a:cubicBezTo>
                    <a:pt x="182" y="1282"/>
                    <a:pt x="1" y="1455"/>
                    <a:pt x="46" y="1618"/>
                  </a:cubicBezTo>
                  <a:cubicBezTo>
                    <a:pt x="88" y="1777"/>
                    <a:pt x="333" y="1833"/>
                    <a:pt x="427" y="1958"/>
                  </a:cubicBezTo>
                  <a:cubicBezTo>
                    <a:pt x="526" y="2086"/>
                    <a:pt x="521" y="2335"/>
                    <a:pt x="657" y="2415"/>
                  </a:cubicBezTo>
                  <a:cubicBezTo>
                    <a:pt x="691" y="2434"/>
                    <a:pt x="729" y="2441"/>
                    <a:pt x="769" y="2441"/>
                  </a:cubicBezTo>
                  <a:cubicBezTo>
                    <a:pt x="882" y="2441"/>
                    <a:pt x="1014" y="2386"/>
                    <a:pt x="1126" y="2386"/>
                  </a:cubicBezTo>
                  <a:cubicBezTo>
                    <a:pt x="1140" y="2386"/>
                    <a:pt x="1154" y="2386"/>
                    <a:pt x="1167" y="2388"/>
                  </a:cubicBezTo>
                  <a:cubicBezTo>
                    <a:pt x="1307" y="2405"/>
                    <a:pt x="1460" y="2553"/>
                    <a:pt x="1605" y="2553"/>
                  </a:cubicBezTo>
                  <a:cubicBezTo>
                    <a:pt x="1622" y="2553"/>
                    <a:pt x="1638" y="2551"/>
                    <a:pt x="1654" y="2547"/>
                  </a:cubicBezTo>
                  <a:cubicBezTo>
                    <a:pt x="1817" y="2502"/>
                    <a:pt x="1873" y="2260"/>
                    <a:pt x="1998" y="2165"/>
                  </a:cubicBezTo>
                  <a:cubicBezTo>
                    <a:pt x="2126" y="2067"/>
                    <a:pt x="2375" y="2071"/>
                    <a:pt x="2454" y="1931"/>
                  </a:cubicBezTo>
                  <a:cubicBezTo>
                    <a:pt x="2533" y="1795"/>
                    <a:pt x="2405" y="1580"/>
                    <a:pt x="2428" y="1422"/>
                  </a:cubicBezTo>
                  <a:cubicBezTo>
                    <a:pt x="2446" y="1267"/>
                    <a:pt x="2627" y="1093"/>
                    <a:pt x="2587" y="935"/>
                  </a:cubicBezTo>
                  <a:cubicBezTo>
                    <a:pt x="2541" y="776"/>
                    <a:pt x="2299" y="716"/>
                    <a:pt x="2205" y="595"/>
                  </a:cubicBezTo>
                  <a:cubicBezTo>
                    <a:pt x="2107" y="467"/>
                    <a:pt x="2111" y="218"/>
                    <a:pt x="1975" y="138"/>
                  </a:cubicBezTo>
                  <a:cubicBezTo>
                    <a:pt x="1941" y="119"/>
                    <a:pt x="1903" y="112"/>
                    <a:pt x="1863" y="112"/>
                  </a:cubicBezTo>
                  <a:cubicBezTo>
                    <a:pt x="1749" y="112"/>
                    <a:pt x="1615" y="167"/>
                    <a:pt x="1502" y="167"/>
                  </a:cubicBezTo>
                  <a:cubicBezTo>
                    <a:pt x="1489" y="167"/>
                    <a:pt x="1475" y="167"/>
                    <a:pt x="1462" y="165"/>
                  </a:cubicBezTo>
                  <a:cubicBezTo>
                    <a:pt x="1322" y="148"/>
                    <a:pt x="1168" y="0"/>
                    <a:pt x="10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0"/>
            <p:cNvSpPr/>
            <p:nvPr/>
          </p:nvSpPr>
          <p:spPr>
            <a:xfrm>
              <a:off x="5520198" y="1818100"/>
              <a:ext cx="95301" cy="92427"/>
            </a:xfrm>
            <a:custGeom>
              <a:avLst/>
              <a:gdLst/>
              <a:ahLst/>
              <a:cxnLst/>
              <a:rect l="l" t="t" r="r" b="b"/>
              <a:pathLst>
                <a:path w="1198" h="1164" extrusionOk="0">
                  <a:moveTo>
                    <a:pt x="542" y="203"/>
                  </a:moveTo>
                  <a:cubicBezTo>
                    <a:pt x="580" y="203"/>
                    <a:pt x="620" y="240"/>
                    <a:pt x="654" y="243"/>
                  </a:cubicBezTo>
                  <a:cubicBezTo>
                    <a:pt x="658" y="244"/>
                    <a:pt x="663" y="244"/>
                    <a:pt x="667" y="244"/>
                  </a:cubicBezTo>
                  <a:cubicBezTo>
                    <a:pt x="697" y="244"/>
                    <a:pt x="730" y="229"/>
                    <a:pt x="758" y="229"/>
                  </a:cubicBezTo>
                  <a:cubicBezTo>
                    <a:pt x="767" y="229"/>
                    <a:pt x="775" y="231"/>
                    <a:pt x="783" y="235"/>
                  </a:cubicBezTo>
                  <a:cubicBezTo>
                    <a:pt x="816" y="257"/>
                    <a:pt x="816" y="318"/>
                    <a:pt x="839" y="353"/>
                  </a:cubicBezTo>
                  <a:cubicBezTo>
                    <a:pt x="865" y="382"/>
                    <a:pt x="926" y="398"/>
                    <a:pt x="937" y="439"/>
                  </a:cubicBezTo>
                  <a:cubicBezTo>
                    <a:pt x="948" y="477"/>
                    <a:pt x="899" y="518"/>
                    <a:pt x="896" y="560"/>
                  </a:cubicBezTo>
                  <a:cubicBezTo>
                    <a:pt x="891" y="597"/>
                    <a:pt x="922" y="654"/>
                    <a:pt x="903" y="688"/>
                  </a:cubicBezTo>
                  <a:cubicBezTo>
                    <a:pt x="884" y="722"/>
                    <a:pt x="820" y="722"/>
                    <a:pt x="790" y="745"/>
                  </a:cubicBezTo>
                  <a:cubicBezTo>
                    <a:pt x="755" y="771"/>
                    <a:pt x="745" y="832"/>
                    <a:pt x="703" y="843"/>
                  </a:cubicBezTo>
                  <a:cubicBezTo>
                    <a:pt x="700" y="843"/>
                    <a:pt x="696" y="844"/>
                    <a:pt x="693" y="844"/>
                  </a:cubicBezTo>
                  <a:cubicBezTo>
                    <a:pt x="654" y="844"/>
                    <a:pt x="616" y="805"/>
                    <a:pt x="579" y="801"/>
                  </a:cubicBezTo>
                  <a:cubicBezTo>
                    <a:pt x="577" y="801"/>
                    <a:pt x="575" y="801"/>
                    <a:pt x="572" y="801"/>
                  </a:cubicBezTo>
                  <a:cubicBezTo>
                    <a:pt x="544" y="801"/>
                    <a:pt x="510" y="815"/>
                    <a:pt x="480" y="815"/>
                  </a:cubicBezTo>
                  <a:cubicBezTo>
                    <a:pt x="469" y="815"/>
                    <a:pt x="459" y="814"/>
                    <a:pt x="450" y="809"/>
                  </a:cubicBezTo>
                  <a:cubicBezTo>
                    <a:pt x="416" y="790"/>
                    <a:pt x="416" y="726"/>
                    <a:pt x="393" y="692"/>
                  </a:cubicBezTo>
                  <a:cubicBezTo>
                    <a:pt x="371" y="661"/>
                    <a:pt x="307" y="647"/>
                    <a:pt x="299" y="609"/>
                  </a:cubicBezTo>
                  <a:cubicBezTo>
                    <a:pt x="288" y="567"/>
                    <a:pt x="333" y="526"/>
                    <a:pt x="337" y="488"/>
                  </a:cubicBezTo>
                  <a:cubicBezTo>
                    <a:pt x="344" y="447"/>
                    <a:pt x="311" y="390"/>
                    <a:pt x="330" y="360"/>
                  </a:cubicBezTo>
                  <a:cubicBezTo>
                    <a:pt x="352" y="322"/>
                    <a:pt x="412" y="325"/>
                    <a:pt x="447" y="299"/>
                  </a:cubicBezTo>
                  <a:cubicBezTo>
                    <a:pt x="477" y="276"/>
                    <a:pt x="492" y="212"/>
                    <a:pt x="529" y="205"/>
                  </a:cubicBezTo>
                  <a:cubicBezTo>
                    <a:pt x="533" y="204"/>
                    <a:pt x="538" y="203"/>
                    <a:pt x="542" y="203"/>
                  </a:cubicBezTo>
                  <a:close/>
                  <a:moveTo>
                    <a:pt x="470" y="1"/>
                  </a:moveTo>
                  <a:cubicBezTo>
                    <a:pt x="461" y="1"/>
                    <a:pt x="452" y="2"/>
                    <a:pt x="443" y="5"/>
                  </a:cubicBezTo>
                  <a:cubicBezTo>
                    <a:pt x="371" y="20"/>
                    <a:pt x="344" y="133"/>
                    <a:pt x="288" y="179"/>
                  </a:cubicBezTo>
                  <a:cubicBezTo>
                    <a:pt x="227" y="220"/>
                    <a:pt x="114" y="217"/>
                    <a:pt x="81" y="280"/>
                  </a:cubicBezTo>
                  <a:cubicBezTo>
                    <a:pt x="43" y="344"/>
                    <a:pt x="99" y="443"/>
                    <a:pt x="92" y="515"/>
                  </a:cubicBezTo>
                  <a:cubicBezTo>
                    <a:pt x="81" y="586"/>
                    <a:pt x="1" y="665"/>
                    <a:pt x="16" y="738"/>
                  </a:cubicBezTo>
                  <a:cubicBezTo>
                    <a:pt x="39" y="809"/>
                    <a:pt x="149" y="835"/>
                    <a:pt x="194" y="891"/>
                  </a:cubicBezTo>
                  <a:cubicBezTo>
                    <a:pt x="235" y="952"/>
                    <a:pt x="235" y="1065"/>
                    <a:pt x="299" y="1103"/>
                  </a:cubicBezTo>
                  <a:cubicBezTo>
                    <a:pt x="313" y="1111"/>
                    <a:pt x="329" y="1114"/>
                    <a:pt x="347" y="1114"/>
                  </a:cubicBezTo>
                  <a:cubicBezTo>
                    <a:pt x="400" y="1114"/>
                    <a:pt x="464" y="1087"/>
                    <a:pt x="519" y="1087"/>
                  </a:cubicBezTo>
                  <a:cubicBezTo>
                    <a:pt x="524" y="1087"/>
                    <a:pt x="529" y="1088"/>
                    <a:pt x="534" y="1088"/>
                  </a:cubicBezTo>
                  <a:cubicBezTo>
                    <a:pt x="593" y="1098"/>
                    <a:pt x="662" y="1164"/>
                    <a:pt x="726" y="1164"/>
                  </a:cubicBezTo>
                  <a:cubicBezTo>
                    <a:pt x="735" y="1164"/>
                    <a:pt x="743" y="1162"/>
                    <a:pt x="752" y="1160"/>
                  </a:cubicBezTo>
                  <a:cubicBezTo>
                    <a:pt x="828" y="1141"/>
                    <a:pt x="854" y="1032"/>
                    <a:pt x="910" y="987"/>
                  </a:cubicBezTo>
                  <a:cubicBezTo>
                    <a:pt x="967" y="941"/>
                    <a:pt x="1081" y="945"/>
                    <a:pt x="1118" y="881"/>
                  </a:cubicBezTo>
                  <a:cubicBezTo>
                    <a:pt x="1152" y="820"/>
                    <a:pt x="1095" y="722"/>
                    <a:pt x="1103" y="647"/>
                  </a:cubicBezTo>
                  <a:cubicBezTo>
                    <a:pt x="1114" y="579"/>
                    <a:pt x="1197" y="499"/>
                    <a:pt x="1178" y="428"/>
                  </a:cubicBezTo>
                  <a:cubicBezTo>
                    <a:pt x="1159" y="356"/>
                    <a:pt x="1046" y="325"/>
                    <a:pt x="1005" y="269"/>
                  </a:cubicBezTo>
                  <a:cubicBezTo>
                    <a:pt x="959" y="212"/>
                    <a:pt x="959" y="99"/>
                    <a:pt x="899" y="62"/>
                  </a:cubicBezTo>
                  <a:cubicBezTo>
                    <a:pt x="884" y="54"/>
                    <a:pt x="867" y="51"/>
                    <a:pt x="849" y="51"/>
                  </a:cubicBezTo>
                  <a:cubicBezTo>
                    <a:pt x="796" y="51"/>
                    <a:pt x="733" y="77"/>
                    <a:pt x="680" y="77"/>
                  </a:cubicBezTo>
                  <a:cubicBezTo>
                    <a:pt x="675" y="77"/>
                    <a:pt x="670" y="77"/>
                    <a:pt x="665" y="76"/>
                  </a:cubicBezTo>
                  <a:cubicBezTo>
                    <a:pt x="602" y="67"/>
                    <a:pt x="536" y="1"/>
                    <a:pt x="4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0"/>
            <p:cNvSpPr/>
            <p:nvPr/>
          </p:nvSpPr>
          <p:spPr>
            <a:xfrm>
              <a:off x="5558382" y="1843034"/>
              <a:ext cx="21956" cy="21439"/>
            </a:xfrm>
            <a:custGeom>
              <a:avLst/>
              <a:gdLst/>
              <a:ahLst/>
              <a:cxnLst/>
              <a:rect l="l" t="t" r="r" b="b"/>
              <a:pathLst>
                <a:path w="276" h="270" extrusionOk="0">
                  <a:moveTo>
                    <a:pt x="106" y="0"/>
                  </a:moveTo>
                  <a:cubicBezTo>
                    <a:pt x="105" y="0"/>
                    <a:pt x="104" y="0"/>
                    <a:pt x="102" y="1"/>
                  </a:cubicBezTo>
                  <a:cubicBezTo>
                    <a:pt x="83" y="4"/>
                    <a:pt x="80" y="30"/>
                    <a:pt x="64" y="42"/>
                  </a:cubicBezTo>
                  <a:cubicBezTo>
                    <a:pt x="54" y="49"/>
                    <a:pt x="26" y="49"/>
                    <a:pt x="16" y="65"/>
                  </a:cubicBezTo>
                  <a:cubicBezTo>
                    <a:pt x="8" y="79"/>
                    <a:pt x="23" y="102"/>
                    <a:pt x="19" y="117"/>
                  </a:cubicBezTo>
                  <a:cubicBezTo>
                    <a:pt x="19" y="136"/>
                    <a:pt x="0" y="152"/>
                    <a:pt x="4" y="170"/>
                  </a:cubicBezTo>
                  <a:cubicBezTo>
                    <a:pt x="8" y="185"/>
                    <a:pt x="35" y="193"/>
                    <a:pt x="42" y="204"/>
                  </a:cubicBezTo>
                  <a:cubicBezTo>
                    <a:pt x="54" y="220"/>
                    <a:pt x="54" y="246"/>
                    <a:pt x="68" y="253"/>
                  </a:cubicBezTo>
                  <a:cubicBezTo>
                    <a:pt x="72" y="255"/>
                    <a:pt x="76" y="256"/>
                    <a:pt x="81" y="256"/>
                  </a:cubicBezTo>
                  <a:cubicBezTo>
                    <a:pt x="94" y="256"/>
                    <a:pt x="110" y="250"/>
                    <a:pt x="122" y="250"/>
                  </a:cubicBezTo>
                  <a:cubicBezTo>
                    <a:pt x="135" y="253"/>
                    <a:pt x="152" y="269"/>
                    <a:pt x="169" y="269"/>
                  </a:cubicBezTo>
                  <a:cubicBezTo>
                    <a:pt x="171" y="269"/>
                    <a:pt x="172" y="269"/>
                    <a:pt x="174" y="269"/>
                  </a:cubicBezTo>
                  <a:cubicBezTo>
                    <a:pt x="189" y="265"/>
                    <a:pt x="197" y="238"/>
                    <a:pt x="208" y="227"/>
                  </a:cubicBezTo>
                  <a:cubicBezTo>
                    <a:pt x="223" y="215"/>
                    <a:pt x="249" y="220"/>
                    <a:pt x="257" y="204"/>
                  </a:cubicBezTo>
                  <a:cubicBezTo>
                    <a:pt x="265" y="189"/>
                    <a:pt x="253" y="166"/>
                    <a:pt x="253" y="147"/>
                  </a:cubicBezTo>
                  <a:cubicBezTo>
                    <a:pt x="257" y="133"/>
                    <a:pt x="275" y="114"/>
                    <a:pt x="272" y="98"/>
                  </a:cubicBezTo>
                  <a:cubicBezTo>
                    <a:pt x="265" y="79"/>
                    <a:pt x="242" y="76"/>
                    <a:pt x="230" y="61"/>
                  </a:cubicBezTo>
                  <a:cubicBezTo>
                    <a:pt x="219" y="49"/>
                    <a:pt x="219" y="23"/>
                    <a:pt x="204" y="16"/>
                  </a:cubicBezTo>
                  <a:cubicBezTo>
                    <a:pt x="201" y="13"/>
                    <a:pt x="197" y="11"/>
                    <a:pt x="192" y="11"/>
                  </a:cubicBezTo>
                  <a:cubicBezTo>
                    <a:pt x="182" y="11"/>
                    <a:pt x="170" y="16"/>
                    <a:pt x="158" y="16"/>
                  </a:cubicBezTo>
                  <a:cubicBezTo>
                    <a:pt x="156" y="16"/>
                    <a:pt x="153" y="16"/>
                    <a:pt x="151" y="16"/>
                  </a:cubicBezTo>
                  <a:cubicBezTo>
                    <a:pt x="137" y="16"/>
                    <a:pt x="120"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2" name="Google Shape;822;p20"/>
          <p:cNvSpPr/>
          <p:nvPr/>
        </p:nvSpPr>
        <p:spPr>
          <a:xfrm>
            <a:off x="-200" y="556867"/>
            <a:ext cx="12192000" cy="5744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3" name="Google Shape;823;p20"/>
          <p:cNvSpPr txBox="1">
            <a:spLocks noGrp="1"/>
          </p:cNvSpPr>
          <p:nvPr>
            <p:ph type="title"/>
          </p:nvPr>
        </p:nvSpPr>
        <p:spPr>
          <a:xfrm>
            <a:off x="3912867" y="2211200"/>
            <a:ext cx="1800400" cy="17940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2200"/>
              <a:buNone/>
              <a:defRPr sz="4000" i="0">
                <a:solidFill>
                  <a:srgbClr val="F3F3F3"/>
                </a:solidFill>
              </a:defRPr>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endParaRPr/>
          </a:p>
        </p:txBody>
      </p:sp>
      <p:sp>
        <p:nvSpPr>
          <p:cNvPr id="824" name="Google Shape;824;p20"/>
          <p:cNvSpPr txBox="1">
            <a:spLocks noGrp="1"/>
          </p:cNvSpPr>
          <p:nvPr>
            <p:ph type="subTitle" idx="1"/>
          </p:nvPr>
        </p:nvSpPr>
        <p:spPr>
          <a:xfrm>
            <a:off x="2016067" y="4284767"/>
            <a:ext cx="3697200" cy="1184400"/>
          </a:xfrm>
          <a:prstGeom prst="rect">
            <a:avLst/>
          </a:prstGeom>
        </p:spPr>
        <p:txBody>
          <a:bodyPr spcFirstLastPara="1" wrap="square" lIns="91425" tIns="91425" rIns="72000" bIns="91425" anchor="ctr" anchorCtr="0">
            <a:noAutofit/>
          </a:bodyPr>
          <a:lstStyle>
            <a:lvl1pPr lvl="0" algn="r" rtl="0">
              <a:lnSpc>
                <a:spcPct val="100000"/>
              </a:lnSpc>
              <a:spcBef>
                <a:spcPts val="0"/>
              </a:spcBef>
              <a:spcAft>
                <a:spcPts val="0"/>
              </a:spcAft>
              <a:buNone/>
              <a:defRPr sz="1867">
                <a:solidFill>
                  <a:schemeClr val="accent3"/>
                </a:solidFill>
              </a:defRPr>
            </a:lvl1pPr>
            <a:lvl2pPr lvl="1" algn="r" rtl="0">
              <a:lnSpc>
                <a:spcPct val="100000"/>
              </a:lnSpc>
              <a:spcBef>
                <a:spcPts val="2133"/>
              </a:spcBef>
              <a:spcAft>
                <a:spcPts val="0"/>
              </a:spcAft>
              <a:buNone/>
              <a:defRPr sz="1867">
                <a:solidFill>
                  <a:schemeClr val="accent3"/>
                </a:solidFill>
              </a:defRPr>
            </a:lvl2pPr>
            <a:lvl3pPr lvl="2" algn="r" rtl="0">
              <a:lnSpc>
                <a:spcPct val="100000"/>
              </a:lnSpc>
              <a:spcBef>
                <a:spcPts val="2133"/>
              </a:spcBef>
              <a:spcAft>
                <a:spcPts val="0"/>
              </a:spcAft>
              <a:buNone/>
              <a:defRPr sz="1867">
                <a:solidFill>
                  <a:schemeClr val="accent3"/>
                </a:solidFill>
              </a:defRPr>
            </a:lvl3pPr>
            <a:lvl4pPr lvl="3" algn="r" rtl="0">
              <a:lnSpc>
                <a:spcPct val="100000"/>
              </a:lnSpc>
              <a:spcBef>
                <a:spcPts val="2133"/>
              </a:spcBef>
              <a:spcAft>
                <a:spcPts val="0"/>
              </a:spcAft>
              <a:buNone/>
              <a:defRPr sz="1867">
                <a:solidFill>
                  <a:schemeClr val="accent3"/>
                </a:solidFill>
              </a:defRPr>
            </a:lvl4pPr>
            <a:lvl5pPr lvl="4" algn="r" rtl="0">
              <a:lnSpc>
                <a:spcPct val="100000"/>
              </a:lnSpc>
              <a:spcBef>
                <a:spcPts val="2133"/>
              </a:spcBef>
              <a:spcAft>
                <a:spcPts val="0"/>
              </a:spcAft>
              <a:buNone/>
              <a:defRPr sz="1867">
                <a:solidFill>
                  <a:schemeClr val="accent3"/>
                </a:solidFill>
              </a:defRPr>
            </a:lvl5pPr>
            <a:lvl6pPr lvl="5" algn="r" rtl="0">
              <a:lnSpc>
                <a:spcPct val="100000"/>
              </a:lnSpc>
              <a:spcBef>
                <a:spcPts val="2133"/>
              </a:spcBef>
              <a:spcAft>
                <a:spcPts val="0"/>
              </a:spcAft>
              <a:buNone/>
              <a:defRPr sz="1867">
                <a:solidFill>
                  <a:schemeClr val="accent3"/>
                </a:solidFill>
              </a:defRPr>
            </a:lvl6pPr>
            <a:lvl7pPr lvl="6" algn="r" rtl="0">
              <a:lnSpc>
                <a:spcPct val="100000"/>
              </a:lnSpc>
              <a:spcBef>
                <a:spcPts val="2133"/>
              </a:spcBef>
              <a:spcAft>
                <a:spcPts val="0"/>
              </a:spcAft>
              <a:buNone/>
              <a:defRPr sz="1867">
                <a:solidFill>
                  <a:schemeClr val="accent3"/>
                </a:solidFill>
              </a:defRPr>
            </a:lvl7pPr>
            <a:lvl8pPr lvl="7" algn="r" rtl="0">
              <a:lnSpc>
                <a:spcPct val="100000"/>
              </a:lnSpc>
              <a:spcBef>
                <a:spcPts val="2133"/>
              </a:spcBef>
              <a:spcAft>
                <a:spcPts val="0"/>
              </a:spcAft>
              <a:buNone/>
              <a:defRPr sz="1867">
                <a:solidFill>
                  <a:schemeClr val="accent3"/>
                </a:solidFill>
              </a:defRPr>
            </a:lvl8pPr>
            <a:lvl9pPr lvl="8" algn="r" rtl="0">
              <a:lnSpc>
                <a:spcPct val="100000"/>
              </a:lnSpc>
              <a:spcBef>
                <a:spcPts val="2133"/>
              </a:spcBef>
              <a:spcAft>
                <a:spcPts val="2133"/>
              </a:spcAft>
              <a:buNone/>
              <a:defRPr sz="1867">
                <a:solidFill>
                  <a:schemeClr val="accent3"/>
                </a:solidFill>
              </a:defRPr>
            </a:lvl9pPr>
          </a:lstStyle>
          <a:p>
            <a:endParaRPr/>
          </a:p>
        </p:txBody>
      </p:sp>
    </p:spTree>
    <p:extLst>
      <p:ext uri="{BB962C8B-B14F-4D97-AF65-F5344CB8AC3E}">
        <p14:creationId xmlns:p14="http://schemas.microsoft.com/office/powerpoint/2010/main" val="36144214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gradFill>
          <a:gsLst>
            <a:gs pos="0">
              <a:schemeClr val="accent2"/>
            </a:gs>
            <a:gs pos="100000">
              <a:srgbClr val="D20F30"/>
            </a:gs>
          </a:gsLst>
          <a:path path="circle">
            <a:fillToRect l="50000" t="50000" r="50000" b="50000"/>
          </a:path>
          <a:tileRect/>
        </a:gradFill>
        <a:effectLst/>
      </p:bgPr>
    </p:bg>
    <p:spTree>
      <p:nvGrpSpPr>
        <p:cNvPr id="1" name="Shape 825"/>
        <p:cNvGrpSpPr/>
        <p:nvPr/>
      </p:nvGrpSpPr>
      <p:grpSpPr>
        <a:xfrm>
          <a:off x="0" y="0"/>
          <a:ext cx="0" cy="0"/>
          <a:chOff x="0" y="0"/>
          <a:chExt cx="0" cy="0"/>
        </a:xfrm>
      </p:grpSpPr>
      <p:grpSp>
        <p:nvGrpSpPr>
          <p:cNvPr id="826" name="Google Shape;826;p21"/>
          <p:cNvGrpSpPr/>
          <p:nvPr/>
        </p:nvGrpSpPr>
        <p:grpSpPr>
          <a:xfrm flipH="1">
            <a:off x="-248999" y="0"/>
            <a:ext cx="12440996" cy="6858000"/>
            <a:chOff x="0" y="0"/>
            <a:chExt cx="9330747" cy="5143500"/>
          </a:xfrm>
        </p:grpSpPr>
        <p:sp>
          <p:nvSpPr>
            <p:cNvPr id="827" name="Google Shape;827;p21"/>
            <p:cNvSpPr/>
            <p:nvPr/>
          </p:nvSpPr>
          <p:spPr>
            <a:xfrm>
              <a:off x="0" y="4430508"/>
              <a:ext cx="515564" cy="712977"/>
            </a:xfrm>
            <a:custGeom>
              <a:avLst/>
              <a:gdLst/>
              <a:ahLst/>
              <a:cxnLst/>
              <a:rect l="l" t="t" r="r" b="b"/>
              <a:pathLst>
                <a:path w="6481" h="8979" extrusionOk="0">
                  <a:moveTo>
                    <a:pt x="1" y="0"/>
                  </a:moveTo>
                  <a:lnTo>
                    <a:pt x="1" y="2200"/>
                  </a:lnTo>
                  <a:cubicBezTo>
                    <a:pt x="1065" y="3604"/>
                    <a:pt x="1963" y="5031"/>
                    <a:pt x="2570" y="6499"/>
                  </a:cubicBezTo>
                  <a:cubicBezTo>
                    <a:pt x="2899" y="7288"/>
                    <a:pt x="3163" y="8114"/>
                    <a:pt x="3378" y="8978"/>
                  </a:cubicBezTo>
                  <a:lnTo>
                    <a:pt x="6481" y="8978"/>
                  </a:lnTo>
                  <a:cubicBezTo>
                    <a:pt x="6310" y="8507"/>
                    <a:pt x="6125" y="8046"/>
                    <a:pt x="5922" y="7601"/>
                  </a:cubicBezTo>
                  <a:cubicBezTo>
                    <a:pt x="4692" y="4937"/>
                    <a:pt x="2450" y="246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1"/>
            <p:cNvSpPr/>
            <p:nvPr/>
          </p:nvSpPr>
          <p:spPr>
            <a:xfrm>
              <a:off x="0" y="0"/>
              <a:ext cx="444685" cy="1717530"/>
            </a:xfrm>
            <a:custGeom>
              <a:avLst/>
              <a:gdLst/>
              <a:ahLst/>
              <a:cxnLst/>
              <a:rect l="l" t="t" r="r" b="b"/>
              <a:pathLst>
                <a:path w="5590" h="21630" extrusionOk="0">
                  <a:moveTo>
                    <a:pt x="4412" y="0"/>
                  </a:moveTo>
                  <a:cubicBezTo>
                    <a:pt x="4239" y="4371"/>
                    <a:pt x="4016" y="8715"/>
                    <a:pt x="2570" y="12198"/>
                  </a:cubicBezTo>
                  <a:cubicBezTo>
                    <a:pt x="1963" y="13666"/>
                    <a:pt x="1065" y="15092"/>
                    <a:pt x="1" y="16501"/>
                  </a:cubicBezTo>
                  <a:lnTo>
                    <a:pt x="1" y="21629"/>
                  </a:lnTo>
                  <a:cubicBezTo>
                    <a:pt x="1710" y="19501"/>
                    <a:pt x="3185" y="17361"/>
                    <a:pt x="3997" y="15153"/>
                  </a:cubicBezTo>
                  <a:cubicBezTo>
                    <a:pt x="5589" y="10840"/>
                    <a:pt x="5246" y="5284"/>
                    <a:pt x="5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1"/>
            <p:cNvSpPr/>
            <p:nvPr/>
          </p:nvSpPr>
          <p:spPr>
            <a:xfrm>
              <a:off x="0" y="0"/>
              <a:ext cx="706245" cy="2572166"/>
            </a:xfrm>
            <a:custGeom>
              <a:avLst/>
              <a:gdLst/>
              <a:ahLst/>
              <a:cxnLst/>
              <a:rect l="l" t="t" r="r" b="b"/>
              <a:pathLst>
                <a:path w="8878" h="32393" extrusionOk="0">
                  <a:moveTo>
                    <a:pt x="6212" y="0"/>
                  </a:moveTo>
                  <a:cubicBezTo>
                    <a:pt x="6031" y="5997"/>
                    <a:pt x="7209" y="12810"/>
                    <a:pt x="5544" y="17953"/>
                  </a:cubicBezTo>
                  <a:cubicBezTo>
                    <a:pt x="4567" y="20965"/>
                    <a:pt x="2351" y="23893"/>
                    <a:pt x="1" y="26853"/>
                  </a:cubicBezTo>
                  <a:lnTo>
                    <a:pt x="1" y="32392"/>
                  </a:lnTo>
                  <a:cubicBezTo>
                    <a:pt x="2831" y="28411"/>
                    <a:pt x="6092" y="24527"/>
                    <a:pt x="7197" y="20591"/>
                  </a:cubicBezTo>
                  <a:cubicBezTo>
                    <a:pt x="8877" y="14602"/>
                    <a:pt x="6552" y="6461"/>
                    <a:pt x="7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1"/>
            <p:cNvSpPr/>
            <p:nvPr/>
          </p:nvSpPr>
          <p:spPr>
            <a:xfrm>
              <a:off x="8913125" y="0"/>
              <a:ext cx="248037" cy="697732"/>
            </a:xfrm>
            <a:custGeom>
              <a:avLst/>
              <a:gdLst/>
              <a:ahLst/>
              <a:cxnLst/>
              <a:rect l="l" t="t" r="r" b="b"/>
              <a:pathLst>
                <a:path w="3118" h="8787" extrusionOk="0">
                  <a:moveTo>
                    <a:pt x="1" y="0"/>
                  </a:moveTo>
                  <a:cubicBezTo>
                    <a:pt x="521" y="2827"/>
                    <a:pt x="1201" y="5514"/>
                    <a:pt x="2434" y="7707"/>
                  </a:cubicBezTo>
                  <a:cubicBezTo>
                    <a:pt x="2642" y="8073"/>
                    <a:pt x="2868" y="8431"/>
                    <a:pt x="3117" y="8786"/>
                  </a:cubicBezTo>
                  <a:lnTo>
                    <a:pt x="3117" y="238"/>
                  </a:lnTo>
                  <a:lnTo>
                    <a:pt x="30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1"/>
            <p:cNvSpPr/>
            <p:nvPr/>
          </p:nvSpPr>
          <p:spPr>
            <a:xfrm>
              <a:off x="0" y="4186491"/>
              <a:ext cx="985465" cy="956989"/>
            </a:xfrm>
            <a:custGeom>
              <a:avLst/>
              <a:gdLst/>
              <a:ahLst/>
              <a:cxnLst/>
              <a:rect l="l" t="t" r="r" b="b"/>
              <a:pathLst>
                <a:path w="12388" h="12052" extrusionOk="0">
                  <a:moveTo>
                    <a:pt x="1" y="1"/>
                  </a:moveTo>
                  <a:lnTo>
                    <a:pt x="1" y="1518"/>
                  </a:lnTo>
                  <a:cubicBezTo>
                    <a:pt x="3563" y="4813"/>
                    <a:pt x="7397" y="7972"/>
                    <a:pt x="9243" y="11584"/>
                  </a:cubicBezTo>
                  <a:cubicBezTo>
                    <a:pt x="9322" y="11739"/>
                    <a:pt x="9398" y="11893"/>
                    <a:pt x="9473" y="12051"/>
                  </a:cubicBezTo>
                  <a:lnTo>
                    <a:pt x="12387" y="12051"/>
                  </a:lnTo>
                  <a:cubicBezTo>
                    <a:pt x="9790" y="7681"/>
                    <a:pt x="4103" y="414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1"/>
            <p:cNvSpPr/>
            <p:nvPr/>
          </p:nvSpPr>
          <p:spPr>
            <a:xfrm>
              <a:off x="0" y="0"/>
              <a:ext cx="1438423" cy="5143379"/>
            </a:xfrm>
            <a:custGeom>
              <a:avLst/>
              <a:gdLst/>
              <a:ahLst/>
              <a:cxnLst/>
              <a:rect l="l" t="t" r="r" b="b"/>
              <a:pathLst>
                <a:path w="18082" h="64774" extrusionOk="0">
                  <a:moveTo>
                    <a:pt x="8869" y="0"/>
                  </a:moveTo>
                  <a:cubicBezTo>
                    <a:pt x="6711" y="6601"/>
                    <a:pt x="10583" y="16175"/>
                    <a:pt x="8945" y="23071"/>
                  </a:cubicBezTo>
                  <a:cubicBezTo>
                    <a:pt x="7707" y="28267"/>
                    <a:pt x="2646" y="33521"/>
                    <a:pt x="1" y="38945"/>
                  </a:cubicBezTo>
                  <a:lnTo>
                    <a:pt x="1" y="50421"/>
                  </a:lnTo>
                  <a:cubicBezTo>
                    <a:pt x="3461" y="55950"/>
                    <a:pt x="11545" y="59683"/>
                    <a:pt x="15244" y="64773"/>
                  </a:cubicBezTo>
                  <a:lnTo>
                    <a:pt x="18082" y="64773"/>
                  </a:lnTo>
                  <a:cubicBezTo>
                    <a:pt x="13353" y="59237"/>
                    <a:pt x="3117" y="55637"/>
                    <a:pt x="1642" y="48326"/>
                  </a:cubicBezTo>
                  <a:cubicBezTo>
                    <a:pt x="69" y="40521"/>
                    <a:pt x="9334" y="32744"/>
                    <a:pt x="10775" y="25388"/>
                  </a:cubicBezTo>
                  <a:cubicBezTo>
                    <a:pt x="12274" y="17764"/>
                    <a:pt x="6744" y="7069"/>
                    <a:pt x="10979" y="695"/>
                  </a:cubicBezTo>
                  <a:cubicBezTo>
                    <a:pt x="11137" y="453"/>
                    <a:pt x="11315" y="223"/>
                    <a:pt x="114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1"/>
            <p:cNvSpPr/>
            <p:nvPr/>
          </p:nvSpPr>
          <p:spPr>
            <a:xfrm>
              <a:off x="8448627" y="0"/>
              <a:ext cx="712529" cy="920383"/>
            </a:xfrm>
            <a:custGeom>
              <a:avLst/>
              <a:gdLst/>
              <a:ahLst/>
              <a:cxnLst/>
              <a:rect l="l" t="t" r="r" b="b"/>
              <a:pathLst>
                <a:path w="8957" h="11591" extrusionOk="0">
                  <a:moveTo>
                    <a:pt x="1" y="0"/>
                  </a:moveTo>
                  <a:cubicBezTo>
                    <a:pt x="620" y="2084"/>
                    <a:pt x="1370" y="4027"/>
                    <a:pt x="2450" y="5631"/>
                  </a:cubicBezTo>
                  <a:cubicBezTo>
                    <a:pt x="3941" y="7851"/>
                    <a:pt x="6375" y="9734"/>
                    <a:pt x="8956" y="11590"/>
                  </a:cubicBezTo>
                  <a:lnTo>
                    <a:pt x="8956" y="10666"/>
                  </a:lnTo>
                  <a:cubicBezTo>
                    <a:pt x="7503" y="9375"/>
                    <a:pt x="6232" y="8039"/>
                    <a:pt x="5333" y="6583"/>
                  </a:cubicBezTo>
                  <a:cubicBezTo>
                    <a:pt x="4182" y="4710"/>
                    <a:pt x="3450" y="2427"/>
                    <a:pt x="2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1"/>
            <p:cNvSpPr/>
            <p:nvPr/>
          </p:nvSpPr>
          <p:spPr>
            <a:xfrm>
              <a:off x="9094421" y="5047817"/>
              <a:ext cx="66742" cy="95683"/>
            </a:xfrm>
            <a:custGeom>
              <a:avLst/>
              <a:gdLst/>
              <a:ahLst/>
              <a:cxnLst/>
              <a:rect l="l" t="t" r="r" b="b"/>
              <a:pathLst>
                <a:path w="839" h="1205" extrusionOk="0">
                  <a:moveTo>
                    <a:pt x="838" y="0"/>
                  </a:moveTo>
                  <a:cubicBezTo>
                    <a:pt x="593" y="431"/>
                    <a:pt x="314" y="831"/>
                    <a:pt x="0" y="1204"/>
                  </a:cubicBezTo>
                  <a:lnTo>
                    <a:pt x="838" y="1204"/>
                  </a:lnTo>
                  <a:lnTo>
                    <a:pt x="8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1"/>
            <p:cNvSpPr/>
            <p:nvPr/>
          </p:nvSpPr>
          <p:spPr>
            <a:xfrm>
              <a:off x="9003176" y="2833238"/>
              <a:ext cx="157986" cy="1276674"/>
            </a:xfrm>
            <a:custGeom>
              <a:avLst/>
              <a:gdLst/>
              <a:ahLst/>
              <a:cxnLst/>
              <a:rect l="l" t="t" r="r" b="b"/>
              <a:pathLst>
                <a:path w="1986" h="16078" extrusionOk="0">
                  <a:moveTo>
                    <a:pt x="1985" y="0"/>
                  </a:moveTo>
                  <a:cubicBezTo>
                    <a:pt x="1189" y="1762"/>
                    <a:pt x="574" y="3491"/>
                    <a:pt x="381" y="5163"/>
                  </a:cubicBezTo>
                  <a:cubicBezTo>
                    <a:pt x="1" y="8484"/>
                    <a:pt x="1076" y="12314"/>
                    <a:pt x="1985" y="16077"/>
                  </a:cubicBezTo>
                  <a:lnTo>
                    <a:pt x="1985" y="11707"/>
                  </a:lnTo>
                  <a:cubicBezTo>
                    <a:pt x="1880" y="10521"/>
                    <a:pt x="1861" y="9367"/>
                    <a:pt x="1985" y="8269"/>
                  </a:cubicBezTo>
                  <a:lnTo>
                    <a:pt x="19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1"/>
            <p:cNvSpPr/>
            <p:nvPr/>
          </p:nvSpPr>
          <p:spPr>
            <a:xfrm>
              <a:off x="8012051" y="0"/>
              <a:ext cx="1149100" cy="1015987"/>
            </a:xfrm>
            <a:custGeom>
              <a:avLst/>
              <a:gdLst/>
              <a:ahLst/>
              <a:cxnLst/>
              <a:rect l="l" t="t" r="r" b="b"/>
              <a:pathLst>
                <a:path w="14445" h="12795" extrusionOk="0">
                  <a:moveTo>
                    <a:pt x="1" y="0"/>
                  </a:moveTo>
                  <a:cubicBezTo>
                    <a:pt x="650" y="1574"/>
                    <a:pt x="1401" y="3027"/>
                    <a:pt x="2356" y="4228"/>
                  </a:cubicBezTo>
                  <a:cubicBezTo>
                    <a:pt x="5062" y="7628"/>
                    <a:pt x="10376" y="9854"/>
                    <a:pt x="14444" y="12794"/>
                  </a:cubicBezTo>
                  <a:lnTo>
                    <a:pt x="14444" y="12198"/>
                  </a:lnTo>
                  <a:cubicBezTo>
                    <a:pt x="10943" y="9854"/>
                    <a:pt x="7195" y="7688"/>
                    <a:pt x="5111" y="4850"/>
                  </a:cubicBezTo>
                  <a:cubicBezTo>
                    <a:pt x="4104" y="3469"/>
                    <a:pt x="3349" y="1800"/>
                    <a:pt x="2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1"/>
            <p:cNvSpPr/>
            <p:nvPr/>
          </p:nvSpPr>
          <p:spPr>
            <a:xfrm>
              <a:off x="237778" y="0"/>
              <a:ext cx="1750339" cy="5143379"/>
            </a:xfrm>
            <a:custGeom>
              <a:avLst/>
              <a:gdLst/>
              <a:ahLst/>
              <a:cxnLst/>
              <a:rect l="l" t="t" r="r" b="b"/>
              <a:pathLst>
                <a:path w="22003" h="64774" extrusionOk="0">
                  <a:moveTo>
                    <a:pt x="13488" y="0"/>
                  </a:moveTo>
                  <a:cubicBezTo>
                    <a:pt x="11583" y="940"/>
                    <a:pt x="9979" y="2148"/>
                    <a:pt x="8945" y="3850"/>
                  </a:cubicBezTo>
                  <a:cubicBezTo>
                    <a:pt x="5129" y="10122"/>
                    <a:pt x="10839" y="20176"/>
                    <a:pt x="9696" y="27546"/>
                  </a:cubicBezTo>
                  <a:cubicBezTo>
                    <a:pt x="8594" y="34657"/>
                    <a:pt x="1" y="42473"/>
                    <a:pt x="1812" y="49901"/>
                  </a:cubicBezTo>
                  <a:cubicBezTo>
                    <a:pt x="3476" y="56731"/>
                    <a:pt x="13103" y="59807"/>
                    <a:pt x="17946" y="64773"/>
                  </a:cubicBezTo>
                  <a:lnTo>
                    <a:pt x="20856" y="64773"/>
                  </a:lnTo>
                  <a:cubicBezTo>
                    <a:pt x="15983" y="60282"/>
                    <a:pt x="6805" y="57690"/>
                    <a:pt x="4967" y="51270"/>
                  </a:cubicBezTo>
                  <a:cubicBezTo>
                    <a:pt x="2948" y="44221"/>
                    <a:pt x="10884" y="36397"/>
                    <a:pt x="11670" y="29539"/>
                  </a:cubicBezTo>
                  <a:cubicBezTo>
                    <a:pt x="12485" y="22433"/>
                    <a:pt x="6627" y="13017"/>
                    <a:pt x="10043" y="6854"/>
                  </a:cubicBezTo>
                  <a:cubicBezTo>
                    <a:pt x="12149" y="3065"/>
                    <a:pt x="17157" y="1601"/>
                    <a:pt x="2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1"/>
            <p:cNvSpPr/>
            <p:nvPr/>
          </p:nvSpPr>
          <p:spPr>
            <a:xfrm>
              <a:off x="707606" y="0"/>
              <a:ext cx="2025104" cy="5143379"/>
            </a:xfrm>
            <a:custGeom>
              <a:avLst/>
              <a:gdLst/>
              <a:ahLst/>
              <a:cxnLst/>
              <a:rect l="l" t="t" r="r" b="b"/>
              <a:pathLst>
                <a:path w="25457" h="64774" extrusionOk="0">
                  <a:moveTo>
                    <a:pt x="22513" y="0"/>
                  </a:moveTo>
                  <a:cubicBezTo>
                    <a:pt x="16976" y="3390"/>
                    <a:pt x="8103" y="4284"/>
                    <a:pt x="5367" y="9711"/>
                  </a:cubicBezTo>
                  <a:cubicBezTo>
                    <a:pt x="2329" y="15742"/>
                    <a:pt x="8303" y="24535"/>
                    <a:pt x="7794" y="31373"/>
                  </a:cubicBezTo>
                  <a:cubicBezTo>
                    <a:pt x="7300" y="37971"/>
                    <a:pt x="0" y="45764"/>
                    <a:pt x="2201" y="52440"/>
                  </a:cubicBezTo>
                  <a:cubicBezTo>
                    <a:pt x="4208" y="58520"/>
                    <a:pt x="13108" y="60652"/>
                    <a:pt x="17943" y="64773"/>
                  </a:cubicBezTo>
                  <a:lnTo>
                    <a:pt x="21048" y="64773"/>
                  </a:lnTo>
                  <a:cubicBezTo>
                    <a:pt x="16309" y="60906"/>
                    <a:pt x="7500" y="59237"/>
                    <a:pt x="5318" y="53414"/>
                  </a:cubicBezTo>
                  <a:cubicBezTo>
                    <a:pt x="2959" y="47115"/>
                    <a:pt x="9647" y="39378"/>
                    <a:pt x="9866" y="33045"/>
                  </a:cubicBezTo>
                  <a:cubicBezTo>
                    <a:pt x="10092" y="26482"/>
                    <a:pt x="4043" y="18297"/>
                    <a:pt x="6718" y="12413"/>
                  </a:cubicBezTo>
                  <a:cubicBezTo>
                    <a:pt x="9398" y="6525"/>
                    <a:pt x="19542" y="5707"/>
                    <a:pt x="24339" y="1220"/>
                  </a:cubicBezTo>
                  <a:cubicBezTo>
                    <a:pt x="24732" y="854"/>
                    <a:pt x="25102" y="441"/>
                    <a:pt x="25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1"/>
            <p:cNvSpPr/>
            <p:nvPr/>
          </p:nvSpPr>
          <p:spPr>
            <a:xfrm>
              <a:off x="7594170" y="0"/>
              <a:ext cx="1736577" cy="5143379"/>
            </a:xfrm>
            <a:custGeom>
              <a:avLst/>
              <a:gdLst/>
              <a:ahLst/>
              <a:cxnLst/>
              <a:rect l="l" t="t" r="r" b="b"/>
              <a:pathLst>
                <a:path w="21830" h="64774" extrusionOk="0">
                  <a:moveTo>
                    <a:pt x="1" y="0"/>
                  </a:moveTo>
                  <a:cubicBezTo>
                    <a:pt x="676" y="1287"/>
                    <a:pt x="1432" y="2469"/>
                    <a:pt x="2329" y="3430"/>
                  </a:cubicBezTo>
                  <a:cubicBezTo>
                    <a:pt x="6654" y="8058"/>
                    <a:pt x="16780" y="9492"/>
                    <a:pt x="19143" y="15794"/>
                  </a:cubicBezTo>
                  <a:cubicBezTo>
                    <a:pt x="21505" y="22097"/>
                    <a:pt x="14814" y="29830"/>
                    <a:pt x="14595" y="36163"/>
                  </a:cubicBezTo>
                  <a:cubicBezTo>
                    <a:pt x="14369" y="42726"/>
                    <a:pt x="20418" y="50911"/>
                    <a:pt x="17743" y="56795"/>
                  </a:cubicBezTo>
                  <a:cubicBezTo>
                    <a:pt x="15848" y="60962"/>
                    <a:pt x="10218" y="62589"/>
                    <a:pt x="5383" y="64773"/>
                  </a:cubicBezTo>
                  <a:lnTo>
                    <a:pt x="13369" y="64773"/>
                  </a:lnTo>
                  <a:cubicBezTo>
                    <a:pt x="15735" y="63623"/>
                    <a:pt x="17727" y="62196"/>
                    <a:pt x="18791" y="60086"/>
                  </a:cubicBezTo>
                  <a:cubicBezTo>
                    <a:pt x="21829" y="54055"/>
                    <a:pt x="15856" y="45262"/>
                    <a:pt x="16369" y="38424"/>
                  </a:cubicBezTo>
                  <a:cubicBezTo>
                    <a:pt x="16588" y="35442"/>
                    <a:pt x="18199" y="32219"/>
                    <a:pt x="19697" y="28966"/>
                  </a:cubicBezTo>
                  <a:lnTo>
                    <a:pt x="19697" y="13798"/>
                  </a:lnTo>
                  <a:cubicBezTo>
                    <a:pt x="15727" y="9771"/>
                    <a:pt x="8368" y="7745"/>
                    <a:pt x="4930" y="3756"/>
                  </a:cubicBezTo>
                  <a:cubicBezTo>
                    <a:pt x="4013" y="2691"/>
                    <a:pt x="3266" y="1404"/>
                    <a:pt x="26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1"/>
            <p:cNvSpPr/>
            <p:nvPr/>
          </p:nvSpPr>
          <p:spPr>
            <a:xfrm>
              <a:off x="1172740" y="0"/>
              <a:ext cx="1779772" cy="5143379"/>
            </a:xfrm>
            <a:custGeom>
              <a:avLst/>
              <a:gdLst/>
              <a:ahLst/>
              <a:cxnLst/>
              <a:rect l="l" t="t" r="r" b="b"/>
              <a:pathLst>
                <a:path w="22373" h="64774" extrusionOk="0">
                  <a:moveTo>
                    <a:pt x="21221" y="0"/>
                  </a:moveTo>
                  <a:cubicBezTo>
                    <a:pt x="20500" y="1374"/>
                    <a:pt x="19708" y="2620"/>
                    <a:pt x="18749" y="3589"/>
                  </a:cubicBezTo>
                  <a:cubicBezTo>
                    <a:pt x="14334" y="8058"/>
                    <a:pt x="4668" y="9232"/>
                    <a:pt x="2332" y="14956"/>
                  </a:cubicBezTo>
                  <a:cubicBezTo>
                    <a:pt x="0" y="20685"/>
                    <a:pt x="6091" y="28279"/>
                    <a:pt x="6125" y="34562"/>
                  </a:cubicBezTo>
                  <a:cubicBezTo>
                    <a:pt x="6159" y="40624"/>
                    <a:pt x="60" y="48270"/>
                    <a:pt x="2554" y="54203"/>
                  </a:cubicBezTo>
                  <a:cubicBezTo>
                    <a:pt x="4932" y="59845"/>
                    <a:pt x="13846" y="61014"/>
                    <a:pt x="18420" y="64773"/>
                  </a:cubicBezTo>
                  <a:lnTo>
                    <a:pt x="21727" y="64773"/>
                  </a:lnTo>
                  <a:cubicBezTo>
                    <a:pt x="17409" y="60943"/>
                    <a:pt x="8189" y="60343"/>
                    <a:pt x="5597" y="54810"/>
                  </a:cubicBezTo>
                  <a:cubicBezTo>
                    <a:pt x="2989" y="49239"/>
                    <a:pt x="8518" y="41707"/>
                    <a:pt x="8257" y="35917"/>
                  </a:cubicBezTo>
                  <a:cubicBezTo>
                    <a:pt x="7985" y="29920"/>
                    <a:pt x="1879" y="22904"/>
                    <a:pt x="3890" y="17346"/>
                  </a:cubicBezTo>
                  <a:cubicBezTo>
                    <a:pt x="5902" y="11786"/>
                    <a:pt x="15088" y="10300"/>
                    <a:pt x="19134" y="5865"/>
                  </a:cubicBezTo>
                  <a:cubicBezTo>
                    <a:pt x="20504" y="4363"/>
                    <a:pt x="21462" y="2238"/>
                    <a:pt x="22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1"/>
            <p:cNvSpPr/>
            <p:nvPr/>
          </p:nvSpPr>
          <p:spPr>
            <a:xfrm>
              <a:off x="7187745" y="0"/>
              <a:ext cx="1911268" cy="5143379"/>
            </a:xfrm>
            <a:custGeom>
              <a:avLst/>
              <a:gdLst/>
              <a:ahLst/>
              <a:cxnLst/>
              <a:rect l="l" t="t" r="r" b="b"/>
              <a:pathLst>
                <a:path w="24026" h="64774" extrusionOk="0">
                  <a:moveTo>
                    <a:pt x="0" y="0"/>
                  </a:moveTo>
                  <a:cubicBezTo>
                    <a:pt x="747" y="1216"/>
                    <a:pt x="1563" y="2314"/>
                    <a:pt x="2510" y="3181"/>
                  </a:cubicBezTo>
                  <a:cubicBezTo>
                    <a:pt x="6790" y="7084"/>
                    <a:pt x="16119" y="7654"/>
                    <a:pt x="18730" y="13224"/>
                  </a:cubicBezTo>
                  <a:cubicBezTo>
                    <a:pt x="21342" y="18795"/>
                    <a:pt x="15806" y="26332"/>
                    <a:pt x="16069" y="32117"/>
                  </a:cubicBezTo>
                  <a:cubicBezTo>
                    <a:pt x="16341" y="38114"/>
                    <a:pt x="22448" y="45130"/>
                    <a:pt x="20436" y="50689"/>
                  </a:cubicBezTo>
                  <a:cubicBezTo>
                    <a:pt x="18424" y="56248"/>
                    <a:pt x="9239" y="57735"/>
                    <a:pt x="5193" y="62169"/>
                  </a:cubicBezTo>
                  <a:cubicBezTo>
                    <a:pt x="4521" y="62909"/>
                    <a:pt x="3947" y="63796"/>
                    <a:pt x="3430" y="64773"/>
                  </a:cubicBezTo>
                  <a:lnTo>
                    <a:pt x="5540" y="64773"/>
                  </a:lnTo>
                  <a:cubicBezTo>
                    <a:pt x="10069" y="60516"/>
                    <a:pt x="19402" y="59279"/>
                    <a:pt x="21693" y="53663"/>
                  </a:cubicBezTo>
                  <a:cubicBezTo>
                    <a:pt x="24025" y="47938"/>
                    <a:pt x="17934" y="40340"/>
                    <a:pt x="17900" y="34061"/>
                  </a:cubicBezTo>
                  <a:cubicBezTo>
                    <a:pt x="17866" y="27999"/>
                    <a:pt x="23965" y="20354"/>
                    <a:pt x="21470" y="14417"/>
                  </a:cubicBezTo>
                  <a:cubicBezTo>
                    <a:pt x="18972" y="8485"/>
                    <a:pt x="9239" y="7499"/>
                    <a:pt x="4928" y="3242"/>
                  </a:cubicBezTo>
                  <a:cubicBezTo>
                    <a:pt x="4019" y="2344"/>
                    <a:pt x="3245" y="1227"/>
                    <a:pt x="2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1"/>
            <p:cNvSpPr/>
            <p:nvPr/>
          </p:nvSpPr>
          <p:spPr>
            <a:xfrm>
              <a:off x="1477102" y="0"/>
              <a:ext cx="1951839" cy="5143379"/>
            </a:xfrm>
            <a:custGeom>
              <a:avLst/>
              <a:gdLst/>
              <a:ahLst/>
              <a:cxnLst/>
              <a:rect l="l" t="t" r="r" b="b"/>
              <a:pathLst>
                <a:path w="24536" h="64774" extrusionOk="0">
                  <a:moveTo>
                    <a:pt x="19505" y="0"/>
                  </a:moveTo>
                  <a:cubicBezTo>
                    <a:pt x="18433" y="2959"/>
                    <a:pt x="17505" y="6031"/>
                    <a:pt x="15810" y="8043"/>
                  </a:cubicBezTo>
                  <a:cubicBezTo>
                    <a:pt x="12119" y="12428"/>
                    <a:pt x="3416" y="14195"/>
                    <a:pt x="1710" y="19572"/>
                  </a:cubicBezTo>
                  <a:cubicBezTo>
                    <a:pt x="1" y="24950"/>
                    <a:pt x="6096" y="31415"/>
                    <a:pt x="6582" y="37125"/>
                  </a:cubicBezTo>
                  <a:cubicBezTo>
                    <a:pt x="7050" y="42632"/>
                    <a:pt x="2061" y="50028"/>
                    <a:pt x="4760" y="55245"/>
                  </a:cubicBezTo>
                  <a:cubicBezTo>
                    <a:pt x="7462" y="60460"/>
                    <a:pt x="16383" y="60648"/>
                    <a:pt x="20614" y="64207"/>
                  </a:cubicBezTo>
                  <a:cubicBezTo>
                    <a:pt x="20825" y="64385"/>
                    <a:pt x="21029" y="64574"/>
                    <a:pt x="21229" y="64773"/>
                  </a:cubicBezTo>
                  <a:lnTo>
                    <a:pt x="24535" y="64773"/>
                  </a:lnTo>
                  <a:cubicBezTo>
                    <a:pt x="24094" y="64280"/>
                    <a:pt x="23629" y="63834"/>
                    <a:pt x="23135" y="63449"/>
                  </a:cubicBezTo>
                  <a:cubicBezTo>
                    <a:pt x="18968" y="60218"/>
                    <a:pt x="10462" y="60377"/>
                    <a:pt x="7692" y="55512"/>
                  </a:cubicBezTo>
                  <a:cubicBezTo>
                    <a:pt x="4918" y="50648"/>
                    <a:pt x="9394" y="43409"/>
                    <a:pt x="8737" y="38178"/>
                  </a:cubicBezTo>
                  <a:cubicBezTo>
                    <a:pt x="8058" y="32755"/>
                    <a:pt x="2008" y="26830"/>
                    <a:pt x="3427" y="21641"/>
                  </a:cubicBezTo>
                  <a:cubicBezTo>
                    <a:pt x="4850" y="16451"/>
                    <a:pt x="13077" y="14440"/>
                    <a:pt x="16425" y="10122"/>
                  </a:cubicBezTo>
                  <a:cubicBezTo>
                    <a:pt x="18383" y="7593"/>
                    <a:pt x="19097" y="3472"/>
                    <a:pt x="204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1"/>
            <p:cNvSpPr/>
            <p:nvPr/>
          </p:nvSpPr>
          <p:spPr>
            <a:xfrm>
              <a:off x="6786887" y="0"/>
              <a:ext cx="2055413" cy="5143379"/>
            </a:xfrm>
            <a:custGeom>
              <a:avLst/>
              <a:gdLst/>
              <a:ahLst/>
              <a:cxnLst/>
              <a:rect l="l" t="t" r="r" b="b"/>
              <a:pathLst>
                <a:path w="25838" h="64774" extrusionOk="0">
                  <a:moveTo>
                    <a:pt x="0" y="0"/>
                  </a:moveTo>
                  <a:cubicBezTo>
                    <a:pt x="910" y="1329"/>
                    <a:pt x="1880" y="2536"/>
                    <a:pt x="3008" y="3412"/>
                  </a:cubicBezTo>
                  <a:cubicBezTo>
                    <a:pt x="7171" y="6642"/>
                    <a:pt x="15678" y="6484"/>
                    <a:pt x="18452" y="11349"/>
                  </a:cubicBezTo>
                  <a:cubicBezTo>
                    <a:pt x="21226" y="16213"/>
                    <a:pt x="16750" y="23452"/>
                    <a:pt x="17406" y="28683"/>
                  </a:cubicBezTo>
                  <a:cubicBezTo>
                    <a:pt x="18086" y="34106"/>
                    <a:pt x="24135" y="40031"/>
                    <a:pt x="22716" y="45221"/>
                  </a:cubicBezTo>
                  <a:cubicBezTo>
                    <a:pt x="21294" y="50410"/>
                    <a:pt x="13066" y="52421"/>
                    <a:pt x="9718" y="56739"/>
                  </a:cubicBezTo>
                  <a:cubicBezTo>
                    <a:pt x="8141" y="58773"/>
                    <a:pt x="7371" y="61845"/>
                    <a:pt x="6428" y="64773"/>
                  </a:cubicBezTo>
                  <a:lnTo>
                    <a:pt x="7292" y="64773"/>
                  </a:lnTo>
                  <a:cubicBezTo>
                    <a:pt x="8035" y="62732"/>
                    <a:pt x="8847" y="60811"/>
                    <a:pt x="10032" y="59403"/>
                  </a:cubicBezTo>
                  <a:cubicBezTo>
                    <a:pt x="13723" y="55018"/>
                    <a:pt x="22426" y="53252"/>
                    <a:pt x="24132" y="47874"/>
                  </a:cubicBezTo>
                  <a:cubicBezTo>
                    <a:pt x="25837" y="42496"/>
                    <a:pt x="19746" y="36034"/>
                    <a:pt x="19260" y="30324"/>
                  </a:cubicBezTo>
                  <a:cubicBezTo>
                    <a:pt x="18791" y="24815"/>
                    <a:pt x="23780" y="17417"/>
                    <a:pt x="21082" y="12202"/>
                  </a:cubicBezTo>
                  <a:cubicBezTo>
                    <a:pt x="18380" y="6990"/>
                    <a:pt x="9458" y="6801"/>
                    <a:pt x="5228" y="3242"/>
                  </a:cubicBezTo>
                  <a:cubicBezTo>
                    <a:pt x="4205" y="2382"/>
                    <a:pt x="3329" y="1249"/>
                    <a:pt x="25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1"/>
            <p:cNvSpPr/>
            <p:nvPr/>
          </p:nvSpPr>
          <p:spPr>
            <a:xfrm>
              <a:off x="1799840" y="0"/>
              <a:ext cx="2146975" cy="5143379"/>
            </a:xfrm>
            <a:custGeom>
              <a:avLst/>
              <a:gdLst/>
              <a:ahLst/>
              <a:cxnLst/>
              <a:rect l="l" t="t" r="r" b="b"/>
              <a:pathLst>
                <a:path w="26989" h="64774" extrusionOk="0">
                  <a:moveTo>
                    <a:pt x="17496" y="0"/>
                  </a:moveTo>
                  <a:cubicBezTo>
                    <a:pt x="15561" y="3657"/>
                    <a:pt x="15285" y="9013"/>
                    <a:pt x="13089" y="12092"/>
                  </a:cubicBezTo>
                  <a:cubicBezTo>
                    <a:pt x="10066" y="16330"/>
                    <a:pt x="2310" y="18557"/>
                    <a:pt x="1156" y="23550"/>
                  </a:cubicBezTo>
                  <a:cubicBezTo>
                    <a:pt x="1" y="28539"/>
                    <a:pt x="5982" y="33951"/>
                    <a:pt x="6836" y="39084"/>
                  </a:cubicBezTo>
                  <a:cubicBezTo>
                    <a:pt x="7658" y="44039"/>
                    <a:pt x="3673" y="51096"/>
                    <a:pt x="6496" y="55621"/>
                  </a:cubicBezTo>
                  <a:cubicBezTo>
                    <a:pt x="9318" y="60147"/>
                    <a:pt x="17410" y="59671"/>
                    <a:pt x="21497" y="62589"/>
                  </a:cubicBezTo>
                  <a:cubicBezTo>
                    <a:pt x="22309" y="63170"/>
                    <a:pt x="23049" y="63925"/>
                    <a:pt x="23751" y="64773"/>
                  </a:cubicBezTo>
                  <a:lnTo>
                    <a:pt x="26989" y="64773"/>
                  </a:lnTo>
                  <a:cubicBezTo>
                    <a:pt x="26003" y="63528"/>
                    <a:pt x="24974" y="62400"/>
                    <a:pt x="23803" y="61634"/>
                  </a:cubicBezTo>
                  <a:cubicBezTo>
                    <a:pt x="19811" y="59014"/>
                    <a:pt x="12138" y="59773"/>
                    <a:pt x="9285" y="55580"/>
                  </a:cubicBezTo>
                  <a:cubicBezTo>
                    <a:pt x="6432" y="51383"/>
                    <a:pt x="9949" y="44526"/>
                    <a:pt x="8979" y="39850"/>
                  </a:cubicBezTo>
                  <a:cubicBezTo>
                    <a:pt x="7975" y="35001"/>
                    <a:pt x="2084" y="30087"/>
                    <a:pt x="2993" y="25297"/>
                  </a:cubicBezTo>
                  <a:cubicBezTo>
                    <a:pt x="3903" y="20512"/>
                    <a:pt x="11187" y="18100"/>
                    <a:pt x="13901" y="13960"/>
                  </a:cubicBezTo>
                  <a:cubicBezTo>
                    <a:pt x="16361" y="10201"/>
                    <a:pt x="15840" y="3193"/>
                    <a:pt x="19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1"/>
            <p:cNvSpPr/>
            <p:nvPr/>
          </p:nvSpPr>
          <p:spPr>
            <a:xfrm>
              <a:off x="6389053" y="0"/>
              <a:ext cx="2178875" cy="5143379"/>
            </a:xfrm>
            <a:custGeom>
              <a:avLst/>
              <a:gdLst/>
              <a:ahLst/>
              <a:cxnLst/>
              <a:rect l="l" t="t" r="r" b="b"/>
              <a:pathLst>
                <a:path w="27390" h="64774" extrusionOk="0">
                  <a:moveTo>
                    <a:pt x="1" y="0"/>
                  </a:moveTo>
                  <a:cubicBezTo>
                    <a:pt x="1201" y="1596"/>
                    <a:pt x="2439" y="3106"/>
                    <a:pt x="3885" y="4054"/>
                  </a:cubicBezTo>
                  <a:cubicBezTo>
                    <a:pt x="7881" y="6673"/>
                    <a:pt x="15550" y="5914"/>
                    <a:pt x="18407" y="10107"/>
                  </a:cubicBezTo>
                  <a:cubicBezTo>
                    <a:pt x="21260" y="14304"/>
                    <a:pt x="17743" y="21161"/>
                    <a:pt x="18713" y="25837"/>
                  </a:cubicBezTo>
                  <a:cubicBezTo>
                    <a:pt x="19716" y="30683"/>
                    <a:pt x="25607" y="35600"/>
                    <a:pt x="24698" y="40386"/>
                  </a:cubicBezTo>
                  <a:cubicBezTo>
                    <a:pt x="23789" y="45175"/>
                    <a:pt x="16505" y="47586"/>
                    <a:pt x="13791" y="51727"/>
                  </a:cubicBezTo>
                  <a:cubicBezTo>
                    <a:pt x="11542" y="55158"/>
                    <a:pt x="11784" y="61301"/>
                    <a:pt x="9239" y="64773"/>
                  </a:cubicBezTo>
                  <a:lnTo>
                    <a:pt x="10568" y="64773"/>
                  </a:lnTo>
                  <a:cubicBezTo>
                    <a:pt x="11934" y="61263"/>
                    <a:pt x="12387" y="56860"/>
                    <a:pt x="14301" y="54180"/>
                  </a:cubicBezTo>
                  <a:cubicBezTo>
                    <a:pt x="17323" y="49946"/>
                    <a:pt x="25079" y="47715"/>
                    <a:pt x="26234" y="42726"/>
                  </a:cubicBezTo>
                  <a:cubicBezTo>
                    <a:pt x="27389" y="37733"/>
                    <a:pt x="21407" y="32324"/>
                    <a:pt x="20554" y="27189"/>
                  </a:cubicBezTo>
                  <a:cubicBezTo>
                    <a:pt x="19732" y="22237"/>
                    <a:pt x="23714" y="15179"/>
                    <a:pt x="20890" y="10654"/>
                  </a:cubicBezTo>
                  <a:cubicBezTo>
                    <a:pt x="18067" y="6130"/>
                    <a:pt x="9979" y="6601"/>
                    <a:pt x="5893" y="3684"/>
                  </a:cubicBezTo>
                  <a:cubicBezTo>
                    <a:pt x="4625" y="2778"/>
                    <a:pt x="3533" y="1450"/>
                    <a:pt x="2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1"/>
            <p:cNvSpPr/>
            <p:nvPr/>
          </p:nvSpPr>
          <p:spPr>
            <a:xfrm>
              <a:off x="5533165" y="0"/>
              <a:ext cx="2749168" cy="5143379"/>
            </a:xfrm>
            <a:custGeom>
              <a:avLst/>
              <a:gdLst/>
              <a:ahLst/>
              <a:cxnLst/>
              <a:rect l="l" t="t" r="r" b="b"/>
              <a:pathLst>
                <a:path w="34559" h="64774" extrusionOk="0">
                  <a:moveTo>
                    <a:pt x="5715" y="0"/>
                  </a:moveTo>
                  <a:cubicBezTo>
                    <a:pt x="7397" y="1899"/>
                    <a:pt x="9028" y="3982"/>
                    <a:pt x="10960" y="5038"/>
                  </a:cubicBezTo>
                  <a:cubicBezTo>
                    <a:pt x="14738" y="7107"/>
                    <a:pt x="21573" y="5872"/>
                    <a:pt x="24437" y="9439"/>
                  </a:cubicBezTo>
                  <a:cubicBezTo>
                    <a:pt x="27302" y="13002"/>
                    <a:pt x="24633" y="19414"/>
                    <a:pt x="25841" y="23543"/>
                  </a:cubicBezTo>
                  <a:cubicBezTo>
                    <a:pt x="27091" y="27826"/>
                    <a:pt x="32736" y="31819"/>
                    <a:pt x="32261" y="36186"/>
                  </a:cubicBezTo>
                  <a:cubicBezTo>
                    <a:pt x="31789" y="40552"/>
                    <a:pt x="25419" y="43243"/>
                    <a:pt x="23278" y="47156"/>
                  </a:cubicBezTo>
                  <a:cubicBezTo>
                    <a:pt x="21214" y="50930"/>
                    <a:pt x="22444" y="57769"/>
                    <a:pt x="18882" y="60634"/>
                  </a:cubicBezTo>
                  <a:cubicBezTo>
                    <a:pt x="17511" y="61736"/>
                    <a:pt x="15719" y="62019"/>
                    <a:pt x="13796" y="62019"/>
                  </a:cubicBezTo>
                  <a:cubicBezTo>
                    <a:pt x="11764" y="62019"/>
                    <a:pt x="9587" y="61702"/>
                    <a:pt x="7611" y="61702"/>
                  </a:cubicBezTo>
                  <a:cubicBezTo>
                    <a:pt x="6597" y="61702"/>
                    <a:pt x="5636" y="61786"/>
                    <a:pt x="4774" y="62038"/>
                  </a:cubicBezTo>
                  <a:cubicBezTo>
                    <a:pt x="3151" y="62509"/>
                    <a:pt x="1574" y="63611"/>
                    <a:pt x="0" y="64773"/>
                  </a:cubicBezTo>
                  <a:lnTo>
                    <a:pt x="2419" y="64773"/>
                  </a:lnTo>
                  <a:cubicBezTo>
                    <a:pt x="2891" y="64569"/>
                    <a:pt x="3363" y="64400"/>
                    <a:pt x="3839" y="64283"/>
                  </a:cubicBezTo>
                  <a:cubicBezTo>
                    <a:pt x="4561" y="64103"/>
                    <a:pt x="5343" y="64035"/>
                    <a:pt x="6164" y="64035"/>
                  </a:cubicBezTo>
                  <a:cubicBezTo>
                    <a:pt x="8650" y="64035"/>
                    <a:pt x="11487" y="64657"/>
                    <a:pt x="14058" y="64657"/>
                  </a:cubicBezTo>
                  <a:cubicBezTo>
                    <a:pt x="15811" y="64657"/>
                    <a:pt x="17441" y="64368"/>
                    <a:pt x="18753" y="63396"/>
                  </a:cubicBezTo>
                  <a:cubicBezTo>
                    <a:pt x="22630" y="60528"/>
                    <a:pt x="21618" y="53278"/>
                    <a:pt x="23950" y="49387"/>
                  </a:cubicBezTo>
                  <a:cubicBezTo>
                    <a:pt x="26373" y="45353"/>
                    <a:pt x="33193" y="42786"/>
                    <a:pt x="33876" y="38208"/>
                  </a:cubicBezTo>
                  <a:cubicBezTo>
                    <a:pt x="34559" y="33630"/>
                    <a:pt x="28781" y="29185"/>
                    <a:pt x="27645" y="24622"/>
                  </a:cubicBezTo>
                  <a:cubicBezTo>
                    <a:pt x="26547" y="20221"/>
                    <a:pt x="29627" y="13580"/>
                    <a:pt x="26758" y="9707"/>
                  </a:cubicBezTo>
                  <a:cubicBezTo>
                    <a:pt x="23890" y="5835"/>
                    <a:pt x="16636" y="6842"/>
                    <a:pt x="12745" y="4507"/>
                  </a:cubicBezTo>
                  <a:cubicBezTo>
                    <a:pt x="11081" y="3510"/>
                    <a:pt x="9665" y="1759"/>
                    <a:pt x="8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1"/>
            <p:cNvSpPr/>
            <p:nvPr/>
          </p:nvSpPr>
          <p:spPr>
            <a:xfrm>
              <a:off x="2133397" y="0"/>
              <a:ext cx="2745032" cy="5143379"/>
            </a:xfrm>
            <a:custGeom>
              <a:avLst/>
              <a:gdLst/>
              <a:ahLst/>
              <a:cxnLst/>
              <a:rect l="l" t="t" r="r" b="b"/>
              <a:pathLst>
                <a:path w="34507" h="64774" extrusionOk="0">
                  <a:moveTo>
                    <a:pt x="32827" y="0"/>
                  </a:moveTo>
                  <a:cubicBezTo>
                    <a:pt x="32129" y="355"/>
                    <a:pt x="31427" y="642"/>
                    <a:pt x="30721" y="816"/>
                  </a:cubicBezTo>
                  <a:cubicBezTo>
                    <a:pt x="30000" y="996"/>
                    <a:pt x="29217" y="1063"/>
                    <a:pt x="28397" y="1063"/>
                  </a:cubicBezTo>
                  <a:cubicBezTo>
                    <a:pt x="25910" y="1063"/>
                    <a:pt x="23072" y="441"/>
                    <a:pt x="20499" y="441"/>
                  </a:cubicBezTo>
                  <a:cubicBezTo>
                    <a:pt x="18745" y="441"/>
                    <a:pt x="17115" y="730"/>
                    <a:pt x="15802" y="1702"/>
                  </a:cubicBezTo>
                  <a:cubicBezTo>
                    <a:pt x="11930" y="4571"/>
                    <a:pt x="12938" y="11824"/>
                    <a:pt x="10605" y="15715"/>
                  </a:cubicBezTo>
                  <a:cubicBezTo>
                    <a:pt x="8186" y="19746"/>
                    <a:pt x="1366" y="22312"/>
                    <a:pt x="683" y="26890"/>
                  </a:cubicBezTo>
                  <a:cubicBezTo>
                    <a:pt x="1" y="31472"/>
                    <a:pt x="5778" y="35914"/>
                    <a:pt x="6914" y="40476"/>
                  </a:cubicBezTo>
                  <a:cubicBezTo>
                    <a:pt x="8013" y="44877"/>
                    <a:pt x="4933" y="51523"/>
                    <a:pt x="7801" y="55395"/>
                  </a:cubicBezTo>
                  <a:cubicBezTo>
                    <a:pt x="10670" y="59267"/>
                    <a:pt x="17919" y="58260"/>
                    <a:pt x="21810" y="60592"/>
                  </a:cubicBezTo>
                  <a:cubicBezTo>
                    <a:pt x="23373" y="61528"/>
                    <a:pt x="24716" y="63128"/>
                    <a:pt x="26041" y="64773"/>
                  </a:cubicBezTo>
                  <a:lnTo>
                    <a:pt x="29381" y="64773"/>
                  </a:lnTo>
                  <a:cubicBezTo>
                    <a:pt x="27611" y="62808"/>
                    <a:pt x="25921" y="60577"/>
                    <a:pt x="23897" y="59475"/>
                  </a:cubicBezTo>
                  <a:cubicBezTo>
                    <a:pt x="20124" y="57407"/>
                    <a:pt x="13285" y="58637"/>
                    <a:pt x="10420" y="55074"/>
                  </a:cubicBezTo>
                  <a:cubicBezTo>
                    <a:pt x="7556" y="51512"/>
                    <a:pt x="10224" y="45100"/>
                    <a:pt x="9020" y="40967"/>
                  </a:cubicBezTo>
                  <a:cubicBezTo>
                    <a:pt x="7767" y="36687"/>
                    <a:pt x="2122" y="32695"/>
                    <a:pt x="2597" y="28324"/>
                  </a:cubicBezTo>
                  <a:cubicBezTo>
                    <a:pt x="3073" y="23961"/>
                    <a:pt x="9443" y="21270"/>
                    <a:pt x="11583" y="17357"/>
                  </a:cubicBezTo>
                  <a:cubicBezTo>
                    <a:pt x="13648" y="13583"/>
                    <a:pt x="12417" y="6745"/>
                    <a:pt x="15980" y="3880"/>
                  </a:cubicBezTo>
                  <a:cubicBezTo>
                    <a:pt x="17350" y="2778"/>
                    <a:pt x="19142" y="2495"/>
                    <a:pt x="21064" y="2495"/>
                  </a:cubicBezTo>
                  <a:cubicBezTo>
                    <a:pt x="23095" y="2495"/>
                    <a:pt x="25272" y="2811"/>
                    <a:pt x="27248" y="2811"/>
                  </a:cubicBezTo>
                  <a:cubicBezTo>
                    <a:pt x="28263" y="2811"/>
                    <a:pt x="29225" y="2728"/>
                    <a:pt x="30087" y="2476"/>
                  </a:cubicBezTo>
                  <a:cubicBezTo>
                    <a:pt x="31585" y="2038"/>
                    <a:pt x="33049" y="1061"/>
                    <a:pt x="34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1"/>
            <p:cNvSpPr/>
            <p:nvPr/>
          </p:nvSpPr>
          <p:spPr>
            <a:xfrm>
              <a:off x="2471727" y="0"/>
              <a:ext cx="5520293" cy="5143379"/>
            </a:xfrm>
            <a:custGeom>
              <a:avLst/>
              <a:gdLst/>
              <a:ahLst/>
              <a:cxnLst/>
              <a:rect l="l" t="t" r="r" b="b"/>
              <a:pathLst>
                <a:path w="69394" h="64774" extrusionOk="0">
                  <a:moveTo>
                    <a:pt x="31412" y="0"/>
                  </a:moveTo>
                  <a:cubicBezTo>
                    <a:pt x="29407" y="1556"/>
                    <a:pt x="27427" y="3401"/>
                    <a:pt x="25324" y="4106"/>
                  </a:cubicBezTo>
                  <a:cubicBezTo>
                    <a:pt x="24285" y="4456"/>
                    <a:pt x="23077" y="4546"/>
                    <a:pt x="21804" y="4546"/>
                  </a:cubicBezTo>
                  <a:cubicBezTo>
                    <a:pt x="20463" y="4546"/>
                    <a:pt x="19049" y="4446"/>
                    <a:pt x="17681" y="4446"/>
                  </a:cubicBezTo>
                  <a:cubicBezTo>
                    <a:pt x="15526" y="4446"/>
                    <a:pt x="13486" y="4693"/>
                    <a:pt x="12029" y="5967"/>
                  </a:cubicBezTo>
                  <a:cubicBezTo>
                    <a:pt x="8764" y="8809"/>
                    <a:pt x="10187" y="15236"/>
                    <a:pt x="8371" y="18885"/>
                  </a:cubicBezTo>
                  <a:cubicBezTo>
                    <a:pt x="6496" y="22671"/>
                    <a:pt x="567" y="25456"/>
                    <a:pt x="284" y="29607"/>
                  </a:cubicBezTo>
                  <a:cubicBezTo>
                    <a:pt x="1" y="33759"/>
                    <a:pt x="5492" y="37325"/>
                    <a:pt x="6839" y="41333"/>
                  </a:cubicBezTo>
                  <a:cubicBezTo>
                    <a:pt x="8137" y="45198"/>
                    <a:pt x="5850" y="51368"/>
                    <a:pt x="8700" y="54633"/>
                  </a:cubicBezTo>
                  <a:cubicBezTo>
                    <a:pt x="11546" y="57894"/>
                    <a:pt x="17969" y="56475"/>
                    <a:pt x="21622" y="58286"/>
                  </a:cubicBezTo>
                  <a:cubicBezTo>
                    <a:pt x="24234" y="59581"/>
                    <a:pt x="26370" y="62808"/>
                    <a:pt x="28808" y="64773"/>
                  </a:cubicBezTo>
                  <a:lnTo>
                    <a:pt x="36827" y="64773"/>
                  </a:lnTo>
                  <a:cubicBezTo>
                    <a:pt x="39235" y="63117"/>
                    <a:pt x="41564" y="60660"/>
                    <a:pt x="44066" y="59822"/>
                  </a:cubicBezTo>
                  <a:cubicBezTo>
                    <a:pt x="45109" y="59472"/>
                    <a:pt x="46319" y="59382"/>
                    <a:pt x="47595" y="59382"/>
                  </a:cubicBezTo>
                  <a:cubicBezTo>
                    <a:pt x="48933" y="59382"/>
                    <a:pt x="50343" y="59481"/>
                    <a:pt x="51708" y="59481"/>
                  </a:cubicBezTo>
                  <a:cubicBezTo>
                    <a:pt x="53864" y="59481"/>
                    <a:pt x="55906" y="59234"/>
                    <a:pt x="57366" y="57962"/>
                  </a:cubicBezTo>
                  <a:cubicBezTo>
                    <a:pt x="60630" y="55116"/>
                    <a:pt x="59207" y="48689"/>
                    <a:pt x="61019" y="45039"/>
                  </a:cubicBezTo>
                  <a:cubicBezTo>
                    <a:pt x="62898" y="41254"/>
                    <a:pt x="68824" y="38469"/>
                    <a:pt x="69111" y="34317"/>
                  </a:cubicBezTo>
                  <a:cubicBezTo>
                    <a:pt x="69393" y="30166"/>
                    <a:pt x="63899" y="26600"/>
                    <a:pt x="62555" y="22592"/>
                  </a:cubicBezTo>
                  <a:cubicBezTo>
                    <a:pt x="61257" y="18727"/>
                    <a:pt x="63540" y="12556"/>
                    <a:pt x="60694" y="9292"/>
                  </a:cubicBezTo>
                  <a:cubicBezTo>
                    <a:pt x="57848" y="6031"/>
                    <a:pt x="51422" y="7454"/>
                    <a:pt x="47772" y="5639"/>
                  </a:cubicBezTo>
                  <a:cubicBezTo>
                    <a:pt x="45507" y="4517"/>
                    <a:pt x="43602" y="1944"/>
                    <a:pt x="41545" y="0"/>
                  </a:cubicBezTo>
                  <a:lnTo>
                    <a:pt x="38538" y="0"/>
                  </a:lnTo>
                  <a:cubicBezTo>
                    <a:pt x="41175" y="1664"/>
                    <a:pt x="43469" y="5073"/>
                    <a:pt x="46214" y="6299"/>
                  </a:cubicBezTo>
                  <a:cubicBezTo>
                    <a:pt x="49731" y="7877"/>
                    <a:pt x="55751" y="6288"/>
                    <a:pt x="58562" y="9265"/>
                  </a:cubicBezTo>
                  <a:cubicBezTo>
                    <a:pt x="61374" y="12244"/>
                    <a:pt x="59449" y="18161"/>
                    <a:pt x="60823" y="21765"/>
                  </a:cubicBezTo>
                  <a:cubicBezTo>
                    <a:pt x="62246" y="25501"/>
                    <a:pt x="67571" y="28664"/>
                    <a:pt x="67458" y="32596"/>
                  </a:cubicBezTo>
                  <a:cubicBezTo>
                    <a:pt x="67344" y="36529"/>
                    <a:pt x="61849" y="39386"/>
                    <a:pt x="60215" y="43035"/>
                  </a:cubicBezTo>
                  <a:cubicBezTo>
                    <a:pt x="58641" y="46553"/>
                    <a:pt x="60226" y="52573"/>
                    <a:pt x="57249" y="55384"/>
                  </a:cubicBezTo>
                  <a:cubicBezTo>
                    <a:pt x="54271" y="58196"/>
                    <a:pt x="48353" y="56271"/>
                    <a:pt x="44753" y="57645"/>
                  </a:cubicBezTo>
                  <a:cubicBezTo>
                    <a:pt x="41056" y="59048"/>
                    <a:pt x="37917" y="64281"/>
                    <a:pt x="34042" y="64281"/>
                  </a:cubicBezTo>
                  <a:cubicBezTo>
                    <a:pt x="34001" y="64281"/>
                    <a:pt x="33959" y="64281"/>
                    <a:pt x="33918" y="64280"/>
                  </a:cubicBezTo>
                  <a:cubicBezTo>
                    <a:pt x="29985" y="64166"/>
                    <a:pt x="27129" y="58671"/>
                    <a:pt x="23483" y="57037"/>
                  </a:cubicBezTo>
                  <a:cubicBezTo>
                    <a:pt x="19961" y="55463"/>
                    <a:pt x="13942" y="57048"/>
                    <a:pt x="11130" y="54071"/>
                  </a:cubicBezTo>
                  <a:cubicBezTo>
                    <a:pt x="8319" y="51096"/>
                    <a:pt x="10243" y="45175"/>
                    <a:pt x="8874" y="41575"/>
                  </a:cubicBezTo>
                  <a:cubicBezTo>
                    <a:pt x="7451" y="37839"/>
                    <a:pt x="2126" y="34676"/>
                    <a:pt x="2239" y="30739"/>
                  </a:cubicBezTo>
                  <a:cubicBezTo>
                    <a:pt x="2348" y="26807"/>
                    <a:pt x="7847" y="23954"/>
                    <a:pt x="9477" y="20305"/>
                  </a:cubicBezTo>
                  <a:cubicBezTo>
                    <a:pt x="11055" y="16783"/>
                    <a:pt x="9466" y="10767"/>
                    <a:pt x="12443" y="7952"/>
                  </a:cubicBezTo>
                  <a:cubicBezTo>
                    <a:pt x="15422" y="5141"/>
                    <a:pt x="21339" y="7069"/>
                    <a:pt x="24943" y="5695"/>
                  </a:cubicBezTo>
                  <a:cubicBezTo>
                    <a:pt x="27657" y="4661"/>
                    <a:pt x="30069" y="1570"/>
                    <a:pt x="32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1"/>
            <p:cNvSpPr/>
            <p:nvPr/>
          </p:nvSpPr>
          <p:spPr>
            <a:xfrm>
              <a:off x="2802022" y="45500"/>
              <a:ext cx="4907440" cy="4891745"/>
            </a:xfrm>
            <a:custGeom>
              <a:avLst/>
              <a:gdLst/>
              <a:ahLst/>
              <a:cxnLst/>
              <a:rect l="l" t="t" r="r" b="b"/>
              <a:pathLst>
                <a:path w="61690" h="61605" extrusionOk="0">
                  <a:moveTo>
                    <a:pt x="29704" y="1506"/>
                  </a:moveTo>
                  <a:cubicBezTo>
                    <a:pt x="33117" y="1506"/>
                    <a:pt x="35991" y="6027"/>
                    <a:pt x="39284" y="7198"/>
                  </a:cubicBezTo>
                  <a:cubicBezTo>
                    <a:pt x="40279" y="7551"/>
                    <a:pt x="41462" y="7622"/>
                    <a:pt x="42702" y="7622"/>
                  </a:cubicBezTo>
                  <a:cubicBezTo>
                    <a:pt x="43535" y="7622"/>
                    <a:pt x="44394" y="7590"/>
                    <a:pt x="45239" y="7590"/>
                  </a:cubicBezTo>
                  <a:cubicBezTo>
                    <a:pt x="47227" y="7590"/>
                    <a:pt x="49136" y="7767"/>
                    <a:pt x="50451" y="8953"/>
                  </a:cubicBezTo>
                  <a:cubicBezTo>
                    <a:pt x="53157" y="11394"/>
                    <a:pt x="51867" y="16784"/>
                    <a:pt x="53339" y="19882"/>
                  </a:cubicBezTo>
                  <a:cubicBezTo>
                    <a:pt x="54867" y="23094"/>
                    <a:pt x="59815" y="25524"/>
                    <a:pt x="59996" y="29023"/>
                  </a:cubicBezTo>
                  <a:cubicBezTo>
                    <a:pt x="60173" y="32521"/>
                    <a:pt x="55501" y="35442"/>
                    <a:pt x="54308" y="38794"/>
                  </a:cubicBezTo>
                  <a:cubicBezTo>
                    <a:pt x="53161" y="42028"/>
                    <a:pt x="54995" y="47255"/>
                    <a:pt x="52553" y="49962"/>
                  </a:cubicBezTo>
                  <a:cubicBezTo>
                    <a:pt x="50111" y="52667"/>
                    <a:pt x="44722" y="51380"/>
                    <a:pt x="41623" y="52852"/>
                  </a:cubicBezTo>
                  <a:cubicBezTo>
                    <a:pt x="38408" y="54381"/>
                    <a:pt x="35982" y="59328"/>
                    <a:pt x="32483" y="59506"/>
                  </a:cubicBezTo>
                  <a:cubicBezTo>
                    <a:pt x="32417" y="59509"/>
                    <a:pt x="32351" y="59511"/>
                    <a:pt x="32285" y="59511"/>
                  </a:cubicBezTo>
                  <a:cubicBezTo>
                    <a:pt x="28874" y="59511"/>
                    <a:pt x="26000" y="54989"/>
                    <a:pt x="22712" y="53822"/>
                  </a:cubicBezTo>
                  <a:cubicBezTo>
                    <a:pt x="21715" y="53469"/>
                    <a:pt x="20531" y="53398"/>
                    <a:pt x="19289" y="53398"/>
                  </a:cubicBezTo>
                  <a:cubicBezTo>
                    <a:pt x="18460" y="53398"/>
                    <a:pt x="17605" y="53430"/>
                    <a:pt x="16763" y="53430"/>
                  </a:cubicBezTo>
                  <a:cubicBezTo>
                    <a:pt x="14774" y="53430"/>
                    <a:pt x="12861" y="53253"/>
                    <a:pt x="11545" y="52063"/>
                  </a:cubicBezTo>
                  <a:cubicBezTo>
                    <a:pt x="8835" y="49622"/>
                    <a:pt x="10126" y="44236"/>
                    <a:pt x="8654" y="41138"/>
                  </a:cubicBezTo>
                  <a:cubicBezTo>
                    <a:pt x="7126" y="37922"/>
                    <a:pt x="2178" y="35496"/>
                    <a:pt x="2000" y="31997"/>
                  </a:cubicBezTo>
                  <a:cubicBezTo>
                    <a:pt x="1819" y="28499"/>
                    <a:pt x="6495" y="25574"/>
                    <a:pt x="7684" y="22223"/>
                  </a:cubicBezTo>
                  <a:cubicBezTo>
                    <a:pt x="8831" y="18988"/>
                    <a:pt x="6997" y="13761"/>
                    <a:pt x="9439" y="11055"/>
                  </a:cubicBezTo>
                  <a:cubicBezTo>
                    <a:pt x="11885" y="8349"/>
                    <a:pt x="17270" y="9640"/>
                    <a:pt x="20369" y="8164"/>
                  </a:cubicBezTo>
                  <a:cubicBezTo>
                    <a:pt x="23584" y="6639"/>
                    <a:pt x="26014" y="1692"/>
                    <a:pt x="29509" y="1511"/>
                  </a:cubicBezTo>
                  <a:cubicBezTo>
                    <a:pt x="29574" y="1507"/>
                    <a:pt x="29639" y="1506"/>
                    <a:pt x="29704" y="1506"/>
                  </a:cubicBezTo>
                  <a:close/>
                  <a:moveTo>
                    <a:pt x="30540" y="0"/>
                  </a:moveTo>
                  <a:cubicBezTo>
                    <a:pt x="30525" y="0"/>
                    <a:pt x="30510" y="1"/>
                    <a:pt x="30494" y="1"/>
                  </a:cubicBezTo>
                  <a:cubicBezTo>
                    <a:pt x="26781" y="42"/>
                    <a:pt x="23996" y="5186"/>
                    <a:pt x="20527" y="6670"/>
                  </a:cubicBezTo>
                  <a:cubicBezTo>
                    <a:pt x="17176" y="8100"/>
                    <a:pt x="11522" y="6503"/>
                    <a:pt x="8816" y="9270"/>
                  </a:cubicBezTo>
                  <a:cubicBezTo>
                    <a:pt x="6114" y="12036"/>
                    <a:pt x="7835" y="17656"/>
                    <a:pt x="6484" y="21033"/>
                  </a:cubicBezTo>
                  <a:cubicBezTo>
                    <a:pt x="5080" y="24536"/>
                    <a:pt x="0" y="27438"/>
                    <a:pt x="45" y="31155"/>
                  </a:cubicBezTo>
                  <a:cubicBezTo>
                    <a:pt x="87" y="34869"/>
                    <a:pt x="5231" y="37654"/>
                    <a:pt x="6710" y="41122"/>
                  </a:cubicBezTo>
                  <a:cubicBezTo>
                    <a:pt x="8141" y="44470"/>
                    <a:pt x="6548" y="50127"/>
                    <a:pt x="9314" y="52829"/>
                  </a:cubicBezTo>
                  <a:cubicBezTo>
                    <a:pt x="12077" y="55536"/>
                    <a:pt x="17697" y="53811"/>
                    <a:pt x="21078" y="55165"/>
                  </a:cubicBezTo>
                  <a:cubicBezTo>
                    <a:pt x="24566" y="56563"/>
                    <a:pt x="27459" y="61605"/>
                    <a:pt x="31151" y="61605"/>
                  </a:cubicBezTo>
                  <a:cubicBezTo>
                    <a:pt x="31166" y="61605"/>
                    <a:pt x="31181" y="61604"/>
                    <a:pt x="31196" y="61604"/>
                  </a:cubicBezTo>
                  <a:cubicBezTo>
                    <a:pt x="34914" y="61563"/>
                    <a:pt x="37695" y="56419"/>
                    <a:pt x="41167" y="54935"/>
                  </a:cubicBezTo>
                  <a:cubicBezTo>
                    <a:pt x="44515" y="53509"/>
                    <a:pt x="50172" y="55102"/>
                    <a:pt x="52874" y="52335"/>
                  </a:cubicBezTo>
                  <a:cubicBezTo>
                    <a:pt x="55576" y="49569"/>
                    <a:pt x="53855" y="43949"/>
                    <a:pt x="55206" y="40572"/>
                  </a:cubicBezTo>
                  <a:cubicBezTo>
                    <a:pt x="56610" y="37069"/>
                    <a:pt x="61690" y="34167"/>
                    <a:pt x="61649" y="30453"/>
                  </a:cubicBezTo>
                  <a:cubicBezTo>
                    <a:pt x="61604" y="26736"/>
                    <a:pt x="56464" y="23951"/>
                    <a:pt x="54980" y="20483"/>
                  </a:cubicBezTo>
                  <a:cubicBezTo>
                    <a:pt x="53550" y="17135"/>
                    <a:pt x="55146" y="11478"/>
                    <a:pt x="52379" y="8776"/>
                  </a:cubicBezTo>
                  <a:cubicBezTo>
                    <a:pt x="49613" y="6069"/>
                    <a:pt x="43994" y="7794"/>
                    <a:pt x="40616" y="6440"/>
                  </a:cubicBezTo>
                  <a:cubicBezTo>
                    <a:pt x="37124" y="5042"/>
                    <a:pt x="34235" y="0"/>
                    <a:pt x="30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1"/>
            <p:cNvSpPr/>
            <p:nvPr/>
          </p:nvSpPr>
          <p:spPr>
            <a:xfrm>
              <a:off x="3091747" y="283483"/>
              <a:ext cx="4376046" cy="4322888"/>
            </a:xfrm>
            <a:custGeom>
              <a:avLst/>
              <a:gdLst/>
              <a:ahLst/>
              <a:cxnLst/>
              <a:rect l="l" t="t" r="r" b="b"/>
              <a:pathLst>
                <a:path w="55010" h="54441" extrusionOk="0">
                  <a:moveTo>
                    <a:pt x="24757" y="1466"/>
                  </a:moveTo>
                  <a:cubicBezTo>
                    <a:pt x="27661" y="1466"/>
                    <a:pt x="30427" y="5040"/>
                    <a:pt x="33313" y="5812"/>
                  </a:cubicBezTo>
                  <a:cubicBezTo>
                    <a:pt x="33846" y="5955"/>
                    <a:pt x="34431" y="6006"/>
                    <a:pt x="35046" y="6006"/>
                  </a:cubicBezTo>
                  <a:cubicBezTo>
                    <a:pt x="36602" y="6006"/>
                    <a:pt x="38353" y="5678"/>
                    <a:pt x="39959" y="5678"/>
                  </a:cubicBezTo>
                  <a:cubicBezTo>
                    <a:pt x="41203" y="5678"/>
                    <a:pt x="42361" y="5875"/>
                    <a:pt x="43273" y="6575"/>
                  </a:cubicBezTo>
                  <a:cubicBezTo>
                    <a:pt x="45828" y="8533"/>
                    <a:pt x="45069" y="13368"/>
                    <a:pt x="46583" y="15995"/>
                  </a:cubicBezTo>
                  <a:cubicBezTo>
                    <a:pt x="48157" y="18716"/>
                    <a:pt x="52686" y="20508"/>
                    <a:pt x="53089" y="23577"/>
                  </a:cubicBezTo>
                  <a:cubicBezTo>
                    <a:pt x="53493" y="26645"/>
                    <a:pt x="49579" y="29547"/>
                    <a:pt x="48768" y="32586"/>
                  </a:cubicBezTo>
                  <a:cubicBezTo>
                    <a:pt x="47987" y="35510"/>
                    <a:pt x="49968" y="39986"/>
                    <a:pt x="48006" y="42541"/>
                  </a:cubicBezTo>
                  <a:cubicBezTo>
                    <a:pt x="46046" y="45096"/>
                    <a:pt x="41212" y="44338"/>
                    <a:pt x="38586" y="45855"/>
                  </a:cubicBezTo>
                  <a:cubicBezTo>
                    <a:pt x="35865" y="47425"/>
                    <a:pt x="34072" y="51954"/>
                    <a:pt x="31004" y="52358"/>
                  </a:cubicBezTo>
                  <a:cubicBezTo>
                    <a:pt x="30854" y="52377"/>
                    <a:pt x="30704" y="52387"/>
                    <a:pt x="30555" y="52387"/>
                  </a:cubicBezTo>
                  <a:cubicBezTo>
                    <a:pt x="27652" y="52387"/>
                    <a:pt x="24885" y="48808"/>
                    <a:pt x="21998" y="48040"/>
                  </a:cubicBezTo>
                  <a:cubicBezTo>
                    <a:pt x="21465" y="47897"/>
                    <a:pt x="20881" y="47846"/>
                    <a:pt x="20266" y="47846"/>
                  </a:cubicBezTo>
                  <a:cubicBezTo>
                    <a:pt x="18710" y="47846"/>
                    <a:pt x="16959" y="48174"/>
                    <a:pt x="15353" y="48174"/>
                  </a:cubicBezTo>
                  <a:cubicBezTo>
                    <a:pt x="14109" y="48174"/>
                    <a:pt x="12952" y="47977"/>
                    <a:pt x="12040" y="47277"/>
                  </a:cubicBezTo>
                  <a:cubicBezTo>
                    <a:pt x="9484" y="45315"/>
                    <a:pt x="10243" y="40480"/>
                    <a:pt x="8729" y="37854"/>
                  </a:cubicBezTo>
                  <a:cubicBezTo>
                    <a:pt x="7159" y="35133"/>
                    <a:pt x="2627" y="33340"/>
                    <a:pt x="2223" y="30276"/>
                  </a:cubicBezTo>
                  <a:cubicBezTo>
                    <a:pt x="1819" y="27207"/>
                    <a:pt x="5733" y="24302"/>
                    <a:pt x="6544" y="21267"/>
                  </a:cubicBezTo>
                  <a:cubicBezTo>
                    <a:pt x="7330" y="18338"/>
                    <a:pt x="5344" y="13866"/>
                    <a:pt x="7307" y="11311"/>
                  </a:cubicBezTo>
                  <a:cubicBezTo>
                    <a:pt x="9265" y="8756"/>
                    <a:pt x="14100" y="9511"/>
                    <a:pt x="16727" y="7998"/>
                  </a:cubicBezTo>
                  <a:cubicBezTo>
                    <a:pt x="19451" y="6424"/>
                    <a:pt x="21240" y="1895"/>
                    <a:pt x="24308" y="1495"/>
                  </a:cubicBezTo>
                  <a:cubicBezTo>
                    <a:pt x="24458" y="1476"/>
                    <a:pt x="24608" y="1466"/>
                    <a:pt x="24757" y="1466"/>
                  </a:cubicBezTo>
                  <a:close/>
                  <a:moveTo>
                    <a:pt x="25354" y="0"/>
                  </a:moveTo>
                  <a:cubicBezTo>
                    <a:pt x="25243" y="0"/>
                    <a:pt x="25133" y="5"/>
                    <a:pt x="25022" y="15"/>
                  </a:cubicBezTo>
                  <a:cubicBezTo>
                    <a:pt x="21738" y="313"/>
                    <a:pt x="19640" y="5058"/>
                    <a:pt x="16677" y="6613"/>
                  </a:cubicBezTo>
                  <a:cubicBezTo>
                    <a:pt x="13820" y="8111"/>
                    <a:pt x="8706" y="7103"/>
                    <a:pt x="6514" y="9738"/>
                  </a:cubicBezTo>
                  <a:cubicBezTo>
                    <a:pt x="4318" y="12372"/>
                    <a:pt x="6235" y="17218"/>
                    <a:pt x="5280" y="20301"/>
                  </a:cubicBezTo>
                  <a:cubicBezTo>
                    <a:pt x="4284" y="23497"/>
                    <a:pt x="0" y="26422"/>
                    <a:pt x="302" y="29702"/>
                  </a:cubicBezTo>
                  <a:cubicBezTo>
                    <a:pt x="600" y="32985"/>
                    <a:pt x="5344" y="35084"/>
                    <a:pt x="6899" y="38047"/>
                  </a:cubicBezTo>
                  <a:cubicBezTo>
                    <a:pt x="8401" y="40903"/>
                    <a:pt x="7389" y="46017"/>
                    <a:pt x="10024" y="48214"/>
                  </a:cubicBezTo>
                  <a:cubicBezTo>
                    <a:pt x="11102" y="49109"/>
                    <a:pt x="12547" y="49319"/>
                    <a:pt x="14091" y="49319"/>
                  </a:cubicBezTo>
                  <a:cubicBezTo>
                    <a:pt x="15452" y="49319"/>
                    <a:pt x="16890" y="49156"/>
                    <a:pt x="18218" y="49156"/>
                  </a:cubicBezTo>
                  <a:cubicBezTo>
                    <a:pt x="19069" y="49156"/>
                    <a:pt x="19875" y="49223"/>
                    <a:pt x="20587" y="49444"/>
                  </a:cubicBezTo>
                  <a:cubicBezTo>
                    <a:pt x="23677" y="50407"/>
                    <a:pt x="26512" y="54440"/>
                    <a:pt x="29660" y="54440"/>
                  </a:cubicBezTo>
                  <a:cubicBezTo>
                    <a:pt x="29769" y="54440"/>
                    <a:pt x="29878" y="54435"/>
                    <a:pt x="29988" y="54425"/>
                  </a:cubicBezTo>
                  <a:cubicBezTo>
                    <a:pt x="33272" y="54124"/>
                    <a:pt x="35370" y="49379"/>
                    <a:pt x="38333" y="47825"/>
                  </a:cubicBezTo>
                  <a:cubicBezTo>
                    <a:pt x="41190" y="46322"/>
                    <a:pt x="46304" y="47334"/>
                    <a:pt x="48500" y="44700"/>
                  </a:cubicBezTo>
                  <a:cubicBezTo>
                    <a:pt x="50693" y="42062"/>
                    <a:pt x="48775" y="37216"/>
                    <a:pt x="49730" y="34133"/>
                  </a:cubicBezTo>
                  <a:cubicBezTo>
                    <a:pt x="50726" y="30940"/>
                    <a:pt x="55010" y="28015"/>
                    <a:pt x="54712" y="24735"/>
                  </a:cubicBezTo>
                  <a:cubicBezTo>
                    <a:pt x="54410" y="21452"/>
                    <a:pt x="49666" y="19353"/>
                    <a:pt x="48112" y="16391"/>
                  </a:cubicBezTo>
                  <a:cubicBezTo>
                    <a:pt x="46609" y="13534"/>
                    <a:pt x="47621" y="8420"/>
                    <a:pt x="44987" y="6223"/>
                  </a:cubicBezTo>
                  <a:cubicBezTo>
                    <a:pt x="43910" y="5328"/>
                    <a:pt x="42465" y="5118"/>
                    <a:pt x="40922" y="5118"/>
                  </a:cubicBezTo>
                  <a:cubicBezTo>
                    <a:pt x="39561" y="5118"/>
                    <a:pt x="38123" y="5281"/>
                    <a:pt x="36795" y="5281"/>
                  </a:cubicBezTo>
                  <a:cubicBezTo>
                    <a:pt x="35943" y="5281"/>
                    <a:pt x="35136" y="5214"/>
                    <a:pt x="34423" y="4993"/>
                  </a:cubicBezTo>
                  <a:cubicBezTo>
                    <a:pt x="31335" y="4034"/>
                    <a:pt x="28500" y="0"/>
                    <a:pt x="25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1"/>
            <p:cNvSpPr/>
            <p:nvPr/>
          </p:nvSpPr>
          <p:spPr>
            <a:xfrm>
              <a:off x="3380198" y="513604"/>
              <a:ext cx="3847197" cy="3768958"/>
            </a:xfrm>
            <a:custGeom>
              <a:avLst/>
              <a:gdLst/>
              <a:ahLst/>
              <a:cxnLst/>
              <a:rect l="l" t="t" r="r" b="b"/>
              <a:pathLst>
                <a:path w="48362" h="47465" extrusionOk="0">
                  <a:moveTo>
                    <a:pt x="20276" y="1398"/>
                  </a:moveTo>
                  <a:cubicBezTo>
                    <a:pt x="22737" y="1398"/>
                    <a:pt x="25312" y="4154"/>
                    <a:pt x="27800" y="4609"/>
                  </a:cubicBezTo>
                  <a:cubicBezTo>
                    <a:pt x="28087" y="4661"/>
                    <a:pt x="28387" y="4684"/>
                    <a:pt x="28697" y="4684"/>
                  </a:cubicBezTo>
                  <a:cubicBezTo>
                    <a:pt x="30419" y="4684"/>
                    <a:pt x="32466" y="4000"/>
                    <a:pt x="34261" y="4000"/>
                  </a:cubicBezTo>
                  <a:cubicBezTo>
                    <a:pt x="35097" y="4000"/>
                    <a:pt x="35879" y="4148"/>
                    <a:pt x="36548" y="4583"/>
                  </a:cubicBezTo>
                  <a:cubicBezTo>
                    <a:pt x="38915" y="6115"/>
                    <a:pt x="38594" y="10387"/>
                    <a:pt x="40100" y="12576"/>
                  </a:cubicBezTo>
                  <a:cubicBezTo>
                    <a:pt x="41659" y="14844"/>
                    <a:pt x="45738" y="16093"/>
                    <a:pt x="46304" y="18742"/>
                  </a:cubicBezTo>
                  <a:cubicBezTo>
                    <a:pt x="46874" y="21392"/>
                    <a:pt x="43659" y="24200"/>
                    <a:pt x="43160" y="26910"/>
                  </a:cubicBezTo>
                  <a:cubicBezTo>
                    <a:pt x="42681" y="29521"/>
                    <a:pt x="44723" y="33288"/>
                    <a:pt x="43190" y="35658"/>
                  </a:cubicBezTo>
                  <a:cubicBezTo>
                    <a:pt x="41655" y="38024"/>
                    <a:pt x="37383" y="37699"/>
                    <a:pt x="35197" y="39205"/>
                  </a:cubicBezTo>
                  <a:cubicBezTo>
                    <a:pt x="32925" y="40768"/>
                    <a:pt x="31680" y="44847"/>
                    <a:pt x="29031" y="45414"/>
                  </a:cubicBezTo>
                  <a:cubicBezTo>
                    <a:pt x="28817" y="45459"/>
                    <a:pt x="28602" y="45480"/>
                    <a:pt x="28387" y="45480"/>
                  </a:cubicBezTo>
                  <a:cubicBezTo>
                    <a:pt x="25926" y="45480"/>
                    <a:pt x="23352" y="42728"/>
                    <a:pt x="20863" y="42270"/>
                  </a:cubicBezTo>
                  <a:cubicBezTo>
                    <a:pt x="20577" y="42217"/>
                    <a:pt x="20277" y="42195"/>
                    <a:pt x="19967" y="42195"/>
                  </a:cubicBezTo>
                  <a:cubicBezTo>
                    <a:pt x="18243" y="42195"/>
                    <a:pt x="16194" y="42880"/>
                    <a:pt x="14397" y="42880"/>
                  </a:cubicBezTo>
                  <a:cubicBezTo>
                    <a:pt x="13563" y="42880"/>
                    <a:pt x="12783" y="42733"/>
                    <a:pt x="12115" y="42300"/>
                  </a:cubicBezTo>
                  <a:cubicBezTo>
                    <a:pt x="9750" y="40764"/>
                    <a:pt x="10070" y="36492"/>
                    <a:pt x="8568" y="34303"/>
                  </a:cubicBezTo>
                  <a:cubicBezTo>
                    <a:pt x="7005" y="32035"/>
                    <a:pt x="2926" y="30785"/>
                    <a:pt x="2359" y="28136"/>
                  </a:cubicBezTo>
                  <a:cubicBezTo>
                    <a:pt x="1793" y="25487"/>
                    <a:pt x="5005" y="22679"/>
                    <a:pt x="5503" y="19973"/>
                  </a:cubicBezTo>
                  <a:cubicBezTo>
                    <a:pt x="5982" y="17361"/>
                    <a:pt x="3941" y="13591"/>
                    <a:pt x="5473" y="11225"/>
                  </a:cubicBezTo>
                  <a:cubicBezTo>
                    <a:pt x="7010" y="8855"/>
                    <a:pt x="11281" y="9179"/>
                    <a:pt x="13467" y="7673"/>
                  </a:cubicBezTo>
                  <a:cubicBezTo>
                    <a:pt x="15738" y="6111"/>
                    <a:pt x="16984" y="2031"/>
                    <a:pt x="19633" y="1465"/>
                  </a:cubicBezTo>
                  <a:cubicBezTo>
                    <a:pt x="19847" y="1419"/>
                    <a:pt x="20061" y="1398"/>
                    <a:pt x="20276" y="1398"/>
                  </a:cubicBezTo>
                  <a:close/>
                  <a:moveTo>
                    <a:pt x="20648" y="0"/>
                  </a:moveTo>
                  <a:cubicBezTo>
                    <a:pt x="20465" y="0"/>
                    <a:pt x="20281" y="15"/>
                    <a:pt x="20098" y="47"/>
                  </a:cubicBezTo>
                  <a:cubicBezTo>
                    <a:pt x="17240" y="540"/>
                    <a:pt x="15731" y="4847"/>
                    <a:pt x="13240" y="6420"/>
                  </a:cubicBezTo>
                  <a:cubicBezTo>
                    <a:pt x="10840" y="7938"/>
                    <a:pt x="6285" y="7410"/>
                    <a:pt x="4545" y="9874"/>
                  </a:cubicBezTo>
                  <a:cubicBezTo>
                    <a:pt x="2805" y="12338"/>
                    <a:pt x="4828" y="16452"/>
                    <a:pt x="4205" y="19226"/>
                  </a:cubicBezTo>
                  <a:cubicBezTo>
                    <a:pt x="3556" y="22097"/>
                    <a:pt x="1" y="24962"/>
                    <a:pt x="495" y="27819"/>
                  </a:cubicBezTo>
                  <a:cubicBezTo>
                    <a:pt x="990" y="30672"/>
                    <a:pt x="5296" y="32182"/>
                    <a:pt x="6866" y="34673"/>
                  </a:cubicBezTo>
                  <a:cubicBezTo>
                    <a:pt x="8383" y="37077"/>
                    <a:pt x="7855" y="41628"/>
                    <a:pt x="10319" y="43368"/>
                  </a:cubicBezTo>
                  <a:cubicBezTo>
                    <a:pt x="11101" y="43920"/>
                    <a:pt x="12047" y="44094"/>
                    <a:pt x="13063" y="44094"/>
                  </a:cubicBezTo>
                  <a:cubicBezTo>
                    <a:pt x="14799" y="44094"/>
                    <a:pt x="16739" y="43587"/>
                    <a:pt x="18411" y="43587"/>
                  </a:cubicBezTo>
                  <a:cubicBezTo>
                    <a:pt x="18853" y="43587"/>
                    <a:pt x="19276" y="43622"/>
                    <a:pt x="19671" y="43712"/>
                  </a:cubicBezTo>
                  <a:cubicBezTo>
                    <a:pt x="22358" y="44319"/>
                    <a:pt x="25037" y="47465"/>
                    <a:pt x="27710" y="47465"/>
                  </a:cubicBezTo>
                  <a:cubicBezTo>
                    <a:pt x="27895" y="47465"/>
                    <a:pt x="28080" y="47450"/>
                    <a:pt x="28264" y="47418"/>
                  </a:cubicBezTo>
                  <a:cubicBezTo>
                    <a:pt x="31121" y="46927"/>
                    <a:pt x="32631" y="42621"/>
                    <a:pt x="35122" y="41047"/>
                  </a:cubicBezTo>
                  <a:cubicBezTo>
                    <a:pt x="37522" y="39530"/>
                    <a:pt x="42077" y="40059"/>
                    <a:pt x="43817" y="37594"/>
                  </a:cubicBezTo>
                  <a:cubicBezTo>
                    <a:pt x="45557" y="35129"/>
                    <a:pt x="43534" y="31012"/>
                    <a:pt x="44157" y="28242"/>
                  </a:cubicBezTo>
                  <a:cubicBezTo>
                    <a:pt x="44806" y="25370"/>
                    <a:pt x="48361" y="22505"/>
                    <a:pt x="47867" y="19648"/>
                  </a:cubicBezTo>
                  <a:cubicBezTo>
                    <a:pt x="47372" y="16791"/>
                    <a:pt x="43066" y="15286"/>
                    <a:pt x="41497" y="12795"/>
                  </a:cubicBezTo>
                  <a:cubicBezTo>
                    <a:pt x="39979" y="10390"/>
                    <a:pt x="40507" y="5839"/>
                    <a:pt x="38043" y="4100"/>
                  </a:cubicBezTo>
                  <a:cubicBezTo>
                    <a:pt x="37260" y="3547"/>
                    <a:pt x="36312" y="3373"/>
                    <a:pt x="35294" y="3373"/>
                  </a:cubicBezTo>
                  <a:cubicBezTo>
                    <a:pt x="33558" y="3373"/>
                    <a:pt x="31618" y="3879"/>
                    <a:pt x="29946" y="3879"/>
                  </a:cubicBezTo>
                  <a:cubicBezTo>
                    <a:pt x="29506" y="3879"/>
                    <a:pt x="29085" y="3844"/>
                    <a:pt x="28691" y="3756"/>
                  </a:cubicBezTo>
                  <a:cubicBezTo>
                    <a:pt x="26003" y="3152"/>
                    <a:pt x="23323" y="0"/>
                    <a:pt x="20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1"/>
            <p:cNvSpPr/>
            <p:nvPr/>
          </p:nvSpPr>
          <p:spPr>
            <a:xfrm>
              <a:off x="3663002" y="732529"/>
              <a:ext cx="3329565" cy="3238056"/>
            </a:xfrm>
            <a:custGeom>
              <a:avLst/>
              <a:gdLst/>
              <a:ahLst/>
              <a:cxnLst/>
              <a:rect l="l" t="t" r="r" b="b"/>
              <a:pathLst>
                <a:path w="41855" h="40779" extrusionOk="0">
                  <a:moveTo>
                    <a:pt x="16289" y="1307"/>
                  </a:moveTo>
                  <a:cubicBezTo>
                    <a:pt x="18357" y="1307"/>
                    <a:pt x="20675" y="3359"/>
                    <a:pt x="22777" y="3576"/>
                  </a:cubicBezTo>
                  <a:cubicBezTo>
                    <a:pt x="22905" y="3590"/>
                    <a:pt x="23034" y="3596"/>
                    <a:pt x="23167" y="3596"/>
                  </a:cubicBezTo>
                  <a:cubicBezTo>
                    <a:pt x="24875" y="3596"/>
                    <a:pt x="26959" y="2584"/>
                    <a:pt x="28754" y="2584"/>
                  </a:cubicBezTo>
                  <a:cubicBezTo>
                    <a:pt x="29318" y="2584"/>
                    <a:pt x="29854" y="2684"/>
                    <a:pt x="30340" y="2946"/>
                  </a:cubicBezTo>
                  <a:cubicBezTo>
                    <a:pt x="32492" y="4109"/>
                    <a:pt x="32511" y="7826"/>
                    <a:pt x="33960" y="9615"/>
                  </a:cubicBezTo>
                  <a:cubicBezTo>
                    <a:pt x="35469" y="11468"/>
                    <a:pt x="39081" y="12265"/>
                    <a:pt x="39757" y="14517"/>
                  </a:cubicBezTo>
                  <a:cubicBezTo>
                    <a:pt x="40428" y="16771"/>
                    <a:pt x="37843" y="19420"/>
                    <a:pt x="37602" y="21794"/>
                  </a:cubicBezTo>
                  <a:cubicBezTo>
                    <a:pt x="37364" y="24085"/>
                    <a:pt x="39391" y="27206"/>
                    <a:pt x="38228" y="29357"/>
                  </a:cubicBezTo>
                  <a:cubicBezTo>
                    <a:pt x="37066" y="31512"/>
                    <a:pt x="33348" y="31527"/>
                    <a:pt x="31560" y="32980"/>
                  </a:cubicBezTo>
                  <a:cubicBezTo>
                    <a:pt x="29706" y="34486"/>
                    <a:pt x="28910" y="38098"/>
                    <a:pt x="26657" y="38774"/>
                  </a:cubicBezTo>
                  <a:cubicBezTo>
                    <a:pt x="26399" y="38850"/>
                    <a:pt x="26137" y="38884"/>
                    <a:pt x="25870" y="38884"/>
                  </a:cubicBezTo>
                  <a:cubicBezTo>
                    <a:pt x="23802" y="38884"/>
                    <a:pt x="21483" y="36832"/>
                    <a:pt x="19381" y="36618"/>
                  </a:cubicBezTo>
                  <a:cubicBezTo>
                    <a:pt x="19252" y="36604"/>
                    <a:pt x="19120" y="36598"/>
                    <a:pt x="18987" y="36598"/>
                  </a:cubicBezTo>
                  <a:cubicBezTo>
                    <a:pt x="17279" y="36598"/>
                    <a:pt x="15196" y="37607"/>
                    <a:pt x="13403" y="37607"/>
                  </a:cubicBezTo>
                  <a:cubicBezTo>
                    <a:pt x="12839" y="37607"/>
                    <a:pt x="12303" y="37507"/>
                    <a:pt x="11818" y="37245"/>
                  </a:cubicBezTo>
                  <a:cubicBezTo>
                    <a:pt x="9666" y="36082"/>
                    <a:pt x="9647" y="32365"/>
                    <a:pt x="8194" y="30580"/>
                  </a:cubicBezTo>
                  <a:cubicBezTo>
                    <a:pt x="6688" y="28723"/>
                    <a:pt x="3077" y="27927"/>
                    <a:pt x="2401" y="25673"/>
                  </a:cubicBezTo>
                  <a:cubicBezTo>
                    <a:pt x="1729" y="23421"/>
                    <a:pt x="4315" y="20771"/>
                    <a:pt x="4556" y="18397"/>
                  </a:cubicBezTo>
                  <a:cubicBezTo>
                    <a:pt x="4791" y="16107"/>
                    <a:pt x="2767" y="12989"/>
                    <a:pt x="3930" y="10834"/>
                  </a:cubicBezTo>
                  <a:cubicBezTo>
                    <a:pt x="5092" y="8683"/>
                    <a:pt x="8809" y="8664"/>
                    <a:pt x="10595" y="7215"/>
                  </a:cubicBezTo>
                  <a:cubicBezTo>
                    <a:pt x="12452" y="5705"/>
                    <a:pt x="13248" y="2094"/>
                    <a:pt x="15501" y="1418"/>
                  </a:cubicBezTo>
                  <a:cubicBezTo>
                    <a:pt x="15759" y="1341"/>
                    <a:pt x="16022" y="1307"/>
                    <a:pt x="16289" y="1307"/>
                  </a:cubicBezTo>
                  <a:close/>
                  <a:moveTo>
                    <a:pt x="16457" y="1"/>
                  </a:moveTo>
                  <a:cubicBezTo>
                    <a:pt x="16214" y="1"/>
                    <a:pt x="15973" y="28"/>
                    <a:pt x="15735" y="89"/>
                  </a:cubicBezTo>
                  <a:cubicBezTo>
                    <a:pt x="13286" y="716"/>
                    <a:pt x="12274" y="4562"/>
                    <a:pt x="10217" y="6102"/>
                  </a:cubicBezTo>
                  <a:cubicBezTo>
                    <a:pt x="8236" y="7584"/>
                    <a:pt x="4243" y="7441"/>
                    <a:pt x="2899" y="9706"/>
                  </a:cubicBezTo>
                  <a:cubicBezTo>
                    <a:pt x="1560" y="11970"/>
                    <a:pt x="3601" y="15405"/>
                    <a:pt x="3254" y="17858"/>
                  </a:cubicBezTo>
                  <a:cubicBezTo>
                    <a:pt x="2889" y="20397"/>
                    <a:pt x="1" y="23134"/>
                    <a:pt x="628" y="25583"/>
                  </a:cubicBezTo>
                  <a:cubicBezTo>
                    <a:pt x="1254" y="28032"/>
                    <a:pt x="5099" y="29044"/>
                    <a:pt x="6639" y="31097"/>
                  </a:cubicBezTo>
                  <a:cubicBezTo>
                    <a:pt x="8123" y="33078"/>
                    <a:pt x="7979" y="37075"/>
                    <a:pt x="10243" y="38415"/>
                  </a:cubicBezTo>
                  <a:cubicBezTo>
                    <a:pt x="10816" y="38754"/>
                    <a:pt x="11463" y="38877"/>
                    <a:pt x="12150" y="38877"/>
                  </a:cubicBezTo>
                  <a:cubicBezTo>
                    <a:pt x="13961" y="38877"/>
                    <a:pt x="16050" y="38022"/>
                    <a:pt x="17780" y="38022"/>
                  </a:cubicBezTo>
                  <a:cubicBezTo>
                    <a:pt x="17991" y="38022"/>
                    <a:pt x="18196" y="38035"/>
                    <a:pt x="18395" y="38063"/>
                  </a:cubicBezTo>
                  <a:cubicBezTo>
                    <a:pt x="20689" y="38394"/>
                    <a:pt x="23141" y="40779"/>
                    <a:pt x="25398" y="40779"/>
                  </a:cubicBezTo>
                  <a:cubicBezTo>
                    <a:pt x="25642" y="40779"/>
                    <a:pt x="25883" y="40751"/>
                    <a:pt x="26121" y="40690"/>
                  </a:cubicBezTo>
                  <a:cubicBezTo>
                    <a:pt x="28571" y="40064"/>
                    <a:pt x="29581" y="36218"/>
                    <a:pt x="31638" y="34679"/>
                  </a:cubicBezTo>
                  <a:cubicBezTo>
                    <a:pt x="33620" y="33195"/>
                    <a:pt x="37613" y="33334"/>
                    <a:pt x="38956" y="31075"/>
                  </a:cubicBezTo>
                  <a:cubicBezTo>
                    <a:pt x="40297" y="28810"/>
                    <a:pt x="38254" y="25375"/>
                    <a:pt x="38602" y="22923"/>
                  </a:cubicBezTo>
                  <a:cubicBezTo>
                    <a:pt x="38964" y="20382"/>
                    <a:pt x="41854" y="17647"/>
                    <a:pt x="41229" y="15197"/>
                  </a:cubicBezTo>
                  <a:cubicBezTo>
                    <a:pt x="40602" y="12747"/>
                    <a:pt x="36752" y="11737"/>
                    <a:pt x="35216" y="9683"/>
                  </a:cubicBezTo>
                  <a:cubicBezTo>
                    <a:pt x="33733" y="7698"/>
                    <a:pt x="33873" y="3705"/>
                    <a:pt x="31612" y="2362"/>
                  </a:cubicBezTo>
                  <a:cubicBezTo>
                    <a:pt x="31040" y="2023"/>
                    <a:pt x="30393" y="1900"/>
                    <a:pt x="29707" y="1900"/>
                  </a:cubicBezTo>
                  <a:cubicBezTo>
                    <a:pt x="27896" y="1900"/>
                    <a:pt x="25808" y="2754"/>
                    <a:pt x="24077" y="2754"/>
                  </a:cubicBezTo>
                  <a:cubicBezTo>
                    <a:pt x="23866" y="2754"/>
                    <a:pt x="23660" y="2741"/>
                    <a:pt x="23460" y="2712"/>
                  </a:cubicBezTo>
                  <a:cubicBezTo>
                    <a:pt x="21167" y="2385"/>
                    <a:pt x="18714" y="1"/>
                    <a:pt x="16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1"/>
            <p:cNvSpPr/>
            <p:nvPr/>
          </p:nvSpPr>
          <p:spPr>
            <a:xfrm>
              <a:off x="3935066" y="936287"/>
              <a:ext cx="2833571" cy="2737408"/>
            </a:xfrm>
            <a:custGeom>
              <a:avLst/>
              <a:gdLst/>
              <a:ahLst/>
              <a:cxnLst/>
              <a:rect l="l" t="t" r="r" b="b"/>
              <a:pathLst>
                <a:path w="35620" h="34474" extrusionOk="0">
                  <a:moveTo>
                    <a:pt x="12809" y="1200"/>
                  </a:moveTo>
                  <a:cubicBezTo>
                    <a:pt x="14531" y="1200"/>
                    <a:pt x="16548" y="2664"/>
                    <a:pt x="18286" y="2705"/>
                  </a:cubicBezTo>
                  <a:cubicBezTo>
                    <a:pt x="18307" y="2706"/>
                    <a:pt x="18328" y="2706"/>
                    <a:pt x="18349" y="2706"/>
                  </a:cubicBezTo>
                  <a:cubicBezTo>
                    <a:pt x="19958" y="2706"/>
                    <a:pt x="21923" y="1435"/>
                    <a:pt x="23626" y="1435"/>
                  </a:cubicBezTo>
                  <a:cubicBezTo>
                    <a:pt x="24002" y="1435"/>
                    <a:pt x="24365" y="1497"/>
                    <a:pt x="24708" y="1648"/>
                  </a:cubicBezTo>
                  <a:cubicBezTo>
                    <a:pt x="26626" y="2498"/>
                    <a:pt x="26894" y="5675"/>
                    <a:pt x="28260" y="7102"/>
                  </a:cubicBezTo>
                  <a:cubicBezTo>
                    <a:pt x="29671" y="8585"/>
                    <a:pt x="32815" y="9019"/>
                    <a:pt x="33543" y="10899"/>
                  </a:cubicBezTo>
                  <a:cubicBezTo>
                    <a:pt x="34272" y="12778"/>
                    <a:pt x="32245" y="15220"/>
                    <a:pt x="32200" y="17269"/>
                  </a:cubicBezTo>
                  <a:cubicBezTo>
                    <a:pt x="32155" y="19243"/>
                    <a:pt x="34102" y="21768"/>
                    <a:pt x="33253" y="23689"/>
                  </a:cubicBezTo>
                  <a:cubicBezTo>
                    <a:pt x="32407" y="25610"/>
                    <a:pt x="29230" y="25877"/>
                    <a:pt x="27800" y="27240"/>
                  </a:cubicBezTo>
                  <a:cubicBezTo>
                    <a:pt x="26320" y="28655"/>
                    <a:pt x="25882" y="31799"/>
                    <a:pt x="24003" y="32527"/>
                  </a:cubicBezTo>
                  <a:cubicBezTo>
                    <a:pt x="23717" y="32638"/>
                    <a:pt x="23418" y="32685"/>
                    <a:pt x="23110" y="32685"/>
                  </a:cubicBezTo>
                  <a:cubicBezTo>
                    <a:pt x="21390" y="32685"/>
                    <a:pt x="19370" y="31223"/>
                    <a:pt x="17636" y="31184"/>
                  </a:cubicBezTo>
                  <a:cubicBezTo>
                    <a:pt x="17614" y="31184"/>
                    <a:pt x="17591" y="31183"/>
                    <a:pt x="17568" y="31183"/>
                  </a:cubicBezTo>
                  <a:cubicBezTo>
                    <a:pt x="15960" y="31183"/>
                    <a:pt x="13998" y="32450"/>
                    <a:pt x="12297" y="32450"/>
                  </a:cubicBezTo>
                  <a:cubicBezTo>
                    <a:pt x="11920" y="32450"/>
                    <a:pt x="11557" y="32388"/>
                    <a:pt x="11213" y="32237"/>
                  </a:cubicBezTo>
                  <a:cubicBezTo>
                    <a:pt x="9292" y="31392"/>
                    <a:pt x="9028" y="28210"/>
                    <a:pt x="7661" y="26783"/>
                  </a:cubicBezTo>
                  <a:cubicBezTo>
                    <a:pt x="6250" y="25300"/>
                    <a:pt x="3102" y="24866"/>
                    <a:pt x="2374" y="22987"/>
                  </a:cubicBezTo>
                  <a:cubicBezTo>
                    <a:pt x="1646" y="21108"/>
                    <a:pt x="3676" y="18666"/>
                    <a:pt x="3721" y="16616"/>
                  </a:cubicBezTo>
                  <a:cubicBezTo>
                    <a:pt x="3766" y="14642"/>
                    <a:pt x="1819" y="12118"/>
                    <a:pt x="2665" y="10197"/>
                  </a:cubicBezTo>
                  <a:cubicBezTo>
                    <a:pt x="3514" y="8276"/>
                    <a:pt x="6692" y="8008"/>
                    <a:pt x="8122" y="6645"/>
                  </a:cubicBezTo>
                  <a:cubicBezTo>
                    <a:pt x="9601" y="5230"/>
                    <a:pt x="10035" y="2087"/>
                    <a:pt x="11915" y="1358"/>
                  </a:cubicBezTo>
                  <a:cubicBezTo>
                    <a:pt x="12201" y="1247"/>
                    <a:pt x="12500" y="1200"/>
                    <a:pt x="12809" y="1200"/>
                  </a:cubicBezTo>
                  <a:close/>
                  <a:moveTo>
                    <a:pt x="12796" y="1"/>
                  </a:moveTo>
                  <a:cubicBezTo>
                    <a:pt x="12506" y="1"/>
                    <a:pt x="12223" y="42"/>
                    <a:pt x="11949" y="136"/>
                  </a:cubicBezTo>
                  <a:cubicBezTo>
                    <a:pt x="9888" y="841"/>
                    <a:pt x="9281" y="4219"/>
                    <a:pt x="7620" y="5687"/>
                  </a:cubicBezTo>
                  <a:cubicBezTo>
                    <a:pt x="6016" y="7098"/>
                    <a:pt x="2571" y="7249"/>
                    <a:pt x="1574" y="9287"/>
                  </a:cubicBezTo>
                  <a:cubicBezTo>
                    <a:pt x="574" y="11325"/>
                    <a:pt x="2566" y="14140"/>
                    <a:pt x="2435" y="16273"/>
                  </a:cubicBezTo>
                  <a:cubicBezTo>
                    <a:pt x="2299" y="18481"/>
                    <a:pt x="0" y="21031"/>
                    <a:pt x="706" y="23097"/>
                  </a:cubicBezTo>
                  <a:cubicBezTo>
                    <a:pt x="1411" y="25161"/>
                    <a:pt x="4794" y="25764"/>
                    <a:pt x="6257" y="27425"/>
                  </a:cubicBezTo>
                  <a:cubicBezTo>
                    <a:pt x="7669" y="29029"/>
                    <a:pt x="7820" y="32475"/>
                    <a:pt x="9862" y="33471"/>
                  </a:cubicBezTo>
                  <a:cubicBezTo>
                    <a:pt x="10274" y="33673"/>
                    <a:pt x="10717" y="33753"/>
                    <a:pt x="11179" y="33753"/>
                  </a:cubicBezTo>
                  <a:cubicBezTo>
                    <a:pt x="12934" y="33753"/>
                    <a:pt x="14969" y="32604"/>
                    <a:pt x="16635" y="32604"/>
                  </a:cubicBezTo>
                  <a:cubicBezTo>
                    <a:pt x="16705" y="32604"/>
                    <a:pt x="16775" y="32606"/>
                    <a:pt x="16844" y="32611"/>
                  </a:cubicBezTo>
                  <a:cubicBezTo>
                    <a:pt x="18762" y="32729"/>
                    <a:pt x="20936" y="34473"/>
                    <a:pt x="22826" y="34473"/>
                  </a:cubicBezTo>
                  <a:cubicBezTo>
                    <a:pt x="23115" y="34473"/>
                    <a:pt x="23397" y="34432"/>
                    <a:pt x="23670" y="34339"/>
                  </a:cubicBezTo>
                  <a:cubicBezTo>
                    <a:pt x="25731" y="33633"/>
                    <a:pt x="26339" y="30252"/>
                    <a:pt x="28000" y="28788"/>
                  </a:cubicBezTo>
                  <a:cubicBezTo>
                    <a:pt x="29603" y="27376"/>
                    <a:pt x="33050" y="27225"/>
                    <a:pt x="34046" y="25187"/>
                  </a:cubicBezTo>
                  <a:cubicBezTo>
                    <a:pt x="35042" y="23149"/>
                    <a:pt x="33050" y="20334"/>
                    <a:pt x="33181" y="18201"/>
                  </a:cubicBezTo>
                  <a:cubicBezTo>
                    <a:pt x="33321" y="15990"/>
                    <a:pt x="35619" y="13438"/>
                    <a:pt x="34910" y="11378"/>
                  </a:cubicBezTo>
                  <a:cubicBezTo>
                    <a:pt x="34205" y="9314"/>
                    <a:pt x="30826" y="8706"/>
                    <a:pt x="29362" y="7046"/>
                  </a:cubicBezTo>
                  <a:cubicBezTo>
                    <a:pt x="27947" y="5445"/>
                    <a:pt x="27796" y="2000"/>
                    <a:pt x="25758" y="1000"/>
                  </a:cubicBezTo>
                  <a:cubicBezTo>
                    <a:pt x="25348" y="799"/>
                    <a:pt x="24906" y="720"/>
                    <a:pt x="24445" y="720"/>
                  </a:cubicBezTo>
                  <a:cubicBezTo>
                    <a:pt x="22688" y="720"/>
                    <a:pt x="20648" y="1870"/>
                    <a:pt x="18981" y="1870"/>
                  </a:cubicBezTo>
                  <a:cubicBezTo>
                    <a:pt x="18911" y="1870"/>
                    <a:pt x="18841" y="1868"/>
                    <a:pt x="18772" y="1864"/>
                  </a:cubicBezTo>
                  <a:cubicBezTo>
                    <a:pt x="16858" y="1743"/>
                    <a:pt x="14685" y="1"/>
                    <a:pt x="12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1"/>
            <p:cNvSpPr/>
            <p:nvPr/>
          </p:nvSpPr>
          <p:spPr>
            <a:xfrm>
              <a:off x="4179447" y="1107806"/>
              <a:ext cx="2392864" cy="2301157"/>
            </a:xfrm>
            <a:custGeom>
              <a:avLst/>
              <a:gdLst/>
              <a:ahLst/>
              <a:cxnLst/>
              <a:rect l="l" t="t" r="r" b="b"/>
              <a:pathLst>
                <a:path w="30080" h="28980" extrusionOk="0">
                  <a:moveTo>
                    <a:pt x="19137" y="727"/>
                  </a:moveTo>
                  <a:cubicBezTo>
                    <a:pt x="19380" y="727"/>
                    <a:pt x="19619" y="762"/>
                    <a:pt x="19851" y="843"/>
                  </a:cubicBezTo>
                  <a:cubicBezTo>
                    <a:pt x="21527" y="1428"/>
                    <a:pt x="21965" y="4089"/>
                    <a:pt x="23211" y="5203"/>
                  </a:cubicBezTo>
                  <a:cubicBezTo>
                    <a:pt x="24505" y="6357"/>
                    <a:pt x="27184" y="6512"/>
                    <a:pt x="27928" y="8048"/>
                  </a:cubicBezTo>
                  <a:cubicBezTo>
                    <a:pt x="28668" y="9584"/>
                    <a:pt x="27120" y="11780"/>
                    <a:pt x="27222" y="13513"/>
                  </a:cubicBezTo>
                  <a:cubicBezTo>
                    <a:pt x="27317" y="15180"/>
                    <a:pt x="29128" y="17181"/>
                    <a:pt x="28543" y="18857"/>
                  </a:cubicBezTo>
                  <a:cubicBezTo>
                    <a:pt x="27958" y="20533"/>
                    <a:pt x="25294" y="20970"/>
                    <a:pt x="24181" y="22219"/>
                  </a:cubicBezTo>
                  <a:cubicBezTo>
                    <a:pt x="23030" y="23510"/>
                    <a:pt x="22871" y="26194"/>
                    <a:pt x="21335" y="26933"/>
                  </a:cubicBezTo>
                  <a:cubicBezTo>
                    <a:pt x="21036" y="27077"/>
                    <a:pt x="20712" y="27134"/>
                    <a:pt x="20372" y="27134"/>
                  </a:cubicBezTo>
                  <a:cubicBezTo>
                    <a:pt x="19017" y="27134"/>
                    <a:pt x="17399" y="26223"/>
                    <a:pt x="16036" y="26223"/>
                  </a:cubicBezTo>
                  <a:cubicBezTo>
                    <a:pt x="15982" y="26223"/>
                    <a:pt x="15928" y="26224"/>
                    <a:pt x="15874" y="26227"/>
                  </a:cubicBezTo>
                  <a:cubicBezTo>
                    <a:pt x="14436" y="26308"/>
                    <a:pt x="12753" y="27664"/>
                    <a:pt x="11242" y="27664"/>
                  </a:cubicBezTo>
                  <a:cubicBezTo>
                    <a:pt x="11000" y="27664"/>
                    <a:pt x="10762" y="27630"/>
                    <a:pt x="10530" y="27549"/>
                  </a:cubicBezTo>
                  <a:cubicBezTo>
                    <a:pt x="8854" y="26964"/>
                    <a:pt x="8412" y="24302"/>
                    <a:pt x="7167" y="23189"/>
                  </a:cubicBezTo>
                  <a:cubicBezTo>
                    <a:pt x="5876" y="22034"/>
                    <a:pt x="3193" y="21880"/>
                    <a:pt x="2453" y="20343"/>
                  </a:cubicBezTo>
                  <a:cubicBezTo>
                    <a:pt x="1710" y="18804"/>
                    <a:pt x="3258" y="16612"/>
                    <a:pt x="3159" y="14879"/>
                  </a:cubicBezTo>
                  <a:cubicBezTo>
                    <a:pt x="3061" y="13210"/>
                    <a:pt x="1250" y="11211"/>
                    <a:pt x="1838" y="9535"/>
                  </a:cubicBezTo>
                  <a:cubicBezTo>
                    <a:pt x="2423" y="7859"/>
                    <a:pt x="5084" y="7422"/>
                    <a:pt x="6197" y="6173"/>
                  </a:cubicBezTo>
                  <a:cubicBezTo>
                    <a:pt x="7352" y="4882"/>
                    <a:pt x="7507" y="2198"/>
                    <a:pt x="9043" y="1458"/>
                  </a:cubicBezTo>
                  <a:cubicBezTo>
                    <a:pt x="9341" y="1315"/>
                    <a:pt x="9665" y="1257"/>
                    <a:pt x="10005" y="1257"/>
                  </a:cubicBezTo>
                  <a:cubicBezTo>
                    <a:pt x="11361" y="1257"/>
                    <a:pt x="12981" y="2169"/>
                    <a:pt x="14342" y="2169"/>
                  </a:cubicBezTo>
                  <a:cubicBezTo>
                    <a:pt x="14396" y="2169"/>
                    <a:pt x="14450" y="2168"/>
                    <a:pt x="14504" y="2165"/>
                  </a:cubicBezTo>
                  <a:cubicBezTo>
                    <a:pt x="15941" y="2083"/>
                    <a:pt x="17624" y="727"/>
                    <a:pt x="19137" y="727"/>
                  </a:cubicBezTo>
                  <a:close/>
                  <a:moveTo>
                    <a:pt x="19805" y="1"/>
                  </a:moveTo>
                  <a:cubicBezTo>
                    <a:pt x="18189" y="1"/>
                    <a:pt x="16348" y="1339"/>
                    <a:pt x="14817" y="1364"/>
                  </a:cubicBezTo>
                  <a:cubicBezTo>
                    <a:pt x="14799" y="1364"/>
                    <a:pt x="14781" y="1364"/>
                    <a:pt x="14762" y="1364"/>
                  </a:cubicBezTo>
                  <a:cubicBezTo>
                    <a:pt x="13210" y="1364"/>
                    <a:pt x="11375" y="180"/>
                    <a:pt x="9834" y="180"/>
                  </a:cubicBezTo>
                  <a:cubicBezTo>
                    <a:pt x="9509" y="180"/>
                    <a:pt x="9197" y="233"/>
                    <a:pt x="8903" y="360"/>
                  </a:cubicBezTo>
                  <a:cubicBezTo>
                    <a:pt x="7198" y="1100"/>
                    <a:pt x="6914" y="4013"/>
                    <a:pt x="5601" y="5368"/>
                  </a:cubicBezTo>
                  <a:cubicBezTo>
                    <a:pt x="4333" y="6678"/>
                    <a:pt x="1419" y="7040"/>
                    <a:pt x="710" y="8837"/>
                  </a:cubicBezTo>
                  <a:cubicBezTo>
                    <a:pt x="1" y="10637"/>
                    <a:pt x="1884" y="12893"/>
                    <a:pt x="1917" y="14713"/>
                  </a:cubicBezTo>
                  <a:cubicBezTo>
                    <a:pt x="1948" y="16600"/>
                    <a:pt x="170" y="18921"/>
                    <a:pt x="910" y="20627"/>
                  </a:cubicBezTo>
                  <a:cubicBezTo>
                    <a:pt x="1650" y="22329"/>
                    <a:pt x="4563" y="22616"/>
                    <a:pt x="5918" y="23929"/>
                  </a:cubicBezTo>
                  <a:cubicBezTo>
                    <a:pt x="7228" y="25194"/>
                    <a:pt x="7590" y="28110"/>
                    <a:pt x="9390" y="28820"/>
                  </a:cubicBezTo>
                  <a:cubicBezTo>
                    <a:pt x="9674" y="28933"/>
                    <a:pt x="9970" y="28980"/>
                    <a:pt x="10274" y="28980"/>
                  </a:cubicBezTo>
                  <a:cubicBezTo>
                    <a:pt x="11890" y="28980"/>
                    <a:pt x="13731" y="27641"/>
                    <a:pt x="15263" y="27612"/>
                  </a:cubicBezTo>
                  <a:cubicBezTo>
                    <a:pt x="15278" y="27612"/>
                    <a:pt x="15294" y="27612"/>
                    <a:pt x="15310" y="27612"/>
                  </a:cubicBezTo>
                  <a:cubicBezTo>
                    <a:pt x="16861" y="27612"/>
                    <a:pt x="18698" y="28797"/>
                    <a:pt x="20243" y="28797"/>
                  </a:cubicBezTo>
                  <a:cubicBezTo>
                    <a:pt x="20569" y="28797"/>
                    <a:pt x="20882" y="28744"/>
                    <a:pt x="21176" y="28617"/>
                  </a:cubicBezTo>
                  <a:cubicBezTo>
                    <a:pt x="22878" y="27877"/>
                    <a:pt x="23165" y="24967"/>
                    <a:pt x="24479" y="23609"/>
                  </a:cubicBezTo>
                  <a:cubicBezTo>
                    <a:pt x="25743" y="22302"/>
                    <a:pt x="28660" y="21940"/>
                    <a:pt x="29370" y="20140"/>
                  </a:cubicBezTo>
                  <a:cubicBezTo>
                    <a:pt x="30079" y="18340"/>
                    <a:pt x="28196" y="16086"/>
                    <a:pt x="28162" y="14267"/>
                  </a:cubicBezTo>
                  <a:cubicBezTo>
                    <a:pt x="28128" y="12381"/>
                    <a:pt x="29905" y="10056"/>
                    <a:pt x="29166" y="8354"/>
                  </a:cubicBezTo>
                  <a:cubicBezTo>
                    <a:pt x="28426" y="6648"/>
                    <a:pt x="25517" y="6361"/>
                    <a:pt x="24162" y="5051"/>
                  </a:cubicBezTo>
                  <a:cubicBezTo>
                    <a:pt x="22852" y="3787"/>
                    <a:pt x="22490" y="869"/>
                    <a:pt x="20689" y="160"/>
                  </a:cubicBezTo>
                  <a:cubicBezTo>
                    <a:pt x="20405" y="48"/>
                    <a:pt x="20109" y="1"/>
                    <a:pt x="198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1"/>
            <p:cNvSpPr/>
            <p:nvPr/>
          </p:nvSpPr>
          <p:spPr>
            <a:xfrm>
              <a:off x="4377926" y="1223025"/>
              <a:ext cx="2043639" cy="1977423"/>
            </a:xfrm>
            <a:custGeom>
              <a:avLst/>
              <a:gdLst/>
              <a:ahLst/>
              <a:cxnLst/>
              <a:rect l="l" t="t" r="r" b="b"/>
              <a:pathLst>
                <a:path w="25690" h="24903" extrusionOk="0">
                  <a:moveTo>
                    <a:pt x="15539" y="715"/>
                  </a:moveTo>
                  <a:cubicBezTo>
                    <a:pt x="15687" y="715"/>
                    <a:pt x="15834" y="732"/>
                    <a:pt x="15979" y="770"/>
                  </a:cubicBezTo>
                  <a:cubicBezTo>
                    <a:pt x="17410" y="1144"/>
                    <a:pt x="17950" y="3321"/>
                    <a:pt x="19059" y="4166"/>
                  </a:cubicBezTo>
                  <a:cubicBezTo>
                    <a:pt x="20206" y="5039"/>
                    <a:pt x="22440" y="4989"/>
                    <a:pt x="23158" y="6212"/>
                  </a:cubicBezTo>
                  <a:cubicBezTo>
                    <a:pt x="23874" y="7439"/>
                    <a:pt x="22738" y="9364"/>
                    <a:pt x="22935" y="10790"/>
                  </a:cubicBezTo>
                  <a:cubicBezTo>
                    <a:pt x="23123" y="12172"/>
                    <a:pt x="24757" y="13711"/>
                    <a:pt x="24384" y="15138"/>
                  </a:cubicBezTo>
                  <a:cubicBezTo>
                    <a:pt x="24010" y="16568"/>
                    <a:pt x="21833" y="17112"/>
                    <a:pt x="20991" y="18218"/>
                  </a:cubicBezTo>
                  <a:cubicBezTo>
                    <a:pt x="20119" y="19368"/>
                    <a:pt x="20164" y="21602"/>
                    <a:pt x="18941" y="22320"/>
                  </a:cubicBezTo>
                  <a:cubicBezTo>
                    <a:pt x="18641" y="22495"/>
                    <a:pt x="18298" y="22560"/>
                    <a:pt x="17932" y="22560"/>
                  </a:cubicBezTo>
                  <a:cubicBezTo>
                    <a:pt x="16924" y="22560"/>
                    <a:pt x="15733" y="22074"/>
                    <a:pt x="14723" y="22074"/>
                  </a:cubicBezTo>
                  <a:cubicBezTo>
                    <a:pt x="14600" y="22074"/>
                    <a:pt x="14480" y="22081"/>
                    <a:pt x="14364" y="22097"/>
                  </a:cubicBezTo>
                  <a:cubicBezTo>
                    <a:pt x="13123" y="22266"/>
                    <a:pt x="11755" y="23601"/>
                    <a:pt x="10455" y="23601"/>
                  </a:cubicBezTo>
                  <a:cubicBezTo>
                    <a:pt x="10308" y="23601"/>
                    <a:pt x="10161" y="23584"/>
                    <a:pt x="10016" y="23546"/>
                  </a:cubicBezTo>
                  <a:cubicBezTo>
                    <a:pt x="8586" y="23172"/>
                    <a:pt x="8042" y="20991"/>
                    <a:pt x="6936" y="20150"/>
                  </a:cubicBezTo>
                  <a:cubicBezTo>
                    <a:pt x="5785" y="19277"/>
                    <a:pt x="3552" y="19327"/>
                    <a:pt x="2834" y="18104"/>
                  </a:cubicBezTo>
                  <a:cubicBezTo>
                    <a:pt x="2117" y="16877"/>
                    <a:pt x="3257" y="14952"/>
                    <a:pt x="3061" y="13522"/>
                  </a:cubicBezTo>
                  <a:cubicBezTo>
                    <a:pt x="2869" y="12144"/>
                    <a:pt x="1234" y="10605"/>
                    <a:pt x="1608" y="9174"/>
                  </a:cubicBezTo>
                  <a:cubicBezTo>
                    <a:pt x="1981" y="7744"/>
                    <a:pt x="4163" y="7204"/>
                    <a:pt x="5004" y="6095"/>
                  </a:cubicBezTo>
                  <a:cubicBezTo>
                    <a:pt x="5876" y="4948"/>
                    <a:pt x="5827" y="2714"/>
                    <a:pt x="7050" y="1996"/>
                  </a:cubicBezTo>
                  <a:cubicBezTo>
                    <a:pt x="7350" y="1821"/>
                    <a:pt x="7692" y="1756"/>
                    <a:pt x="8059" y="1756"/>
                  </a:cubicBezTo>
                  <a:cubicBezTo>
                    <a:pt x="9067" y="1756"/>
                    <a:pt x="10259" y="2242"/>
                    <a:pt x="11272" y="2242"/>
                  </a:cubicBezTo>
                  <a:cubicBezTo>
                    <a:pt x="11395" y="2242"/>
                    <a:pt x="11515" y="2235"/>
                    <a:pt x="11632" y="2219"/>
                  </a:cubicBezTo>
                  <a:cubicBezTo>
                    <a:pt x="12868" y="2050"/>
                    <a:pt x="14236" y="715"/>
                    <a:pt x="15539" y="715"/>
                  </a:cubicBezTo>
                  <a:close/>
                  <a:moveTo>
                    <a:pt x="16049" y="1"/>
                  </a:moveTo>
                  <a:cubicBezTo>
                    <a:pt x="14645" y="1"/>
                    <a:pt x="13120" y="1354"/>
                    <a:pt x="11782" y="1484"/>
                  </a:cubicBezTo>
                  <a:cubicBezTo>
                    <a:pt x="11695" y="1492"/>
                    <a:pt x="11606" y="1496"/>
                    <a:pt x="11515" y="1496"/>
                  </a:cubicBezTo>
                  <a:cubicBezTo>
                    <a:pt x="10334" y="1496"/>
                    <a:pt x="8931" y="817"/>
                    <a:pt x="7755" y="817"/>
                  </a:cubicBezTo>
                  <a:cubicBezTo>
                    <a:pt x="7401" y="817"/>
                    <a:pt x="7068" y="878"/>
                    <a:pt x="6767" y="1038"/>
                  </a:cubicBezTo>
                  <a:cubicBezTo>
                    <a:pt x="5389" y="1770"/>
                    <a:pt x="5344" y="4227"/>
                    <a:pt x="4336" y="5450"/>
                  </a:cubicBezTo>
                  <a:cubicBezTo>
                    <a:pt x="3367" y="6631"/>
                    <a:pt x="947" y="7126"/>
                    <a:pt x="476" y="8680"/>
                  </a:cubicBezTo>
                  <a:cubicBezTo>
                    <a:pt x="0" y="10231"/>
                    <a:pt x="1728" y="11994"/>
                    <a:pt x="1876" y="13515"/>
                  </a:cubicBezTo>
                  <a:cubicBezTo>
                    <a:pt x="2031" y="15093"/>
                    <a:pt x="698" y="17153"/>
                    <a:pt x="1430" y="18530"/>
                  </a:cubicBezTo>
                  <a:cubicBezTo>
                    <a:pt x="2167" y="19908"/>
                    <a:pt x="4619" y="19953"/>
                    <a:pt x="5842" y="20961"/>
                  </a:cubicBezTo>
                  <a:cubicBezTo>
                    <a:pt x="7023" y="21931"/>
                    <a:pt x="7521" y="24350"/>
                    <a:pt x="9073" y="24821"/>
                  </a:cubicBezTo>
                  <a:cubicBezTo>
                    <a:pt x="9259" y="24878"/>
                    <a:pt x="9448" y="24903"/>
                    <a:pt x="9639" y="24903"/>
                  </a:cubicBezTo>
                  <a:cubicBezTo>
                    <a:pt x="11045" y="24903"/>
                    <a:pt x="12569" y="23551"/>
                    <a:pt x="13911" y="23418"/>
                  </a:cubicBezTo>
                  <a:cubicBezTo>
                    <a:pt x="13996" y="23409"/>
                    <a:pt x="14083" y="23406"/>
                    <a:pt x="14172" y="23406"/>
                  </a:cubicBezTo>
                  <a:cubicBezTo>
                    <a:pt x="15354" y="23406"/>
                    <a:pt x="16757" y="24086"/>
                    <a:pt x="17935" y="24086"/>
                  </a:cubicBezTo>
                  <a:cubicBezTo>
                    <a:pt x="18290" y="24086"/>
                    <a:pt x="18625" y="24024"/>
                    <a:pt x="18927" y="23863"/>
                  </a:cubicBezTo>
                  <a:cubicBezTo>
                    <a:pt x="20304" y="23131"/>
                    <a:pt x="20345" y="20678"/>
                    <a:pt x="21353" y="19455"/>
                  </a:cubicBezTo>
                  <a:cubicBezTo>
                    <a:pt x="22327" y="18274"/>
                    <a:pt x="24743" y="17776"/>
                    <a:pt x="25218" y="16220"/>
                  </a:cubicBezTo>
                  <a:cubicBezTo>
                    <a:pt x="25689" y="14670"/>
                    <a:pt x="23961" y="12907"/>
                    <a:pt x="23814" y="11386"/>
                  </a:cubicBezTo>
                  <a:cubicBezTo>
                    <a:pt x="23659" y="9812"/>
                    <a:pt x="24995" y="7748"/>
                    <a:pt x="24259" y="6370"/>
                  </a:cubicBezTo>
                  <a:cubicBezTo>
                    <a:pt x="23527" y="4993"/>
                    <a:pt x="21070" y="4952"/>
                    <a:pt x="19847" y="3944"/>
                  </a:cubicBezTo>
                  <a:cubicBezTo>
                    <a:pt x="18670" y="2970"/>
                    <a:pt x="18168" y="555"/>
                    <a:pt x="16617" y="83"/>
                  </a:cubicBezTo>
                  <a:cubicBezTo>
                    <a:pt x="16430" y="26"/>
                    <a:pt x="16241" y="1"/>
                    <a:pt x="16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1"/>
            <p:cNvSpPr/>
            <p:nvPr/>
          </p:nvSpPr>
          <p:spPr>
            <a:xfrm>
              <a:off x="4572428" y="1335227"/>
              <a:ext cx="1702609" cy="1659723"/>
            </a:xfrm>
            <a:custGeom>
              <a:avLst/>
              <a:gdLst/>
              <a:ahLst/>
              <a:cxnLst/>
              <a:rect l="l" t="t" r="r" b="b"/>
              <a:pathLst>
                <a:path w="21403" h="20902" extrusionOk="0">
                  <a:moveTo>
                    <a:pt x="12296" y="679"/>
                  </a:moveTo>
                  <a:cubicBezTo>
                    <a:pt x="12376" y="679"/>
                    <a:pt x="12457" y="686"/>
                    <a:pt x="12538" y="700"/>
                  </a:cubicBezTo>
                  <a:cubicBezTo>
                    <a:pt x="13727" y="912"/>
                    <a:pt x="14308" y="2652"/>
                    <a:pt x="15263" y="3263"/>
                  </a:cubicBezTo>
                  <a:cubicBezTo>
                    <a:pt x="16255" y="3897"/>
                    <a:pt x="18071" y="3712"/>
                    <a:pt x="18731" y="4663"/>
                  </a:cubicBezTo>
                  <a:cubicBezTo>
                    <a:pt x="19395" y="5614"/>
                    <a:pt x="18595" y="7252"/>
                    <a:pt x="18848" y="8404"/>
                  </a:cubicBezTo>
                  <a:cubicBezTo>
                    <a:pt x="19093" y="9509"/>
                    <a:pt x="20520" y="10656"/>
                    <a:pt x="20309" y="11845"/>
                  </a:cubicBezTo>
                  <a:cubicBezTo>
                    <a:pt x="20097" y="13030"/>
                    <a:pt x="18361" y="13612"/>
                    <a:pt x="17750" y="14570"/>
                  </a:cubicBezTo>
                  <a:cubicBezTo>
                    <a:pt x="17112" y="15559"/>
                    <a:pt x="17297" y="17374"/>
                    <a:pt x="16350" y="18038"/>
                  </a:cubicBezTo>
                  <a:cubicBezTo>
                    <a:pt x="16057" y="18241"/>
                    <a:pt x="15699" y="18306"/>
                    <a:pt x="15311" y="18306"/>
                  </a:cubicBezTo>
                  <a:cubicBezTo>
                    <a:pt x="14619" y="18306"/>
                    <a:pt x="13830" y="18100"/>
                    <a:pt x="13137" y="18100"/>
                  </a:cubicBezTo>
                  <a:cubicBezTo>
                    <a:pt x="12953" y="18100"/>
                    <a:pt x="12776" y="18115"/>
                    <a:pt x="12610" y="18151"/>
                  </a:cubicBezTo>
                  <a:cubicBezTo>
                    <a:pt x="11576" y="18380"/>
                    <a:pt x="10512" y="19637"/>
                    <a:pt x="9411" y="19637"/>
                  </a:cubicBezTo>
                  <a:cubicBezTo>
                    <a:pt x="9330" y="19637"/>
                    <a:pt x="9249" y="19630"/>
                    <a:pt x="9168" y="19616"/>
                  </a:cubicBezTo>
                  <a:cubicBezTo>
                    <a:pt x="7979" y="19400"/>
                    <a:pt x="7398" y="17665"/>
                    <a:pt x="6442" y="17054"/>
                  </a:cubicBezTo>
                  <a:cubicBezTo>
                    <a:pt x="5451" y="16420"/>
                    <a:pt x="3635" y="16604"/>
                    <a:pt x="2974" y="15653"/>
                  </a:cubicBezTo>
                  <a:cubicBezTo>
                    <a:pt x="2310" y="14702"/>
                    <a:pt x="3110" y="13064"/>
                    <a:pt x="2857" y="11913"/>
                  </a:cubicBezTo>
                  <a:cubicBezTo>
                    <a:pt x="2616" y="10804"/>
                    <a:pt x="1185" y="9660"/>
                    <a:pt x="1397" y="8472"/>
                  </a:cubicBezTo>
                  <a:cubicBezTo>
                    <a:pt x="1608" y="7286"/>
                    <a:pt x="3345" y="6705"/>
                    <a:pt x="3960" y="5746"/>
                  </a:cubicBezTo>
                  <a:cubicBezTo>
                    <a:pt x="4594" y="4758"/>
                    <a:pt x="4409" y="2942"/>
                    <a:pt x="5360" y="2278"/>
                  </a:cubicBezTo>
                  <a:cubicBezTo>
                    <a:pt x="5652" y="2075"/>
                    <a:pt x="6010" y="2010"/>
                    <a:pt x="6398" y="2010"/>
                  </a:cubicBezTo>
                  <a:cubicBezTo>
                    <a:pt x="7088" y="2010"/>
                    <a:pt x="7876" y="2216"/>
                    <a:pt x="8569" y="2216"/>
                  </a:cubicBezTo>
                  <a:cubicBezTo>
                    <a:pt x="8753" y="2216"/>
                    <a:pt x="8930" y="2201"/>
                    <a:pt x="9096" y="2165"/>
                  </a:cubicBezTo>
                  <a:cubicBezTo>
                    <a:pt x="10130" y="1936"/>
                    <a:pt x="11196" y="679"/>
                    <a:pt x="12296" y="679"/>
                  </a:cubicBezTo>
                  <a:close/>
                  <a:moveTo>
                    <a:pt x="12657" y="1"/>
                  </a:moveTo>
                  <a:cubicBezTo>
                    <a:pt x="11456" y="1"/>
                    <a:pt x="10243" y="1304"/>
                    <a:pt x="9107" y="1504"/>
                  </a:cubicBezTo>
                  <a:cubicBezTo>
                    <a:pt x="8963" y="1530"/>
                    <a:pt x="8813" y="1541"/>
                    <a:pt x="8659" y="1541"/>
                  </a:cubicBezTo>
                  <a:cubicBezTo>
                    <a:pt x="7810" y="1541"/>
                    <a:pt x="6824" y="1212"/>
                    <a:pt x="5979" y="1212"/>
                  </a:cubicBezTo>
                  <a:cubicBezTo>
                    <a:pt x="5602" y="1212"/>
                    <a:pt x="5253" y="1277"/>
                    <a:pt x="4956" y="1466"/>
                  </a:cubicBezTo>
                  <a:cubicBezTo>
                    <a:pt x="3873" y="2161"/>
                    <a:pt x="3997" y="4184"/>
                    <a:pt x="3250" y="5252"/>
                  </a:cubicBezTo>
                  <a:cubicBezTo>
                    <a:pt x="2529" y="6286"/>
                    <a:pt x="574" y="6856"/>
                    <a:pt x="288" y="8162"/>
                  </a:cubicBezTo>
                  <a:cubicBezTo>
                    <a:pt x="1" y="9471"/>
                    <a:pt x="1537" y="10804"/>
                    <a:pt x="1755" y="12045"/>
                  </a:cubicBezTo>
                  <a:cubicBezTo>
                    <a:pt x="1986" y="13332"/>
                    <a:pt x="1027" y="15113"/>
                    <a:pt x="1718" y="16197"/>
                  </a:cubicBezTo>
                  <a:cubicBezTo>
                    <a:pt x="2412" y="17280"/>
                    <a:pt x="4432" y="17155"/>
                    <a:pt x="5503" y="17906"/>
                  </a:cubicBezTo>
                  <a:cubicBezTo>
                    <a:pt x="6537" y="18627"/>
                    <a:pt x="7107" y="20578"/>
                    <a:pt x="8412" y="20865"/>
                  </a:cubicBezTo>
                  <a:cubicBezTo>
                    <a:pt x="8525" y="20890"/>
                    <a:pt x="8638" y="20902"/>
                    <a:pt x="8750" y="20902"/>
                  </a:cubicBezTo>
                  <a:cubicBezTo>
                    <a:pt x="9950" y="20902"/>
                    <a:pt x="11161" y="19601"/>
                    <a:pt x="12296" y="19397"/>
                  </a:cubicBezTo>
                  <a:cubicBezTo>
                    <a:pt x="12440" y="19371"/>
                    <a:pt x="12589" y="19360"/>
                    <a:pt x="12743" y="19360"/>
                  </a:cubicBezTo>
                  <a:cubicBezTo>
                    <a:pt x="13592" y="19360"/>
                    <a:pt x="14578" y="19691"/>
                    <a:pt x="15424" y="19691"/>
                  </a:cubicBezTo>
                  <a:cubicBezTo>
                    <a:pt x="15801" y="19691"/>
                    <a:pt x="16150" y="19625"/>
                    <a:pt x="16447" y="19435"/>
                  </a:cubicBezTo>
                  <a:cubicBezTo>
                    <a:pt x="17531" y="18740"/>
                    <a:pt x="17407" y="16721"/>
                    <a:pt x="18154" y="15650"/>
                  </a:cubicBezTo>
                  <a:cubicBezTo>
                    <a:pt x="18878" y="14615"/>
                    <a:pt x="20829" y="14049"/>
                    <a:pt x="21120" y="12739"/>
                  </a:cubicBezTo>
                  <a:cubicBezTo>
                    <a:pt x="21403" y="11433"/>
                    <a:pt x="19870" y="10097"/>
                    <a:pt x="19648" y="8856"/>
                  </a:cubicBezTo>
                  <a:cubicBezTo>
                    <a:pt x="19417" y="7569"/>
                    <a:pt x="20380" y="5788"/>
                    <a:pt x="19686" y="4704"/>
                  </a:cubicBezTo>
                  <a:cubicBezTo>
                    <a:pt x="18992" y="3621"/>
                    <a:pt x="16972" y="3746"/>
                    <a:pt x="15900" y="2999"/>
                  </a:cubicBezTo>
                  <a:cubicBezTo>
                    <a:pt x="14866" y="2278"/>
                    <a:pt x="14300" y="323"/>
                    <a:pt x="12991" y="36"/>
                  </a:cubicBezTo>
                  <a:cubicBezTo>
                    <a:pt x="12880" y="12"/>
                    <a:pt x="12768" y="1"/>
                    <a:pt x="126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1"/>
            <p:cNvSpPr/>
            <p:nvPr/>
          </p:nvSpPr>
          <p:spPr>
            <a:xfrm>
              <a:off x="4758259" y="1441156"/>
              <a:ext cx="1379079" cy="1354570"/>
            </a:xfrm>
            <a:custGeom>
              <a:avLst/>
              <a:gdLst/>
              <a:ahLst/>
              <a:cxnLst/>
              <a:rect l="l" t="t" r="r" b="b"/>
              <a:pathLst>
                <a:path w="17336" h="17059" extrusionOk="0">
                  <a:moveTo>
                    <a:pt x="9453" y="626"/>
                  </a:moveTo>
                  <a:cubicBezTo>
                    <a:pt x="9488" y="626"/>
                    <a:pt x="9522" y="627"/>
                    <a:pt x="9556" y="631"/>
                  </a:cubicBezTo>
                  <a:cubicBezTo>
                    <a:pt x="10511" y="725"/>
                    <a:pt x="11081" y="2065"/>
                    <a:pt x="11881" y="2487"/>
                  </a:cubicBezTo>
                  <a:cubicBezTo>
                    <a:pt x="12707" y="2929"/>
                    <a:pt x="14134" y="2668"/>
                    <a:pt x="14719" y="3382"/>
                  </a:cubicBezTo>
                  <a:cubicBezTo>
                    <a:pt x="15304" y="4091"/>
                    <a:pt x="14772" y="5443"/>
                    <a:pt x="15048" y="6337"/>
                  </a:cubicBezTo>
                  <a:cubicBezTo>
                    <a:pt x="15312" y="7201"/>
                    <a:pt x="16520" y="8021"/>
                    <a:pt x="16425" y="8975"/>
                  </a:cubicBezTo>
                  <a:cubicBezTo>
                    <a:pt x="16331" y="9930"/>
                    <a:pt x="14991" y="10500"/>
                    <a:pt x="14564" y="11296"/>
                  </a:cubicBezTo>
                  <a:cubicBezTo>
                    <a:pt x="14123" y="12123"/>
                    <a:pt x="14387" y="13549"/>
                    <a:pt x="13674" y="14138"/>
                  </a:cubicBezTo>
                  <a:cubicBezTo>
                    <a:pt x="13391" y="14371"/>
                    <a:pt x="13006" y="14427"/>
                    <a:pt x="12589" y="14427"/>
                  </a:cubicBezTo>
                  <a:cubicBezTo>
                    <a:pt x="12209" y="14427"/>
                    <a:pt x="11801" y="14381"/>
                    <a:pt x="11419" y="14381"/>
                  </a:cubicBezTo>
                  <a:cubicBezTo>
                    <a:pt x="11170" y="14381"/>
                    <a:pt x="10931" y="14401"/>
                    <a:pt x="10718" y="14466"/>
                  </a:cubicBezTo>
                  <a:cubicBezTo>
                    <a:pt x="9885" y="14718"/>
                    <a:pt x="9095" y="15849"/>
                    <a:pt x="8183" y="15849"/>
                  </a:cubicBezTo>
                  <a:cubicBezTo>
                    <a:pt x="8149" y="15849"/>
                    <a:pt x="8115" y="15847"/>
                    <a:pt x="8081" y="15844"/>
                  </a:cubicBezTo>
                  <a:cubicBezTo>
                    <a:pt x="7126" y="15750"/>
                    <a:pt x="6556" y="14410"/>
                    <a:pt x="5759" y="13983"/>
                  </a:cubicBezTo>
                  <a:cubicBezTo>
                    <a:pt x="4933" y="13541"/>
                    <a:pt x="3503" y="13806"/>
                    <a:pt x="2918" y="13093"/>
                  </a:cubicBezTo>
                  <a:cubicBezTo>
                    <a:pt x="2333" y="12379"/>
                    <a:pt x="2865" y="11032"/>
                    <a:pt x="2589" y="10137"/>
                  </a:cubicBezTo>
                  <a:cubicBezTo>
                    <a:pt x="2326" y="9273"/>
                    <a:pt x="1122" y="8454"/>
                    <a:pt x="1212" y="7500"/>
                  </a:cubicBezTo>
                  <a:cubicBezTo>
                    <a:pt x="1307" y="6544"/>
                    <a:pt x="2646" y="5975"/>
                    <a:pt x="3073" y="5175"/>
                  </a:cubicBezTo>
                  <a:cubicBezTo>
                    <a:pt x="3510" y="4348"/>
                    <a:pt x="3250" y="2921"/>
                    <a:pt x="3963" y="2337"/>
                  </a:cubicBezTo>
                  <a:cubicBezTo>
                    <a:pt x="4246" y="2103"/>
                    <a:pt x="4632" y="2048"/>
                    <a:pt x="5050" y="2048"/>
                  </a:cubicBezTo>
                  <a:cubicBezTo>
                    <a:pt x="5430" y="2048"/>
                    <a:pt x="5836" y="2094"/>
                    <a:pt x="6218" y="2094"/>
                  </a:cubicBezTo>
                  <a:cubicBezTo>
                    <a:pt x="6469" y="2094"/>
                    <a:pt x="6708" y="2074"/>
                    <a:pt x="6922" y="2008"/>
                  </a:cubicBezTo>
                  <a:cubicBezTo>
                    <a:pt x="7752" y="1753"/>
                    <a:pt x="8542" y="626"/>
                    <a:pt x="9453" y="626"/>
                  </a:cubicBezTo>
                  <a:close/>
                  <a:moveTo>
                    <a:pt x="9671" y="0"/>
                  </a:moveTo>
                  <a:cubicBezTo>
                    <a:pt x="8665" y="0"/>
                    <a:pt x="7742" y="1199"/>
                    <a:pt x="6813" y="1442"/>
                  </a:cubicBezTo>
                  <a:cubicBezTo>
                    <a:pt x="6623" y="1492"/>
                    <a:pt x="6416" y="1510"/>
                    <a:pt x="6201" y="1510"/>
                  </a:cubicBezTo>
                  <a:cubicBezTo>
                    <a:pt x="5663" y="1510"/>
                    <a:pt x="5069" y="1399"/>
                    <a:pt x="4533" y="1399"/>
                  </a:cubicBezTo>
                  <a:cubicBezTo>
                    <a:pt x="4131" y="1399"/>
                    <a:pt x="3761" y="1462"/>
                    <a:pt x="3472" y="1680"/>
                  </a:cubicBezTo>
                  <a:cubicBezTo>
                    <a:pt x="2646" y="2306"/>
                    <a:pt x="2876" y="3922"/>
                    <a:pt x="2345" y="4831"/>
                  </a:cubicBezTo>
                  <a:cubicBezTo>
                    <a:pt x="1831" y="5706"/>
                    <a:pt x="295" y="6292"/>
                    <a:pt x="152" y="7359"/>
                  </a:cubicBezTo>
                  <a:cubicBezTo>
                    <a:pt x="1" y="8428"/>
                    <a:pt x="1321" y="9402"/>
                    <a:pt x="1582" y="10386"/>
                  </a:cubicBezTo>
                  <a:cubicBezTo>
                    <a:pt x="1846" y="11405"/>
                    <a:pt x="1190" y="12900"/>
                    <a:pt x="1816" y="13727"/>
                  </a:cubicBezTo>
                  <a:cubicBezTo>
                    <a:pt x="2442" y="14553"/>
                    <a:pt x="4061" y="14323"/>
                    <a:pt x="4971" y="14855"/>
                  </a:cubicBezTo>
                  <a:cubicBezTo>
                    <a:pt x="5846" y="15368"/>
                    <a:pt x="6428" y="16901"/>
                    <a:pt x="7496" y="17047"/>
                  </a:cubicBezTo>
                  <a:cubicBezTo>
                    <a:pt x="7552" y="17055"/>
                    <a:pt x="7609" y="17059"/>
                    <a:pt x="7665" y="17059"/>
                  </a:cubicBezTo>
                  <a:cubicBezTo>
                    <a:pt x="8670" y="17059"/>
                    <a:pt x="9593" y="15864"/>
                    <a:pt x="10523" y="15617"/>
                  </a:cubicBezTo>
                  <a:cubicBezTo>
                    <a:pt x="10712" y="15568"/>
                    <a:pt x="10917" y="15550"/>
                    <a:pt x="11132" y="15550"/>
                  </a:cubicBezTo>
                  <a:cubicBezTo>
                    <a:pt x="11670" y="15550"/>
                    <a:pt x="12266" y="15662"/>
                    <a:pt x="12804" y="15662"/>
                  </a:cubicBezTo>
                  <a:cubicBezTo>
                    <a:pt x="13206" y="15662"/>
                    <a:pt x="13575" y="15599"/>
                    <a:pt x="13862" y="15380"/>
                  </a:cubicBezTo>
                  <a:cubicBezTo>
                    <a:pt x="14689" y="14753"/>
                    <a:pt x="14459" y="13138"/>
                    <a:pt x="14991" y="12228"/>
                  </a:cubicBezTo>
                  <a:cubicBezTo>
                    <a:pt x="15504" y="11353"/>
                    <a:pt x="17041" y="10771"/>
                    <a:pt x="17187" y="9704"/>
                  </a:cubicBezTo>
                  <a:cubicBezTo>
                    <a:pt x="17335" y="8632"/>
                    <a:pt x="16014" y="7658"/>
                    <a:pt x="15757" y="6673"/>
                  </a:cubicBezTo>
                  <a:cubicBezTo>
                    <a:pt x="15489" y="5654"/>
                    <a:pt x="16146" y="4159"/>
                    <a:pt x="15519" y="3333"/>
                  </a:cubicBezTo>
                  <a:cubicBezTo>
                    <a:pt x="14893" y="2510"/>
                    <a:pt x="13277" y="2736"/>
                    <a:pt x="12368" y="2205"/>
                  </a:cubicBezTo>
                  <a:cubicBezTo>
                    <a:pt x="11488" y="1691"/>
                    <a:pt x="10908" y="159"/>
                    <a:pt x="9840" y="12"/>
                  </a:cubicBezTo>
                  <a:cubicBezTo>
                    <a:pt x="9783" y="4"/>
                    <a:pt x="9727" y="0"/>
                    <a:pt x="96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1"/>
            <p:cNvSpPr/>
            <p:nvPr/>
          </p:nvSpPr>
          <p:spPr>
            <a:xfrm>
              <a:off x="4933033" y="1537794"/>
              <a:ext cx="1077505" cy="1068077"/>
            </a:xfrm>
            <a:custGeom>
              <a:avLst/>
              <a:gdLst/>
              <a:ahLst/>
              <a:cxnLst/>
              <a:rect l="l" t="t" r="r" b="b"/>
              <a:pathLst>
                <a:path w="13545" h="13451" extrusionOk="0">
                  <a:moveTo>
                    <a:pt x="7010" y="554"/>
                  </a:moveTo>
                  <a:cubicBezTo>
                    <a:pt x="7014" y="554"/>
                    <a:pt x="7019" y="554"/>
                    <a:pt x="7023" y="554"/>
                  </a:cubicBezTo>
                  <a:cubicBezTo>
                    <a:pt x="7760" y="565"/>
                    <a:pt x="8280" y="1557"/>
                    <a:pt x="8918" y="1836"/>
                  </a:cubicBezTo>
                  <a:cubicBezTo>
                    <a:pt x="9578" y="2124"/>
                    <a:pt x="10658" y="1836"/>
                    <a:pt x="11153" y="2346"/>
                  </a:cubicBezTo>
                  <a:cubicBezTo>
                    <a:pt x="11646" y="2855"/>
                    <a:pt x="11318" y="3923"/>
                    <a:pt x="11587" y="4595"/>
                  </a:cubicBezTo>
                  <a:cubicBezTo>
                    <a:pt x="11839" y="5241"/>
                    <a:pt x="12817" y="5796"/>
                    <a:pt x="12806" y="6536"/>
                  </a:cubicBezTo>
                  <a:cubicBezTo>
                    <a:pt x="12790" y="7271"/>
                    <a:pt x="11798" y="7792"/>
                    <a:pt x="11519" y="8429"/>
                  </a:cubicBezTo>
                  <a:cubicBezTo>
                    <a:pt x="11231" y="9091"/>
                    <a:pt x="11519" y="10169"/>
                    <a:pt x="11009" y="10660"/>
                  </a:cubicBezTo>
                  <a:cubicBezTo>
                    <a:pt x="10500" y="11155"/>
                    <a:pt x="9432" y="10830"/>
                    <a:pt x="8763" y="11094"/>
                  </a:cubicBezTo>
                  <a:cubicBezTo>
                    <a:pt x="8117" y="11346"/>
                    <a:pt x="7566" y="12313"/>
                    <a:pt x="6835" y="12313"/>
                  </a:cubicBezTo>
                  <a:cubicBezTo>
                    <a:pt x="6831" y="12313"/>
                    <a:pt x="6827" y="12313"/>
                    <a:pt x="6823" y="12313"/>
                  </a:cubicBezTo>
                  <a:cubicBezTo>
                    <a:pt x="6084" y="12298"/>
                    <a:pt x="5563" y="11305"/>
                    <a:pt x="4926" y="11030"/>
                  </a:cubicBezTo>
                  <a:cubicBezTo>
                    <a:pt x="4264" y="10739"/>
                    <a:pt x="3189" y="11030"/>
                    <a:pt x="2695" y="10517"/>
                  </a:cubicBezTo>
                  <a:cubicBezTo>
                    <a:pt x="2200" y="10011"/>
                    <a:pt x="2525" y="8939"/>
                    <a:pt x="2261" y="8271"/>
                  </a:cubicBezTo>
                  <a:cubicBezTo>
                    <a:pt x="2008" y="7626"/>
                    <a:pt x="1031" y="7071"/>
                    <a:pt x="1045" y="6332"/>
                  </a:cubicBezTo>
                  <a:cubicBezTo>
                    <a:pt x="1057" y="5595"/>
                    <a:pt x="2050" y="5075"/>
                    <a:pt x="2329" y="4437"/>
                  </a:cubicBezTo>
                  <a:cubicBezTo>
                    <a:pt x="2616" y="3777"/>
                    <a:pt x="2325" y="2697"/>
                    <a:pt x="2838" y="2202"/>
                  </a:cubicBezTo>
                  <a:cubicBezTo>
                    <a:pt x="3348" y="1712"/>
                    <a:pt x="4416" y="2037"/>
                    <a:pt x="5084" y="1772"/>
                  </a:cubicBezTo>
                  <a:cubicBezTo>
                    <a:pt x="5729" y="1517"/>
                    <a:pt x="6281" y="554"/>
                    <a:pt x="7010" y="554"/>
                  </a:cubicBezTo>
                  <a:close/>
                  <a:moveTo>
                    <a:pt x="7100" y="1"/>
                  </a:moveTo>
                  <a:cubicBezTo>
                    <a:pt x="6281" y="1"/>
                    <a:pt x="5615" y="1050"/>
                    <a:pt x="4880" y="1308"/>
                  </a:cubicBezTo>
                  <a:cubicBezTo>
                    <a:pt x="4638" y="1393"/>
                    <a:pt x="4353" y="1410"/>
                    <a:pt x="4058" y="1410"/>
                  </a:cubicBezTo>
                  <a:cubicBezTo>
                    <a:pt x="3857" y="1410"/>
                    <a:pt x="3651" y="1402"/>
                    <a:pt x="3450" y="1402"/>
                  </a:cubicBezTo>
                  <a:cubicBezTo>
                    <a:pt x="3000" y="1402"/>
                    <a:pt x="2576" y="1442"/>
                    <a:pt x="2287" y="1701"/>
                  </a:cubicBezTo>
                  <a:cubicBezTo>
                    <a:pt x="1679" y="2240"/>
                    <a:pt x="1963" y="3489"/>
                    <a:pt x="1604" y="4233"/>
                  </a:cubicBezTo>
                  <a:cubicBezTo>
                    <a:pt x="1257" y="4950"/>
                    <a:pt x="94" y="5498"/>
                    <a:pt x="49" y="6343"/>
                  </a:cubicBezTo>
                  <a:cubicBezTo>
                    <a:pt x="0" y="7189"/>
                    <a:pt x="1091" y="7863"/>
                    <a:pt x="1355" y="8619"/>
                  </a:cubicBezTo>
                  <a:cubicBezTo>
                    <a:pt x="1627" y="9396"/>
                    <a:pt x="1207" y="10603"/>
                    <a:pt x="1747" y="11211"/>
                  </a:cubicBezTo>
                  <a:cubicBezTo>
                    <a:pt x="2287" y="11815"/>
                    <a:pt x="3536" y="11536"/>
                    <a:pt x="4276" y="11894"/>
                  </a:cubicBezTo>
                  <a:cubicBezTo>
                    <a:pt x="4997" y="12242"/>
                    <a:pt x="5544" y="13404"/>
                    <a:pt x="6389" y="13449"/>
                  </a:cubicBezTo>
                  <a:cubicBezTo>
                    <a:pt x="6408" y="13450"/>
                    <a:pt x="6426" y="13451"/>
                    <a:pt x="6445" y="13451"/>
                  </a:cubicBezTo>
                  <a:cubicBezTo>
                    <a:pt x="7265" y="13451"/>
                    <a:pt x="7926" y="12402"/>
                    <a:pt x="8662" y="12148"/>
                  </a:cubicBezTo>
                  <a:cubicBezTo>
                    <a:pt x="8910" y="12060"/>
                    <a:pt x="9201" y="12043"/>
                    <a:pt x="9503" y="12043"/>
                  </a:cubicBezTo>
                  <a:cubicBezTo>
                    <a:pt x="9696" y="12043"/>
                    <a:pt x="9893" y="12050"/>
                    <a:pt x="10086" y="12050"/>
                  </a:cubicBezTo>
                  <a:cubicBezTo>
                    <a:pt x="10539" y="12050"/>
                    <a:pt x="10967" y="12011"/>
                    <a:pt x="11258" y="11751"/>
                  </a:cubicBezTo>
                  <a:cubicBezTo>
                    <a:pt x="11862" y="11211"/>
                    <a:pt x="11583" y="9962"/>
                    <a:pt x="11941" y="9218"/>
                  </a:cubicBezTo>
                  <a:cubicBezTo>
                    <a:pt x="12288" y="8506"/>
                    <a:pt x="13451" y="7954"/>
                    <a:pt x="13499" y="7109"/>
                  </a:cubicBezTo>
                  <a:cubicBezTo>
                    <a:pt x="13545" y="6264"/>
                    <a:pt x="12454" y="5588"/>
                    <a:pt x="12194" y="4834"/>
                  </a:cubicBezTo>
                  <a:cubicBezTo>
                    <a:pt x="11918" y="4056"/>
                    <a:pt x="12341" y="2848"/>
                    <a:pt x="11798" y="2240"/>
                  </a:cubicBezTo>
                  <a:cubicBezTo>
                    <a:pt x="11258" y="1636"/>
                    <a:pt x="10009" y="1916"/>
                    <a:pt x="9265" y="1557"/>
                  </a:cubicBezTo>
                  <a:cubicBezTo>
                    <a:pt x="8552" y="1211"/>
                    <a:pt x="8001" y="48"/>
                    <a:pt x="7156" y="2"/>
                  </a:cubicBezTo>
                  <a:cubicBezTo>
                    <a:pt x="7137" y="1"/>
                    <a:pt x="7119" y="1"/>
                    <a:pt x="7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1"/>
            <p:cNvSpPr/>
            <p:nvPr/>
          </p:nvSpPr>
          <p:spPr>
            <a:xfrm>
              <a:off x="5090941" y="1622124"/>
              <a:ext cx="809739" cy="806199"/>
            </a:xfrm>
            <a:custGeom>
              <a:avLst/>
              <a:gdLst/>
              <a:ahLst/>
              <a:cxnLst/>
              <a:rect l="l" t="t" r="r" b="b"/>
              <a:pathLst>
                <a:path w="10179" h="10153" extrusionOk="0">
                  <a:moveTo>
                    <a:pt x="5009" y="468"/>
                  </a:moveTo>
                  <a:cubicBezTo>
                    <a:pt x="5531" y="468"/>
                    <a:pt x="5959" y="1137"/>
                    <a:pt x="6435" y="1299"/>
                  </a:cubicBezTo>
                  <a:cubicBezTo>
                    <a:pt x="6585" y="1350"/>
                    <a:pt x="6760" y="1361"/>
                    <a:pt x="6941" y="1361"/>
                  </a:cubicBezTo>
                  <a:cubicBezTo>
                    <a:pt x="7083" y="1361"/>
                    <a:pt x="7229" y="1354"/>
                    <a:pt x="7371" y="1354"/>
                  </a:cubicBezTo>
                  <a:cubicBezTo>
                    <a:pt x="7652" y="1354"/>
                    <a:pt x="7917" y="1381"/>
                    <a:pt x="8099" y="1541"/>
                  </a:cubicBezTo>
                  <a:cubicBezTo>
                    <a:pt x="8492" y="1888"/>
                    <a:pt x="8314" y="2688"/>
                    <a:pt x="8548" y="3164"/>
                  </a:cubicBezTo>
                  <a:cubicBezTo>
                    <a:pt x="8771" y="3624"/>
                    <a:pt x="9522" y="3971"/>
                    <a:pt x="9553" y="4514"/>
                  </a:cubicBezTo>
                  <a:cubicBezTo>
                    <a:pt x="9586" y="5054"/>
                    <a:pt x="8891" y="5493"/>
                    <a:pt x="8726" y="5975"/>
                  </a:cubicBezTo>
                  <a:cubicBezTo>
                    <a:pt x="8552" y="6477"/>
                    <a:pt x="8828" y="7251"/>
                    <a:pt x="8480" y="7644"/>
                  </a:cubicBezTo>
                  <a:cubicBezTo>
                    <a:pt x="8137" y="8036"/>
                    <a:pt x="7333" y="7858"/>
                    <a:pt x="6858" y="8092"/>
                  </a:cubicBezTo>
                  <a:cubicBezTo>
                    <a:pt x="6401" y="8315"/>
                    <a:pt x="6054" y="9062"/>
                    <a:pt x="5510" y="9097"/>
                  </a:cubicBezTo>
                  <a:cubicBezTo>
                    <a:pt x="5498" y="9097"/>
                    <a:pt x="5485" y="9098"/>
                    <a:pt x="5473" y="9098"/>
                  </a:cubicBezTo>
                  <a:cubicBezTo>
                    <a:pt x="4950" y="9098"/>
                    <a:pt x="4518" y="8428"/>
                    <a:pt x="4046" y="8266"/>
                  </a:cubicBezTo>
                  <a:cubicBezTo>
                    <a:pt x="3895" y="8215"/>
                    <a:pt x="3721" y="8204"/>
                    <a:pt x="3539" y="8204"/>
                  </a:cubicBezTo>
                  <a:cubicBezTo>
                    <a:pt x="3397" y="8204"/>
                    <a:pt x="3250" y="8211"/>
                    <a:pt x="3107" y="8211"/>
                  </a:cubicBezTo>
                  <a:cubicBezTo>
                    <a:pt x="2826" y="8211"/>
                    <a:pt x="2562" y="8184"/>
                    <a:pt x="2382" y="8024"/>
                  </a:cubicBezTo>
                  <a:cubicBezTo>
                    <a:pt x="1990" y="7681"/>
                    <a:pt x="2163" y="6877"/>
                    <a:pt x="1932" y="6402"/>
                  </a:cubicBezTo>
                  <a:cubicBezTo>
                    <a:pt x="1706" y="5945"/>
                    <a:pt x="959" y="5594"/>
                    <a:pt x="925" y="5054"/>
                  </a:cubicBezTo>
                  <a:cubicBezTo>
                    <a:pt x="891" y="4514"/>
                    <a:pt x="1589" y="4073"/>
                    <a:pt x="1755" y="3590"/>
                  </a:cubicBezTo>
                  <a:cubicBezTo>
                    <a:pt x="1929" y="3088"/>
                    <a:pt x="1653" y="2314"/>
                    <a:pt x="1997" y="1926"/>
                  </a:cubicBezTo>
                  <a:cubicBezTo>
                    <a:pt x="2344" y="1533"/>
                    <a:pt x="3144" y="1706"/>
                    <a:pt x="3620" y="1476"/>
                  </a:cubicBezTo>
                  <a:cubicBezTo>
                    <a:pt x="4080" y="1250"/>
                    <a:pt x="4427" y="503"/>
                    <a:pt x="4970" y="469"/>
                  </a:cubicBezTo>
                  <a:cubicBezTo>
                    <a:pt x="4983" y="468"/>
                    <a:pt x="4996" y="468"/>
                    <a:pt x="5009" y="468"/>
                  </a:cubicBezTo>
                  <a:close/>
                  <a:moveTo>
                    <a:pt x="4991" y="1"/>
                  </a:moveTo>
                  <a:cubicBezTo>
                    <a:pt x="4986" y="1"/>
                    <a:pt x="4980" y="1"/>
                    <a:pt x="4974" y="1"/>
                  </a:cubicBezTo>
                  <a:cubicBezTo>
                    <a:pt x="4336" y="16"/>
                    <a:pt x="3892" y="877"/>
                    <a:pt x="3344" y="1118"/>
                  </a:cubicBezTo>
                  <a:cubicBezTo>
                    <a:pt x="2774" y="1371"/>
                    <a:pt x="1842" y="1129"/>
                    <a:pt x="1419" y="1571"/>
                  </a:cubicBezTo>
                  <a:cubicBezTo>
                    <a:pt x="997" y="2013"/>
                    <a:pt x="1279" y="2934"/>
                    <a:pt x="1057" y="3511"/>
                  </a:cubicBezTo>
                  <a:cubicBezTo>
                    <a:pt x="838" y="4073"/>
                    <a:pt x="0" y="4556"/>
                    <a:pt x="15" y="5194"/>
                  </a:cubicBezTo>
                  <a:cubicBezTo>
                    <a:pt x="30" y="5828"/>
                    <a:pt x="891" y="6273"/>
                    <a:pt x="1133" y="6824"/>
                  </a:cubicBezTo>
                  <a:cubicBezTo>
                    <a:pt x="1382" y="7390"/>
                    <a:pt x="1140" y="8323"/>
                    <a:pt x="1582" y="8745"/>
                  </a:cubicBezTo>
                  <a:cubicBezTo>
                    <a:pt x="2023" y="9172"/>
                    <a:pt x="2944" y="8885"/>
                    <a:pt x="3525" y="9107"/>
                  </a:cubicBezTo>
                  <a:cubicBezTo>
                    <a:pt x="4079" y="9325"/>
                    <a:pt x="4558" y="10153"/>
                    <a:pt x="5188" y="10153"/>
                  </a:cubicBezTo>
                  <a:cubicBezTo>
                    <a:pt x="5193" y="10153"/>
                    <a:pt x="5199" y="10153"/>
                    <a:pt x="5205" y="10153"/>
                  </a:cubicBezTo>
                  <a:cubicBezTo>
                    <a:pt x="5843" y="10138"/>
                    <a:pt x="6284" y="9278"/>
                    <a:pt x="6835" y="9036"/>
                  </a:cubicBezTo>
                  <a:cubicBezTo>
                    <a:pt x="7405" y="8783"/>
                    <a:pt x="8337" y="9025"/>
                    <a:pt x="8760" y="8583"/>
                  </a:cubicBezTo>
                  <a:cubicBezTo>
                    <a:pt x="9182" y="8142"/>
                    <a:pt x="8896" y="7221"/>
                    <a:pt x="9122" y="6639"/>
                  </a:cubicBezTo>
                  <a:cubicBezTo>
                    <a:pt x="9341" y="6081"/>
                    <a:pt x="10178" y="5598"/>
                    <a:pt x="10164" y="4960"/>
                  </a:cubicBezTo>
                  <a:cubicBezTo>
                    <a:pt x="10149" y="4322"/>
                    <a:pt x="9288" y="3880"/>
                    <a:pt x="9046" y="3330"/>
                  </a:cubicBezTo>
                  <a:cubicBezTo>
                    <a:pt x="8794" y="2763"/>
                    <a:pt x="9039" y="1831"/>
                    <a:pt x="8593" y="1405"/>
                  </a:cubicBezTo>
                  <a:cubicBezTo>
                    <a:pt x="8152" y="982"/>
                    <a:pt x="7231" y="1269"/>
                    <a:pt x="6654" y="1046"/>
                  </a:cubicBezTo>
                  <a:cubicBezTo>
                    <a:pt x="6100" y="830"/>
                    <a:pt x="5621" y="1"/>
                    <a:pt x="4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1"/>
            <p:cNvSpPr/>
            <p:nvPr/>
          </p:nvSpPr>
          <p:spPr>
            <a:xfrm>
              <a:off x="5229678" y="1692399"/>
              <a:ext cx="580397" cy="572510"/>
            </a:xfrm>
            <a:custGeom>
              <a:avLst/>
              <a:gdLst/>
              <a:ahLst/>
              <a:cxnLst/>
              <a:rect l="l" t="t" r="r" b="b"/>
              <a:pathLst>
                <a:path w="7296" h="7210" extrusionOk="0">
                  <a:moveTo>
                    <a:pt x="3442" y="372"/>
                  </a:moveTo>
                  <a:cubicBezTo>
                    <a:pt x="3787" y="372"/>
                    <a:pt x="4103" y="781"/>
                    <a:pt x="4423" y="863"/>
                  </a:cubicBezTo>
                  <a:cubicBezTo>
                    <a:pt x="4487" y="879"/>
                    <a:pt x="4556" y="885"/>
                    <a:pt x="4628" y="885"/>
                  </a:cubicBezTo>
                  <a:cubicBezTo>
                    <a:pt x="4818" y="885"/>
                    <a:pt x="5029" y="844"/>
                    <a:pt x="5218" y="844"/>
                  </a:cubicBezTo>
                  <a:cubicBezTo>
                    <a:pt x="5354" y="844"/>
                    <a:pt x="5479" y="865"/>
                    <a:pt x="5578" y="939"/>
                  </a:cubicBezTo>
                  <a:cubicBezTo>
                    <a:pt x="5865" y="1154"/>
                    <a:pt x="5789" y="1709"/>
                    <a:pt x="5974" y="2022"/>
                  </a:cubicBezTo>
                  <a:cubicBezTo>
                    <a:pt x="6151" y="2324"/>
                    <a:pt x="6680" y="2520"/>
                    <a:pt x="6736" y="2890"/>
                  </a:cubicBezTo>
                  <a:cubicBezTo>
                    <a:pt x="6790" y="3260"/>
                    <a:pt x="6332" y="3599"/>
                    <a:pt x="6246" y="3939"/>
                  </a:cubicBezTo>
                  <a:cubicBezTo>
                    <a:pt x="6156" y="4291"/>
                    <a:pt x="6386" y="4803"/>
                    <a:pt x="6174" y="5090"/>
                  </a:cubicBezTo>
                  <a:cubicBezTo>
                    <a:pt x="5959" y="5377"/>
                    <a:pt x="5400" y="5301"/>
                    <a:pt x="5087" y="5486"/>
                  </a:cubicBezTo>
                  <a:cubicBezTo>
                    <a:pt x="4785" y="5664"/>
                    <a:pt x="4585" y="6196"/>
                    <a:pt x="4219" y="6249"/>
                  </a:cubicBezTo>
                  <a:cubicBezTo>
                    <a:pt x="4199" y="6252"/>
                    <a:pt x="4179" y="6253"/>
                    <a:pt x="4159" y="6253"/>
                  </a:cubicBezTo>
                  <a:cubicBezTo>
                    <a:pt x="3812" y="6253"/>
                    <a:pt x="3491" y="5844"/>
                    <a:pt x="3170" y="5762"/>
                  </a:cubicBezTo>
                  <a:cubicBezTo>
                    <a:pt x="3107" y="5746"/>
                    <a:pt x="3039" y="5740"/>
                    <a:pt x="2967" y="5740"/>
                  </a:cubicBezTo>
                  <a:cubicBezTo>
                    <a:pt x="2778" y="5740"/>
                    <a:pt x="2568" y="5782"/>
                    <a:pt x="2378" y="5782"/>
                  </a:cubicBezTo>
                  <a:cubicBezTo>
                    <a:pt x="2243" y="5782"/>
                    <a:pt x="2117" y="5760"/>
                    <a:pt x="2019" y="5686"/>
                  </a:cubicBezTo>
                  <a:cubicBezTo>
                    <a:pt x="1732" y="5472"/>
                    <a:pt x="1808" y="4913"/>
                    <a:pt x="1622" y="4599"/>
                  </a:cubicBezTo>
                  <a:cubicBezTo>
                    <a:pt x="1446" y="4298"/>
                    <a:pt x="913" y="4101"/>
                    <a:pt x="861" y="3732"/>
                  </a:cubicBezTo>
                  <a:cubicBezTo>
                    <a:pt x="807" y="3362"/>
                    <a:pt x="1260" y="3026"/>
                    <a:pt x="1347" y="2686"/>
                  </a:cubicBezTo>
                  <a:cubicBezTo>
                    <a:pt x="1437" y="2331"/>
                    <a:pt x="1207" y="1818"/>
                    <a:pt x="1423" y="1532"/>
                  </a:cubicBezTo>
                  <a:cubicBezTo>
                    <a:pt x="1638" y="1244"/>
                    <a:pt x="2197" y="1320"/>
                    <a:pt x="2510" y="1135"/>
                  </a:cubicBezTo>
                  <a:cubicBezTo>
                    <a:pt x="2812" y="957"/>
                    <a:pt x="3008" y="426"/>
                    <a:pt x="3378" y="377"/>
                  </a:cubicBezTo>
                  <a:cubicBezTo>
                    <a:pt x="3399" y="373"/>
                    <a:pt x="3421" y="372"/>
                    <a:pt x="3442" y="372"/>
                  </a:cubicBezTo>
                  <a:close/>
                  <a:moveTo>
                    <a:pt x="3327" y="0"/>
                  </a:moveTo>
                  <a:cubicBezTo>
                    <a:pt x="3310" y="0"/>
                    <a:pt x="3293" y="1"/>
                    <a:pt x="3275" y="3"/>
                  </a:cubicBezTo>
                  <a:cubicBezTo>
                    <a:pt x="2827" y="52"/>
                    <a:pt x="2559" y="690"/>
                    <a:pt x="2181" y="894"/>
                  </a:cubicBezTo>
                  <a:cubicBezTo>
                    <a:pt x="1793" y="1101"/>
                    <a:pt x="1113" y="985"/>
                    <a:pt x="838" y="1320"/>
                  </a:cubicBezTo>
                  <a:cubicBezTo>
                    <a:pt x="566" y="1659"/>
                    <a:pt x="819" y="2298"/>
                    <a:pt x="690" y="2724"/>
                  </a:cubicBezTo>
                  <a:cubicBezTo>
                    <a:pt x="570" y="3131"/>
                    <a:pt x="0" y="3524"/>
                    <a:pt x="45" y="3977"/>
                  </a:cubicBezTo>
                  <a:cubicBezTo>
                    <a:pt x="94" y="4426"/>
                    <a:pt x="728" y="4694"/>
                    <a:pt x="932" y="5071"/>
                  </a:cubicBezTo>
                  <a:cubicBezTo>
                    <a:pt x="1143" y="5460"/>
                    <a:pt x="1023" y="6136"/>
                    <a:pt x="1362" y="6415"/>
                  </a:cubicBezTo>
                  <a:cubicBezTo>
                    <a:pt x="1495" y="6520"/>
                    <a:pt x="1672" y="6547"/>
                    <a:pt x="1865" y="6547"/>
                  </a:cubicBezTo>
                  <a:cubicBezTo>
                    <a:pt x="2054" y="6547"/>
                    <a:pt x="2258" y="6521"/>
                    <a:pt x="2447" y="6521"/>
                  </a:cubicBezTo>
                  <a:cubicBezTo>
                    <a:pt x="2560" y="6521"/>
                    <a:pt x="2667" y="6530"/>
                    <a:pt x="2763" y="6559"/>
                  </a:cubicBezTo>
                  <a:cubicBezTo>
                    <a:pt x="3158" y="6678"/>
                    <a:pt x="3536" y="7210"/>
                    <a:pt x="3964" y="7210"/>
                  </a:cubicBezTo>
                  <a:cubicBezTo>
                    <a:pt x="3981" y="7210"/>
                    <a:pt x="3998" y="7209"/>
                    <a:pt x="4015" y="7207"/>
                  </a:cubicBezTo>
                  <a:cubicBezTo>
                    <a:pt x="4468" y="7158"/>
                    <a:pt x="4736" y="6521"/>
                    <a:pt x="5109" y="6317"/>
                  </a:cubicBezTo>
                  <a:cubicBezTo>
                    <a:pt x="5503" y="6109"/>
                    <a:pt x="6178" y="6226"/>
                    <a:pt x="6454" y="5890"/>
                  </a:cubicBezTo>
                  <a:cubicBezTo>
                    <a:pt x="6729" y="5550"/>
                    <a:pt x="6476" y="4913"/>
                    <a:pt x="6600" y="4486"/>
                  </a:cubicBezTo>
                  <a:cubicBezTo>
                    <a:pt x="6725" y="4079"/>
                    <a:pt x="7295" y="3686"/>
                    <a:pt x="7250" y="3234"/>
                  </a:cubicBezTo>
                  <a:cubicBezTo>
                    <a:pt x="7201" y="2784"/>
                    <a:pt x="6563" y="2516"/>
                    <a:pt x="6359" y="2139"/>
                  </a:cubicBezTo>
                  <a:cubicBezTo>
                    <a:pt x="6147" y="1750"/>
                    <a:pt x="6269" y="1075"/>
                    <a:pt x="5933" y="795"/>
                  </a:cubicBezTo>
                  <a:cubicBezTo>
                    <a:pt x="5800" y="688"/>
                    <a:pt x="5623" y="661"/>
                    <a:pt x="5430" y="661"/>
                  </a:cubicBezTo>
                  <a:cubicBezTo>
                    <a:pt x="5241" y="661"/>
                    <a:pt x="5038" y="687"/>
                    <a:pt x="4848" y="687"/>
                  </a:cubicBezTo>
                  <a:cubicBezTo>
                    <a:pt x="4735" y="687"/>
                    <a:pt x="4626" y="678"/>
                    <a:pt x="4529" y="648"/>
                  </a:cubicBezTo>
                  <a:cubicBezTo>
                    <a:pt x="4133" y="532"/>
                    <a:pt x="3758" y="0"/>
                    <a:pt x="3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1"/>
            <p:cNvSpPr/>
            <p:nvPr/>
          </p:nvSpPr>
          <p:spPr>
            <a:xfrm>
              <a:off x="5354493" y="1746714"/>
              <a:ext cx="378658" cy="370504"/>
            </a:xfrm>
            <a:custGeom>
              <a:avLst/>
              <a:gdLst/>
              <a:ahLst/>
              <a:cxnLst/>
              <a:rect l="l" t="t" r="r" b="b"/>
              <a:pathLst>
                <a:path w="4760" h="4666" extrusionOk="0">
                  <a:moveTo>
                    <a:pt x="2186" y="264"/>
                  </a:moveTo>
                  <a:cubicBezTo>
                    <a:pt x="2391" y="264"/>
                    <a:pt x="2600" y="485"/>
                    <a:pt x="2793" y="515"/>
                  </a:cubicBezTo>
                  <a:cubicBezTo>
                    <a:pt x="2817" y="519"/>
                    <a:pt x="2842" y="521"/>
                    <a:pt x="2868" y="521"/>
                  </a:cubicBezTo>
                  <a:cubicBezTo>
                    <a:pt x="3014" y="521"/>
                    <a:pt x="3184" y="463"/>
                    <a:pt x="3330" y="463"/>
                  </a:cubicBezTo>
                  <a:cubicBezTo>
                    <a:pt x="3392" y="463"/>
                    <a:pt x="3450" y="474"/>
                    <a:pt x="3500" y="504"/>
                  </a:cubicBezTo>
                  <a:cubicBezTo>
                    <a:pt x="3684" y="621"/>
                    <a:pt x="3665" y="968"/>
                    <a:pt x="3794" y="1149"/>
                  </a:cubicBezTo>
                  <a:cubicBezTo>
                    <a:pt x="3918" y="1323"/>
                    <a:pt x="4251" y="1417"/>
                    <a:pt x="4299" y="1640"/>
                  </a:cubicBezTo>
                  <a:cubicBezTo>
                    <a:pt x="4352" y="1863"/>
                    <a:pt x="4092" y="2093"/>
                    <a:pt x="4054" y="2304"/>
                  </a:cubicBezTo>
                  <a:cubicBezTo>
                    <a:pt x="4016" y="2523"/>
                    <a:pt x="4183" y="2825"/>
                    <a:pt x="4066" y="3010"/>
                  </a:cubicBezTo>
                  <a:cubicBezTo>
                    <a:pt x="3948" y="3194"/>
                    <a:pt x="3605" y="3176"/>
                    <a:pt x="3424" y="3304"/>
                  </a:cubicBezTo>
                  <a:cubicBezTo>
                    <a:pt x="3246" y="3429"/>
                    <a:pt x="3152" y="3761"/>
                    <a:pt x="2929" y="3810"/>
                  </a:cubicBezTo>
                  <a:cubicBezTo>
                    <a:pt x="2909" y="3815"/>
                    <a:pt x="2889" y="3817"/>
                    <a:pt x="2868" y="3817"/>
                  </a:cubicBezTo>
                  <a:cubicBezTo>
                    <a:pt x="2666" y="3817"/>
                    <a:pt x="2461" y="3599"/>
                    <a:pt x="2269" y="3565"/>
                  </a:cubicBezTo>
                  <a:cubicBezTo>
                    <a:pt x="2245" y="3561"/>
                    <a:pt x="2221" y="3559"/>
                    <a:pt x="2196" y="3559"/>
                  </a:cubicBezTo>
                  <a:cubicBezTo>
                    <a:pt x="2049" y="3559"/>
                    <a:pt x="1878" y="3618"/>
                    <a:pt x="1731" y="3618"/>
                  </a:cubicBezTo>
                  <a:cubicBezTo>
                    <a:pt x="1668" y="3618"/>
                    <a:pt x="1609" y="3607"/>
                    <a:pt x="1560" y="3576"/>
                  </a:cubicBezTo>
                  <a:cubicBezTo>
                    <a:pt x="1375" y="3459"/>
                    <a:pt x="1394" y="3112"/>
                    <a:pt x="1265" y="2931"/>
                  </a:cubicBezTo>
                  <a:cubicBezTo>
                    <a:pt x="1145" y="2757"/>
                    <a:pt x="809" y="2663"/>
                    <a:pt x="760" y="2440"/>
                  </a:cubicBezTo>
                  <a:cubicBezTo>
                    <a:pt x="710" y="2217"/>
                    <a:pt x="971" y="1991"/>
                    <a:pt x="1004" y="1780"/>
                  </a:cubicBezTo>
                  <a:cubicBezTo>
                    <a:pt x="1046" y="1560"/>
                    <a:pt x="880" y="1255"/>
                    <a:pt x="997" y="1070"/>
                  </a:cubicBezTo>
                  <a:cubicBezTo>
                    <a:pt x="1114" y="885"/>
                    <a:pt x="1457" y="904"/>
                    <a:pt x="1638" y="776"/>
                  </a:cubicBezTo>
                  <a:cubicBezTo>
                    <a:pt x="1816" y="655"/>
                    <a:pt x="1910" y="319"/>
                    <a:pt x="2129" y="270"/>
                  </a:cubicBezTo>
                  <a:cubicBezTo>
                    <a:pt x="2148" y="266"/>
                    <a:pt x="2167" y="264"/>
                    <a:pt x="2186" y="264"/>
                  </a:cubicBezTo>
                  <a:close/>
                  <a:moveTo>
                    <a:pt x="2013" y="1"/>
                  </a:moveTo>
                  <a:cubicBezTo>
                    <a:pt x="1993" y="1"/>
                    <a:pt x="1972" y="2"/>
                    <a:pt x="1952" y="6"/>
                  </a:cubicBezTo>
                  <a:cubicBezTo>
                    <a:pt x="1657" y="62"/>
                    <a:pt x="1518" y="489"/>
                    <a:pt x="1284" y="644"/>
                  </a:cubicBezTo>
                  <a:cubicBezTo>
                    <a:pt x="1042" y="799"/>
                    <a:pt x="593" y="757"/>
                    <a:pt x="431" y="991"/>
                  </a:cubicBezTo>
                  <a:cubicBezTo>
                    <a:pt x="269" y="1229"/>
                    <a:pt x="469" y="1628"/>
                    <a:pt x="408" y="1912"/>
                  </a:cubicBezTo>
                  <a:cubicBezTo>
                    <a:pt x="348" y="2187"/>
                    <a:pt x="1" y="2470"/>
                    <a:pt x="53" y="2761"/>
                  </a:cubicBezTo>
                  <a:cubicBezTo>
                    <a:pt x="107" y="3055"/>
                    <a:pt x="537" y="3194"/>
                    <a:pt x="687" y="3429"/>
                  </a:cubicBezTo>
                  <a:cubicBezTo>
                    <a:pt x="846" y="3674"/>
                    <a:pt x="801" y="4119"/>
                    <a:pt x="1039" y="4281"/>
                  </a:cubicBezTo>
                  <a:cubicBezTo>
                    <a:pt x="1110" y="4331"/>
                    <a:pt x="1196" y="4347"/>
                    <a:pt x="1290" y="4347"/>
                  </a:cubicBezTo>
                  <a:cubicBezTo>
                    <a:pt x="1462" y="4347"/>
                    <a:pt x="1661" y="4292"/>
                    <a:pt x="1836" y="4292"/>
                  </a:cubicBezTo>
                  <a:cubicBezTo>
                    <a:pt x="1879" y="4292"/>
                    <a:pt x="1920" y="4296"/>
                    <a:pt x="1960" y="4304"/>
                  </a:cubicBezTo>
                  <a:cubicBezTo>
                    <a:pt x="2211" y="4360"/>
                    <a:pt x="2475" y="4665"/>
                    <a:pt x="2744" y="4665"/>
                  </a:cubicBezTo>
                  <a:cubicBezTo>
                    <a:pt x="2765" y="4665"/>
                    <a:pt x="2787" y="4663"/>
                    <a:pt x="2809" y="4659"/>
                  </a:cubicBezTo>
                  <a:cubicBezTo>
                    <a:pt x="3099" y="4606"/>
                    <a:pt x="3239" y="4180"/>
                    <a:pt x="3477" y="4025"/>
                  </a:cubicBezTo>
                  <a:cubicBezTo>
                    <a:pt x="3718" y="3866"/>
                    <a:pt x="4167" y="3912"/>
                    <a:pt x="4326" y="3674"/>
                  </a:cubicBezTo>
                  <a:cubicBezTo>
                    <a:pt x="4488" y="3440"/>
                    <a:pt x="4292" y="3040"/>
                    <a:pt x="4352" y="2753"/>
                  </a:cubicBezTo>
                  <a:cubicBezTo>
                    <a:pt x="4409" y="2482"/>
                    <a:pt x="4760" y="2198"/>
                    <a:pt x="4707" y="1904"/>
                  </a:cubicBezTo>
                  <a:cubicBezTo>
                    <a:pt x="4655" y="1614"/>
                    <a:pt x="4224" y="1473"/>
                    <a:pt x="4069" y="1236"/>
                  </a:cubicBezTo>
                  <a:cubicBezTo>
                    <a:pt x="3915" y="994"/>
                    <a:pt x="3956" y="545"/>
                    <a:pt x="3722" y="387"/>
                  </a:cubicBezTo>
                  <a:cubicBezTo>
                    <a:pt x="3650" y="337"/>
                    <a:pt x="3563" y="321"/>
                    <a:pt x="3468" y="321"/>
                  </a:cubicBezTo>
                  <a:cubicBezTo>
                    <a:pt x="3294" y="321"/>
                    <a:pt x="3095" y="375"/>
                    <a:pt x="2921" y="375"/>
                  </a:cubicBezTo>
                  <a:cubicBezTo>
                    <a:pt x="2879" y="375"/>
                    <a:pt x="2839" y="372"/>
                    <a:pt x="2801" y="364"/>
                  </a:cubicBezTo>
                  <a:cubicBezTo>
                    <a:pt x="2545" y="308"/>
                    <a:pt x="2282" y="1"/>
                    <a:pt x="2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1"/>
            <p:cNvSpPr/>
            <p:nvPr/>
          </p:nvSpPr>
          <p:spPr>
            <a:xfrm>
              <a:off x="5463160" y="1784114"/>
              <a:ext cx="209057" cy="202721"/>
            </a:xfrm>
            <a:custGeom>
              <a:avLst/>
              <a:gdLst/>
              <a:ahLst/>
              <a:cxnLst/>
              <a:rect l="l" t="t" r="r" b="b"/>
              <a:pathLst>
                <a:path w="2628" h="2553" extrusionOk="0">
                  <a:moveTo>
                    <a:pt x="1109" y="236"/>
                  </a:moveTo>
                  <a:cubicBezTo>
                    <a:pt x="1212" y="236"/>
                    <a:pt x="1318" y="340"/>
                    <a:pt x="1416" y="354"/>
                  </a:cubicBezTo>
                  <a:cubicBezTo>
                    <a:pt x="1425" y="355"/>
                    <a:pt x="1434" y="356"/>
                    <a:pt x="1443" y="356"/>
                  </a:cubicBezTo>
                  <a:cubicBezTo>
                    <a:pt x="1525" y="356"/>
                    <a:pt x="1624" y="314"/>
                    <a:pt x="1704" y="314"/>
                  </a:cubicBezTo>
                  <a:cubicBezTo>
                    <a:pt x="1732" y="314"/>
                    <a:pt x="1757" y="319"/>
                    <a:pt x="1779" y="331"/>
                  </a:cubicBezTo>
                  <a:cubicBezTo>
                    <a:pt x="1876" y="391"/>
                    <a:pt x="1873" y="565"/>
                    <a:pt x="1944" y="656"/>
                  </a:cubicBezTo>
                  <a:cubicBezTo>
                    <a:pt x="2012" y="743"/>
                    <a:pt x="2186" y="788"/>
                    <a:pt x="2212" y="897"/>
                  </a:cubicBezTo>
                  <a:cubicBezTo>
                    <a:pt x="2242" y="1011"/>
                    <a:pt x="2115" y="1135"/>
                    <a:pt x="2103" y="1244"/>
                  </a:cubicBezTo>
                  <a:cubicBezTo>
                    <a:pt x="2084" y="1358"/>
                    <a:pt x="2174" y="1509"/>
                    <a:pt x="2122" y="1607"/>
                  </a:cubicBezTo>
                  <a:cubicBezTo>
                    <a:pt x="2066" y="1704"/>
                    <a:pt x="1888" y="1701"/>
                    <a:pt x="1798" y="1769"/>
                  </a:cubicBezTo>
                  <a:cubicBezTo>
                    <a:pt x="1711" y="1837"/>
                    <a:pt x="1669" y="2011"/>
                    <a:pt x="1556" y="2040"/>
                  </a:cubicBezTo>
                  <a:cubicBezTo>
                    <a:pt x="1544" y="2044"/>
                    <a:pt x="1532" y="2045"/>
                    <a:pt x="1520" y="2045"/>
                  </a:cubicBezTo>
                  <a:cubicBezTo>
                    <a:pt x="1418" y="2045"/>
                    <a:pt x="1311" y="1938"/>
                    <a:pt x="1213" y="1927"/>
                  </a:cubicBezTo>
                  <a:cubicBezTo>
                    <a:pt x="1204" y="1926"/>
                    <a:pt x="1195" y="1926"/>
                    <a:pt x="1185" y="1926"/>
                  </a:cubicBezTo>
                  <a:cubicBezTo>
                    <a:pt x="1103" y="1926"/>
                    <a:pt x="1007" y="1965"/>
                    <a:pt x="928" y="1965"/>
                  </a:cubicBezTo>
                  <a:cubicBezTo>
                    <a:pt x="900" y="1965"/>
                    <a:pt x="873" y="1960"/>
                    <a:pt x="850" y="1946"/>
                  </a:cubicBezTo>
                  <a:cubicBezTo>
                    <a:pt x="752" y="1890"/>
                    <a:pt x="756" y="1713"/>
                    <a:pt x="684" y="1622"/>
                  </a:cubicBezTo>
                  <a:cubicBezTo>
                    <a:pt x="617" y="1535"/>
                    <a:pt x="443" y="1493"/>
                    <a:pt x="416" y="1380"/>
                  </a:cubicBezTo>
                  <a:cubicBezTo>
                    <a:pt x="386" y="1267"/>
                    <a:pt x="514" y="1146"/>
                    <a:pt x="526" y="1037"/>
                  </a:cubicBezTo>
                  <a:cubicBezTo>
                    <a:pt x="544" y="924"/>
                    <a:pt x="453" y="772"/>
                    <a:pt x="507" y="675"/>
                  </a:cubicBezTo>
                  <a:cubicBezTo>
                    <a:pt x="563" y="577"/>
                    <a:pt x="741" y="580"/>
                    <a:pt x="831" y="509"/>
                  </a:cubicBezTo>
                  <a:cubicBezTo>
                    <a:pt x="918" y="445"/>
                    <a:pt x="960" y="271"/>
                    <a:pt x="1073" y="241"/>
                  </a:cubicBezTo>
                  <a:cubicBezTo>
                    <a:pt x="1085" y="237"/>
                    <a:pt x="1097" y="236"/>
                    <a:pt x="1109" y="236"/>
                  </a:cubicBezTo>
                  <a:close/>
                  <a:moveTo>
                    <a:pt x="1023" y="0"/>
                  </a:moveTo>
                  <a:cubicBezTo>
                    <a:pt x="1006" y="0"/>
                    <a:pt x="990" y="2"/>
                    <a:pt x="974" y="6"/>
                  </a:cubicBezTo>
                  <a:cubicBezTo>
                    <a:pt x="816" y="48"/>
                    <a:pt x="756" y="293"/>
                    <a:pt x="635" y="387"/>
                  </a:cubicBezTo>
                  <a:cubicBezTo>
                    <a:pt x="507" y="486"/>
                    <a:pt x="254" y="482"/>
                    <a:pt x="175" y="618"/>
                  </a:cubicBezTo>
                  <a:cubicBezTo>
                    <a:pt x="96" y="758"/>
                    <a:pt x="223" y="969"/>
                    <a:pt x="204" y="1131"/>
                  </a:cubicBezTo>
                  <a:cubicBezTo>
                    <a:pt x="182" y="1282"/>
                    <a:pt x="1" y="1455"/>
                    <a:pt x="46" y="1618"/>
                  </a:cubicBezTo>
                  <a:cubicBezTo>
                    <a:pt x="88" y="1777"/>
                    <a:pt x="333" y="1833"/>
                    <a:pt x="427" y="1958"/>
                  </a:cubicBezTo>
                  <a:cubicBezTo>
                    <a:pt x="526" y="2086"/>
                    <a:pt x="521" y="2335"/>
                    <a:pt x="657" y="2415"/>
                  </a:cubicBezTo>
                  <a:cubicBezTo>
                    <a:pt x="691" y="2434"/>
                    <a:pt x="729" y="2441"/>
                    <a:pt x="769" y="2441"/>
                  </a:cubicBezTo>
                  <a:cubicBezTo>
                    <a:pt x="882" y="2441"/>
                    <a:pt x="1014" y="2386"/>
                    <a:pt x="1126" y="2386"/>
                  </a:cubicBezTo>
                  <a:cubicBezTo>
                    <a:pt x="1140" y="2386"/>
                    <a:pt x="1154" y="2386"/>
                    <a:pt x="1167" y="2388"/>
                  </a:cubicBezTo>
                  <a:cubicBezTo>
                    <a:pt x="1307" y="2405"/>
                    <a:pt x="1460" y="2553"/>
                    <a:pt x="1605" y="2553"/>
                  </a:cubicBezTo>
                  <a:cubicBezTo>
                    <a:pt x="1622" y="2553"/>
                    <a:pt x="1638" y="2551"/>
                    <a:pt x="1654" y="2547"/>
                  </a:cubicBezTo>
                  <a:cubicBezTo>
                    <a:pt x="1817" y="2502"/>
                    <a:pt x="1873" y="2260"/>
                    <a:pt x="1998" y="2165"/>
                  </a:cubicBezTo>
                  <a:cubicBezTo>
                    <a:pt x="2126" y="2067"/>
                    <a:pt x="2375" y="2071"/>
                    <a:pt x="2454" y="1931"/>
                  </a:cubicBezTo>
                  <a:cubicBezTo>
                    <a:pt x="2533" y="1795"/>
                    <a:pt x="2405" y="1580"/>
                    <a:pt x="2428" y="1422"/>
                  </a:cubicBezTo>
                  <a:cubicBezTo>
                    <a:pt x="2446" y="1267"/>
                    <a:pt x="2627" y="1093"/>
                    <a:pt x="2587" y="935"/>
                  </a:cubicBezTo>
                  <a:cubicBezTo>
                    <a:pt x="2541" y="776"/>
                    <a:pt x="2299" y="716"/>
                    <a:pt x="2205" y="595"/>
                  </a:cubicBezTo>
                  <a:cubicBezTo>
                    <a:pt x="2107" y="467"/>
                    <a:pt x="2111" y="218"/>
                    <a:pt x="1975" y="138"/>
                  </a:cubicBezTo>
                  <a:cubicBezTo>
                    <a:pt x="1941" y="119"/>
                    <a:pt x="1903" y="112"/>
                    <a:pt x="1863" y="112"/>
                  </a:cubicBezTo>
                  <a:cubicBezTo>
                    <a:pt x="1749" y="112"/>
                    <a:pt x="1615" y="167"/>
                    <a:pt x="1502" y="167"/>
                  </a:cubicBezTo>
                  <a:cubicBezTo>
                    <a:pt x="1489" y="167"/>
                    <a:pt x="1475" y="167"/>
                    <a:pt x="1462" y="165"/>
                  </a:cubicBezTo>
                  <a:cubicBezTo>
                    <a:pt x="1322" y="148"/>
                    <a:pt x="1168" y="0"/>
                    <a:pt x="10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1"/>
            <p:cNvSpPr/>
            <p:nvPr/>
          </p:nvSpPr>
          <p:spPr>
            <a:xfrm>
              <a:off x="5520198" y="1818100"/>
              <a:ext cx="95301" cy="92427"/>
            </a:xfrm>
            <a:custGeom>
              <a:avLst/>
              <a:gdLst/>
              <a:ahLst/>
              <a:cxnLst/>
              <a:rect l="l" t="t" r="r" b="b"/>
              <a:pathLst>
                <a:path w="1198" h="1164" extrusionOk="0">
                  <a:moveTo>
                    <a:pt x="542" y="203"/>
                  </a:moveTo>
                  <a:cubicBezTo>
                    <a:pt x="580" y="203"/>
                    <a:pt x="620" y="240"/>
                    <a:pt x="654" y="243"/>
                  </a:cubicBezTo>
                  <a:cubicBezTo>
                    <a:pt x="658" y="244"/>
                    <a:pt x="663" y="244"/>
                    <a:pt x="667" y="244"/>
                  </a:cubicBezTo>
                  <a:cubicBezTo>
                    <a:pt x="697" y="244"/>
                    <a:pt x="730" y="229"/>
                    <a:pt x="758" y="229"/>
                  </a:cubicBezTo>
                  <a:cubicBezTo>
                    <a:pt x="767" y="229"/>
                    <a:pt x="775" y="231"/>
                    <a:pt x="783" y="235"/>
                  </a:cubicBezTo>
                  <a:cubicBezTo>
                    <a:pt x="816" y="257"/>
                    <a:pt x="816" y="318"/>
                    <a:pt x="839" y="353"/>
                  </a:cubicBezTo>
                  <a:cubicBezTo>
                    <a:pt x="865" y="382"/>
                    <a:pt x="926" y="398"/>
                    <a:pt x="937" y="439"/>
                  </a:cubicBezTo>
                  <a:cubicBezTo>
                    <a:pt x="948" y="477"/>
                    <a:pt x="899" y="518"/>
                    <a:pt x="896" y="560"/>
                  </a:cubicBezTo>
                  <a:cubicBezTo>
                    <a:pt x="891" y="597"/>
                    <a:pt x="922" y="654"/>
                    <a:pt x="903" y="688"/>
                  </a:cubicBezTo>
                  <a:cubicBezTo>
                    <a:pt x="884" y="722"/>
                    <a:pt x="820" y="722"/>
                    <a:pt x="790" y="745"/>
                  </a:cubicBezTo>
                  <a:cubicBezTo>
                    <a:pt x="755" y="771"/>
                    <a:pt x="745" y="832"/>
                    <a:pt x="703" y="843"/>
                  </a:cubicBezTo>
                  <a:cubicBezTo>
                    <a:pt x="700" y="843"/>
                    <a:pt x="696" y="844"/>
                    <a:pt x="693" y="844"/>
                  </a:cubicBezTo>
                  <a:cubicBezTo>
                    <a:pt x="654" y="844"/>
                    <a:pt x="616" y="805"/>
                    <a:pt x="579" y="801"/>
                  </a:cubicBezTo>
                  <a:cubicBezTo>
                    <a:pt x="577" y="801"/>
                    <a:pt x="575" y="801"/>
                    <a:pt x="572" y="801"/>
                  </a:cubicBezTo>
                  <a:cubicBezTo>
                    <a:pt x="544" y="801"/>
                    <a:pt x="510" y="815"/>
                    <a:pt x="480" y="815"/>
                  </a:cubicBezTo>
                  <a:cubicBezTo>
                    <a:pt x="469" y="815"/>
                    <a:pt x="459" y="814"/>
                    <a:pt x="450" y="809"/>
                  </a:cubicBezTo>
                  <a:cubicBezTo>
                    <a:pt x="416" y="790"/>
                    <a:pt x="416" y="726"/>
                    <a:pt x="393" y="692"/>
                  </a:cubicBezTo>
                  <a:cubicBezTo>
                    <a:pt x="371" y="661"/>
                    <a:pt x="307" y="647"/>
                    <a:pt x="299" y="609"/>
                  </a:cubicBezTo>
                  <a:cubicBezTo>
                    <a:pt x="288" y="567"/>
                    <a:pt x="333" y="526"/>
                    <a:pt x="337" y="488"/>
                  </a:cubicBezTo>
                  <a:cubicBezTo>
                    <a:pt x="344" y="447"/>
                    <a:pt x="311" y="390"/>
                    <a:pt x="330" y="360"/>
                  </a:cubicBezTo>
                  <a:cubicBezTo>
                    <a:pt x="352" y="322"/>
                    <a:pt x="412" y="325"/>
                    <a:pt x="447" y="299"/>
                  </a:cubicBezTo>
                  <a:cubicBezTo>
                    <a:pt x="477" y="276"/>
                    <a:pt x="492" y="212"/>
                    <a:pt x="529" y="205"/>
                  </a:cubicBezTo>
                  <a:cubicBezTo>
                    <a:pt x="533" y="204"/>
                    <a:pt x="538" y="203"/>
                    <a:pt x="542" y="203"/>
                  </a:cubicBezTo>
                  <a:close/>
                  <a:moveTo>
                    <a:pt x="470" y="1"/>
                  </a:moveTo>
                  <a:cubicBezTo>
                    <a:pt x="461" y="1"/>
                    <a:pt x="452" y="2"/>
                    <a:pt x="443" y="5"/>
                  </a:cubicBezTo>
                  <a:cubicBezTo>
                    <a:pt x="371" y="20"/>
                    <a:pt x="344" y="133"/>
                    <a:pt x="288" y="179"/>
                  </a:cubicBezTo>
                  <a:cubicBezTo>
                    <a:pt x="227" y="220"/>
                    <a:pt x="114" y="217"/>
                    <a:pt x="81" y="280"/>
                  </a:cubicBezTo>
                  <a:cubicBezTo>
                    <a:pt x="43" y="344"/>
                    <a:pt x="99" y="443"/>
                    <a:pt x="92" y="515"/>
                  </a:cubicBezTo>
                  <a:cubicBezTo>
                    <a:pt x="81" y="586"/>
                    <a:pt x="1" y="665"/>
                    <a:pt x="16" y="738"/>
                  </a:cubicBezTo>
                  <a:cubicBezTo>
                    <a:pt x="39" y="809"/>
                    <a:pt x="149" y="835"/>
                    <a:pt x="194" y="891"/>
                  </a:cubicBezTo>
                  <a:cubicBezTo>
                    <a:pt x="235" y="952"/>
                    <a:pt x="235" y="1065"/>
                    <a:pt x="299" y="1103"/>
                  </a:cubicBezTo>
                  <a:cubicBezTo>
                    <a:pt x="313" y="1111"/>
                    <a:pt x="329" y="1114"/>
                    <a:pt x="347" y="1114"/>
                  </a:cubicBezTo>
                  <a:cubicBezTo>
                    <a:pt x="400" y="1114"/>
                    <a:pt x="464" y="1087"/>
                    <a:pt x="519" y="1087"/>
                  </a:cubicBezTo>
                  <a:cubicBezTo>
                    <a:pt x="524" y="1087"/>
                    <a:pt x="529" y="1088"/>
                    <a:pt x="534" y="1088"/>
                  </a:cubicBezTo>
                  <a:cubicBezTo>
                    <a:pt x="593" y="1098"/>
                    <a:pt x="662" y="1164"/>
                    <a:pt x="726" y="1164"/>
                  </a:cubicBezTo>
                  <a:cubicBezTo>
                    <a:pt x="735" y="1164"/>
                    <a:pt x="743" y="1162"/>
                    <a:pt x="752" y="1160"/>
                  </a:cubicBezTo>
                  <a:cubicBezTo>
                    <a:pt x="828" y="1141"/>
                    <a:pt x="854" y="1032"/>
                    <a:pt x="910" y="987"/>
                  </a:cubicBezTo>
                  <a:cubicBezTo>
                    <a:pt x="967" y="941"/>
                    <a:pt x="1081" y="945"/>
                    <a:pt x="1118" y="881"/>
                  </a:cubicBezTo>
                  <a:cubicBezTo>
                    <a:pt x="1152" y="820"/>
                    <a:pt x="1095" y="722"/>
                    <a:pt x="1103" y="647"/>
                  </a:cubicBezTo>
                  <a:cubicBezTo>
                    <a:pt x="1114" y="579"/>
                    <a:pt x="1197" y="499"/>
                    <a:pt x="1178" y="428"/>
                  </a:cubicBezTo>
                  <a:cubicBezTo>
                    <a:pt x="1159" y="356"/>
                    <a:pt x="1046" y="325"/>
                    <a:pt x="1005" y="269"/>
                  </a:cubicBezTo>
                  <a:cubicBezTo>
                    <a:pt x="959" y="212"/>
                    <a:pt x="959" y="99"/>
                    <a:pt x="899" y="62"/>
                  </a:cubicBezTo>
                  <a:cubicBezTo>
                    <a:pt x="884" y="54"/>
                    <a:pt x="867" y="51"/>
                    <a:pt x="849" y="51"/>
                  </a:cubicBezTo>
                  <a:cubicBezTo>
                    <a:pt x="796" y="51"/>
                    <a:pt x="733" y="77"/>
                    <a:pt x="680" y="77"/>
                  </a:cubicBezTo>
                  <a:cubicBezTo>
                    <a:pt x="675" y="77"/>
                    <a:pt x="670" y="77"/>
                    <a:pt x="665" y="76"/>
                  </a:cubicBezTo>
                  <a:cubicBezTo>
                    <a:pt x="602" y="67"/>
                    <a:pt x="536" y="1"/>
                    <a:pt x="4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1"/>
            <p:cNvSpPr/>
            <p:nvPr/>
          </p:nvSpPr>
          <p:spPr>
            <a:xfrm>
              <a:off x="5558382" y="1843034"/>
              <a:ext cx="21956" cy="21439"/>
            </a:xfrm>
            <a:custGeom>
              <a:avLst/>
              <a:gdLst/>
              <a:ahLst/>
              <a:cxnLst/>
              <a:rect l="l" t="t" r="r" b="b"/>
              <a:pathLst>
                <a:path w="276" h="270" extrusionOk="0">
                  <a:moveTo>
                    <a:pt x="106" y="0"/>
                  </a:moveTo>
                  <a:cubicBezTo>
                    <a:pt x="105" y="0"/>
                    <a:pt x="104" y="0"/>
                    <a:pt x="102" y="1"/>
                  </a:cubicBezTo>
                  <a:cubicBezTo>
                    <a:pt x="83" y="4"/>
                    <a:pt x="80" y="30"/>
                    <a:pt x="64" y="42"/>
                  </a:cubicBezTo>
                  <a:cubicBezTo>
                    <a:pt x="54" y="49"/>
                    <a:pt x="26" y="49"/>
                    <a:pt x="16" y="65"/>
                  </a:cubicBezTo>
                  <a:cubicBezTo>
                    <a:pt x="8" y="79"/>
                    <a:pt x="23" y="102"/>
                    <a:pt x="19" y="117"/>
                  </a:cubicBezTo>
                  <a:cubicBezTo>
                    <a:pt x="19" y="136"/>
                    <a:pt x="0" y="152"/>
                    <a:pt x="4" y="170"/>
                  </a:cubicBezTo>
                  <a:cubicBezTo>
                    <a:pt x="8" y="185"/>
                    <a:pt x="35" y="193"/>
                    <a:pt x="42" y="204"/>
                  </a:cubicBezTo>
                  <a:cubicBezTo>
                    <a:pt x="54" y="220"/>
                    <a:pt x="54" y="246"/>
                    <a:pt x="68" y="253"/>
                  </a:cubicBezTo>
                  <a:cubicBezTo>
                    <a:pt x="72" y="255"/>
                    <a:pt x="76" y="256"/>
                    <a:pt x="81" y="256"/>
                  </a:cubicBezTo>
                  <a:cubicBezTo>
                    <a:pt x="94" y="256"/>
                    <a:pt x="110" y="250"/>
                    <a:pt x="122" y="250"/>
                  </a:cubicBezTo>
                  <a:cubicBezTo>
                    <a:pt x="135" y="253"/>
                    <a:pt x="152" y="269"/>
                    <a:pt x="169" y="269"/>
                  </a:cubicBezTo>
                  <a:cubicBezTo>
                    <a:pt x="171" y="269"/>
                    <a:pt x="172" y="269"/>
                    <a:pt x="174" y="269"/>
                  </a:cubicBezTo>
                  <a:cubicBezTo>
                    <a:pt x="189" y="265"/>
                    <a:pt x="197" y="238"/>
                    <a:pt x="208" y="227"/>
                  </a:cubicBezTo>
                  <a:cubicBezTo>
                    <a:pt x="223" y="215"/>
                    <a:pt x="249" y="220"/>
                    <a:pt x="257" y="204"/>
                  </a:cubicBezTo>
                  <a:cubicBezTo>
                    <a:pt x="265" y="189"/>
                    <a:pt x="253" y="166"/>
                    <a:pt x="253" y="147"/>
                  </a:cubicBezTo>
                  <a:cubicBezTo>
                    <a:pt x="257" y="133"/>
                    <a:pt x="275" y="114"/>
                    <a:pt x="272" y="98"/>
                  </a:cubicBezTo>
                  <a:cubicBezTo>
                    <a:pt x="265" y="79"/>
                    <a:pt x="242" y="76"/>
                    <a:pt x="230" y="61"/>
                  </a:cubicBezTo>
                  <a:cubicBezTo>
                    <a:pt x="219" y="49"/>
                    <a:pt x="219" y="23"/>
                    <a:pt x="204" y="16"/>
                  </a:cubicBezTo>
                  <a:cubicBezTo>
                    <a:pt x="201" y="13"/>
                    <a:pt x="197" y="11"/>
                    <a:pt x="192" y="11"/>
                  </a:cubicBezTo>
                  <a:cubicBezTo>
                    <a:pt x="182" y="11"/>
                    <a:pt x="170" y="16"/>
                    <a:pt x="158" y="16"/>
                  </a:cubicBezTo>
                  <a:cubicBezTo>
                    <a:pt x="156" y="16"/>
                    <a:pt x="153" y="16"/>
                    <a:pt x="151" y="16"/>
                  </a:cubicBezTo>
                  <a:cubicBezTo>
                    <a:pt x="137" y="16"/>
                    <a:pt x="120"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5" name="Google Shape;865;p21"/>
          <p:cNvSpPr/>
          <p:nvPr/>
        </p:nvSpPr>
        <p:spPr>
          <a:xfrm>
            <a:off x="-200" y="556867"/>
            <a:ext cx="12192000" cy="5744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1"/>
          <p:cNvSpPr txBox="1">
            <a:spLocks noGrp="1"/>
          </p:cNvSpPr>
          <p:nvPr>
            <p:ph type="title"/>
          </p:nvPr>
        </p:nvSpPr>
        <p:spPr>
          <a:xfrm>
            <a:off x="6984333" y="2211200"/>
            <a:ext cx="2571600" cy="1794000"/>
          </a:xfrm>
          <a:prstGeom prst="rect">
            <a:avLst/>
          </a:prstGeom>
          <a:noFill/>
          <a:ln>
            <a:noFill/>
          </a:ln>
        </p:spPr>
        <p:txBody>
          <a:bodyPr spcFirstLastPara="1" wrap="square" lIns="91425" tIns="0" rIns="0" bIns="0" anchor="b" anchorCtr="0">
            <a:noAutofit/>
          </a:bodyPr>
          <a:lstStyle>
            <a:lvl1pPr lvl="0" rtl="0">
              <a:spcBef>
                <a:spcPts val="0"/>
              </a:spcBef>
              <a:spcAft>
                <a:spcPts val="0"/>
              </a:spcAft>
              <a:buClr>
                <a:srgbClr val="F3F3F3"/>
              </a:buClr>
              <a:buSzPts val="2200"/>
              <a:buNone/>
              <a:defRPr sz="4000" i="0">
                <a:solidFill>
                  <a:srgbClr val="F3F3F3"/>
                </a:solidFill>
              </a:defRPr>
            </a:lvl1pPr>
            <a:lvl2pPr lvl="1" rtl="0">
              <a:spcBef>
                <a:spcPts val="0"/>
              </a:spcBef>
              <a:spcAft>
                <a:spcPts val="0"/>
              </a:spcAft>
              <a:buClr>
                <a:srgbClr val="F3F3F3"/>
              </a:buClr>
              <a:buSzPts val="2500"/>
              <a:buNone/>
              <a:defRPr sz="3333">
                <a:solidFill>
                  <a:srgbClr val="F3F3F3"/>
                </a:solidFill>
              </a:defRPr>
            </a:lvl2pPr>
            <a:lvl3pPr lvl="2" rtl="0">
              <a:spcBef>
                <a:spcPts val="0"/>
              </a:spcBef>
              <a:spcAft>
                <a:spcPts val="0"/>
              </a:spcAft>
              <a:buClr>
                <a:srgbClr val="F3F3F3"/>
              </a:buClr>
              <a:buSzPts val="2500"/>
              <a:buNone/>
              <a:defRPr sz="3333">
                <a:solidFill>
                  <a:srgbClr val="F3F3F3"/>
                </a:solidFill>
              </a:defRPr>
            </a:lvl3pPr>
            <a:lvl4pPr lvl="3" rtl="0">
              <a:spcBef>
                <a:spcPts val="0"/>
              </a:spcBef>
              <a:spcAft>
                <a:spcPts val="0"/>
              </a:spcAft>
              <a:buClr>
                <a:srgbClr val="F3F3F3"/>
              </a:buClr>
              <a:buSzPts val="2500"/>
              <a:buNone/>
              <a:defRPr sz="3333">
                <a:solidFill>
                  <a:srgbClr val="F3F3F3"/>
                </a:solidFill>
              </a:defRPr>
            </a:lvl4pPr>
            <a:lvl5pPr lvl="4" rtl="0">
              <a:spcBef>
                <a:spcPts val="0"/>
              </a:spcBef>
              <a:spcAft>
                <a:spcPts val="0"/>
              </a:spcAft>
              <a:buClr>
                <a:srgbClr val="F3F3F3"/>
              </a:buClr>
              <a:buSzPts val="2500"/>
              <a:buNone/>
              <a:defRPr sz="3333">
                <a:solidFill>
                  <a:srgbClr val="F3F3F3"/>
                </a:solidFill>
              </a:defRPr>
            </a:lvl5pPr>
            <a:lvl6pPr lvl="5" rtl="0">
              <a:spcBef>
                <a:spcPts val="0"/>
              </a:spcBef>
              <a:spcAft>
                <a:spcPts val="0"/>
              </a:spcAft>
              <a:buClr>
                <a:srgbClr val="F3F3F3"/>
              </a:buClr>
              <a:buSzPts val="2500"/>
              <a:buNone/>
              <a:defRPr sz="3333">
                <a:solidFill>
                  <a:srgbClr val="F3F3F3"/>
                </a:solidFill>
              </a:defRPr>
            </a:lvl6pPr>
            <a:lvl7pPr lvl="6" rtl="0">
              <a:spcBef>
                <a:spcPts val="0"/>
              </a:spcBef>
              <a:spcAft>
                <a:spcPts val="0"/>
              </a:spcAft>
              <a:buClr>
                <a:srgbClr val="F3F3F3"/>
              </a:buClr>
              <a:buSzPts val="2500"/>
              <a:buNone/>
              <a:defRPr sz="3333">
                <a:solidFill>
                  <a:srgbClr val="F3F3F3"/>
                </a:solidFill>
              </a:defRPr>
            </a:lvl7pPr>
            <a:lvl8pPr lvl="7" rtl="0">
              <a:spcBef>
                <a:spcPts val="0"/>
              </a:spcBef>
              <a:spcAft>
                <a:spcPts val="0"/>
              </a:spcAft>
              <a:buClr>
                <a:srgbClr val="F3F3F3"/>
              </a:buClr>
              <a:buSzPts val="2500"/>
              <a:buNone/>
              <a:defRPr sz="3333">
                <a:solidFill>
                  <a:srgbClr val="F3F3F3"/>
                </a:solidFill>
              </a:defRPr>
            </a:lvl8pPr>
            <a:lvl9pPr lvl="8" rtl="0">
              <a:spcBef>
                <a:spcPts val="0"/>
              </a:spcBef>
              <a:spcAft>
                <a:spcPts val="0"/>
              </a:spcAft>
              <a:buClr>
                <a:srgbClr val="F3F3F3"/>
              </a:buClr>
              <a:buSzPts val="2500"/>
              <a:buNone/>
              <a:defRPr sz="3333">
                <a:solidFill>
                  <a:srgbClr val="F3F3F3"/>
                </a:solidFill>
              </a:defRPr>
            </a:lvl9pPr>
          </a:lstStyle>
          <a:p>
            <a:endParaRPr/>
          </a:p>
        </p:txBody>
      </p:sp>
      <p:sp>
        <p:nvSpPr>
          <p:cNvPr id="867" name="Google Shape;867;p21"/>
          <p:cNvSpPr txBox="1">
            <a:spLocks noGrp="1"/>
          </p:cNvSpPr>
          <p:nvPr>
            <p:ph type="subTitle" idx="1"/>
          </p:nvPr>
        </p:nvSpPr>
        <p:spPr>
          <a:xfrm>
            <a:off x="6984333" y="4619067"/>
            <a:ext cx="3331200" cy="1184400"/>
          </a:xfrm>
          <a:prstGeom prst="rect">
            <a:avLst/>
          </a:prstGeom>
        </p:spPr>
        <p:txBody>
          <a:bodyPr spcFirstLastPara="1" wrap="square" lIns="91425" tIns="91425" rIns="0" bIns="91425" anchor="ctr" anchorCtr="0">
            <a:noAutofit/>
          </a:bodyPr>
          <a:lstStyle>
            <a:lvl1pPr lvl="0" rtl="0">
              <a:lnSpc>
                <a:spcPct val="100000"/>
              </a:lnSpc>
              <a:spcBef>
                <a:spcPts val="0"/>
              </a:spcBef>
              <a:spcAft>
                <a:spcPts val="0"/>
              </a:spcAft>
              <a:buNone/>
              <a:defRPr sz="1867">
                <a:solidFill>
                  <a:srgbClr val="F3F3F3"/>
                </a:solidFill>
              </a:defRPr>
            </a:lvl1pPr>
            <a:lvl2pPr lvl="1" rtl="0">
              <a:lnSpc>
                <a:spcPct val="100000"/>
              </a:lnSpc>
              <a:spcBef>
                <a:spcPts val="2133"/>
              </a:spcBef>
              <a:spcAft>
                <a:spcPts val="0"/>
              </a:spcAft>
              <a:buNone/>
              <a:defRPr sz="1867">
                <a:solidFill>
                  <a:srgbClr val="F3F3F3"/>
                </a:solidFill>
              </a:defRPr>
            </a:lvl2pPr>
            <a:lvl3pPr lvl="2" rtl="0">
              <a:lnSpc>
                <a:spcPct val="100000"/>
              </a:lnSpc>
              <a:spcBef>
                <a:spcPts val="2133"/>
              </a:spcBef>
              <a:spcAft>
                <a:spcPts val="0"/>
              </a:spcAft>
              <a:buNone/>
              <a:defRPr sz="1867">
                <a:solidFill>
                  <a:srgbClr val="F3F3F3"/>
                </a:solidFill>
              </a:defRPr>
            </a:lvl3pPr>
            <a:lvl4pPr lvl="3" rtl="0">
              <a:lnSpc>
                <a:spcPct val="100000"/>
              </a:lnSpc>
              <a:spcBef>
                <a:spcPts val="2133"/>
              </a:spcBef>
              <a:spcAft>
                <a:spcPts val="0"/>
              </a:spcAft>
              <a:buNone/>
              <a:defRPr sz="1867">
                <a:solidFill>
                  <a:srgbClr val="F3F3F3"/>
                </a:solidFill>
              </a:defRPr>
            </a:lvl4pPr>
            <a:lvl5pPr lvl="4" rtl="0">
              <a:lnSpc>
                <a:spcPct val="100000"/>
              </a:lnSpc>
              <a:spcBef>
                <a:spcPts val="2133"/>
              </a:spcBef>
              <a:spcAft>
                <a:spcPts val="0"/>
              </a:spcAft>
              <a:buNone/>
              <a:defRPr sz="1867">
                <a:solidFill>
                  <a:srgbClr val="F3F3F3"/>
                </a:solidFill>
              </a:defRPr>
            </a:lvl5pPr>
            <a:lvl6pPr lvl="5" rtl="0">
              <a:lnSpc>
                <a:spcPct val="100000"/>
              </a:lnSpc>
              <a:spcBef>
                <a:spcPts val="2133"/>
              </a:spcBef>
              <a:spcAft>
                <a:spcPts val="0"/>
              </a:spcAft>
              <a:buNone/>
              <a:defRPr sz="1867">
                <a:solidFill>
                  <a:srgbClr val="F3F3F3"/>
                </a:solidFill>
              </a:defRPr>
            </a:lvl6pPr>
            <a:lvl7pPr lvl="6" rtl="0">
              <a:lnSpc>
                <a:spcPct val="100000"/>
              </a:lnSpc>
              <a:spcBef>
                <a:spcPts val="2133"/>
              </a:spcBef>
              <a:spcAft>
                <a:spcPts val="0"/>
              </a:spcAft>
              <a:buNone/>
              <a:defRPr sz="1867">
                <a:solidFill>
                  <a:srgbClr val="F3F3F3"/>
                </a:solidFill>
              </a:defRPr>
            </a:lvl7pPr>
            <a:lvl8pPr lvl="7" rtl="0">
              <a:lnSpc>
                <a:spcPct val="100000"/>
              </a:lnSpc>
              <a:spcBef>
                <a:spcPts val="2133"/>
              </a:spcBef>
              <a:spcAft>
                <a:spcPts val="0"/>
              </a:spcAft>
              <a:buNone/>
              <a:defRPr sz="1867">
                <a:solidFill>
                  <a:srgbClr val="F3F3F3"/>
                </a:solidFill>
              </a:defRPr>
            </a:lvl8pPr>
            <a:lvl9pPr lvl="8" rtl="0">
              <a:lnSpc>
                <a:spcPct val="100000"/>
              </a:lnSpc>
              <a:spcBef>
                <a:spcPts val="2133"/>
              </a:spcBef>
              <a:spcAft>
                <a:spcPts val="2133"/>
              </a:spcAft>
              <a:buNone/>
              <a:defRPr sz="1867">
                <a:solidFill>
                  <a:srgbClr val="F3F3F3"/>
                </a:solidFill>
              </a:defRPr>
            </a:lvl9pPr>
          </a:lstStyle>
          <a:p>
            <a:endParaRPr/>
          </a:p>
        </p:txBody>
      </p:sp>
    </p:spTree>
    <p:extLst>
      <p:ext uri="{BB962C8B-B14F-4D97-AF65-F5344CB8AC3E}">
        <p14:creationId xmlns:p14="http://schemas.microsoft.com/office/powerpoint/2010/main" val="42165584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ackground ">
  <p:cSld name="Background ">
    <p:bg>
      <p:bgPr>
        <a:gradFill>
          <a:gsLst>
            <a:gs pos="0">
              <a:schemeClr val="accent2"/>
            </a:gs>
            <a:gs pos="100000">
              <a:srgbClr val="D20F30"/>
            </a:gs>
          </a:gsLst>
          <a:path path="circle">
            <a:fillToRect l="50000" t="50000" r="50000" b="50000"/>
          </a:path>
          <a:tileRect/>
        </a:gradFill>
        <a:effectLst/>
      </p:bgPr>
    </p:bg>
    <p:spTree>
      <p:nvGrpSpPr>
        <p:cNvPr id="1" name="Shape 964"/>
        <p:cNvGrpSpPr/>
        <p:nvPr/>
      </p:nvGrpSpPr>
      <p:grpSpPr>
        <a:xfrm>
          <a:off x="0" y="0"/>
          <a:ext cx="0" cy="0"/>
          <a:chOff x="0" y="0"/>
          <a:chExt cx="0" cy="0"/>
        </a:xfrm>
      </p:grpSpPr>
    </p:spTree>
    <p:extLst>
      <p:ext uri="{BB962C8B-B14F-4D97-AF65-F5344CB8AC3E}">
        <p14:creationId xmlns:p14="http://schemas.microsoft.com/office/powerpoint/2010/main" val="3272212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55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965"/>
        <p:cNvGrpSpPr/>
        <p:nvPr/>
      </p:nvGrpSpPr>
      <p:grpSpPr>
        <a:xfrm>
          <a:off x="0" y="0"/>
          <a:ext cx="0" cy="0"/>
          <a:chOff x="0" y="0"/>
          <a:chExt cx="0" cy="0"/>
        </a:xfrm>
      </p:grpSpPr>
    </p:spTree>
    <p:extLst>
      <p:ext uri="{BB962C8B-B14F-4D97-AF65-F5344CB8AC3E}">
        <p14:creationId xmlns:p14="http://schemas.microsoft.com/office/powerpoint/2010/main" val="5402896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66"/>
        <p:cNvGrpSpPr/>
        <p:nvPr/>
      </p:nvGrpSpPr>
      <p:grpSpPr>
        <a:xfrm>
          <a:off x="0" y="0"/>
          <a:ext cx="0" cy="0"/>
          <a:chOff x="0" y="0"/>
          <a:chExt cx="0" cy="0"/>
        </a:xfrm>
      </p:grpSpPr>
    </p:spTree>
    <p:extLst>
      <p:ext uri="{BB962C8B-B14F-4D97-AF65-F5344CB8AC3E}">
        <p14:creationId xmlns:p14="http://schemas.microsoft.com/office/powerpoint/2010/main" val="1074362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5BF00-B25D-499B-B2B4-A7B14CD426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1B4B23-B10F-4130-92F0-E972EDEBB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BE183F-6A74-473F-91CF-17051819C74A}"/>
              </a:ext>
            </a:extLst>
          </p:cNvPr>
          <p:cNvSpPr>
            <a:spLocks noGrp="1"/>
          </p:cNvSpPr>
          <p:nvPr>
            <p:ph type="dt" sz="half" idx="10"/>
          </p:nvPr>
        </p:nvSpPr>
        <p:spPr/>
        <p:txBody>
          <a:bodyPr/>
          <a:lstStyle/>
          <a:p>
            <a:fld id="{CD811AEC-8BE4-4803-95E2-217CF6C37BD9}" type="datetimeFigureOut">
              <a:rPr lang="en-US" smtClean="0"/>
              <a:t>7/5/2024</a:t>
            </a:fld>
            <a:endParaRPr lang="en-US"/>
          </a:p>
        </p:txBody>
      </p:sp>
      <p:sp>
        <p:nvSpPr>
          <p:cNvPr id="5" name="Footer Placeholder 4">
            <a:extLst>
              <a:ext uri="{FF2B5EF4-FFF2-40B4-BE49-F238E27FC236}">
                <a16:creationId xmlns:a16="http://schemas.microsoft.com/office/drawing/2014/main" id="{070C98DC-3818-49C0-AA07-B5E5CE218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D8575A-6427-40F8-A700-EEC2C3C9324E}"/>
              </a:ext>
            </a:extLst>
          </p:cNvPr>
          <p:cNvSpPr>
            <a:spLocks noGrp="1"/>
          </p:cNvSpPr>
          <p:nvPr>
            <p:ph type="sldNum" sz="quarter" idx="12"/>
          </p:nvPr>
        </p:nvSpPr>
        <p:spPr/>
        <p:txBody>
          <a:bodyPr/>
          <a:lstStyle/>
          <a:p>
            <a:fld id="{10856273-19CE-45D4-861B-FE6E6FABB17D}" type="slidenum">
              <a:rPr lang="en-US" smtClean="0"/>
              <a:t>‹#›</a:t>
            </a:fld>
            <a:endParaRPr lang="en-US"/>
          </a:p>
        </p:txBody>
      </p:sp>
    </p:spTree>
    <p:extLst>
      <p:ext uri="{BB962C8B-B14F-4D97-AF65-F5344CB8AC3E}">
        <p14:creationId xmlns:p14="http://schemas.microsoft.com/office/powerpoint/2010/main" val="12915183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1269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CF265E6-B41B-47E9-96EB-9EC8CCC7688E}"/>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85000"/>
            </a:schemeClr>
          </a:solidFill>
          <a:ln>
            <a:noFill/>
          </a:ln>
        </p:spPr>
        <p:txBody>
          <a:bodyPr wrap="square">
            <a:noAutofit/>
          </a:bodyPr>
          <a:lstStyle/>
          <a:p>
            <a:endParaRPr lang="en-US"/>
          </a:p>
        </p:txBody>
      </p:sp>
    </p:spTree>
    <p:extLst>
      <p:ext uri="{BB962C8B-B14F-4D97-AF65-F5344CB8AC3E}">
        <p14:creationId xmlns:p14="http://schemas.microsoft.com/office/powerpoint/2010/main" val="4689743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629EF79-5B92-49BE-80E9-9267D04F9C1E}"/>
              </a:ext>
            </a:extLst>
          </p:cNvPr>
          <p:cNvSpPr>
            <a:spLocks noGrp="1"/>
          </p:cNvSpPr>
          <p:nvPr>
            <p:ph type="pic" sz="quarter" idx="10"/>
          </p:nvPr>
        </p:nvSpPr>
        <p:spPr>
          <a:xfrm>
            <a:off x="1766807" y="1270860"/>
            <a:ext cx="4432515" cy="8028124"/>
          </a:xfrm>
          <a:custGeom>
            <a:avLst/>
            <a:gdLst>
              <a:gd name="connsiteX0" fmla="*/ 552779 w 4432515"/>
              <a:gd name="connsiteY0" fmla="*/ 0 h 8028124"/>
              <a:gd name="connsiteX1" fmla="*/ 3879736 w 4432515"/>
              <a:gd name="connsiteY1" fmla="*/ 0 h 8028124"/>
              <a:gd name="connsiteX2" fmla="*/ 4432515 w 4432515"/>
              <a:gd name="connsiteY2" fmla="*/ 552779 h 8028124"/>
              <a:gd name="connsiteX3" fmla="*/ 4432515 w 4432515"/>
              <a:gd name="connsiteY3" fmla="*/ 7475345 h 8028124"/>
              <a:gd name="connsiteX4" fmla="*/ 3879736 w 4432515"/>
              <a:gd name="connsiteY4" fmla="*/ 8028124 h 8028124"/>
              <a:gd name="connsiteX5" fmla="*/ 552779 w 4432515"/>
              <a:gd name="connsiteY5" fmla="*/ 8028124 h 8028124"/>
              <a:gd name="connsiteX6" fmla="*/ 0 w 4432515"/>
              <a:gd name="connsiteY6" fmla="*/ 7475345 h 8028124"/>
              <a:gd name="connsiteX7" fmla="*/ 0 w 4432515"/>
              <a:gd name="connsiteY7" fmla="*/ 552779 h 8028124"/>
              <a:gd name="connsiteX8" fmla="*/ 552779 w 4432515"/>
              <a:gd name="connsiteY8" fmla="*/ 0 h 802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2515" h="8028124">
                <a:moveTo>
                  <a:pt x="552779" y="0"/>
                </a:moveTo>
                <a:lnTo>
                  <a:pt x="3879736" y="0"/>
                </a:lnTo>
                <a:cubicBezTo>
                  <a:pt x="4185027" y="0"/>
                  <a:pt x="4432515" y="247488"/>
                  <a:pt x="4432515" y="552779"/>
                </a:cubicBezTo>
                <a:lnTo>
                  <a:pt x="4432515" y="7475345"/>
                </a:lnTo>
                <a:cubicBezTo>
                  <a:pt x="4432515" y="7780636"/>
                  <a:pt x="4185027" y="8028124"/>
                  <a:pt x="3879736" y="8028124"/>
                </a:cubicBezTo>
                <a:lnTo>
                  <a:pt x="552779" y="8028124"/>
                </a:lnTo>
                <a:cubicBezTo>
                  <a:pt x="247488" y="8028124"/>
                  <a:pt x="0" y="7780636"/>
                  <a:pt x="0" y="7475345"/>
                </a:cubicBezTo>
                <a:lnTo>
                  <a:pt x="0" y="552779"/>
                </a:lnTo>
                <a:cubicBezTo>
                  <a:pt x="0" y="247488"/>
                  <a:pt x="247488" y="0"/>
                  <a:pt x="552779"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0183333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04150F-C91B-487E-AC02-151C08C89DCB}"/>
              </a:ext>
            </a:extLst>
          </p:cNvPr>
          <p:cNvSpPr/>
          <p:nvPr userDrawn="1"/>
        </p:nvSpPr>
        <p:spPr>
          <a:xfrm>
            <a:off x="1054869" y="604434"/>
            <a:ext cx="4939776" cy="406055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A28929B-4CF0-4826-B565-244AD60D5218}"/>
              </a:ext>
            </a:extLst>
          </p:cNvPr>
          <p:cNvSpPr/>
          <p:nvPr userDrawn="1"/>
        </p:nvSpPr>
        <p:spPr>
          <a:xfrm>
            <a:off x="6297477" y="604434"/>
            <a:ext cx="4939776" cy="4060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A68EFE2E-B6FF-4004-BEAA-D00EACB0D200}"/>
              </a:ext>
            </a:extLst>
          </p:cNvPr>
          <p:cNvSpPr>
            <a:spLocks noGrp="1"/>
          </p:cNvSpPr>
          <p:nvPr>
            <p:ph type="pic" sz="quarter" idx="10"/>
          </p:nvPr>
        </p:nvSpPr>
        <p:spPr>
          <a:xfrm>
            <a:off x="1363851" y="945397"/>
            <a:ext cx="4370522" cy="3394128"/>
          </a:xfrm>
          <a:custGeom>
            <a:avLst/>
            <a:gdLst>
              <a:gd name="connsiteX0" fmla="*/ 0 w 4370522"/>
              <a:gd name="connsiteY0" fmla="*/ 0 h 3394128"/>
              <a:gd name="connsiteX1" fmla="*/ 4370522 w 4370522"/>
              <a:gd name="connsiteY1" fmla="*/ 0 h 3394128"/>
              <a:gd name="connsiteX2" fmla="*/ 4370522 w 4370522"/>
              <a:gd name="connsiteY2" fmla="*/ 3394128 h 3394128"/>
              <a:gd name="connsiteX3" fmla="*/ 0 w 4370522"/>
              <a:gd name="connsiteY3" fmla="*/ 3394128 h 3394128"/>
            </a:gdLst>
            <a:ahLst/>
            <a:cxnLst>
              <a:cxn ang="0">
                <a:pos x="connsiteX0" y="connsiteY0"/>
              </a:cxn>
              <a:cxn ang="0">
                <a:pos x="connsiteX1" y="connsiteY1"/>
              </a:cxn>
              <a:cxn ang="0">
                <a:pos x="connsiteX2" y="connsiteY2"/>
              </a:cxn>
              <a:cxn ang="0">
                <a:pos x="connsiteX3" y="connsiteY3"/>
              </a:cxn>
            </a:cxnLst>
            <a:rect l="l" t="t" r="r" b="b"/>
            <a:pathLst>
              <a:path w="4370522" h="3394128">
                <a:moveTo>
                  <a:pt x="0" y="0"/>
                </a:moveTo>
                <a:lnTo>
                  <a:pt x="4370522" y="0"/>
                </a:lnTo>
                <a:lnTo>
                  <a:pt x="4370522" y="3394128"/>
                </a:lnTo>
                <a:lnTo>
                  <a:pt x="0" y="3394128"/>
                </a:lnTo>
                <a:close/>
              </a:path>
            </a:pathLst>
          </a:custGeom>
          <a:solidFill>
            <a:schemeClr val="bg1">
              <a:lumMod val="85000"/>
            </a:schemeClr>
          </a:solidFill>
        </p:spPr>
        <p:txBody>
          <a:bodyPr wrap="square">
            <a:noAutofit/>
          </a:bodyPr>
          <a:lstStyle/>
          <a:p>
            <a:endParaRPr lang="en-US"/>
          </a:p>
        </p:txBody>
      </p:sp>
      <p:sp>
        <p:nvSpPr>
          <p:cNvPr id="13" name="Picture Placeholder 12">
            <a:extLst>
              <a:ext uri="{FF2B5EF4-FFF2-40B4-BE49-F238E27FC236}">
                <a16:creationId xmlns:a16="http://schemas.microsoft.com/office/drawing/2014/main" id="{71D114A2-9A34-4F2D-AD64-2CB1022F6A29}"/>
              </a:ext>
            </a:extLst>
          </p:cNvPr>
          <p:cNvSpPr>
            <a:spLocks noGrp="1"/>
          </p:cNvSpPr>
          <p:nvPr>
            <p:ph type="pic" sz="quarter" idx="11"/>
          </p:nvPr>
        </p:nvSpPr>
        <p:spPr>
          <a:xfrm>
            <a:off x="6582104" y="945397"/>
            <a:ext cx="4370522" cy="3394128"/>
          </a:xfrm>
          <a:custGeom>
            <a:avLst/>
            <a:gdLst>
              <a:gd name="connsiteX0" fmla="*/ 0 w 4370522"/>
              <a:gd name="connsiteY0" fmla="*/ 0 h 3394128"/>
              <a:gd name="connsiteX1" fmla="*/ 4370522 w 4370522"/>
              <a:gd name="connsiteY1" fmla="*/ 0 h 3394128"/>
              <a:gd name="connsiteX2" fmla="*/ 4370522 w 4370522"/>
              <a:gd name="connsiteY2" fmla="*/ 3394128 h 3394128"/>
              <a:gd name="connsiteX3" fmla="*/ 0 w 4370522"/>
              <a:gd name="connsiteY3" fmla="*/ 3394128 h 3394128"/>
            </a:gdLst>
            <a:ahLst/>
            <a:cxnLst>
              <a:cxn ang="0">
                <a:pos x="connsiteX0" y="connsiteY0"/>
              </a:cxn>
              <a:cxn ang="0">
                <a:pos x="connsiteX1" y="connsiteY1"/>
              </a:cxn>
              <a:cxn ang="0">
                <a:pos x="connsiteX2" y="connsiteY2"/>
              </a:cxn>
              <a:cxn ang="0">
                <a:pos x="connsiteX3" y="connsiteY3"/>
              </a:cxn>
            </a:cxnLst>
            <a:rect l="l" t="t" r="r" b="b"/>
            <a:pathLst>
              <a:path w="4370522" h="3394128">
                <a:moveTo>
                  <a:pt x="0" y="0"/>
                </a:moveTo>
                <a:lnTo>
                  <a:pt x="4370522" y="0"/>
                </a:lnTo>
                <a:lnTo>
                  <a:pt x="4370522" y="3394128"/>
                </a:lnTo>
                <a:lnTo>
                  <a:pt x="0" y="3394128"/>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9741962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3885305-F234-437F-8A9F-066864E3690F}"/>
              </a:ext>
            </a:extLst>
          </p:cNvPr>
          <p:cNvSpPr>
            <a:spLocks noGrp="1"/>
          </p:cNvSpPr>
          <p:nvPr>
            <p:ph type="pic" sz="quarter" idx="10"/>
          </p:nvPr>
        </p:nvSpPr>
        <p:spPr>
          <a:xfrm>
            <a:off x="821411" y="526942"/>
            <a:ext cx="3177152" cy="4726983"/>
          </a:xfrm>
          <a:custGeom>
            <a:avLst/>
            <a:gdLst>
              <a:gd name="connsiteX0" fmla="*/ 0 w 3177152"/>
              <a:gd name="connsiteY0" fmla="*/ 0 h 4726983"/>
              <a:gd name="connsiteX1" fmla="*/ 3177152 w 3177152"/>
              <a:gd name="connsiteY1" fmla="*/ 0 h 4726983"/>
              <a:gd name="connsiteX2" fmla="*/ 3177152 w 3177152"/>
              <a:gd name="connsiteY2" fmla="*/ 4726983 h 4726983"/>
              <a:gd name="connsiteX3" fmla="*/ 0 w 3177152"/>
              <a:gd name="connsiteY3" fmla="*/ 4726983 h 4726983"/>
            </a:gdLst>
            <a:ahLst/>
            <a:cxnLst>
              <a:cxn ang="0">
                <a:pos x="connsiteX0" y="connsiteY0"/>
              </a:cxn>
              <a:cxn ang="0">
                <a:pos x="connsiteX1" y="connsiteY1"/>
              </a:cxn>
              <a:cxn ang="0">
                <a:pos x="connsiteX2" y="connsiteY2"/>
              </a:cxn>
              <a:cxn ang="0">
                <a:pos x="connsiteX3" y="connsiteY3"/>
              </a:cxn>
            </a:cxnLst>
            <a:rect l="l" t="t" r="r" b="b"/>
            <a:pathLst>
              <a:path w="3177152" h="4726983">
                <a:moveTo>
                  <a:pt x="0" y="0"/>
                </a:moveTo>
                <a:lnTo>
                  <a:pt x="3177152" y="0"/>
                </a:lnTo>
                <a:lnTo>
                  <a:pt x="3177152" y="4726983"/>
                </a:lnTo>
                <a:lnTo>
                  <a:pt x="0" y="4726983"/>
                </a:lnTo>
                <a:close/>
              </a:path>
            </a:pathLst>
          </a:custGeom>
          <a:solidFill>
            <a:schemeClr val="bg1">
              <a:lumMod val="8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C34F318A-59F0-4F85-B2D5-3CA1A0B62075}"/>
              </a:ext>
            </a:extLst>
          </p:cNvPr>
          <p:cNvSpPr>
            <a:spLocks noGrp="1"/>
          </p:cNvSpPr>
          <p:nvPr>
            <p:ph type="pic" sz="quarter" idx="11"/>
          </p:nvPr>
        </p:nvSpPr>
        <p:spPr>
          <a:xfrm>
            <a:off x="4473844" y="526942"/>
            <a:ext cx="3177152" cy="4726983"/>
          </a:xfrm>
          <a:custGeom>
            <a:avLst/>
            <a:gdLst>
              <a:gd name="connsiteX0" fmla="*/ 0 w 3177152"/>
              <a:gd name="connsiteY0" fmla="*/ 0 h 4726983"/>
              <a:gd name="connsiteX1" fmla="*/ 3177152 w 3177152"/>
              <a:gd name="connsiteY1" fmla="*/ 0 h 4726983"/>
              <a:gd name="connsiteX2" fmla="*/ 3177152 w 3177152"/>
              <a:gd name="connsiteY2" fmla="*/ 4726983 h 4726983"/>
              <a:gd name="connsiteX3" fmla="*/ 0 w 3177152"/>
              <a:gd name="connsiteY3" fmla="*/ 4726983 h 4726983"/>
            </a:gdLst>
            <a:ahLst/>
            <a:cxnLst>
              <a:cxn ang="0">
                <a:pos x="connsiteX0" y="connsiteY0"/>
              </a:cxn>
              <a:cxn ang="0">
                <a:pos x="connsiteX1" y="connsiteY1"/>
              </a:cxn>
              <a:cxn ang="0">
                <a:pos x="connsiteX2" y="connsiteY2"/>
              </a:cxn>
              <a:cxn ang="0">
                <a:pos x="connsiteX3" y="connsiteY3"/>
              </a:cxn>
            </a:cxnLst>
            <a:rect l="l" t="t" r="r" b="b"/>
            <a:pathLst>
              <a:path w="3177152" h="4726983">
                <a:moveTo>
                  <a:pt x="0" y="0"/>
                </a:moveTo>
                <a:lnTo>
                  <a:pt x="3177152" y="0"/>
                </a:lnTo>
                <a:lnTo>
                  <a:pt x="3177152" y="4726983"/>
                </a:lnTo>
                <a:lnTo>
                  <a:pt x="0" y="4726983"/>
                </a:lnTo>
                <a:close/>
              </a:path>
            </a:pathLst>
          </a:custGeom>
          <a:solidFill>
            <a:schemeClr val="bg1">
              <a:lumMod val="85000"/>
            </a:schemeClr>
          </a:solidFill>
        </p:spPr>
        <p:txBody>
          <a:bodyPr wrap="square">
            <a:noAutofit/>
          </a:bodyPr>
          <a:lstStyle/>
          <a:p>
            <a:endParaRPr lang="en-US"/>
          </a:p>
        </p:txBody>
      </p:sp>
      <p:sp>
        <p:nvSpPr>
          <p:cNvPr id="17" name="Picture Placeholder 16">
            <a:extLst>
              <a:ext uri="{FF2B5EF4-FFF2-40B4-BE49-F238E27FC236}">
                <a16:creationId xmlns:a16="http://schemas.microsoft.com/office/drawing/2014/main" id="{424AFA84-7FE6-4693-9477-C553394FE626}"/>
              </a:ext>
            </a:extLst>
          </p:cNvPr>
          <p:cNvSpPr>
            <a:spLocks noGrp="1"/>
          </p:cNvSpPr>
          <p:nvPr>
            <p:ph type="pic" sz="quarter" idx="12"/>
          </p:nvPr>
        </p:nvSpPr>
        <p:spPr>
          <a:xfrm>
            <a:off x="8126278" y="526942"/>
            <a:ext cx="3177152" cy="4726983"/>
          </a:xfrm>
          <a:custGeom>
            <a:avLst/>
            <a:gdLst>
              <a:gd name="connsiteX0" fmla="*/ 0 w 3177152"/>
              <a:gd name="connsiteY0" fmla="*/ 0 h 4726983"/>
              <a:gd name="connsiteX1" fmla="*/ 3177152 w 3177152"/>
              <a:gd name="connsiteY1" fmla="*/ 0 h 4726983"/>
              <a:gd name="connsiteX2" fmla="*/ 3177152 w 3177152"/>
              <a:gd name="connsiteY2" fmla="*/ 4726983 h 4726983"/>
              <a:gd name="connsiteX3" fmla="*/ 0 w 3177152"/>
              <a:gd name="connsiteY3" fmla="*/ 4726983 h 4726983"/>
            </a:gdLst>
            <a:ahLst/>
            <a:cxnLst>
              <a:cxn ang="0">
                <a:pos x="connsiteX0" y="connsiteY0"/>
              </a:cxn>
              <a:cxn ang="0">
                <a:pos x="connsiteX1" y="connsiteY1"/>
              </a:cxn>
              <a:cxn ang="0">
                <a:pos x="connsiteX2" y="connsiteY2"/>
              </a:cxn>
              <a:cxn ang="0">
                <a:pos x="connsiteX3" y="connsiteY3"/>
              </a:cxn>
            </a:cxnLst>
            <a:rect l="l" t="t" r="r" b="b"/>
            <a:pathLst>
              <a:path w="3177152" h="4726983">
                <a:moveTo>
                  <a:pt x="0" y="0"/>
                </a:moveTo>
                <a:lnTo>
                  <a:pt x="3177152" y="0"/>
                </a:lnTo>
                <a:lnTo>
                  <a:pt x="3177152" y="4726983"/>
                </a:lnTo>
                <a:lnTo>
                  <a:pt x="0" y="4726983"/>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29837334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482349C-84B6-4BEE-9EC9-BD54194F695E}"/>
              </a:ext>
            </a:extLst>
          </p:cNvPr>
          <p:cNvSpPr>
            <a:spLocks noGrp="1"/>
          </p:cNvSpPr>
          <p:nvPr>
            <p:ph type="pic" sz="quarter" idx="10"/>
          </p:nvPr>
        </p:nvSpPr>
        <p:spPr>
          <a:xfrm>
            <a:off x="516611" y="422329"/>
            <a:ext cx="11158779" cy="6013343"/>
          </a:xfrm>
          <a:custGeom>
            <a:avLst/>
            <a:gdLst>
              <a:gd name="connsiteX0" fmla="*/ 0 w 11158779"/>
              <a:gd name="connsiteY0" fmla="*/ 0 h 6013343"/>
              <a:gd name="connsiteX1" fmla="*/ 11158779 w 11158779"/>
              <a:gd name="connsiteY1" fmla="*/ 0 h 6013343"/>
              <a:gd name="connsiteX2" fmla="*/ 11158779 w 11158779"/>
              <a:gd name="connsiteY2" fmla="*/ 6013343 h 6013343"/>
              <a:gd name="connsiteX3" fmla="*/ 0 w 11158779"/>
              <a:gd name="connsiteY3" fmla="*/ 6013343 h 6013343"/>
            </a:gdLst>
            <a:ahLst/>
            <a:cxnLst>
              <a:cxn ang="0">
                <a:pos x="connsiteX0" y="connsiteY0"/>
              </a:cxn>
              <a:cxn ang="0">
                <a:pos x="connsiteX1" y="connsiteY1"/>
              </a:cxn>
              <a:cxn ang="0">
                <a:pos x="connsiteX2" y="connsiteY2"/>
              </a:cxn>
              <a:cxn ang="0">
                <a:pos x="connsiteX3" y="connsiteY3"/>
              </a:cxn>
            </a:cxnLst>
            <a:rect l="l" t="t" r="r" b="b"/>
            <a:pathLst>
              <a:path w="11158779" h="6013343">
                <a:moveTo>
                  <a:pt x="0" y="0"/>
                </a:moveTo>
                <a:lnTo>
                  <a:pt x="11158779" y="0"/>
                </a:lnTo>
                <a:lnTo>
                  <a:pt x="11158779" y="6013343"/>
                </a:lnTo>
                <a:lnTo>
                  <a:pt x="0" y="6013343"/>
                </a:lnTo>
                <a:close/>
              </a:path>
            </a:pathLst>
          </a:custGeom>
          <a:solidFill>
            <a:schemeClr val="bg1">
              <a:lumMod val="85000"/>
            </a:schemeClr>
          </a:solidFill>
          <a:ln>
            <a:noFill/>
          </a:ln>
        </p:spPr>
        <p:txBody>
          <a:bodyPr wrap="square">
            <a:noAutofit/>
          </a:bodyPr>
          <a:lstStyle/>
          <a:p>
            <a:endParaRPr lang="en-US"/>
          </a:p>
        </p:txBody>
      </p:sp>
    </p:spTree>
    <p:extLst>
      <p:ext uri="{BB962C8B-B14F-4D97-AF65-F5344CB8AC3E}">
        <p14:creationId xmlns:p14="http://schemas.microsoft.com/office/powerpoint/2010/main" val="12591580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5F12398-D54E-462E-9DFD-ECCE57FB4C65}"/>
              </a:ext>
            </a:extLst>
          </p:cNvPr>
          <p:cNvSpPr>
            <a:spLocks noGrp="1"/>
          </p:cNvSpPr>
          <p:nvPr>
            <p:ph type="pic" sz="quarter" idx="10"/>
          </p:nvPr>
        </p:nvSpPr>
        <p:spPr>
          <a:xfrm>
            <a:off x="1218293" y="0"/>
            <a:ext cx="4610100" cy="5924550"/>
          </a:xfrm>
          <a:custGeom>
            <a:avLst/>
            <a:gdLst>
              <a:gd name="connsiteX0" fmla="*/ 0 w 4610100"/>
              <a:gd name="connsiteY0" fmla="*/ 0 h 5924550"/>
              <a:gd name="connsiteX1" fmla="*/ 4610100 w 4610100"/>
              <a:gd name="connsiteY1" fmla="*/ 0 h 5924550"/>
              <a:gd name="connsiteX2" fmla="*/ 4610100 w 4610100"/>
              <a:gd name="connsiteY2" fmla="*/ 5156185 h 5924550"/>
              <a:gd name="connsiteX3" fmla="*/ 3841735 w 4610100"/>
              <a:gd name="connsiteY3" fmla="*/ 5924550 h 5924550"/>
              <a:gd name="connsiteX4" fmla="*/ 768365 w 4610100"/>
              <a:gd name="connsiteY4" fmla="*/ 5924550 h 5924550"/>
              <a:gd name="connsiteX5" fmla="*/ 0 w 4610100"/>
              <a:gd name="connsiteY5" fmla="*/ 5156185 h 59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0100" h="5924550">
                <a:moveTo>
                  <a:pt x="0" y="0"/>
                </a:moveTo>
                <a:lnTo>
                  <a:pt x="4610100" y="0"/>
                </a:lnTo>
                <a:lnTo>
                  <a:pt x="4610100" y="5156185"/>
                </a:lnTo>
                <a:cubicBezTo>
                  <a:pt x="4610100" y="5580541"/>
                  <a:pt x="4266091" y="5924550"/>
                  <a:pt x="3841735" y="5924550"/>
                </a:cubicBezTo>
                <a:lnTo>
                  <a:pt x="768365" y="5924550"/>
                </a:lnTo>
                <a:cubicBezTo>
                  <a:pt x="344009" y="5924550"/>
                  <a:pt x="0" y="5580541"/>
                  <a:pt x="0" y="5156185"/>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737383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8FB8E8F-FCFA-7CC6-4030-DE64C447C80E}"/>
              </a:ext>
            </a:extLst>
          </p:cNvPr>
          <p:cNvSpPr>
            <a:spLocks noGrp="1"/>
          </p:cNvSpPr>
          <p:nvPr>
            <p:ph type="pic" sz="quarter" idx="10" hasCustomPrompt="1"/>
          </p:nvPr>
        </p:nvSpPr>
        <p:spPr>
          <a:xfrm>
            <a:off x="8369762" y="0"/>
            <a:ext cx="6673594" cy="6858000"/>
          </a:xfrm>
          <a:custGeom>
            <a:avLst/>
            <a:gdLst>
              <a:gd name="connsiteX0" fmla="*/ 2910060 w 6673594"/>
              <a:gd name="connsiteY0" fmla="*/ 0 h 6858000"/>
              <a:gd name="connsiteX1" fmla="*/ 6162530 w 6673594"/>
              <a:gd name="connsiteY1" fmla="*/ 0 h 6858000"/>
              <a:gd name="connsiteX2" fmla="*/ 6673594 w 6673594"/>
              <a:gd name="connsiteY2" fmla="*/ 511064 h 6858000"/>
              <a:gd name="connsiteX3" fmla="*/ 6673594 w 6673594"/>
              <a:gd name="connsiteY3" fmla="*/ 6346936 h 6858000"/>
              <a:gd name="connsiteX4" fmla="*/ 6162530 w 6673594"/>
              <a:gd name="connsiteY4" fmla="*/ 6858000 h 6858000"/>
              <a:gd name="connsiteX5" fmla="*/ 2910061 w 6673594"/>
              <a:gd name="connsiteY5" fmla="*/ 6858000 h 6858000"/>
              <a:gd name="connsiteX6" fmla="*/ 353924 w 6673594"/>
              <a:gd name="connsiteY6" fmla="*/ 4301864 h 6858000"/>
              <a:gd name="connsiteX7" fmla="*/ 14970 w 6673594"/>
              <a:gd name="connsiteY7" fmla="*/ 3664766 h 6858000"/>
              <a:gd name="connsiteX8" fmla="*/ 0 w 6673594"/>
              <a:gd name="connsiteY8" fmla="*/ 3561032 h 6858000"/>
              <a:gd name="connsiteX9" fmla="*/ 0 w 6673594"/>
              <a:gd name="connsiteY9" fmla="*/ 3296967 h 6858000"/>
              <a:gd name="connsiteX10" fmla="*/ 14970 w 6673594"/>
              <a:gd name="connsiteY10" fmla="*/ 3193234 h 6858000"/>
              <a:gd name="connsiteX11" fmla="*/ 353924 w 6673594"/>
              <a:gd name="connsiteY11" fmla="*/ 25561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73594" h="6858000">
                <a:moveTo>
                  <a:pt x="2910060" y="0"/>
                </a:moveTo>
                <a:lnTo>
                  <a:pt x="6162530" y="0"/>
                </a:lnTo>
                <a:cubicBezTo>
                  <a:pt x="6444783" y="0"/>
                  <a:pt x="6673594" y="228811"/>
                  <a:pt x="6673594" y="511064"/>
                </a:cubicBezTo>
                <a:lnTo>
                  <a:pt x="6673594" y="6346936"/>
                </a:lnTo>
                <a:cubicBezTo>
                  <a:pt x="6673594" y="6629189"/>
                  <a:pt x="6444783" y="6858000"/>
                  <a:pt x="6162530" y="6858000"/>
                </a:cubicBezTo>
                <a:lnTo>
                  <a:pt x="2910061" y="6858000"/>
                </a:lnTo>
                <a:lnTo>
                  <a:pt x="353924" y="4301864"/>
                </a:lnTo>
                <a:cubicBezTo>
                  <a:pt x="173149" y="4121088"/>
                  <a:pt x="60164" y="3898192"/>
                  <a:pt x="14970" y="3664766"/>
                </a:cubicBezTo>
                <a:lnTo>
                  <a:pt x="0" y="3561032"/>
                </a:lnTo>
                <a:lnTo>
                  <a:pt x="0" y="3296967"/>
                </a:lnTo>
                <a:lnTo>
                  <a:pt x="14970" y="3193234"/>
                </a:lnTo>
                <a:cubicBezTo>
                  <a:pt x="60164" y="2959808"/>
                  <a:pt x="173149" y="2736912"/>
                  <a:pt x="353924" y="2556136"/>
                </a:cubicBezTo>
                <a:close/>
              </a:path>
            </a:pathLst>
          </a:cu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Tree>
    <p:extLst>
      <p:ext uri="{BB962C8B-B14F-4D97-AF65-F5344CB8AC3E}">
        <p14:creationId xmlns:p14="http://schemas.microsoft.com/office/powerpoint/2010/main" val="293867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6432669-E48B-4C74-944B-8483EBB3B584}"/>
              </a:ext>
            </a:extLst>
          </p:cNvPr>
          <p:cNvSpPr>
            <a:spLocks noGrp="1"/>
          </p:cNvSpPr>
          <p:nvPr>
            <p:ph type="pic" sz="quarter" idx="10"/>
          </p:nvPr>
        </p:nvSpPr>
        <p:spPr>
          <a:xfrm>
            <a:off x="6284685" y="796471"/>
            <a:ext cx="5123543" cy="5265057"/>
          </a:xfrm>
          <a:custGeom>
            <a:avLst/>
            <a:gdLst>
              <a:gd name="connsiteX0" fmla="*/ 360441 w 5123543"/>
              <a:gd name="connsiteY0" fmla="*/ 0 h 5265057"/>
              <a:gd name="connsiteX1" fmla="*/ 4763102 w 5123543"/>
              <a:gd name="connsiteY1" fmla="*/ 0 h 5265057"/>
              <a:gd name="connsiteX2" fmla="*/ 5123543 w 5123543"/>
              <a:gd name="connsiteY2" fmla="*/ 360441 h 5265057"/>
              <a:gd name="connsiteX3" fmla="*/ 5123543 w 5123543"/>
              <a:gd name="connsiteY3" fmla="*/ 4904616 h 5265057"/>
              <a:gd name="connsiteX4" fmla="*/ 4763102 w 5123543"/>
              <a:gd name="connsiteY4" fmla="*/ 5265057 h 5265057"/>
              <a:gd name="connsiteX5" fmla="*/ 360441 w 5123543"/>
              <a:gd name="connsiteY5" fmla="*/ 5265057 h 5265057"/>
              <a:gd name="connsiteX6" fmla="*/ 0 w 5123543"/>
              <a:gd name="connsiteY6" fmla="*/ 4904616 h 5265057"/>
              <a:gd name="connsiteX7" fmla="*/ 0 w 5123543"/>
              <a:gd name="connsiteY7" fmla="*/ 360441 h 5265057"/>
              <a:gd name="connsiteX8" fmla="*/ 360441 w 5123543"/>
              <a:gd name="connsiteY8" fmla="*/ 0 h 526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3543" h="5265057">
                <a:moveTo>
                  <a:pt x="360441" y="0"/>
                </a:moveTo>
                <a:lnTo>
                  <a:pt x="4763102" y="0"/>
                </a:lnTo>
                <a:cubicBezTo>
                  <a:pt x="4962168" y="0"/>
                  <a:pt x="5123543" y="161375"/>
                  <a:pt x="5123543" y="360441"/>
                </a:cubicBezTo>
                <a:lnTo>
                  <a:pt x="5123543" y="4904616"/>
                </a:lnTo>
                <a:cubicBezTo>
                  <a:pt x="5123543" y="5103682"/>
                  <a:pt x="4962168" y="5265057"/>
                  <a:pt x="4763102" y="5265057"/>
                </a:cubicBezTo>
                <a:lnTo>
                  <a:pt x="360441" y="5265057"/>
                </a:lnTo>
                <a:cubicBezTo>
                  <a:pt x="161375" y="5265057"/>
                  <a:pt x="0" y="5103682"/>
                  <a:pt x="0" y="4904616"/>
                </a:cubicBezTo>
                <a:lnTo>
                  <a:pt x="0" y="360441"/>
                </a:lnTo>
                <a:cubicBezTo>
                  <a:pt x="0" y="161375"/>
                  <a:pt x="161375" y="0"/>
                  <a:pt x="360441"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429051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066DA76-70CC-43B0-93D6-C3185A8B6B8B}"/>
              </a:ext>
            </a:extLst>
          </p:cNvPr>
          <p:cNvSpPr>
            <a:spLocks noGrp="1"/>
          </p:cNvSpPr>
          <p:nvPr>
            <p:ph type="pic" sz="quarter" idx="10"/>
          </p:nvPr>
        </p:nvSpPr>
        <p:spPr>
          <a:xfrm>
            <a:off x="749001" y="761996"/>
            <a:ext cx="5548417" cy="5334009"/>
          </a:xfrm>
          <a:custGeom>
            <a:avLst/>
            <a:gdLst>
              <a:gd name="connsiteX0" fmla="*/ 2869871 w 5548417"/>
              <a:gd name="connsiteY0" fmla="*/ 0 h 5334009"/>
              <a:gd name="connsiteX1" fmla="*/ 5548417 w 5548417"/>
              <a:gd name="connsiteY1" fmla="*/ 0 h 5334009"/>
              <a:gd name="connsiteX2" fmla="*/ 5548417 w 5548417"/>
              <a:gd name="connsiteY2" fmla="*/ 5334009 h 5334009"/>
              <a:gd name="connsiteX3" fmla="*/ 2869871 w 5548417"/>
              <a:gd name="connsiteY3" fmla="*/ 5334009 h 5334009"/>
              <a:gd name="connsiteX4" fmla="*/ 0 w 5548417"/>
              <a:gd name="connsiteY4" fmla="*/ 0 h 5334009"/>
              <a:gd name="connsiteX5" fmla="*/ 2678546 w 5548417"/>
              <a:gd name="connsiteY5" fmla="*/ 0 h 5334009"/>
              <a:gd name="connsiteX6" fmla="*/ 2678546 w 5548417"/>
              <a:gd name="connsiteY6" fmla="*/ 5334009 h 5334009"/>
              <a:gd name="connsiteX7" fmla="*/ 0 w 5548417"/>
              <a:gd name="connsiteY7" fmla="*/ 5334009 h 533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8417" h="5334009">
                <a:moveTo>
                  <a:pt x="2869871" y="0"/>
                </a:moveTo>
                <a:lnTo>
                  <a:pt x="5548417" y="0"/>
                </a:lnTo>
                <a:lnTo>
                  <a:pt x="5548417" y="5334009"/>
                </a:lnTo>
                <a:lnTo>
                  <a:pt x="2869871" y="5334009"/>
                </a:lnTo>
                <a:close/>
                <a:moveTo>
                  <a:pt x="0" y="0"/>
                </a:moveTo>
                <a:lnTo>
                  <a:pt x="2678546" y="0"/>
                </a:lnTo>
                <a:lnTo>
                  <a:pt x="2678546" y="5334009"/>
                </a:lnTo>
                <a:lnTo>
                  <a:pt x="0" y="5334009"/>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7509986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D6E3256-F31B-4BA4-A787-C514DB9B93FD}"/>
              </a:ext>
            </a:extLst>
          </p:cNvPr>
          <p:cNvSpPr>
            <a:spLocks noGrp="1"/>
          </p:cNvSpPr>
          <p:nvPr>
            <p:ph type="pic" sz="quarter" idx="10"/>
          </p:nvPr>
        </p:nvSpPr>
        <p:spPr>
          <a:xfrm>
            <a:off x="5892797" y="892628"/>
            <a:ext cx="5522219" cy="5072745"/>
          </a:xfrm>
          <a:custGeom>
            <a:avLst/>
            <a:gdLst>
              <a:gd name="connsiteX0" fmla="*/ 0 w 5522219"/>
              <a:gd name="connsiteY0" fmla="*/ 3501786 h 5072745"/>
              <a:gd name="connsiteX1" fmla="*/ 3649675 w 5522219"/>
              <a:gd name="connsiteY1" fmla="*/ 3501786 h 5072745"/>
              <a:gd name="connsiteX2" fmla="*/ 3649675 w 5522219"/>
              <a:gd name="connsiteY2" fmla="*/ 5072745 h 5072745"/>
              <a:gd name="connsiteX3" fmla="*/ 0 w 5522219"/>
              <a:gd name="connsiteY3" fmla="*/ 5072745 h 5072745"/>
              <a:gd name="connsiteX4" fmla="*/ 3745090 w 5522219"/>
              <a:gd name="connsiteY4" fmla="*/ 0 h 5072745"/>
              <a:gd name="connsiteX5" fmla="*/ 5522219 w 5522219"/>
              <a:gd name="connsiteY5" fmla="*/ 0 h 5072745"/>
              <a:gd name="connsiteX6" fmla="*/ 5522219 w 5522219"/>
              <a:gd name="connsiteY6" fmla="*/ 5065819 h 5072745"/>
              <a:gd name="connsiteX7" fmla="*/ 3745090 w 5522219"/>
              <a:gd name="connsiteY7" fmla="*/ 5065819 h 5072745"/>
              <a:gd name="connsiteX8" fmla="*/ 1872545 w 5522219"/>
              <a:gd name="connsiteY8" fmla="*/ 0 h 5072745"/>
              <a:gd name="connsiteX9" fmla="*/ 3649673 w 5522219"/>
              <a:gd name="connsiteY9" fmla="*/ 0 h 5072745"/>
              <a:gd name="connsiteX10" fmla="*/ 3649673 w 5522219"/>
              <a:gd name="connsiteY10" fmla="*/ 3404893 h 5072745"/>
              <a:gd name="connsiteX11" fmla="*/ 1872545 w 5522219"/>
              <a:gd name="connsiteY11" fmla="*/ 3404893 h 5072745"/>
              <a:gd name="connsiteX12" fmla="*/ 1 w 5522219"/>
              <a:gd name="connsiteY12" fmla="*/ 0 h 5072745"/>
              <a:gd name="connsiteX13" fmla="*/ 1777129 w 5522219"/>
              <a:gd name="connsiteY13" fmla="*/ 0 h 5072745"/>
              <a:gd name="connsiteX14" fmla="*/ 1777129 w 5522219"/>
              <a:gd name="connsiteY14" fmla="*/ 3404893 h 5072745"/>
              <a:gd name="connsiteX15" fmla="*/ 1 w 5522219"/>
              <a:gd name="connsiteY15" fmla="*/ 3404893 h 50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22219" h="5072745">
                <a:moveTo>
                  <a:pt x="0" y="3501786"/>
                </a:moveTo>
                <a:lnTo>
                  <a:pt x="3649675" y="3501786"/>
                </a:lnTo>
                <a:lnTo>
                  <a:pt x="3649675" y="5072745"/>
                </a:lnTo>
                <a:lnTo>
                  <a:pt x="0" y="5072745"/>
                </a:lnTo>
                <a:close/>
                <a:moveTo>
                  <a:pt x="3745090" y="0"/>
                </a:moveTo>
                <a:lnTo>
                  <a:pt x="5522219" y="0"/>
                </a:lnTo>
                <a:lnTo>
                  <a:pt x="5522219" y="5065819"/>
                </a:lnTo>
                <a:lnTo>
                  <a:pt x="3745090" y="5065819"/>
                </a:lnTo>
                <a:close/>
                <a:moveTo>
                  <a:pt x="1872545" y="0"/>
                </a:moveTo>
                <a:lnTo>
                  <a:pt x="3649673" y="0"/>
                </a:lnTo>
                <a:lnTo>
                  <a:pt x="3649673" y="3404893"/>
                </a:lnTo>
                <a:lnTo>
                  <a:pt x="1872545" y="3404893"/>
                </a:lnTo>
                <a:close/>
                <a:moveTo>
                  <a:pt x="1" y="0"/>
                </a:moveTo>
                <a:lnTo>
                  <a:pt x="1777129" y="0"/>
                </a:lnTo>
                <a:lnTo>
                  <a:pt x="1777129" y="3404893"/>
                </a:lnTo>
                <a:lnTo>
                  <a:pt x="1" y="3404893"/>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24931979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078813D-9D94-4A6B-A1CD-9332F4CA975B}"/>
              </a:ext>
            </a:extLst>
          </p:cNvPr>
          <p:cNvSpPr>
            <a:spLocks noGrp="1"/>
          </p:cNvSpPr>
          <p:nvPr>
            <p:ph type="pic" sz="quarter" idx="10"/>
          </p:nvPr>
        </p:nvSpPr>
        <p:spPr>
          <a:xfrm>
            <a:off x="598713" y="341086"/>
            <a:ext cx="5802087" cy="6175828"/>
          </a:xfrm>
          <a:custGeom>
            <a:avLst/>
            <a:gdLst>
              <a:gd name="connsiteX0" fmla="*/ 431072 w 5802087"/>
              <a:gd name="connsiteY0" fmla="*/ 747882 h 6175828"/>
              <a:gd name="connsiteX1" fmla="*/ 862144 w 5802087"/>
              <a:gd name="connsiteY1" fmla="*/ 1225912 h 6175828"/>
              <a:gd name="connsiteX2" fmla="*/ 862144 w 5802087"/>
              <a:gd name="connsiteY2" fmla="*/ 4788001 h 6175828"/>
              <a:gd name="connsiteX3" fmla="*/ 431072 w 5802087"/>
              <a:gd name="connsiteY3" fmla="*/ 5266031 h 6175828"/>
              <a:gd name="connsiteX4" fmla="*/ 0 w 5802087"/>
              <a:gd name="connsiteY4" fmla="*/ 4788001 h 6175828"/>
              <a:gd name="connsiteX5" fmla="*/ 0 w 5802087"/>
              <a:gd name="connsiteY5" fmla="*/ 1225912 h 6175828"/>
              <a:gd name="connsiteX6" fmla="*/ 431072 w 5802087"/>
              <a:gd name="connsiteY6" fmla="*/ 747882 h 6175828"/>
              <a:gd name="connsiteX7" fmla="*/ 5371015 w 5802087"/>
              <a:gd name="connsiteY7" fmla="*/ 585970 h 6175828"/>
              <a:gd name="connsiteX8" fmla="*/ 5802087 w 5802087"/>
              <a:gd name="connsiteY8" fmla="*/ 1064000 h 6175828"/>
              <a:gd name="connsiteX9" fmla="*/ 5802087 w 5802087"/>
              <a:gd name="connsiteY9" fmla="*/ 5011595 h 6175828"/>
              <a:gd name="connsiteX10" fmla="*/ 5371015 w 5802087"/>
              <a:gd name="connsiteY10" fmla="*/ 5489625 h 6175828"/>
              <a:gd name="connsiteX11" fmla="*/ 4939943 w 5802087"/>
              <a:gd name="connsiteY11" fmla="*/ 5011595 h 6175828"/>
              <a:gd name="connsiteX12" fmla="*/ 4939943 w 5802087"/>
              <a:gd name="connsiteY12" fmla="*/ 1064000 h 6175828"/>
              <a:gd name="connsiteX13" fmla="*/ 5371015 w 5802087"/>
              <a:gd name="connsiteY13" fmla="*/ 585970 h 6175828"/>
              <a:gd name="connsiteX14" fmla="*/ 2409135 w 5802087"/>
              <a:gd name="connsiteY14" fmla="*/ 585970 h 6175828"/>
              <a:gd name="connsiteX15" fmla="*/ 2840207 w 5802087"/>
              <a:gd name="connsiteY15" fmla="*/ 1064000 h 6175828"/>
              <a:gd name="connsiteX16" fmla="*/ 2840207 w 5802087"/>
              <a:gd name="connsiteY16" fmla="*/ 5011595 h 6175828"/>
              <a:gd name="connsiteX17" fmla="*/ 2409135 w 5802087"/>
              <a:gd name="connsiteY17" fmla="*/ 5489625 h 6175828"/>
              <a:gd name="connsiteX18" fmla="*/ 1978063 w 5802087"/>
              <a:gd name="connsiteY18" fmla="*/ 5011595 h 6175828"/>
              <a:gd name="connsiteX19" fmla="*/ 1978063 w 5802087"/>
              <a:gd name="connsiteY19" fmla="*/ 1064000 h 6175828"/>
              <a:gd name="connsiteX20" fmla="*/ 2409135 w 5802087"/>
              <a:gd name="connsiteY20" fmla="*/ 585970 h 6175828"/>
              <a:gd name="connsiteX21" fmla="*/ 1414889 w 5802087"/>
              <a:gd name="connsiteY21" fmla="*/ 393217 h 6175828"/>
              <a:gd name="connsiteX22" fmla="*/ 1845961 w 5802087"/>
              <a:gd name="connsiteY22" fmla="*/ 871247 h 6175828"/>
              <a:gd name="connsiteX23" fmla="*/ 1845961 w 5802087"/>
              <a:gd name="connsiteY23" fmla="*/ 4818842 h 6175828"/>
              <a:gd name="connsiteX24" fmla="*/ 1414889 w 5802087"/>
              <a:gd name="connsiteY24" fmla="*/ 5296872 h 6175828"/>
              <a:gd name="connsiteX25" fmla="*/ 983817 w 5802087"/>
              <a:gd name="connsiteY25" fmla="*/ 4818842 h 6175828"/>
              <a:gd name="connsiteX26" fmla="*/ 983817 w 5802087"/>
              <a:gd name="connsiteY26" fmla="*/ 871247 h 6175828"/>
              <a:gd name="connsiteX27" fmla="*/ 1414889 w 5802087"/>
              <a:gd name="connsiteY27" fmla="*/ 393217 h 6175828"/>
              <a:gd name="connsiteX28" fmla="*/ 4376770 w 5802087"/>
              <a:gd name="connsiteY28" fmla="*/ 192753 h 6175828"/>
              <a:gd name="connsiteX29" fmla="*/ 4807842 w 5802087"/>
              <a:gd name="connsiteY29" fmla="*/ 670782 h 6175828"/>
              <a:gd name="connsiteX30" fmla="*/ 4807842 w 5802087"/>
              <a:gd name="connsiteY30" fmla="*/ 5343133 h 6175828"/>
              <a:gd name="connsiteX31" fmla="*/ 4376770 w 5802087"/>
              <a:gd name="connsiteY31" fmla="*/ 5821162 h 6175828"/>
              <a:gd name="connsiteX32" fmla="*/ 3945698 w 5802087"/>
              <a:gd name="connsiteY32" fmla="*/ 5343133 h 6175828"/>
              <a:gd name="connsiteX33" fmla="*/ 3945698 w 5802087"/>
              <a:gd name="connsiteY33" fmla="*/ 670782 h 6175828"/>
              <a:gd name="connsiteX34" fmla="*/ 4376770 w 5802087"/>
              <a:gd name="connsiteY34" fmla="*/ 192753 h 6175828"/>
              <a:gd name="connsiteX35" fmla="*/ 3382524 w 5802087"/>
              <a:gd name="connsiteY35" fmla="*/ 0 h 6175828"/>
              <a:gd name="connsiteX36" fmla="*/ 3813596 w 5802087"/>
              <a:gd name="connsiteY36" fmla="*/ 478029 h 6175828"/>
              <a:gd name="connsiteX37" fmla="*/ 3813596 w 5802087"/>
              <a:gd name="connsiteY37" fmla="*/ 5697799 h 6175828"/>
              <a:gd name="connsiteX38" fmla="*/ 3382524 w 5802087"/>
              <a:gd name="connsiteY38" fmla="*/ 6175828 h 6175828"/>
              <a:gd name="connsiteX39" fmla="*/ 2951452 w 5802087"/>
              <a:gd name="connsiteY39" fmla="*/ 5697799 h 6175828"/>
              <a:gd name="connsiteX40" fmla="*/ 2951452 w 5802087"/>
              <a:gd name="connsiteY40" fmla="*/ 478029 h 6175828"/>
              <a:gd name="connsiteX41" fmla="*/ 3382524 w 5802087"/>
              <a:gd name="connsiteY41" fmla="*/ 0 h 617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802087" h="6175828">
                <a:moveTo>
                  <a:pt x="431072" y="747882"/>
                </a:moveTo>
                <a:cubicBezTo>
                  <a:pt x="669147" y="747882"/>
                  <a:pt x="862144" y="961903"/>
                  <a:pt x="862144" y="1225912"/>
                </a:cubicBezTo>
                <a:lnTo>
                  <a:pt x="862144" y="4788001"/>
                </a:lnTo>
                <a:cubicBezTo>
                  <a:pt x="862144" y="5052010"/>
                  <a:pt x="669147" y="5266031"/>
                  <a:pt x="431072" y="5266031"/>
                </a:cubicBezTo>
                <a:cubicBezTo>
                  <a:pt x="192997" y="5266031"/>
                  <a:pt x="0" y="5052010"/>
                  <a:pt x="0" y="4788001"/>
                </a:cubicBezTo>
                <a:lnTo>
                  <a:pt x="0" y="1225912"/>
                </a:lnTo>
                <a:cubicBezTo>
                  <a:pt x="0" y="961903"/>
                  <a:pt x="192997" y="747882"/>
                  <a:pt x="431072" y="747882"/>
                </a:cubicBezTo>
                <a:close/>
                <a:moveTo>
                  <a:pt x="5371015" y="585970"/>
                </a:moveTo>
                <a:cubicBezTo>
                  <a:pt x="5609090" y="585970"/>
                  <a:pt x="5802087" y="799991"/>
                  <a:pt x="5802087" y="1064000"/>
                </a:cubicBezTo>
                <a:lnTo>
                  <a:pt x="5802087" y="5011595"/>
                </a:lnTo>
                <a:cubicBezTo>
                  <a:pt x="5802087" y="5275604"/>
                  <a:pt x="5609090" y="5489625"/>
                  <a:pt x="5371015" y="5489625"/>
                </a:cubicBezTo>
                <a:cubicBezTo>
                  <a:pt x="5132941" y="5489625"/>
                  <a:pt x="4939943" y="5275604"/>
                  <a:pt x="4939943" y="5011595"/>
                </a:cubicBezTo>
                <a:lnTo>
                  <a:pt x="4939943" y="1064000"/>
                </a:lnTo>
                <a:cubicBezTo>
                  <a:pt x="4939943" y="799991"/>
                  <a:pt x="5132941" y="585970"/>
                  <a:pt x="5371015" y="585970"/>
                </a:cubicBezTo>
                <a:close/>
                <a:moveTo>
                  <a:pt x="2409135" y="585970"/>
                </a:moveTo>
                <a:cubicBezTo>
                  <a:pt x="2647210" y="585970"/>
                  <a:pt x="2840207" y="799991"/>
                  <a:pt x="2840207" y="1064000"/>
                </a:cubicBezTo>
                <a:lnTo>
                  <a:pt x="2840207" y="5011595"/>
                </a:lnTo>
                <a:cubicBezTo>
                  <a:pt x="2840207" y="5275604"/>
                  <a:pt x="2647210" y="5489625"/>
                  <a:pt x="2409135" y="5489625"/>
                </a:cubicBezTo>
                <a:cubicBezTo>
                  <a:pt x="2171060" y="5489625"/>
                  <a:pt x="1978063" y="5275604"/>
                  <a:pt x="1978063" y="5011595"/>
                </a:cubicBezTo>
                <a:lnTo>
                  <a:pt x="1978063" y="1064000"/>
                </a:lnTo>
                <a:cubicBezTo>
                  <a:pt x="1978063" y="799991"/>
                  <a:pt x="2171060" y="585970"/>
                  <a:pt x="2409135" y="585970"/>
                </a:cubicBezTo>
                <a:close/>
                <a:moveTo>
                  <a:pt x="1414889" y="393217"/>
                </a:moveTo>
                <a:cubicBezTo>
                  <a:pt x="1652964" y="393217"/>
                  <a:pt x="1845961" y="607238"/>
                  <a:pt x="1845961" y="871247"/>
                </a:cubicBezTo>
                <a:lnTo>
                  <a:pt x="1845961" y="4818842"/>
                </a:lnTo>
                <a:cubicBezTo>
                  <a:pt x="1845961" y="5082851"/>
                  <a:pt x="1652964" y="5296872"/>
                  <a:pt x="1414889" y="5296872"/>
                </a:cubicBezTo>
                <a:cubicBezTo>
                  <a:pt x="1176815" y="5296872"/>
                  <a:pt x="983817" y="5082851"/>
                  <a:pt x="983817" y="4818842"/>
                </a:cubicBezTo>
                <a:lnTo>
                  <a:pt x="983817" y="871247"/>
                </a:lnTo>
                <a:cubicBezTo>
                  <a:pt x="983817" y="607238"/>
                  <a:pt x="1176815" y="393217"/>
                  <a:pt x="1414889" y="393217"/>
                </a:cubicBezTo>
                <a:close/>
                <a:moveTo>
                  <a:pt x="4376770" y="192753"/>
                </a:moveTo>
                <a:cubicBezTo>
                  <a:pt x="4614844" y="192753"/>
                  <a:pt x="4807842" y="406774"/>
                  <a:pt x="4807842" y="670782"/>
                </a:cubicBezTo>
                <a:lnTo>
                  <a:pt x="4807842" y="5343133"/>
                </a:lnTo>
                <a:cubicBezTo>
                  <a:pt x="4807842" y="5607141"/>
                  <a:pt x="4614844" y="5821162"/>
                  <a:pt x="4376770" y="5821162"/>
                </a:cubicBezTo>
                <a:cubicBezTo>
                  <a:pt x="4138695" y="5821162"/>
                  <a:pt x="3945698" y="5607141"/>
                  <a:pt x="3945698" y="5343133"/>
                </a:cubicBezTo>
                <a:lnTo>
                  <a:pt x="3945698" y="670782"/>
                </a:lnTo>
                <a:cubicBezTo>
                  <a:pt x="3945698" y="406774"/>
                  <a:pt x="4138695" y="192753"/>
                  <a:pt x="4376770" y="192753"/>
                </a:cubicBezTo>
                <a:close/>
                <a:moveTo>
                  <a:pt x="3382524" y="0"/>
                </a:moveTo>
                <a:cubicBezTo>
                  <a:pt x="3620599" y="0"/>
                  <a:pt x="3813596" y="214021"/>
                  <a:pt x="3813596" y="478029"/>
                </a:cubicBezTo>
                <a:lnTo>
                  <a:pt x="3813596" y="5697799"/>
                </a:lnTo>
                <a:cubicBezTo>
                  <a:pt x="3813596" y="5961808"/>
                  <a:pt x="3620599" y="6175828"/>
                  <a:pt x="3382524" y="6175828"/>
                </a:cubicBezTo>
                <a:cubicBezTo>
                  <a:pt x="3144449" y="6175828"/>
                  <a:pt x="2951452" y="5961808"/>
                  <a:pt x="2951452" y="5697799"/>
                </a:cubicBezTo>
                <a:lnTo>
                  <a:pt x="2951452" y="478029"/>
                </a:lnTo>
                <a:cubicBezTo>
                  <a:pt x="2951452" y="214021"/>
                  <a:pt x="3144449" y="0"/>
                  <a:pt x="3382524"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2735200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5F3A299-B327-49E4-A20A-F87B44862384}"/>
              </a:ext>
            </a:extLst>
          </p:cNvPr>
          <p:cNvSpPr>
            <a:spLocks noGrp="1"/>
          </p:cNvSpPr>
          <p:nvPr>
            <p:ph type="pic" sz="quarter" idx="10"/>
          </p:nvPr>
        </p:nvSpPr>
        <p:spPr>
          <a:xfrm>
            <a:off x="5900054" y="0"/>
            <a:ext cx="5631548" cy="6858001"/>
          </a:xfrm>
          <a:custGeom>
            <a:avLst/>
            <a:gdLst>
              <a:gd name="connsiteX0" fmla="*/ 1139372 w 5631548"/>
              <a:gd name="connsiteY0" fmla="*/ 1117602 h 6858001"/>
              <a:gd name="connsiteX1" fmla="*/ 2184401 w 5631548"/>
              <a:gd name="connsiteY1" fmla="*/ 1117602 h 6858001"/>
              <a:gd name="connsiteX2" fmla="*/ 2184401 w 5631548"/>
              <a:gd name="connsiteY2" fmla="*/ 6858001 h 6858001"/>
              <a:gd name="connsiteX3" fmla="*/ 1139372 w 5631548"/>
              <a:gd name="connsiteY3" fmla="*/ 6858001 h 6858001"/>
              <a:gd name="connsiteX4" fmla="*/ 3432632 w 5631548"/>
              <a:gd name="connsiteY4" fmla="*/ 591460 h 6858001"/>
              <a:gd name="connsiteX5" fmla="*/ 4477661 w 5631548"/>
              <a:gd name="connsiteY5" fmla="*/ 591460 h 6858001"/>
              <a:gd name="connsiteX6" fmla="*/ 4477661 w 5631548"/>
              <a:gd name="connsiteY6" fmla="*/ 6063345 h 6858001"/>
              <a:gd name="connsiteX7" fmla="*/ 3432632 w 5631548"/>
              <a:gd name="connsiteY7" fmla="*/ 6063345 h 6858001"/>
              <a:gd name="connsiteX8" fmla="*/ 4586519 w 5631548"/>
              <a:gd name="connsiteY8" fmla="*/ 591459 h 6858001"/>
              <a:gd name="connsiteX9" fmla="*/ 5631548 w 5631548"/>
              <a:gd name="connsiteY9" fmla="*/ 591459 h 6858001"/>
              <a:gd name="connsiteX10" fmla="*/ 5631548 w 5631548"/>
              <a:gd name="connsiteY10" fmla="*/ 6063344 h 6858001"/>
              <a:gd name="connsiteX11" fmla="*/ 4586519 w 5631548"/>
              <a:gd name="connsiteY11" fmla="*/ 6063344 h 6858001"/>
              <a:gd name="connsiteX12" fmla="*/ 0 w 5631548"/>
              <a:gd name="connsiteY12" fmla="*/ 591458 h 6858001"/>
              <a:gd name="connsiteX13" fmla="*/ 1045029 w 5631548"/>
              <a:gd name="connsiteY13" fmla="*/ 591458 h 6858001"/>
              <a:gd name="connsiteX14" fmla="*/ 1045029 w 5631548"/>
              <a:gd name="connsiteY14" fmla="*/ 6063343 h 6858001"/>
              <a:gd name="connsiteX15" fmla="*/ 0 w 5631548"/>
              <a:gd name="connsiteY15" fmla="*/ 6063343 h 6858001"/>
              <a:gd name="connsiteX16" fmla="*/ 2278745 w 5631548"/>
              <a:gd name="connsiteY16" fmla="*/ 0 h 6858001"/>
              <a:gd name="connsiteX17" fmla="*/ 3323774 w 5631548"/>
              <a:gd name="connsiteY17" fmla="*/ 0 h 6858001"/>
              <a:gd name="connsiteX18" fmla="*/ 3323774 w 5631548"/>
              <a:gd name="connsiteY18" fmla="*/ 5471885 h 6858001"/>
              <a:gd name="connsiteX19" fmla="*/ 2278745 w 5631548"/>
              <a:gd name="connsiteY19" fmla="*/ 547188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31548" h="6858001">
                <a:moveTo>
                  <a:pt x="1139372" y="1117602"/>
                </a:moveTo>
                <a:lnTo>
                  <a:pt x="2184401" y="1117602"/>
                </a:lnTo>
                <a:lnTo>
                  <a:pt x="2184401" y="6858001"/>
                </a:lnTo>
                <a:lnTo>
                  <a:pt x="1139372" y="6858001"/>
                </a:lnTo>
                <a:close/>
                <a:moveTo>
                  <a:pt x="3432632" y="591460"/>
                </a:moveTo>
                <a:lnTo>
                  <a:pt x="4477661" y="591460"/>
                </a:lnTo>
                <a:lnTo>
                  <a:pt x="4477661" y="6063345"/>
                </a:lnTo>
                <a:lnTo>
                  <a:pt x="3432632" y="6063345"/>
                </a:lnTo>
                <a:close/>
                <a:moveTo>
                  <a:pt x="4586519" y="591459"/>
                </a:moveTo>
                <a:lnTo>
                  <a:pt x="5631548" y="591459"/>
                </a:lnTo>
                <a:lnTo>
                  <a:pt x="5631548" y="6063344"/>
                </a:lnTo>
                <a:lnTo>
                  <a:pt x="4586519" y="6063344"/>
                </a:lnTo>
                <a:close/>
                <a:moveTo>
                  <a:pt x="0" y="591458"/>
                </a:moveTo>
                <a:lnTo>
                  <a:pt x="1045029" y="591458"/>
                </a:lnTo>
                <a:lnTo>
                  <a:pt x="1045029" y="6063343"/>
                </a:lnTo>
                <a:lnTo>
                  <a:pt x="0" y="6063343"/>
                </a:lnTo>
                <a:close/>
                <a:moveTo>
                  <a:pt x="2278745" y="0"/>
                </a:moveTo>
                <a:lnTo>
                  <a:pt x="3323774" y="0"/>
                </a:lnTo>
                <a:lnTo>
                  <a:pt x="3323774" y="5471885"/>
                </a:lnTo>
                <a:lnTo>
                  <a:pt x="2278745" y="5471885"/>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1534234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B9AE381-98BF-43F6-B5CF-C331C07B32F2}"/>
              </a:ext>
            </a:extLst>
          </p:cNvPr>
          <p:cNvSpPr>
            <a:spLocks noGrp="1"/>
          </p:cNvSpPr>
          <p:nvPr>
            <p:ph type="pic" sz="quarter" idx="10"/>
          </p:nvPr>
        </p:nvSpPr>
        <p:spPr>
          <a:xfrm>
            <a:off x="653143" y="943430"/>
            <a:ext cx="5442857" cy="4971142"/>
          </a:xfrm>
          <a:custGeom>
            <a:avLst/>
            <a:gdLst>
              <a:gd name="connsiteX0" fmla="*/ 0 w 5442857"/>
              <a:gd name="connsiteY0" fmla="*/ 0 h 4971142"/>
              <a:gd name="connsiteX1" fmla="*/ 4861084 w 5442857"/>
              <a:gd name="connsiteY1" fmla="*/ 0 h 4971142"/>
              <a:gd name="connsiteX2" fmla="*/ 5442857 w 5442857"/>
              <a:gd name="connsiteY2" fmla="*/ 581772 h 4971142"/>
              <a:gd name="connsiteX3" fmla="*/ 5442857 w 5442857"/>
              <a:gd name="connsiteY3" fmla="*/ 4389369 h 4971142"/>
              <a:gd name="connsiteX4" fmla="*/ 4861084 w 5442857"/>
              <a:gd name="connsiteY4" fmla="*/ 4971142 h 4971142"/>
              <a:gd name="connsiteX5" fmla="*/ 0 w 5442857"/>
              <a:gd name="connsiteY5" fmla="*/ 4971142 h 497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2857" h="4971142">
                <a:moveTo>
                  <a:pt x="0" y="0"/>
                </a:moveTo>
                <a:lnTo>
                  <a:pt x="4861084" y="0"/>
                </a:lnTo>
                <a:cubicBezTo>
                  <a:pt x="5182388" y="0"/>
                  <a:pt x="5442857" y="260469"/>
                  <a:pt x="5442857" y="581772"/>
                </a:cubicBezTo>
                <a:lnTo>
                  <a:pt x="5442857" y="4389369"/>
                </a:lnTo>
                <a:cubicBezTo>
                  <a:pt x="5442857" y="4710673"/>
                  <a:pt x="5182388" y="4971142"/>
                  <a:pt x="4861084" y="4971142"/>
                </a:cubicBezTo>
                <a:lnTo>
                  <a:pt x="0" y="4971142"/>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21518861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D94CD26-6E9E-4090-93C5-D04CF889D152}"/>
              </a:ext>
            </a:extLst>
          </p:cNvPr>
          <p:cNvSpPr>
            <a:spLocks noGrp="1"/>
          </p:cNvSpPr>
          <p:nvPr>
            <p:ph type="pic" sz="quarter" idx="10"/>
          </p:nvPr>
        </p:nvSpPr>
        <p:spPr>
          <a:xfrm>
            <a:off x="5573951" y="0"/>
            <a:ext cx="6030687" cy="6858000"/>
          </a:xfrm>
          <a:custGeom>
            <a:avLst/>
            <a:gdLst>
              <a:gd name="connsiteX0" fmla="*/ 0 w 6030687"/>
              <a:gd name="connsiteY0" fmla="*/ 616856 h 6858000"/>
              <a:gd name="connsiteX1" fmla="*/ 1917653 w 6030687"/>
              <a:gd name="connsiteY1" fmla="*/ 616856 h 6858000"/>
              <a:gd name="connsiteX2" fmla="*/ 1917653 w 6030687"/>
              <a:gd name="connsiteY2" fmla="*/ 6857999 h 6858000"/>
              <a:gd name="connsiteX3" fmla="*/ 0 w 6030687"/>
              <a:gd name="connsiteY3" fmla="*/ 6857999 h 6858000"/>
              <a:gd name="connsiteX4" fmla="*/ 4113034 w 6030687"/>
              <a:gd name="connsiteY4" fmla="*/ 0 h 6858000"/>
              <a:gd name="connsiteX5" fmla="*/ 6030687 w 6030687"/>
              <a:gd name="connsiteY5" fmla="*/ 0 h 6858000"/>
              <a:gd name="connsiteX6" fmla="*/ 6030687 w 6030687"/>
              <a:gd name="connsiteY6" fmla="*/ 6342743 h 6858000"/>
              <a:gd name="connsiteX7" fmla="*/ 4113034 w 6030687"/>
              <a:gd name="connsiteY7" fmla="*/ 6342743 h 6858000"/>
              <a:gd name="connsiteX8" fmla="*/ 2056517 w 6030687"/>
              <a:gd name="connsiteY8" fmla="*/ 0 h 6858000"/>
              <a:gd name="connsiteX9" fmla="*/ 3974170 w 6030687"/>
              <a:gd name="connsiteY9" fmla="*/ 0 h 6858000"/>
              <a:gd name="connsiteX10" fmla="*/ 3974170 w 6030687"/>
              <a:gd name="connsiteY10" fmla="*/ 6858000 h 6858000"/>
              <a:gd name="connsiteX11" fmla="*/ 2056517 w 6030687"/>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30687" h="6858000">
                <a:moveTo>
                  <a:pt x="0" y="616856"/>
                </a:moveTo>
                <a:lnTo>
                  <a:pt x="1917653" y="616856"/>
                </a:lnTo>
                <a:lnTo>
                  <a:pt x="1917653" y="6857999"/>
                </a:lnTo>
                <a:lnTo>
                  <a:pt x="0" y="6857999"/>
                </a:lnTo>
                <a:close/>
                <a:moveTo>
                  <a:pt x="4113034" y="0"/>
                </a:moveTo>
                <a:lnTo>
                  <a:pt x="6030687" y="0"/>
                </a:lnTo>
                <a:lnTo>
                  <a:pt x="6030687" y="6342743"/>
                </a:lnTo>
                <a:lnTo>
                  <a:pt x="4113034" y="6342743"/>
                </a:lnTo>
                <a:close/>
                <a:moveTo>
                  <a:pt x="2056517" y="0"/>
                </a:moveTo>
                <a:lnTo>
                  <a:pt x="3974170" y="0"/>
                </a:lnTo>
                <a:lnTo>
                  <a:pt x="3974170" y="6858000"/>
                </a:lnTo>
                <a:lnTo>
                  <a:pt x="2056517" y="6858000"/>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8692559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D4B4F1D-C649-46ED-BD4C-1ADBB262BB86}"/>
              </a:ext>
            </a:extLst>
          </p:cNvPr>
          <p:cNvSpPr>
            <a:spLocks noGrp="1"/>
          </p:cNvSpPr>
          <p:nvPr>
            <p:ph type="pic" sz="quarter" idx="10"/>
          </p:nvPr>
        </p:nvSpPr>
        <p:spPr>
          <a:xfrm>
            <a:off x="1138307" y="876457"/>
            <a:ext cx="5837461" cy="5105086"/>
          </a:xfrm>
          <a:custGeom>
            <a:avLst/>
            <a:gdLst>
              <a:gd name="connsiteX0" fmla="*/ 2525636 w 5837461"/>
              <a:gd name="connsiteY0" fmla="*/ 158 h 5105086"/>
              <a:gd name="connsiteX1" fmla="*/ 4155246 w 5837461"/>
              <a:gd name="connsiteY1" fmla="*/ 565994 h 5105086"/>
              <a:gd name="connsiteX2" fmla="*/ 5837461 w 5837461"/>
              <a:gd name="connsiteY2" fmla="*/ 2201242 h 5105086"/>
              <a:gd name="connsiteX3" fmla="*/ 4539092 w 5837461"/>
              <a:gd name="connsiteY3" fmla="*/ 4155245 h 5105086"/>
              <a:gd name="connsiteX4" fmla="*/ 949841 w 5837461"/>
              <a:gd name="connsiteY4" fmla="*/ 4539092 h 5105086"/>
              <a:gd name="connsiteX5" fmla="*/ 565994 w 5837461"/>
              <a:gd name="connsiteY5" fmla="*/ 949841 h 5105086"/>
              <a:gd name="connsiteX6" fmla="*/ 565994 w 5837461"/>
              <a:gd name="connsiteY6" fmla="*/ 949841 h 5105086"/>
              <a:gd name="connsiteX7" fmla="*/ 2525636 w 5837461"/>
              <a:gd name="connsiteY7" fmla="*/ 158 h 510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7461" h="5105086">
                <a:moveTo>
                  <a:pt x="2525636" y="158"/>
                </a:moveTo>
                <a:cubicBezTo>
                  <a:pt x="3097664" y="-6194"/>
                  <a:pt x="3675246" y="178742"/>
                  <a:pt x="4155246" y="565994"/>
                </a:cubicBezTo>
                <a:cubicBezTo>
                  <a:pt x="4761282" y="1054930"/>
                  <a:pt x="5322021" y="1600013"/>
                  <a:pt x="5837461" y="2201242"/>
                </a:cubicBezTo>
                <a:cubicBezTo>
                  <a:pt x="5460819" y="2897873"/>
                  <a:pt x="5028029" y="3549208"/>
                  <a:pt x="4539092" y="4155245"/>
                </a:cubicBezTo>
                <a:cubicBezTo>
                  <a:pt x="3653944" y="5252386"/>
                  <a:pt x="2046983" y="5424240"/>
                  <a:pt x="949841" y="4539092"/>
                </a:cubicBezTo>
                <a:cubicBezTo>
                  <a:pt x="-147300" y="3653944"/>
                  <a:pt x="-319155" y="2046982"/>
                  <a:pt x="565994" y="949841"/>
                </a:cubicBezTo>
                <a:lnTo>
                  <a:pt x="565994" y="949841"/>
                </a:lnTo>
                <a:cubicBezTo>
                  <a:pt x="1063890" y="332699"/>
                  <a:pt x="1790172" y="8324"/>
                  <a:pt x="2525636" y="158"/>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26865283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1BD340-180A-496F-B4EC-49E349E9D939}"/>
              </a:ext>
            </a:extLst>
          </p:cNvPr>
          <p:cNvSpPr>
            <a:spLocks noGrp="1"/>
          </p:cNvSpPr>
          <p:nvPr>
            <p:ph type="pic" sz="quarter" idx="10"/>
          </p:nvPr>
        </p:nvSpPr>
        <p:spPr>
          <a:xfrm>
            <a:off x="6096000" y="948871"/>
            <a:ext cx="5384800" cy="4960257"/>
          </a:xfrm>
          <a:custGeom>
            <a:avLst/>
            <a:gdLst>
              <a:gd name="connsiteX0" fmla="*/ 0 w 5384800"/>
              <a:gd name="connsiteY0" fmla="*/ 0 h 4960257"/>
              <a:gd name="connsiteX1" fmla="*/ 4691356 w 5384800"/>
              <a:gd name="connsiteY1" fmla="*/ 0 h 4960257"/>
              <a:gd name="connsiteX2" fmla="*/ 5384800 w 5384800"/>
              <a:gd name="connsiteY2" fmla="*/ 693444 h 4960257"/>
              <a:gd name="connsiteX3" fmla="*/ 5384800 w 5384800"/>
              <a:gd name="connsiteY3" fmla="*/ 4960257 h 4960257"/>
              <a:gd name="connsiteX4" fmla="*/ 0 w 5384800"/>
              <a:gd name="connsiteY4" fmla="*/ 4960257 h 496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800" h="4960257">
                <a:moveTo>
                  <a:pt x="0" y="0"/>
                </a:moveTo>
                <a:lnTo>
                  <a:pt x="4691356" y="0"/>
                </a:lnTo>
                <a:lnTo>
                  <a:pt x="5384800" y="693444"/>
                </a:lnTo>
                <a:lnTo>
                  <a:pt x="5384800" y="4960257"/>
                </a:lnTo>
                <a:lnTo>
                  <a:pt x="0" y="4960257"/>
                </a:lnTo>
                <a:close/>
              </a:path>
            </a:pathLst>
          </a:custGeom>
          <a:solidFill>
            <a:schemeClr val="bg1">
              <a:lumMod val="85000"/>
            </a:schemeClr>
          </a:solidFill>
          <a:ln>
            <a:noFill/>
          </a:ln>
        </p:spPr>
        <p:txBody>
          <a:bodyPr wrap="square">
            <a:noAutofit/>
          </a:bodyPr>
          <a:lstStyle/>
          <a:p>
            <a:endParaRPr lang="en-US"/>
          </a:p>
        </p:txBody>
      </p:sp>
    </p:spTree>
    <p:extLst>
      <p:ext uri="{BB962C8B-B14F-4D97-AF65-F5344CB8AC3E}">
        <p14:creationId xmlns:p14="http://schemas.microsoft.com/office/powerpoint/2010/main" val="26161107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331852F-3461-434B-8E06-EC7CAC72D310}"/>
              </a:ext>
            </a:extLst>
          </p:cNvPr>
          <p:cNvSpPr>
            <a:spLocks noGrp="1"/>
          </p:cNvSpPr>
          <p:nvPr>
            <p:ph type="pic" sz="quarter" idx="10"/>
          </p:nvPr>
        </p:nvSpPr>
        <p:spPr>
          <a:xfrm>
            <a:off x="-945148" y="973818"/>
            <a:ext cx="8444876" cy="4997447"/>
          </a:xfrm>
          <a:custGeom>
            <a:avLst/>
            <a:gdLst>
              <a:gd name="connsiteX0" fmla="*/ 1758174 w 8444876"/>
              <a:gd name="connsiteY0" fmla="*/ 1 h 4997447"/>
              <a:gd name="connsiteX1" fmla="*/ 4928531 w 8444876"/>
              <a:gd name="connsiteY1" fmla="*/ 1 h 4997447"/>
              <a:gd name="connsiteX2" fmla="*/ 3343352 w 8444876"/>
              <a:gd name="connsiteY2" fmla="*/ 4997447 h 4997447"/>
              <a:gd name="connsiteX3" fmla="*/ 1585179 w 8444876"/>
              <a:gd name="connsiteY3" fmla="*/ 1 h 4997447"/>
              <a:gd name="connsiteX4" fmla="*/ 3170358 w 8444876"/>
              <a:gd name="connsiteY4" fmla="*/ 4997447 h 4997447"/>
              <a:gd name="connsiteX5" fmla="*/ 0 w 8444876"/>
              <a:gd name="connsiteY5" fmla="*/ 4997447 h 4997447"/>
              <a:gd name="connsiteX6" fmla="*/ 5274519 w 8444876"/>
              <a:gd name="connsiteY6" fmla="*/ 0 h 4997447"/>
              <a:gd name="connsiteX7" fmla="*/ 8444876 w 8444876"/>
              <a:gd name="connsiteY7" fmla="*/ 0 h 4997447"/>
              <a:gd name="connsiteX8" fmla="*/ 6859697 w 8444876"/>
              <a:gd name="connsiteY8" fmla="*/ 4997446 h 4997447"/>
              <a:gd name="connsiteX9" fmla="*/ 5101525 w 8444876"/>
              <a:gd name="connsiteY9" fmla="*/ 0 h 4997447"/>
              <a:gd name="connsiteX10" fmla="*/ 6686703 w 8444876"/>
              <a:gd name="connsiteY10" fmla="*/ 4997446 h 4997447"/>
              <a:gd name="connsiteX11" fmla="*/ 3516346 w 8444876"/>
              <a:gd name="connsiteY11" fmla="*/ 4997446 h 499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44876" h="4997447">
                <a:moveTo>
                  <a:pt x="1758174" y="1"/>
                </a:moveTo>
                <a:lnTo>
                  <a:pt x="4928531" y="1"/>
                </a:lnTo>
                <a:lnTo>
                  <a:pt x="3343352" y="4997447"/>
                </a:lnTo>
                <a:close/>
                <a:moveTo>
                  <a:pt x="1585179" y="1"/>
                </a:moveTo>
                <a:lnTo>
                  <a:pt x="3170358" y="4997447"/>
                </a:lnTo>
                <a:lnTo>
                  <a:pt x="0" y="4997447"/>
                </a:lnTo>
                <a:close/>
                <a:moveTo>
                  <a:pt x="5274519" y="0"/>
                </a:moveTo>
                <a:lnTo>
                  <a:pt x="8444876" y="0"/>
                </a:lnTo>
                <a:lnTo>
                  <a:pt x="6859697" y="4997446"/>
                </a:lnTo>
                <a:close/>
                <a:moveTo>
                  <a:pt x="5101525" y="0"/>
                </a:moveTo>
                <a:lnTo>
                  <a:pt x="6686703" y="4997446"/>
                </a:lnTo>
                <a:lnTo>
                  <a:pt x="3516346" y="4997446"/>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152837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2"/>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D924B4B-74B2-A65D-79E4-412B914FFA3B}"/>
              </a:ext>
            </a:extLst>
          </p:cNvPr>
          <p:cNvSpPr>
            <a:spLocks noGrp="1"/>
          </p:cNvSpPr>
          <p:nvPr>
            <p:ph type="pic" sz="quarter" idx="10" hasCustomPrompt="1"/>
          </p:nvPr>
        </p:nvSpPr>
        <p:spPr>
          <a:xfrm>
            <a:off x="8186057" y="0"/>
            <a:ext cx="4005943" cy="6858000"/>
          </a:xfrm>
          <a:prstGeom prst="roundRect">
            <a:avLst>
              <a:gd name="adj" fmla="val 0"/>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Tree>
    <p:extLst>
      <p:ext uri="{BB962C8B-B14F-4D97-AF65-F5344CB8AC3E}">
        <p14:creationId xmlns:p14="http://schemas.microsoft.com/office/powerpoint/2010/main" val="381877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E44E81D-FDD5-4F49-81C7-EBC3ECC24722}"/>
              </a:ext>
            </a:extLst>
          </p:cNvPr>
          <p:cNvSpPr>
            <a:spLocks noGrp="1"/>
          </p:cNvSpPr>
          <p:nvPr>
            <p:ph type="pic" sz="quarter" idx="10"/>
          </p:nvPr>
        </p:nvSpPr>
        <p:spPr>
          <a:xfrm>
            <a:off x="6089598" y="889000"/>
            <a:ext cx="5080000" cy="5080000"/>
          </a:xfrm>
          <a:custGeom>
            <a:avLst/>
            <a:gdLst>
              <a:gd name="connsiteX0" fmla="*/ 2540000 w 5080000"/>
              <a:gd name="connsiteY0" fmla="*/ 0 h 5080000"/>
              <a:gd name="connsiteX1" fmla="*/ 5080000 w 5080000"/>
              <a:gd name="connsiteY1" fmla="*/ 2540000 h 5080000"/>
              <a:gd name="connsiteX2" fmla="*/ 2540000 w 5080000"/>
              <a:gd name="connsiteY2" fmla="*/ 5080000 h 5080000"/>
              <a:gd name="connsiteX3" fmla="*/ 0 w 5080000"/>
              <a:gd name="connsiteY3" fmla="*/ 2540000 h 5080000"/>
              <a:gd name="connsiteX4" fmla="*/ 2540000 w 5080000"/>
              <a:gd name="connsiteY4" fmla="*/ 0 h 5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00" h="5080000">
                <a:moveTo>
                  <a:pt x="2540000" y="0"/>
                </a:moveTo>
                <a:cubicBezTo>
                  <a:pt x="3942803" y="0"/>
                  <a:pt x="5080000" y="1137197"/>
                  <a:pt x="5080000" y="2540000"/>
                </a:cubicBezTo>
                <a:cubicBezTo>
                  <a:pt x="5080000" y="3942803"/>
                  <a:pt x="3942803" y="5080000"/>
                  <a:pt x="2540000" y="5080000"/>
                </a:cubicBezTo>
                <a:cubicBezTo>
                  <a:pt x="1137197" y="5080000"/>
                  <a:pt x="0" y="3942803"/>
                  <a:pt x="0" y="2540000"/>
                </a:cubicBezTo>
                <a:cubicBezTo>
                  <a:pt x="0" y="1137197"/>
                  <a:pt x="1137197" y="0"/>
                  <a:pt x="2540000"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5033185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CD4BB7B-AADD-4549-AEF2-332848FC01D5}"/>
              </a:ext>
            </a:extLst>
          </p:cNvPr>
          <p:cNvSpPr>
            <a:spLocks noGrp="1"/>
          </p:cNvSpPr>
          <p:nvPr>
            <p:ph type="pic" sz="quarter" idx="10"/>
          </p:nvPr>
        </p:nvSpPr>
        <p:spPr>
          <a:xfrm>
            <a:off x="725713" y="732971"/>
            <a:ext cx="5943600" cy="5392058"/>
          </a:xfrm>
          <a:custGeom>
            <a:avLst/>
            <a:gdLst>
              <a:gd name="connsiteX0" fmla="*/ 4933792 w 5943600"/>
              <a:gd name="connsiteY0" fmla="*/ 2757395 h 5392058"/>
              <a:gd name="connsiteX1" fmla="*/ 5741634 w 5943600"/>
              <a:gd name="connsiteY1" fmla="*/ 2757395 h 5392058"/>
              <a:gd name="connsiteX2" fmla="*/ 5943600 w 5943600"/>
              <a:gd name="connsiteY2" fmla="*/ 2881340 h 5392058"/>
              <a:gd name="connsiteX3" fmla="*/ 5943600 w 5943600"/>
              <a:gd name="connsiteY3" fmla="*/ 5268114 h 5392058"/>
              <a:gd name="connsiteX4" fmla="*/ 5741634 w 5943600"/>
              <a:gd name="connsiteY4" fmla="*/ 5392058 h 5392058"/>
              <a:gd name="connsiteX5" fmla="*/ 4933792 w 5943600"/>
              <a:gd name="connsiteY5" fmla="*/ 5392058 h 5392058"/>
              <a:gd name="connsiteX6" fmla="*/ 4731826 w 5943600"/>
              <a:gd name="connsiteY6" fmla="*/ 5268114 h 5392058"/>
              <a:gd name="connsiteX7" fmla="*/ 4731826 w 5943600"/>
              <a:gd name="connsiteY7" fmla="*/ 2881340 h 5392058"/>
              <a:gd name="connsiteX8" fmla="*/ 4933792 w 5943600"/>
              <a:gd name="connsiteY8" fmla="*/ 2757395 h 5392058"/>
              <a:gd name="connsiteX9" fmla="*/ 3600841 w 5943600"/>
              <a:gd name="connsiteY9" fmla="*/ 2757395 h 5392058"/>
              <a:gd name="connsiteX10" fmla="*/ 4408682 w 5943600"/>
              <a:gd name="connsiteY10" fmla="*/ 2757395 h 5392058"/>
              <a:gd name="connsiteX11" fmla="*/ 4610649 w 5943600"/>
              <a:gd name="connsiteY11" fmla="*/ 2881340 h 5392058"/>
              <a:gd name="connsiteX12" fmla="*/ 4610649 w 5943600"/>
              <a:gd name="connsiteY12" fmla="*/ 5268114 h 5392058"/>
              <a:gd name="connsiteX13" fmla="*/ 4408682 w 5943600"/>
              <a:gd name="connsiteY13" fmla="*/ 5392058 h 5392058"/>
              <a:gd name="connsiteX14" fmla="*/ 3600841 w 5943600"/>
              <a:gd name="connsiteY14" fmla="*/ 5392058 h 5392058"/>
              <a:gd name="connsiteX15" fmla="*/ 3398874 w 5943600"/>
              <a:gd name="connsiteY15" fmla="*/ 5268114 h 5392058"/>
              <a:gd name="connsiteX16" fmla="*/ 3398874 w 5943600"/>
              <a:gd name="connsiteY16" fmla="*/ 2881340 h 5392058"/>
              <a:gd name="connsiteX17" fmla="*/ 3600841 w 5943600"/>
              <a:gd name="connsiteY17" fmla="*/ 2757395 h 5392058"/>
              <a:gd name="connsiteX18" fmla="*/ 2267889 w 5943600"/>
              <a:gd name="connsiteY18" fmla="*/ 2757395 h 5392058"/>
              <a:gd name="connsiteX19" fmla="*/ 3075731 w 5943600"/>
              <a:gd name="connsiteY19" fmla="*/ 2757395 h 5392058"/>
              <a:gd name="connsiteX20" fmla="*/ 3277697 w 5943600"/>
              <a:gd name="connsiteY20" fmla="*/ 2881340 h 5392058"/>
              <a:gd name="connsiteX21" fmla="*/ 3277697 w 5943600"/>
              <a:gd name="connsiteY21" fmla="*/ 5268114 h 5392058"/>
              <a:gd name="connsiteX22" fmla="*/ 3075731 w 5943600"/>
              <a:gd name="connsiteY22" fmla="*/ 5392058 h 5392058"/>
              <a:gd name="connsiteX23" fmla="*/ 2267889 w 5943600"/>
              <a:gd name="connsiteY23" fmla="*/ 5392058 h 5392058"/>
              <a:gd name="connsiteX24" fmla="*/ 2065923 w 5943600"/>
              <a:gd name="connsiteY24" fmla="*/ 5268114 h 5392058"/>
              <a:gd name="connsiteX25" fmla="*/ 2065923 w 5943600"/>
              <a:gd name="connsiteY25" fmla="*/ 2881340 h 5392058"/>
              <a:gd name="connsiteX26" fmla="*/ 2267889 w 5943600"/>
              <a:gd name="connsiteY26" fmla="*/ 2757395 h 5392058"/>
              <a:gd name="connsiteX27" fmla="*/ 934938 w 5943600"/>
              <a:gd name="connsiteY27" fmla="*/ 2757395 h 5392058"/>
              <a:gd name="connsiteX28" fmla="*/ 1742779 w 5943600"/>
              <a:gd name="connsiteY28" fmla="*/ 2757395 h 5392058"/>
              <a:gd name="connsiteX29" fmla="*/ 1944745 w 5943600"/>
              <a:gd name="connsiteY29" fmla="*/ 2881340 h 5392058"/>
              <a:gd name="connsiteX30" fmla="*/ 1944745 w 5943600"/>
              <a:gd name="connsiteY30" fmla="*/ 5268114 h 5392058"/>
              <a:gd name="connsiteX31" fmla="*/ 1742779 w 5943600"/>
              <a:gd name="connsiteY31" fmla="*/ 5392058 h 5392058"/>
              <a:gd name="connsiteX32" fmla="*/ 934938 w 5943600"/>
              <a:gd name="connsiteY32" fmla="*/ 5392058 h 5392058"/>
              <a:gd name="connsiteX33" fmla="*/ 732971 w 5943600"/>
              <a:gd name="connsiteY33" fmla="*/ 5268114 h 5392058"/>
              <a:gd name="connsiteX34" fmla="*/ 732971 w 5943600"/>
              <a:gd name="connsiteY34" fmla="*/ 2881340 h 5392058"/>
              <a:gd name="connsiteX35" fmla="*/ 934938 w 5943600"/>
              <a:gd name="connsiteY35" fmla="*/ 2757395 h 5392058"/>
              <a:gd name="connsiteX36" fmla="*/ 4200821 w 5943600"/>
              <a:gd name="connsiteY36" fmla="*/ 0 h 5392058"/>
              <a:gd name="connsiteX37" fmla="*/ 5008663 w 5943600"/>
              <a:gd name="connsiteY37" fmla="*/ 0 h 5392058"/>
              <a:gd name="connsiteX38" fmla="*/ 5210629 w 5943600"/>
              <a:gd name="connsiteY38" fmla="*/ 123945 h 5392058"/>
              <a:gd name="connsiteX39" fmla="*/ 5210629 w 5943600"/>
              <a:gd name="connsiteY39" fmla="*/ 2510718 h 5392058"/>
              <a:gd name="connsiteX40" fmla="*/ 5008663 w 5943600"/>
              <a:gd name="connsiteY40" fmla="*/ 2634663 h 5392058"/>
              <a:gd name="connsiteX41" fmla="*/ 4200821 w 5943600"/>
              <a:gd name="connsiteY41" fmla="*/ 2634663 h 5392058"/>
              <a:gd name="connsiteX42" fmla="*/ 3998855 w 5943600"/>
              <a:gd name="connsiteY42" fmla="*/ 2510718 h 5392058"/>
              <a:gd name="connsiteX43" fmla="*/ 3998855 w 5943600"/>
              <a:gd name="connsiteY43" fmla="*/ 123945 h 5392058"/>
              <a:gd name="connsiteX44" fmla="*/ 4200821 w 5943600"/>
              <a:gd name="connsiteY44" fmla="*/ 0 h 5392058"/>
              <a:gd name="connsiteX45" fmla="*/ 2867870 w 5943600"/>
              <a:gd name="connsiteY45" fmla="*/ 0 h 5392058"/>
              <a:gd name="connsiteX46" fmla="*/ 3675711 w 5943600"/>
              <a:gd name="connsiteY46" fmla="*/ 0 h 5392058"/>
              <a:gd name="connsiteX47" fmla="*/ 3877678 w 5943600"/>
              <a:gd name="connsiteY47" fmla="*/ 123945 h 5392058"/>
              <a:gd name="connsiteX48" fmla="*/ 3877678 w 5943600"/>
              <a:gd name="connsiteY48" fmla="*/ 2510718 h 5392058"/>
              <a:gd name="connsiteX49" fmla="*/ 3675711 w 5943600"/>
              <a:gd name="connsiteY49" fmla="*/ 2634663 h 5392058"/>
              <a:gd name="connsiteX50" fmla="*/ 2867870 w 5943600"/>
              <a:gd name="connsiteY50" fmla="*/ 2634663 h 5392058"/>
              <a:gd name="connsiteX51" fmla="*/ 2665903 w 5943600"/>
              <a:gd name="connsiteY51" fmla="*/ 2510718 h 5392058"/>
              <a:gd name="connsiteX52" fmla="*/ 2665903 w 5943600"/>
              <a:gd name="connsiteY52" fmla="*/ 123945 h 5392058"/>
              <a:gd name="connsiteX53" fmla="*/ 2867870 w 5943600"/>
              <a:gd name="connsiteY53" fmla="*/ 0 h 5392058"/>
              <a:gd name="connsiteX54" fmla="*/ 1534918 w 5943600"/>
              <a:gd name="connsiteY54" fmla="*/ 0 h 5392058"/>
              <a:gd name="connsiteX55" fmla="*/ 2342760 w 5943600"/>
              <a:gd name="connsiteY55" fmla="*/ 0 h 5392058"/>
              <a:gd name="connsiteX56" fmla="*/ 2544726 w 5943600"/>
              <a:gd name="connsiteY56" fmla="*/ 123945 h 5392058"/>
              <a:gd name="connsiteX57" fmla="*/ 2544726 w 5943600"/>
              <a:gd name="connsiteY57" fmla="*/ 2510718 h 5392058"/>
              <a:gd name="connsiteX58" fmla="*/ 2342760 w 5943600"/>
              <a:gd name="connsiteY58" fmla="*/ 2634663 h 5392058"/>
              <a:gd name="connsiteX59" fmla="*/ 1534918 w 5943600"/>
              <a:gd name="connsiteY59" fmla="*/ 2634663 h 5392058"/>
              <a:gd name="connsiteX60" fmla="*/ 1332952 w 5943600"/>
              <a:gd name="connsiteY60" fmla="*/ 2510718 h 5392058"/>
              <a:gd name="connsiteX61" fmla="*/ 1332952 w 5943600"/>
              <a:gd name="connsiteY61" fmla="*/ 123945 h 5392058"/>
              <a:gd name="connsiteX62" fmla="*/ 1534918 w 5943600"/>
              <a:gd name="connsiteY62" fmla="*/ 0 h 5392058"/>
              <a:gd name="connsiteX63" fmla="*/ 201966 w 5943600"/>
              <a:gd name="connsiteY63" fmla="*/ 0 h 5392058"/>
              <a:gd name="connsiteX64" fmla="*/ 1009808 w 5943600"/>
              <a:gd name="connsiteY64" fmla="*/ 0 h 5392058"/>
              <a:gd name="connsiteX65" fmla="*/ 1211774 w 5943600"/>
              <a:gd name="connsiteY65" fmla="*/ 123945 h 5392058"/>
              <a:gd name="connsiteX66" fmla="*/ 1211774 w 5943600"/>
              <a:gd name="connsiteY66" fmla="*/ 2510718 h 5392058"/>
              <a:gd name="connsiteX67" fmla="*/ 1009808 w 5943600"/>
              <a:gd name="connsiteY67" fmla="*/ 2634663 h 5392058"/>
              <a:gd name="connsiteX68" fmla="*/ 201966 w 5943600"/>
              <a:gd name="connsiteY68" fmla="*/ 2634663 h 5392058"/>
              <a:gd name="connsiteX69" fmla="*/ 0 w 5943600"/>
              <a:gd name="connsiteY69" fmla="*/ 2510718 h 5392058"/>
              <a:gd name="connsiteX70" fmla="*/ 0 w 5943600"/>
              <a:gd name="connsiteY70" fmla="*/ 123945 h 5392058"/>
              <a:gd name="connsiteX71" fmla="*/ 201966 w 5943600"/>
              <a:gd name="connsiteY71" fmla="*/ 0 h 53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943600" h="5392058">
                <a:moveTo>
                  <a:pt x="4933792" y="2757395"/>
                </a:moveTo>
                <a:lnTo>
                  <a:pt x="5741634" y="2757395"/>
                </a:lnTo>
                <a:cubicBezTo>
                  <a:pt x="5853177" y="2757395"/>
                  <a:pt x="5943600" y="2812888"/>
                  <a:pt x="5943600" y="2881340"/>
                </a:cubicBezTo>
                <a:lnTo>
                  <a:pt x="5943600" y="5268114"/>
                </a:lnTo>
                <a:cubicBezTo>
                  <a:pt x="5943600" y="5336567"/>
                  <a:pt x="5853177" y="5392058"/>
                  <a:pt x="5741634" y="5392058"/>
                </a:cubicBezTo>
                <a:lnTo>
                  <a:pt x="4933792" y="5392058"/>
                </a:lnTo>
                <a:cubicBezTo>
                  <a:pt x="4822249" y="5392058"/>
                  <a:pt x="4731826" y="5336567"/>
                  <a:pt x="4731826" y="5268114"/>
                </a:cubicBezTo>
                <a:lnTo>
                  <a:pt x="4731826" y="2881340"/>
                </a:lnTo>
                <a:cubicBezTo>
                  <a:pt x="4731826" y="2812888"/>
                  <a:pt x="4822249" y="2757395"/>
                  <a:pt x="4933792" y="2757395"/>
                </a:cubicBezTo>
                <a:close/>
                <a:moveTo>
                  <a:pt x="3600841" y="2757395"/>
                </a:moveTo>
                <a:lnTo>
                  <a:pt x="4408682" y="2757395"/>
                </a:lnTo>
                <a:cubicBezTo>
                  <a:pt x="4520225" y="2757395"/>
                  <a:pt x="4610649" y="2812888"/>
                  <a:pt x="4610649" y="2881340"/>
                </a:cubicBezTo>
                <a:lnTo>
                  <a:pt x="4610649" y="5268114"/>
                </a:lnTo>
                <a:cubicBezTo>
                  <a:pt x="4610649" y="5336567"/>
                  <a:pt x="4520225" y="5392058"/>
                  <a:pt x="4408682" y="5392058"/>
                </a:cubicBezTo>
                <a:lnTo>
                  <a:pt x="3600841" y="5392058"/>
                </a:lnTo>
                <a:cubicBezTo>
                  <a:pt x="3489298" y="5392058"/>
                  <a:pt x="3398874" y="5336567"/>
                  <a:pt x="3398874" y="5268114"/>
                </a:cubicBezTo>
                <a:lnTo>
                  <a:pt x="3398874" y="2881340"/>
                </a:lnTo>
                <a:cubicBezTo>
                  <a:pt x="3398874" y="2812888"/>
                  <a:pt x="3489298" y="2757395"/>
                  <a:pt x="3600841" y="2757395"/>
                </a:cubicBezTo>
                <a:close/>
                <a:moveTo>
                  <a:pt x="2267889" y="2757395"/>
                </a:moveTo>
                <a:lnTo>
                  <a:pt x="3075731" y="2757395"/>
                </a:lnTo>
                <a:cubicBezTo>
                  <a:pt x="3187273" y="2757395"/>
                  <a:pt x="3277697" y="2812888"/>
                  <a:pt x="3277697" y="2881340"/>
                </a:cubicBezTo>
                <a:lnTo>
                  <a:pt x="3277697" y="5268114"/>
                </a:lnTo>
                <a:cubicBezTo>
                  <a:pt x="3277697" y="5336567"/>
                  <a:pt x="3187273" y="5392058"/>
                  <a:pt x="3075731" y="5392058"/>
                </a:cubicBezTo>
                <a:lnTo>
                  <a:pt x="2267889" y="5392058"/>
                </a:lnTo>
                <a:cubicBezTo>
                  <a:pt x="2156346" y="5392058"/>
                  <a:pt x="2065923" y="5336567"/>
                  <a:pt x="2065923" y="5268114"/>
                </a:cubicBezTo>
                <a:lnTo>
                  <a:pt x="2065923" y="2881340"/>
                </a:lnTo>
                <a:cubicBezTo>
                  <a:pt x="2065923" y="2812888"/>
                  <a:pt x="2156346" y="2757395"/>
                  <a:pt x="2267889" y="2757395"/>
                </a:cubicBezTo>
                <a:close/>
                <a:moveTo>
                  <a:pt x="934938" y="2757395"/>
                </a:moveTo>
                <a:lnTo>
                  <a:pt x="1742779" y="2757395"/>
                </a:lnTo>
                <a:cubicBezTo>
                  <a:pt x="1854322" y="2757395"/>
                  <a:pt x="1944745" y="2812888"/>
                  <a:pt x="1944745" y="2881340"/>
                </a:cubicBezTo>
                <a:lnTo>
                  <a:pt x="1944745" y="5268114"/>
                </a:lnTo>
                <a:cubicBezTo>
                  <a:pt x="1944745" y="5336567"/>
                  <a:pt x="1854322" y="5392058"/>
                  <a:pt x="1742779" y="5392058"/>
                </a:cubicBezTo>
                <a:lnTo>
                  <a:pt x="934938" y="5392058"/>
                </a:lnTo>
                <a:cubicBezTo>
                  <a:pt x="823395" y="5392058"/>
                  <a:pt x="732971" y="5336567"/>
                  <a:pt x="732971" y="5268114"/>
                </a:cubicBezTo>
                <a:lnTo>
                  <a:pt x="732971" y="2881340"/>
                </a:lnTo>
                <a:cubicBezTo>
                  <a:pt x="732971" y="2812888"/>
                  <a:pt x="823395" y="2757395"/>
                  <a:pt x="934938" y="2757395"/>
                </a:cubicBezTo>
                <a:close/>
                <a:moveTo>
                  <a:pt x="4200821" y="0"/>
                </a:moveTo>
                <a:lnTo>
                  <a:pt x="5008663" y="0"/>
                </a:lnTo>
                <a:cubicBezTo>
                  <a:pt x="5120206" y="0"/>
                  <a:pt x="5210629" y="55492"/>
                  <a:pt x="5210629" y="123945"/>
                </a:cubicBezTo>
                <a:lnTo>
                  <a:pt x="5210629" y="2510718"/>
                </a:lnTo>
                <a:cubicBezTo>
                  <a:pt x="5210629" y="2579170"/>
                  <a:pt x="5120206" y="2634663"/>
                  <a:pt x="5008663" y="2634663"/>
                </a:cubicBezTo>
                <a:lnTo>
                  <a:pt x="4200821" y="2634663"/>
                </a:lnTo>
                <a:cubicBezTo>
                  <a:pt x="4089278" y="2634663"/>
                  <a:pt x="3998855" y="2579170"/>
                  <a:pt x="3998855" y="2510718"/>
                </a:cubicBezTo>
                <a:lnTo>
                  <a:pt x="3998855" y="123945"/>
                </a:lnTo>
                <a:cubicBezTo>
                  <a:pt x="3998855" y="55492"/>
                  <a:pt x="4089278" y="0"/>
                  <a:pt x="4200821" y="0"/>
                </a:cubicBezTo>
                <a:close/>
                <a:moveTo>
                  <a:pt x="2867870" y="0"/>
                </a:moveTo>
                <a:lnTo>
                  <a:pt x="3675711" y="0"/>
                </a:lnTo>
                <a:cubicBezTo>
                  <a:pt x="3787254" y="0"/>
                  <a:pt x="3877678" y="55492"/>
                  <a:pt x="3877678" y="123945"/>
                </a:cubicBezTo>
                <a:lnTo>
                  <a:pt x="3877678" y="2510718"/>
                </a:lnTo>
                <a:cubicBezTo>
                  <a:pt x="3877678" y="2579170"/>
                  <a:pt x="3787254" y="2634663"/>
                  <a:pt x="3675711" y="2634663"/>
                </a:cubicBezTo>
                <a:lnTo>
                  <a:pt x="2867870" y="2634663"/>
                </a:lnTo>
                <a:cubicBezTo>
                  <a:pt x="2756327" y="2634663"/>
                  <a:pt x="2665903" y="2579170"/>
                  <a:pt x="2665903" y="2510718"/>
                </a:cubicBezTo>
                <a:lnTo>
                  <a:pt x="2665903" y="123945"/>
                </a:lnTo>
                <a:cubicBezTo>
                  <a:pt x="2665903" y="55492"/>
                  <a:pt x="2756327" y="0"/>
                  <a:pt x="2867870" y="0"/>
                </a:cubicBezTo>
                <a:close/>
                <a:moveTo>
                  <a:pt x="1534918" y="0"/>
                </a:moveTo>
                <a:lnTo>
                  <a:pt x="2342760" y="0"/>
                </a:lnTo>
                <a:cubicBezTo>
                  <a:pt x="2454302" y="0"/>
                  <a:pt x="2544726" y="55492"/>
                  <a:pt x="2544726" y="123945"/>
                </a:cubicBezTo>
                <a:lnTo>
                  <a:pt x="2544726" y="2510718"/>
                </a:lnTo>
                <a:cubicBezTo>
                  <a:pt x="2544726" y="2579170"/>
                  <a:pt x="2454302" y="2634663"/>
                  <a:pt x="2342760" y="2634663"/>
                </a:cubicBezTo>
                <a:lnTo>
                  <a:pt x="1534918" y="2634663"/>
                </a:lnTo>
                <a:cubicBezTo>
                  <a:pt x="1423375" y="2634663"/>
                  <a:pt x="1332952" y="2579170"/>
                  <a:pt x="1332952" y="2510718"/>
                </a:cubicBezTo>
                <a:lnTo>
                  <a:pt x="1332952" y="123945"/>
                </a:lnTo>
                <a:cubicBezTo>
                  <a:pt x="1332952" y="55492"/>
                  <a:pt x="1423375" y="0"/>
                  <a:pt x="1534918" y="0"/>
                </a:cubicBezTo>
                <a:close/>
                <a:moveTo>
                  <a:pt x="201966" y="0"/>
                </a:moveTo>
                <a:lnTo>
                  <a:pt x="1009808" y="0"/>
                </a:lnTo>
                <a:cubicBezTo>
                  <a:pt x="1121351" y="0"/>
                  <a:pt x="1211774" y="55492"/>
                  <a:pt x="1211774" y="123945"/>
                </a:cubicBezTo>
                <a:lnTo>
                  <a:pt x="1211774" y="2510718"/>
                </a:lnTo>
                <a:cubicBezTo>
                  <a:pt x="1211774" y="2579170"/>
                  <a:pt x="1121351" y="2634663"/>
                  <a:pt x="1009808" y="2634663"/>
                </a:cubicBezTo>
                <a:lnTo>
                  <a:pt x="201966" y="2634663"/>
                </a:lnTo>
                <a:cubicBezTo>
                  <a:pt x="90424" y="2634663"/>
                  <a:pt x="0" y="2579170"/>
                  <a:pt x="0" y="2510718"/>
                </a:cubicBezTo>
                <a:lnTo>
                  <a:pt x="0" y="123945"/>
                </a:lnTo>
                <a:cubicBezTo>
                  <a:pt x="0" y="55492"/>
                  <a:pt x="90424" y="0"/>
                  <a:pt x="201966"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1777194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ADD99CA-1741-4794-8495-48B6BB9EB7C8}"/>
              </a:ext>
            </a:extLst>
          </p:cNvPr>
          <p:cNvSpPr>
            <a:spLocks noGrp="1"/>
          </p:cNvSpPr>
          <p:nvPr>
            <p:ph type="pic" sz="quarter" idx="10"/>
          </p:nvPr>
        </p:nvSpPr>
        <p:spPr>
          <a:xfrm>
            <a:off x="5950856" y="790121"/>
            <a:ext cx="5277758" cy="5277758"/>
          </a:xfrm>
          <a:custGeom>
            <a:avLst/>
            <a:gdLst>
              <a:gd name="connsiteX0" fmla="*/ 2641036 w 5277758"/>
              <a:gd name="connsiteY0" fmla="*/ 981758 h 5277758"/>
              <a:gd name="connsiteX1" fmla="*/ 4298158 w 5277758"/>
              <a:gd name="connsiteY1" fmla="*/ 2638879 h 5277758"/>
              <a:gd name="connsiteX2" fmla="*/ 2641036 w 5277758"/>
              <a:gd name="connsiteY2" fmla="*/ 4296001 h 5277758"/>
              <a:gd name="connsiteX3" fmla="*/ 983915 w 5277758"/>
              <a:gd name="connsiteY3" fmla="*/ 2638879 h 5277758"/>
              <a:gd name="connsiteX4" fmla="*/ 2641036 w 5277758"/>
              <a:gd name="connsiteY4" fmla="*/ 981758 h 5277758"/>
              <a:gd name="connsiteX5" fmla="*/ 2638878 w 5277758"/>
              <a:gd name="connsiteY5" fmla="*/ 812617 h 5277758"/>
              <a:gd name="connsiteX6" fmla="*/ 812616 w 5277758"/>
              <a:gd name="connsiteY6" fmla="*/ 2638879 h 5277758"/>
              <a:gd name="connsiteX7" fmla="*/ 2638878 w 5277758"/>
              <a:gd name="connsiteY7" fmla="*/ 4465141 h 5277758"/>
              <a:gd name="connsiteX8" fmla="*/ 4465140 w 5277758"/>
              <a:gd name="connsiteY8" fmla="*/ 2638879 h 5277758"/>
              <a:gd name="connsiteX9" fmla="*/ 2638878 w 5277758"/>
              <a:gd name="connsiteY9" fmla="*/ 812617 h 5277758"/>
              <a:gd name="connsiteX10" fmla="*/ 2638879 w 5277758"/>
              <a:gd name="connsiteY10" fmla="*/ 0 h 5277758"/>
              <a:gd name="connsiteX11" fmla="*/ 5277758 w 5277758"/>
              <a:gd name="connsiteY11" fmla="*/ 2638879 h 5277758"/>
              <a:gd name="connsiteX12" fmla="*/ 2638879 w 5277758"/>
              <a:gd name="connsiteY12" fmla="*/ 5277758 h 5277758"/>
              <a:gd name="connsiteX13" fmla="*/ 0 w 5277758"/>
              <a:gd name="connsiteY13" fmla="*/ 2638879 h 5277758"/>
              <a:gd name="connsiteX14" fmla="*/ 2638879 w 5277758"/>
              <a:gd name="connsiteY14" fmla="*/ 0 h 527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77758" h="5277758">
                <a:moveTo>
                  <a:pt x="2641036" y="981758"/>
                </a:moveTo>
                <a:cubicBezTo>
                  <a:pt x="3556239" y="981758"/>
                  <a:pt x="4298158" y="1723676"/>
                  <a:pt x="4298158" y="2638879"/>
                </a:cubicBezTo>
                <a:cubicBezTo>
                  <a:pt x="4298158" y="3554082"/>
                  <a:pt x="3556239" y="4296001"/>
                  <a:pt x="2641036" y="4296001"/>
                </a:cubicBezTo>
                <a:cubicBezTo>
                  <a:pt x="1725833" y="4296001"/>
                  <a:pt x="983915" y="3554082"/>
                  <a:pt x="983915" y="2638879"/>
                </a:cubicBezTo>
                <a:cubicBezTo>
                  <a:pt x="983915" y="1723676"/>
                  <a:pt x="1725833" y="981758"/>
                  <a:pt x="2641036" y="981758"/>
                </a:cubicBezTo>
                <a:close/>
                <a:moveTo>
                  <a:pt x="2638878" y="812617"/>
                </a:moveTo>
                <a:cubicBezTo>
                  <a:pt x="1630261" y="812617"/>
                  <a:pt x="812616" y="1630262"/>
                  <a:pt x="812616" y="2638879"/>
                </a:cubicBezTo>
                <a:cubicBezTo>
                  <a:pt x="812616" y="3647496"/>
                  <a:pt x="1630261" y="4465141"/>
                  <a:pt x="2638878" y="4465141"/>
                </a:cubicBezTo>
                <a:cubicBezTo>
                  <a:pt x="3647494" y="4465141"/>
                  <a:pt x="4465140" y="3647496"/>
                  <a:pt x="4465140" y="2638879"/>
                </a:cubicBezTo>
                <a:cubicBezTo>
                  <a:pt x="4465140" y="1630262"/>
                  <a:pt x="3647494" y="812617"/>
                  <a:pt x="2638878" y="812617"/>
                </a:cubicBezTo>
                <a:close/>
                <a:moveTo>
                  <a:pt x="2638879" y="0"/>
                </a:moveTo>
                <a:cubicBezTo>
                  <a:pt x="4096292" y="0"/>
                  <a:pt x="5277758" y="1181467"/>
                  <a:pt x="5277758" y="2638879"/>
                </a:cubicBezTo>
                <a:cubicBezTo>
                  <a:pt x="5277758" y="4096292"/>
                  <a:pt x="4096292" y="5277758"/>
                  <a:pt x="2638879" y="5277758"/>
                </a:cubicBezTo>
                <a:cubicBezTo>
                  <a:pt x="1181466" y="5277758"/>
                  <a:pt x="0" y="4096292"/>
                  <a:pt x="0" y="2638879"/>
                </a:cubicBezTo>
                <a:cubicBezTo>
                  <a:pt x="0" y="1181467"/>
                  <a:pt x="1181466" y="0"/>
                  <a:pt x="2638879"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23318595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6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8880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114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0067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2E201E6-38FB-0143-8AC7-5BB4E14C8D1D}"/>
              </a:ext>
            </a:extLst>
          </p:cNvPr>
          <p:cNvSpPr>
            <a:spLocks noGrp="1"/>
          </p:cNvSpPr>
          <p:nvPr>
            <p:ph type="pic" sz="quarter" idx="10" hasCustomPrompt="1"/>
          </p:nvPr>
        </p:nvSpPr>
        <p:spPr>
          <a:xfrm>
            <a:off x="0" y="0"/>
            <a:ext cx="12192000" cy="6858000"/>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33059947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0CA5283E-5155-4959-A293-67F551E5E411}"/>
              </a:ext>
            </a:extLst>
          </p:cNvPr>
          <p:cNvSpPr>
            <a:spLocks noGrp="1"/>
          </p:cNvSpPr>
          <p:nvPr>
            <p:ph type="pic" sz="quarter" idx="12" hasCustomPrompt="1"/>
          </p:nvPr>
        </p:nvSpPr>
        <p:spPr>
          <a:xfrm>
            <a:off x="8617793" y="1206665"/>
            <a:ext cx="2625726" cy="2097221"/>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7" name="Picture Placeholder 2">
            <a:extLst>
              <a:ext uri="{FF2B5EF4-FFF2-40B4-BE49-F238E27FC236}">
                <a16:creationId xmlns:a16="http://schemas.microsoft.com/office/drawing/2014/main" id="{B877EA58-B113-4B8B-BFFE-9B08A24D1BC3}"/>
              </a:ext>
            </a:extLst>
          </p:cNvPr>
          <p:cNvSpPr>
            <a:spLocks noGrp="1"/>
          </p:cNvSpPr>
          <p:nvPr>
            <p:ph type="pic" sz="quarter" idx="11" hasCustomPrompt="1"/>
          </p:nvPr>
        </p:nvSpPr>
        <p:spPr>
          <a:xfrm>
            <a:off x="8617793" y="3554115"/>
            <a:ext cx="2625726" cy="2097221"/>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3" name="Picture Placeholder 2">
            <a:extLst>
              <a:ext uri="{FF2B5EF4-FFF2-40B4-BE49-F238E27FC236}">
                <a16:creationId xmlns:a16="http://schemas.microsoft.com/office/drawing/2014/main" id="{92E201E6-38FB-0143-8AC7-5BB4E14C8D1D}"/>
              </a:ext>
            </a:extLst>
          </p:cNvPr>
          <p:cNvSpPr>
            <a:spLocks noGrp="1"/>
          </p:cNvSpPr>
          <p:nvPr>
            <p:ph type="pic" sz="quarter" idx="10" hasCustomPrompt="1"/>
          </p:nvPr>
        </p:nvSpPr>
        <p:spPr>
          <a:xfrm>
            <a:off x="5730421" y="3554115"/>
            <a:ext cx="2625726" cy="2097221"/>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33554354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0CA5283E-5155-4959-A293-67F551E5E411}"/>
              </a:ext>
            </a:extLst>
          </p:cNvPr>
          <p:cNvSpPr>
            <a:spLocks noGrp="1"/>
          </p:cNvSpPr>
          <p:nvPr>
            <p:ph type="pic" sz="quarter" idx="12" hasCustomPrompt="1"/>
          </p:nvPr>
        </p:nvSpPr>
        <p:spPr>
          <a:xfrm>
            <a:off x="5578930" y="0"/>
            <a:ext cx="6613070" cy="2971800"/>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5" name="Picture Placeholder 2">
            <a:extLst>
              <a:ext uri="{FF2B5EF4-FFF2-40B4-BE49-F238E27FC236}">
                <a16:creationId xmlns:a16="http://schemas.microsoft.com/office/drawing/2014/main" id="{4A5DB04A-48A8-4C50-8055-9F0181EEC2EB}"/>
              </a:ext>
            </a:extLst>
          </p:cNvPr>
          <p:cNvSpPr>
            <a:spLocks noGrp="1"/>
          </p:cNvSpPr>
          <p:nvPr>
            <p:ph type="pic" sz="quarter" idx="13" hasCustomPrompt="1"/>
          </p:nvPr>
        </p:nvSpPr>
        <p:spPr>
          <a:xfrm>
            <a:off x="0" y="0"/>
            <a:ext cx="5335042" cy="6858000"/>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41191724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7F305B7-ED20-4D7B-916A-4EDE6EA007E6}"/>
              </a:ext>
            </a:extLst>
          </p:cNvPr>
          <p:cNvSpPr>
            <a:spLocks noGrp="1"/>
          </p:cNvSpPr>
          <p:nvPr>
            <p:ph type="pic" sz="quarter" idx="13" hasCustomPrompt="1"/>
          </p:nvPr>
        </p:nvSpPr>
        <p:spPr>
          <a:xfrm>
            <a:off x="1143223" y="1009650"/>
            <a:ext cx="9673338" cy="4895850"/>
          </a:xfrm>
          <a:custGeom>
            <a:avLst/>
            <a:gdLst>
              <a:gd name="connsiteX0" fmla="*/ 6548438 w 19342897"/>
              <a:gd name="connsiteY0" fmla="*/ 3162300 h 9791700"/>
              <a:gd name="connsiteX1" fmla="*/ 9520238 w 19342897"/>
              <a:gd name="connsiteY1" fmla="*/ 3162300 h 9791700"/>
              <a:gd name="connsiteX2" fmla="*/ 9520238 w 19342897"/>
              <a:gd name="connsiteY2" fmla="*/ 9791700 h 9791700"/>
              <a:gd name="connsiteX3" fmla="*/ 6548438 w 19342897"/>
              <a:gd name="connsiteY3" fmla="*/ 9791700 h 9791700"/>
              <a:gd name="connsiteX4" fmla="*/ 3274220 w 19342897"/>
              <a:gd name="connsiteY4" fmla="*/ 3162300 h 9791700"/>
              <a:gd name="connsiteX5" fmla="*/ 6246019 w 19342897"/>
              <a:gd name="connsiteY5" fmla="*/ 3162300 h 9791700"/>
              <a:gd name="connsiteX6" fmla="*/ 6246019 w 19342897"/>
              <a:gd name="connsiteY6" fmla="*/ 9791700 h 9791700"/>
              <a:gd name="connsiteX7" fmla="*/ 3274220 w 19342897"/>
              <a:gd name="connsiteY7" fmla="*/ 9791700 h 9791700"/>
              <a:gd name="connsiteX8" fmla="*/ 0 w 19342897"/>
              <a:gd name="connsiteY8" fmla="*/ 3162300 h 9791700"/>
              <a:gd name="connsiteX9" fmla="*/ 2971800 w 19342897"/>
              <a:gd name="connsiteY9" fmla="*/ 3162300 h 9791700"/>
              <a:gd name="connsiteX10" fmla="*/ 2971800 w 19342897"/>
              <a:gd name="connsiteY10" fmla="*/ 9791700 h 9791700"/>
              <a:gd name="connsiteX11" fmla="*/ 0 w 19342897"/>
              <a:gd name="connsiteY11" fmla="*/ 9791700 h 9791700"/>
              <a:gd name="connsiteX12" fmla="*/ 16371097 w 19342897"/>
              <a:gd name="connsiteY12" fmla="*/ 0 h 9791700"/>
              <a:gd name="connsiteX13" fmla="*/ 19342897 w 19342897"/>
              <a:gd name="connsiteY13" fmla="*/ 0 h 9791700"/>
              <a:gd name="connsiteX14" fmla="*/ 19342897 w 19342897"/>
              <a:gd name="connsiteY14" fmla="*/ 6629400 h 9791700"/>
              <a:gd name="connsiteX15" fmla="*/ 16371097 w 19342897"/>
              <a:gd name="connsiteY15" fmla="*/ 6629400 h 9791700"/>
              <a:gd name="connsiteX16" fmla="*/ 13096876 w 19342897"/>
              <a:gd name="connsiteY16" fmla="*/ 0 h 9791700"/>
              <a:gd name="connsiteX17" fmla="*/ 16068677 w 19342897"/>
              <a:gd name="connsiteY17" fmla="*/ 0 h 9791700"/>
              <a:gd name="connsiteX18" fmla="*/ 16068677 w 19342897"/>
              <a:gd name="connsiteY18" fmla="*/ 6629400 h 9791700"/>
              <a:gd name="connsiteX19" fmla="*/ 13096876 w 19342897"/>
              <a:gd name="connsiteY19" fmla="*/ 6629400 h 9791700"/>
              <a:gd name="connsiteX20" fmla="*/ 9822657 w 19342897"/>
              <a:gd name="connsiteY20" fmla="*/ 0 h 9791700"/>
              <a:gd name="connsiteX21" fmla="*/ 12794457 w 19342897"/>
              <a:gd name="connsiteY21" fmla="*/ 0 h 9791700"/>
              <a:gd name="connsiteX22" fmla="*/ 12794457 w 19342897"/>
              <a:gd name="connsiteY22" fmla="*/ 6629400 h 9791700"/>
              <a:gd name="connsiteX23" fmla="*/ 9822657 w 19342897"/>
              <a:gd name="connsiteY23" fmla="*/ 6629400 h 979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342897" h="9791700">
                <a:moveTo>
                  <a:pt x="6548438" y="3162300"/>
                </a:moveTo>
                <a:lnTo>
                  <a:pt x="9520238" y="3162300"/>
                </a:lnTo>
                <a:lnTo>
                  <a:pt x="9520238" y="9791700"/>
                </a:lnTo>
                <a:lnTo>
                  <a:pt x="6548438" y="9791700"/>
                </a:lnTo>
                <a:close/>
                <a:moveTo>
                  <a:pt x="3274220" y="3162300"/>
                </a:moveTo>
                <a:lnTo>
                  <a:pt x="6246019" y="3162300"/>
                </a:lnTo>
                <a:lnTo>
                  <a:pt x="6246019" y="9791700"/>
                </a:lnTo>
                <a:lnTo>
                  <a:pt x="3274220" y="9791700"/>
                </a:lnTo>
                <a:close/>
                <a:moveTo>
                  <a:pt x="0" y="3162300"/>
                </a:moveTo>
                <a:lnTo>
                  <a:pt x="2971800" y="3162300"/>
                </a:lnTo>
                <a:lnTo>
                  <a:pt x="2971800" y="9791700"/>
                </a:lnTo>
                <a:lnTo>
                  <a:pt x="0" y="9791700"/>
                </a:lnTo>
                <a:close/>
                <a:moveTo>
                  <a:pt x="16371097" y="0"/>
                </a:moveTo>
                <a:lnTo>
                  <a:pt x="19342897" y="0"/>
                </a:lnTo>
                <a:lnTo>
                  <a:pt x="19342897" y="6629400"/>
                </a:lnTo>
                <a:lnTo>
                  <a:pt x="16371097" y="6629400"/>
                </a:lnTo>
                <a:close/>
                <a:moveTo>
                  <a:pt x="13096876" y="0"/>
                </a:moveTo>
                <a:lnTo>
                  <a:pt x="16068677" y="0"/>
                </a:lnTo>
                <a:lnTo>
                  <a:pt x="16068677" y="6629400"/>
                </a:lnTo>
                <a:lnTo>
                  <a:pt x="13096876" y="6629400"/>
                </a:lnTo>
                <a:close/>
                <a:moveTo>
                  <a:pt x="9822657" y="0"/>
                </a:moveTo>
                <a:lnTo>
                  <a:pt x="12794457" y="0"/>
                </a:lnTo>
                <a:lnTo>
                  <a:pt x="12794457" y="6629400"/>
                </a:lnTo>
                <a:lnTo>
                  <a:pt x="9822657" y="6629400"/>
                </a:lnTo>
                <a:close/>
              </a:path>
            </a:pathLst>
          </a:custGeom>
          <a:pattFill prst="pct20">
            <a:fgClr>
              <a:schemeClr val="accent1"/>
            </a:fgClr>
            <a:bgClr>
              <a:schemeClr val="bg1"/>
            </a:bgClr>
          </a:pattFill>
        </p:spPr>
        <p:txBody>
          <a:bodyPr wrap="square">
            <a:noAutofit/>
          </a:bodyPr>
          <a:lstStyle>
            <a:lvl1pPr>
              <a:defRPr sz="2000"/>
            </a:lvl1pPr>
          </a:lstStyle>
          <a:p>
            <a:pPr lvl="8"/>
            <a:r>
              <a:rPr lang="en-US" dirty="0"/>
              <a:t>Drag Picture here</a:t>
            </a:r>
          </a:p>
        </p:txBody>
      </p:sp>
    </p:spTree>
    <p:extLst>
      <p:ext uri="{BB962C8B-B14F-4D97-AF65-F5344CB8AC3E}">
        <p14:creationId xmlns:p14="http://schemas.microsoft.com/office/powerpoint/2010/main" val="1071496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2"/>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D924B4B-74B2-A65D-79E4-412B914FFA3B}"/>
              </a:ext>
            </a:extLst>
          </p:cNvPr>
          <p:cNvSpPr>
            <a:spLocks noGrp="1"/>
          </p:cNvSpPr>
          <p:nvPr>
            <p:ph type="pic" sz="quarter" idx="10" hasCustomPrompt="1"/>
          </p:nvPr>
        </p:nvSpPr>
        <p:spPr>
          <a:xfrm>
            <a:off x="584717" y="510074"/>
            <a:ext cx="4499429" cy="4963886"/>
          </a:xfrm>
          <a:prstGeom prst="roundRect">
            <a:avLst>
              <a:gd name="adj" fmla="val 0"/>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Tree>
    <p:extLst>
      <p:ext uri="{BB962C8B-B14F-4D97-AF65-F5344CB8AC3E}">
        <p14:creationId xmlns:p14="http://schemas.microsoft.com/office/powerpoint/2010/main" val="129400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0CA5283E-5155-4959-A293-67F551E5E411}"/>
              </a:ext>
            </a:extLst>
          </p:cNvPr>
          <p:cNvSpPr>
            <a:spLocks noGrp="1"/>
          </p:cNvSpPr>
          <p:nvPr>
            <p:ph type="pic" sz="quarter" idx="12" hasCustomPrompt="1"/>
          </p:nvPr>
        </p:nvSpPr>
        <p:spPr>
          <a:xfrm>
            <a:off x="0" y="0"/>
            <a:ext cx="12192000" cy="4468762"/>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17848363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2F28699-D78A-4ADA-87DF-B863411060E8}"/>
              </a:ext>
            </a:extLst>
          </p:cNvPr>
          <p:cNvSpPr>
            <a:spLocks noGrp="1"/>
          </p:cNvSpPr>
          <p:nvPr>
            <p:ph type="pic" sz="quarter" idx="14" hasCustomPrompt="1"/>
          </p:nvPr>
        </p:nvSpPr>
        <p:spPr>
          <a:xfrm>
            <a:off x="5163558" y="0"/>
            <a:ext cx="5064790" cy="6858000"/>
          </a:xfrm>
          <a:prstGeom prst="rect">
            <a:avLst/>
          </a:pr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Tree>
    <p:extLst>
      <p:ext uri="{BB962C8B-B14F-4D97-AF65-F5344CB8AC3E}">
        <p14:creationId xmlns:p14="http://schemas.microsoft.com/office/powerpoint/2010/main" val="38241806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2F28699-D78A-4ADA-87DF-B863411060E8}"/>
              </a:ext>
            </a:extLst>
          </p:cNvPr>
          <p:cNvSpPr>
            <a:spLocks noGrp="1"/>
          </p:cNvSpPr>
          <p:nvPr>
            <p:ph type="pic" sz="quarter" idx="14" hasCustomPrompt="1"/>
          </p:nvPr>
        </p:nvSpPr>
        <p:spPr>
          <a:xfrm>
            <a:off x="3566857" y="0"/>
            <a:ext cx="8625143" cy="3135086"/>
          </a:xfrm>
          <a:prstGeom prst="rect">
            <a:avLst/>
          </a:pr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
        <p:nvSpPr>
          <p:cNvPr id="3" name="Picture Placeholder 2">
            <a:extLst>
              <a:ext uri="{FF2B5EF4-FFF2-40B4-BE49-F238E27FC236}">
                <a16:creationId xmlns:a16="http://schemas.microsoft.com/office/drawing/2014/main" id="{6D51B797-3170-40CF-9C77-4117C96BEA86}"/>
              </a:ext>
            </a:extLst>
          </p:cNvPr>
          <p:cNvSpPr>
            <a:spLocks noGrp="1"/>
          </p:cNvSpPr>
          <p:nvPr>
            <p:ph type="pic" sz="quarter" idx="15" hasCustomPrompt="1"/>
          </p:nvPr>
        </p:nvSpPr>
        <p:spPr>
          <a:xfrm>
            <a:off x="0" y="-1"/>
            <a:ext cx="3434336" cy="6858001"/>
          </a:xfrm>
          <a:prstGeom prst="rect">
            <a:avLst/>
          </a:pr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Tree>
    <p:extLst>
      <p:ext uri="{BB962C8B-B14F-4D97-AF65-F5344CB8AC3E}">
        <p14:creationId xmlns:p14="http://schemas.microsoft.com/office/powerpoint/2010/main" val="5242100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alpha val="86000"/>
          </a:schemeClr>
        </a:solidFill>
        <a:effectLst/>
      </p:bgPr>
    </p:bg>
    <p:spTree>
      <p:nvGrpSpPr>
        <p:cNvPr id="1" name=""/>
        <p:cNvGrpSpPr/>
        <p:nvPr/>
      </p:nvGrpSpPr>
      <p:grpSpPr>
        <a:xfrm>
          <a:off x="0" y="0"/>
          <a:ext cx="0" cy="0"/>
          <a:chOff x="0" y="0"/>
          <a:chExt cx="0" cy="0"/>
        </a:xfrm>
      </p:grpSpPr>
      <p:sp>
        <p:nvSpPr>
          <p:cNvPr id="79" name="Picture Placeholder 2">
            <a:extLst>
              <a:ext uri="{FF2B5EF4-FFF2-40B4-BE49-F238E27FC236}">
                <a16:creationId xmlns:a16="http://schemas.microsoft.com/office/drawing/2014/main" id="{02AD78C2-59E5-4F5A-B019-198051A6B4F7}"/>
              </a:ext>
            </a:extLst>
          </p:cNvPr>
          <p:cNvSpPr>
            <a:spLocks noGrp="1"/>
          </p:cNvSpPr>
          <p:nvPr>
            <p:ph type="pic" sz="quarter" idx="10" hasCustomPrompt="1"/>
          </p:nvPr>
        </p:nvSpPr>
        <p:spPr>
          <a:xfrm>
            <a:off x="800256" y="583163"/>
            <a:ext cx="6555086" cy="2743201"/>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80" name="Picture Placeholder 2">
            <a:extLst>
              <a:ext uri="{FF2B5EF4-FFF2-40B4-BE49-F238E27FC236}">
                <a16:creationId xmlns:a16="http://schemas.microsoft.com/office/drawing/2014/main" id="{2F41B3DA-3777-49BC-AFF8-D06CE5AAC3FA}"/>
              </a:ext>
            </a:extLst>
          </p:cNvPr>
          <p:cNvSpPr>
            <a:spLocks noGrp="1"/>
          </p:cNvSpPr>
          <p:nvPr>
            <p:ph type="pic" sz="quarter" idx="11" hasCustomPrompt="1"/>
          </p:nvPr>
        </p:nvSpPr>
        <p:spPr>
          <a:xfrm>
            <a:off x="800256" y="3514929"/>
            <a:ext cx="6555086" cy="2743201"/>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23001070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alpha val="86000"/>
          </a:schemeClr>
        </a:solidFill>
        <a:effectLst/>
      </p:bgPr>
    </p:bg>
    <p:spTree>
      <p:nvGrpSpPr>
        <p:cNvPr id="1" name=""/>
        <p:cNvGrpSpPr/>
        <p:nvPr/>
      </p:nvGrpSpPr>
      <p:grpSpPr>
        <a:xfrm>
          <a:off x="0" y="0"/>
          <a:ext cx="0" cy="0"/>
          <a:chOff x="0" y="0"/>
          <a:chExt cx="0" cy="0"/>
        </a:xfrm>
      </p:grpSpPr>
      <p:sp>
        <p:nvSpPr>
          <p:cNvPr id="79" name="Picture Placeholder 2">
            <a:extLst>
              <a:ext uri="{FF2B5EF4-FFF2-40B4-BE49-F238E27FC236}">
                <a16:creationId xmlns:a16="http://schemas.microsoft.com/office/drawing/2014/main" id="{02AD78C2-59E5-4F5A-B019-198051A6B4F7}"/>
              </a:ext>
            </a:extLst>
          </p:cNvPr>
          <p:cNvSpPr>
            <a:spLocks noGrp="1"/>
          </p:cNvSpPr>
          <p:nvPr>
            <p:ph type="pic" sz="quarter" idx="10" hasCustomPrompt="1"/>
          </p:nvPr>
        </p:nvSpPr>
        <p:spPr>
          <a:xfrm>
            <a:off x="669603" y="2426426"/>
            <a:ext cx="3472133" cy="1832066"/>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7" name="Picture Placeholder 2">
            <a:extLst>
              <a:ext uri="{FF2B5EF4-FFF2-40B4-BE49-F238E27FC236}">
                <a16:creationId xmlns:a16="http://schemas.microsoft.com/office/drawing/2014/main" id="{22195903-F0ED-418F-B589-C4FA73B33774}"/>
              </a:ext>
            </a:extLst>
          </p:cNvPr>
          <p:cNvSpPr>
            <a:spLocks noGrp="1"/>
          </p:cNvSpPr>
          <p:nvPr>
            <p:ph type="pic" sz="quarter" idx="11" hasCustomPrompt="1"/>
          </p:nvPr>
        </p:nvSpPr>
        <p:spPr>
          <a:xfrm>
            <a:off x="4393243" y="2426426"/>
            <a:ext cx="3472133" cy="1832066"/>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8" name="Picture Placeholder 2">
            <a:extLst>
              <a:ext uri="{FF2B5EF4-FFF2-40B4-BE49-F238E27FC236}">
                <a16:creationId xmlns:a16="http://schemas.microsoft.com/office/drawing/2014/main" id="{4B9F03C2-3C81-4045-BE21-CC3B728F8FB2}"/>
              </a:ext>
            </a:extLst>
          </p:cNvPr>
          <p:cNvSpPr>
            <a:spLocks noGrp="1"/>
          </p:cNvSpPr>
          <p:nvPr>
            <p:ph type="pic" sz="quarter" idx="12" hasCustomPrompt="1"/>
          </p:nvPr>
        </p:nvSpPr>
        <p:spPr>
          <a:xfrm>
            <a:off x="8116883" y="2426426"/>
            <a:ext cx="3472133" cy="1832066"/>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31992958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alpha val="86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7E5EED-0E26-EE4A-BB44-170B9E264754}"/>
              </a:ext>
            </a:extLst>
          </p:cNvPr>
          <p:cNvSpPr/>
          <p:nvPr userDrawn="1"/>
        </p:nvSpPr>
        <p:spPr>
          <a:xfrm>
            <a:off x="0" y="0"/>
            <a:ext cx="648779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dirty="0">
              <a:solidFill>
                <a:schemeClr val="accent2"/>
              </a:solidFill>
            </a:endParaRPr>
          </a:p>
        </p:txBody>
      </p:sp>
      <p:sp>
        <p:nvSpPr>
          <p:cNvPr id="80" name="Picture Placeholder 2">
            <a:extLst>
              <a:ext uri="{FF2B5EF4-FFF2-40B4-BE49-F238E27FC236}">
                <a16:creationId xmlns:a16="http://schemas.microsoft.com/office/drawing/2014/main" id="{2F41B3DA-3777-49BC-AFF8-D06CE5AAC3FA}"/>
              </a:ext>
            </a:extLst>
          </p:cNvPr>
          <p:cNvSpPr>
            <a:spLocks noGrp="1"/>
          </p:cNvSpPr>
          <p:nvPr>
            <p:ph type="pic" sz="quarter" idx="11" hasCustomPrompt="1"/>
          </p:nvPr>
        </p:nvSpPr>
        <p:spPr>
          <a:xfrm>
            <a:off x="576177" y="2593545"/>
            <a:ext cx="5295744" cy="4264456"/>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717481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alpha val="86000"/>
          </a:schemeClr>
        </a:solidFill>
        <a:effectLst/>
      </p:bgPr>
    </p:bg>
    <p:spTree>
      <p:nvGrpSpPr>
        <p:cNvPr id="1" name=""/>
        <p:cNvGrpSpPr/>
        <p:nvPr/>
      </p:nvGrpSpPr>
      <p:grpSpPr>
        <a:xfrm>
          <a:off x="0" y="0"/>
          <a:ext cx="0" cy="0"/>
          <a:chOff x="0" y="0"/>
          <a:chExt cx="0" cy="0"/>
        </a:xfrm>
      </p:grpSpPr>
      <p:sp>
        <p:nvSpPr>
          <p:cNvPr id="80" name="Picture Placeholder 2">
            <a:extLst>
              <a:ext uri="{FF2B5EF4-FFF2-40B4-BE49-F238E27FC236}">
                <a16:creationId xmlns:a16="http://schemas.microsoft.com/office/drawing/2014/main" id="{2F41B3DA-3777-49BC-AFF8-D06CE5AAC3FA}"/>
              </a:ext>
            </a:extLst>
          </p:cNvPr>
          <p:cNvSpPr>
            <a:spLocks noGrp="1"/>
          </p:cNvSpPr>
          <p:nvPr userDrawn="1">
            <p:ph type="pic" sz="quarter" idx="11" hasCustomPrompt="1"/>
          </p:nvPr>
        </p:nvSpPr>
        <p:spPr>
          <a:xfrm>
            <a:off x="6069856" y="743842"/>
            <a:ext cx="5295744" cy="3253125"/>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cxnSp>
        <p:nvCxnSpPr>
          <p:cNvPr id="342" name="Straight Connector 341">
            <a:extLst>
              <a:ext uri="{FF2B5EF4-FFF2-40B4-BE49-F238E27FC236}">
                <a16:creationId xmlns:a16="http://schemas.microsoft.com/office/drawing/2014/main" id="{DDCB44EA-D515-4233-92A6-E73ADC4503F4}"/>
              </a:ext>
            </a:extLst>
          </p:cNvPr>
          <p:cNvCxnSpPr/>
          <p:nvPr userDrawn="1"/>
        </p:nvCxnSpPr>
        <p:spPr>
          <a:xfrm>
            <a:off x="6060216" y="4129557"/>
            <a:ext cx="5320425" cy="0"/>
          </a:xfrm>
          <a:prstGeom prst="line">
            <a:avLst/>
          </a:prstGeom>
          <a:solidFill>
            <a:schemeClr val="accent4"/>
          </a:solidFill>
          <a:ln>
            <a:solidFill>
              <a:schemeClr val="bg2">
                <a:alpha val="2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C9465898-9BF2-49A9-A816-B38F5DEE0D2A}"/>
              </a:ext>
            </a:extLst>
          </p:cNvPr>
          <p:cNvCxnSpPr/>
          <p:nvPr userDrawn="1"/>
        </p:nvCxnSpPr>
        <p:spPr>
          <a:xfrm>
            <a:off x="6060216" y="4440772"/>
            <a:ext cx="5320425" cy="0"/>
          </a:xfrm>
          <a:prstGeom prst="line">
            <a:avLst/>
          </a:prstGeom>
          <a:solidFill>
            <a:schemeClr val="accent4"/>
          </a:solidFill>
          <a:ln>
            <a:solidFill>
              <a:schemeClr val="bg2">
                <a:alpha val="2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B6F46120-47C2-4E2F-958E-D055756DD557}"/>
              </a:ext>
            </a:extLst>
          </p:cNvPr>
          <p:cNvCxnSpPr/>
          <p:nvPr userDrawn="1"/>
        </p:nvCxnSpPr>
        <p:spPr>
          <a:xfrm>
            <a:off x="6060216" y="4757048"/>
            <a:ext cx="5320425" cy="0"/>
          </a:xfrm>
          <a:prstGeom prst="line">
            <a:avLst/>
          </a:prstGeom>
          <a:solidFill>
            <a:schemeClr val="accent4"/>
          </a:solidFill>
          <a:ln>
            <a:solidFill>
              <a:schemeClr val="bg2">
                <a:alpha val="2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C213214F-51AF-4059-ABF7-493E1958AE8A}"/>
              </a:ext>
            </a:extLst>
          </p:cNvPr>
          <p:cNvCxnSpPr/>
          <p:nvPr userDrawn="1"/>
        </p:nvCxnSpPr>
        <p:spPr>
          <a:xfrm>
            <a:off x="6059869" y="5070794"/>
            <a:ext cx="5320425" cy="0"/>
          </a:xfrm>
          <a:prstGeom prst="line">
            <a:avLst/>
          </a:prstGeom>
          <a:solidFill>
            <a:schemeClr val="accent4"/>
          </a:solidFill>
          <a:ln>
            <a:solidFill>
              <a:schemeClr val="bg2">
                <a:alpha val="2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CD9740AF-7790-4270-9A27-C4A3C9B6AFB0}"/>
              </a:ext>
            </a:extLst>
          </p:cNvPr>
          <p:cNvCxnSpPr/>
          <p:nvPr userDrawn="1"/>
        </p:nvCxnSpPr>
        <p:spPr>
          <a:xfrm>
            <a:off x="6060216" y="5384540"/>
            <a:ext cx="5320425" cy="0"/>
          </a:xfrm>
          <a:prstGeom prst="line">
            <a:avLst/>
          </a:prstGeom>
          <a:solidFill>
            <a:schemeClr val="accent4"/>
          </a:solidFill>
          <a:ln>
            <a:solidFill>
              <a:schemeClr val="bg2">
                <a:alpha val="2000"/>
              </a:schemeClr>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C445148E-C265-489B-9183-C6153FD1BFD2}"/>
              </a:ext>
            </a:extLst>
          </p:cNvPr>
          <p:cNvCxnSpPr/>
          <p:nvPr userDrawn="1"/>
        </p:nvCxnSpPr>
        <p:spPr>
          <a:xfrm>
            <a:off x="6059869" y="5698286"/>
            <a:ext cx="5320425" cy="0"/>
          </a:xfrm>
          <a:prstGeom prst="line">
            <a:avLst/>
          </a:prstGeom>
          <a:solidFill>
            <a:schemeClr val="accent4"/>
          </a:solidFill>
          <a:ln>
            <a:solidFill>
              <a:schemeClr val="bg2">
                <a:alpha val="2000"/>
              </a:schemeClr>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11B17927-2AE7-432B-A861-B9DED7FE06AD}"/>
              </a:ext>
            </a:extLst>
          </p:cNvPr>
          <p:cNvCxnSpPr/>
          <p:nvPr userDrawn="1"/>
        </p:nvCxnSpPr>
        <p:spPr>
          <a:xfrm>
            <a:off x="6060216" y="6012031"/>
            <a:ext cx="5320425" cy="0"/>
          </a:xfrm>
          <a:prstGeom prst="line">
            <a:avLst/>
          </a:prstGeom>
          <a:solidFill>
            <a:schemeClr val="accent4"/>
          </a:solidFill>
          <a:ln>
            <a:solidFill>
              <a:schemeClr val="bg2">
                <a:alpha val="2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4759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205" name="Picture Placeholder 5">
            <a:extLst>
              <a:ext uri="{FF2B5EF4-FFF2-40B4-BE49-F238E27FC236}">
                <a16:creationId xmlns:a16="http://schemas.microsoft.com/office/drawing/2014/main" id="{FF30134F-6C75-4197-890A-49E367F9F9FA}"/>
              </a:ext>
            </a:extLst>
          </p:cNvPr>
          <p:cNvSpPr>
            <a:spLocks noGrp="1"/>
          </p:cNvSpPr>
          <p:nvPr>
            <p:ph type="pic" sz="quarter" idx="11" hasCustomPrompt="1"/>
          </p:nvPr>
        </p:nvSpPr>
        <p:spPr>
          <a:xfrm>
            <a:off x="5487472" y="0"/>
            <a:ext cx="6704528" cy="6858000"/>
          </a:xfrm>
          <a:custGeom>
            <a:avLst/>
            <a:gdLst>
              <a:gd name="connsiteX0" fmla="*/ 1939471 w 15495526"/>
              <a:gd name="connsiteY0" fmla="*/ 0 h 13716000"/>
              <a:gd name="connsiteX1" fmla="*/ 15495526 w 15495526"/>
              <a:gd name="connsiteY1" fmla="*/ 0 h 13716000"/>
              <a:gd name="connsiteX2" fmla="*/ 15495526 w 15495526"/>
              <a:gd name="connsiteY2" fmla="*/ 13716000 h 13716000"/>
              <a:gd name="connsiteX3" fmla="*/ 8581290 w 15495526"/>
              <a:gd name="connsiteY3" fmla="*/ 13716000 h 13716000"/>
              <a:gd name="connsiteX4" fmla="*/ 8357920 w 15495526"/>
              <a:gd name="connsiteY4" fmla="*/ 13604323 h 13716000"/>
              <a:gd name="connsiteX5" fmla="*/ 0 w 15495526"/>
              <a:gd name="connsiteY5" fmla="*/ 4866568 h 13716000"/>
              <a:gd name="connsiteX6" fmla="*/ 1664980 w 15495526"/>
              <a:gd name="connsiteY6" fmla="*/ 342927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95526" h="13716000">
                <a:moveTo>
                  <a:pt x="1939471" y="0"/>
                </a:moveTo>
                <a:lnTo>
                  <a:pt x="15495526" y="0"/>
                </a:lnTo>
                <a:lnTo>
                  <a:pt x="15495526" y="13716000"/>
                </a:lnTo>
                <a:lnTo>
                  <a:pt x="8581290" y="13716000"/>
                </a:lnTo>
                <a:lnTo>
                  <a:pt x="8357920" y="13604323"/>
                </a:lnTo>
                <a:cubicBezTo>
                  <a:pt x="5478541" y="12172104"/>
                  <a:pt x="0" y="9613787"/>
                  <a:pt x="0" y="4866568"/>
                </a:cubicBezTo>
                <a:cubicBezTo>
                  <a:pt x="0" y="3182070"/>
                  <a:pt x="667689" y="1646458"/>
                  <a:pt x="1664980" y="342927"/>
                </a:cubicBezTo>
                <a:close/>
              </a:path>
            </a:pathLst>
          </a:custGeom>
          <a:pattFill prst="pct20">
            <a:fgClr>
              <a:schemeClr val="tx2"/>
            </a:fgClr>
            <a:bgClr>
              <a:schemeClr val="bg1"/>
            </a:bgClr>
          </a:pattFill>
        </p:spPr>
        <p:txBody>
          <a:bodyPr wrap="square">
            <a:noAutofit/>
          </a:bodyPr>
          <a:lstStyle>
            <a:lvl1pPr>
              <a:defRPr sz="2000"/>
            </a:lvl1pPr>
          </a:lstStyle>
          <a:p>
            <a:r>
              <a:rPr lang="en-US" dirty="0"/>
              <a:t>Drag Picture here</a:t>
            </a:r>
          </a:p>
        </p:txBody>
      </p:sp>
    </p:spTree>
    <p:extLst>
      <p:ext uri="{BB962C8B-B14F-4D97-AF65-F5344CB8AC3E}">
        <p14:creationId xmlns:p14="http://schemas.microsoft.com/office/powerpoint/2010/main" val="37273120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C147C1D7-C70A-45DD-95B4-41DD676C73A5}"/>
              </a:ext>
            </a:extLst>
          </p:cNvPr>
          <p:cNvSpPr>
            <a:spLocks noGrp="1"/>
          </p:cNvSpPr>
          <p:nvPr>
            <p:ph type="pic" sz="quarter" idx="10" hasCustomPrompt="1"/>
          </p:nvPr>
        </p:nvSpPr>
        <p:spPr>
          <a:xfrm>
            <a:off x="1" y="1"/>
            <a:ext cx="5647383" cy="6858000"/>
          </a:xfrm>
          <a:custGeom>
            <a:avLst/>
            <a:gdLst>
              <a:gd name="connsiteX0" fmla="*/ 4474308 w 11292561"/>
              <a:gd name="connsiteY0" fmla="*/ 0 h 13715999"/>
              <a:gd name="connsiteX1" fmla="*/ 11292561 w 11292561"/>
              <a:gd name="connsiteY1" fmla="*/ 0 h 13715999"/>
              <a:gd name="connsiteX2" fmla="*/ 9019811 w 11292561"/>
              <a:gd name="connsiteY2" fmla="*/ 13715999 h 13715999"/>
              <a:gd name="connsiteX3" fmla="*/ 2201556 w 11292561"/>
              <a:gd name="connsiteY3" fmla="*/ 13715999 h 13715999"/>
              <a:gd name="connsiteX4" fmla="*/ 0 w 11292561"/>
              <a:gd name="connsiteY4" fmla="*/ 0 h 13715999"/>
              <a:gd name="connsiteX5" fmla="*/ 4118039 w 11292561"/>
              <a:gd name="connsiteY5" fmla="*/ 0 h 13715999"/>
              <a:gd name="connsiteX6" fmla="*/ 1845287 w 11292561"/>
              <a:gd name="connsiteY6" fmla="*/ 13715999 h 13715999"/>
              <a:gd name="connsiteX7" fmla="*/ 0 w 11292561"/>
              <a:gd name="connsiteY7" fmla="*/ 13715999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2561" h="13715999">
                <a:moveTo>
                  <a:pt x="4474308" y="0"/>
                </a:moveTo>
                <a:lnTo>
                  <a:pt x="11292561" y="0"/>
                </a:lnTo>
                <a:lnTo>
                  <a:pt x="9019811" y="13715999"/>
                </a:lnTo>
                <a:lnTo>
                  <a:pt x="2201556" y="13715999"/>
                </a:lnTo>
                <a:close/>
                <a:moveTo>
                  <a:pt x="0" y="0"/>
                </a:moveTo>
                <a:lnTo>
                  <a:pt x="4118039" y="0"/>
                </a:lnTo>
                <a:lnTo>
                  <a:pt x="1845287" y="13715999"/>
                </a:lnTo>
                <a:lnTo>
                  <a:pt x="0" y="13715999"/>
                </a:lnTo>
                <a:close/>
              </a:path>
            </a:pathLst>
          </a:custGeom>
          <a:pattFill prst="pct20">
            <a:fgClr>
              <a:schemeClr val="tx2"/>
            </a:fgClr>
            <a:bgClr>
              <a:schemeClr val="bg1"/>
            </a:bgClr>
          </a:pattFill>
        </p:spPr>
        <p:txBody>
          <a:bodyPr wrap="square">
            <a:noAutofit/>
          </a:bodyPr>
          <a:lstStyle>
            <a:lvl1pPr>
              <a:defRPr sz="2000"/>
            </a:lvl1pPr>
          </a:lstStyle>
          <a:p>
            <a:r>
              <a:rPr lang="en-US" dirty="0"/>
              <a:t>Drag Picture here</a:t>
            </a:r>
          </a:p>
        </p:txBody>
      </p:sp>
    </p:spTree>
    <p:extLst>
      <p:ext uri="{BB962C8B-B14F-4D97-AF65-F5344CB8AC3E}">
        <p14:creationId xmlns:p14="http://schemas.microsoft.com/office/powerpoint/2010/main" val="14323103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2A52432C-A643-E941-ACE3-759A7B188B75}"/>
              </a:ext>
            </a:extLst>
          </p:cNvPr>
          <p:cNvSpPr/>
          <p:nvPr userDrawn="1"/>
        </p:nvSpPr>
        <p:spPr>
          <a:xfrm>
            <a:off x="578432" y="553083"/>
            <a:ext cx="4860949" cy="486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dirty="0"/>
          </a:p>
        </p:txBody>
      </p:sp>
      <p:sp>
        <p:nvSpPr>
          <p:cNvPr id="4" name="Picture Placeholder 2">
            <a:extLst>
              <a:ext uri="{FF2B5EF4-FFF2-40B4-BE49-F238E27FC236}">
                <a16:creationId xmlns:a16="http://schemas.microsoft.com/office/drawing/2014/main" id="{25CC5EB9-139C-4BD4-8C1E-63A6E7A90226}"/>
              </a:ext>
            </a:extLst>
          </p:cNvPr>
          <p:cNvSpPr>
            <a:spLocks noGrp="1"/>
          </p:cNvSpPr>
          <p:nvPr>
            <p:ph type="pic" sz="quarter" idx="10" hasCustomPrompt="1"/>
          </p:nvPr>
        </p:nvSpPr>
        <p:spPr>
          <a:xfrm>
            <a:off x="1017235" y="1037492"/>
            <a:ext cx="4330251" cy="5820508"/>
          </a:xfrm>
          <a:prstGeom prst="rect">
            <a:avLst/>
          </a:prstGeom>
          <a:noFill/>
        </p:spPr>
        <p:txBody>
          <a:bodyPr/>
          <a:lstStyle>
            <a:lvl1pPr>
              <a:defRPr sz="2000"/>
            </a:lvl1pPr>
          </a:lstStyle>
          <a:p>
            <a:r>
              <a:rPr lang="en-US" dirty="0"/>
              <a:t>Drag Picture here</a:t>
            </a:r>
          </a:p>
        </p:txBody>
      </p:sp>
    </p:spTree>
    <p:extLst>
      <p:ext uri="{BB962C8B-B14F-4D97-AF65-F5344CB8AC3E}">
        <p14:creationId xmlns:p14="http://schemas.microsoft.com/office/powerpoint/2010/main" val="406800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tx2"/>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D924B4B-74B2-A65D-79E4-412B914FFA3B}"/>
              </a:ext>
            </a:extLst>
          </p:cNvPr>
          <p:cNvSpPr>
            <a:spLocks noGrp="1"/>
          </p:cNvSpPr>
          <p:nvPr>
            <p:ph type="pic" sz="quarter" idx="10" hasCustomPrompt="1"/>
          </p:nvPr>
        </p:nvSpPr>
        <p:spPr>
          <a:xfrm>
            <a:off x="348342" y="3010678"/>
            <a:ext cx="4499429" cy="3558074"/>
          </a:xfrm>
          <a:prstGeom prst="roundRect">
            <a:avLst>
              <a:gd name="adj" fmla="val 0"/>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Tree>
    <p:extLst>
      <p:ext uri="{BB962C8B-B14F-4D97-AF65-F5344CB8AC3E}">
        <p14:creationId xmlns:p14="http://schemas.microsoft.com/office/powerpoint/2010/main" val="384991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3" name="Freeform: Shape 25">
            <a:extLst>
              <a:ext uri="{FF2B5EF4-FFF2-40B4-BE49-F238E27FC236}">
                <a16:creationId xmlns:a16="http://schemas.microsoft.com/office/drawing/2014/main" id="{93927EE0-C1A2-DE44-8A02-9FA156A4AA7C}"/>
              </a:ext>
            </a:extLst>
          </p:cNvPr>
          <p:cNvSpPr/>
          <p:nvPr userDrawn="1"/>
        </p:nvSpPr>
        <p:spPr>
          <a:xfrm>
            <a:off x="6676743" y="0"/>
            <a:ext cx="5515258" cy="6858000"/>
          </a:xfrm>
          <a:custGeom>
            <a:avLst/>
            <a:gdLst>
              <a:gd name="connsiteX0" fmla="*/ 3429000 w 15697167"/>
              <a:gd name="connsiteY0" fmla="*/ 0 h 13716000"/>
              <a:gd name="connsiteX1" fmla="*/ 15697167 w 15697167"/>
              <a:gd name="connsiteY1" fmla="*/ 0 h 13716000"/>
              <a:gd name="connsiteX2" fmla="*/ 15697167 w 15697167"/>
              <a:gd name="connsiteY2" fmla="*/ 13716000 h 13716000"/>
              <a:gd name="connsiteX3" fmla="*/ 0 w 15697167"/>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697167" h="13716000">
                <a:moveTo>
                  <a:pt x="3429000" y="0"/>
                </a:moveTo>
                <a:lnTo>
                  <a:pt x="15697167" y="0"/>
                </a:lnTo>
                <a:lnTo>
                  <a:pt x="15697167" y="13716000"/>
                </a:lnTo>
                <a:lnTo>
                  <a:pt x="0" y="13716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900" dirty="0"/>
          </a:p>
        </p:txBody>
      </p:sp>
      <p:grpSp>
        <p:nvGrpSpPr>
          <p:cNvPr id="5" name="Group 4">
            <a:extLst>
              <a:ext uri="{FF2B5EF4-FFF2-40B4-BE49-F238E27FC236}">
                <a16:creationId xmlns:a16="http://schemas.microsoft.com/office/drawing/2014/main" id="{83A65DA3-EB3F-A244-913E-5416756D11E3}"/>
              </a:ext>
            </a:extLst>
          </p:cNvPr>
          <p:cNvGrpSpPr/>
          <p:nvPr userDrawn="1"/>
        </p:nvGrpSpPr>
        <p:grpSpPr>
          <a:xfrm>
            <a:off x="3855621" y="1151893"/>
            <a:ext cx="5468995" cy="5304482"/>
            <a:chOff x="4145387" y="64748"/>
            <a:chExt cx="7132166" cy="6918977"/>
          </a:xfrm>
        </p:grpSpPr>
        <p:grpSp>
          <p:nvGrpSpPr>
            <p:cNvPr id="6" name="Group 5">
              <a:extLst>
                <a:ext uri="{FF2B5EF4-FFF2-40B4-BE49-F238E27FC236}">
                  <a16:creationId xmlns:a16="http://schemas.microsoft.com/office/drawing/2014/main" id="{B92E0EE5-6509-6548-B53F-6B0B1E7D8308}"/>
                </a:ext>
              </a:extLst>
            </p:cNvPr>
            <p:cNvGrpSpPr/>
            <p:nvPr/>
          </p:nvGrpSpPr>
          <p:grpSpPr>
            <a:xfrm>
              <a:off x="4145387" y="64748"/>
              <a:ext cx="7132166" cy="6918977"/>
              <a:chOff x="10868637" y="835483"/>
              <a:chExt cx="12308743" cy="10608963"/>
            </a:xfrm>
          </p:grpSpPr>
          <p:grpSp>
            <p:nvGrpSpPr>
              <p:cNvPr id="10" name="Group 9">
                <a:extLst>
                  <a:ext uri="{FF2B5EF4-FFF2-40B4-BE49-F238E27FC236}">
                    <a16:creationId xmlns:a16="http://schemas.microsoft.com/office/drawing/2014/main" id="{48DA6D4C-49C2-E349-A3C3-8341DAE5FC50}"/>
                  </a:ext>
                </a:extLst>
              </p:cNvPr>
              <p:cNvGrpSpPr/>
              <p:nvPr/>
            </p:nvGrpSpPr>
            <p:grpSpPr>
              <a:xfrm>
                <a:off x="11854686" y="1452490"/>
                <a:ext cx="10305980" cy="9156473"/>
                <a:chOff x="9663336" y="8948"/>
                <a:chExt cx="13015108" cy="13015108"/>
              </a:xfrm>
            </p:grpSpPr>
            <p:sp>
              <p:nvSpPr>
                <p:cNvPr id="13" name="Freeform: Shape 17">
                  <a:extLst>
                    <a:ext uri="{FF2B5EF4-FFF2-40B4-BE49-F238E27FC236}">
                      <a16:creationId xmlns:a16="http://schemas.microsoft.com/office/drawing/2014/main" id="{43D627D1-554D-8E4D-8186-F3B2D1728561}"/>
                    </a:ext>
                  </a:extLst>
                </p:cNvPr>
                <p:cNvSpPr/>
                <p:nvPr/>
              </p:nvSpPr>
              <p:spPr>
                <a:xfrm>
                  <a:off x="15561639" y="5903509"/>
                  <a:ext cx="1225985" cy="1225985"/>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noFill/>
                <a:ln w="19050" cap="rnd">
                  <a:solidFill>
                    <a:schemeClr val="accent2">
                      <a:lumMod val="20000"/>
                      <a:lumOff val="80000"/>
                    </a:schemeClr>
                  </a:solidFill>
                  <a:prstDash val="solid"/>
                  <a:round/>
                </a:ln>
              </p:spPr>
              <p:txBody>
                <a:bodyPr rtlCol="0" anchor="ctr"/>
                <a:lstStyle/>
                <a:p>
                  <a:endParaRPr lang="en-ID" sz="900" dirty="0"/>
                </a:p>
              </p:txBody>
            </p:sp>
            <p:sp>
              <p:nvSpPr>
                <p:cNvPr id="14" name="Freeform: Shape 18">
                  <a:extLst>
                    <a:ext uri="{FF2B5EF4-FFF2-40B4-BE49-F238E27FC236}">
                      <a16:creationId xmlns:a16="http://schemas.microsoft.com/office/drawing/2014/main" id="{185F4F82-333B-E54D-B929-AAEF51E736D2}"/>
                    </a:ext>
                  </a:extLst>
                </p:cNvPr>
                <p:cNvSpPr/>
                <p:nvPr/>
              </p:nvSpPr>
              <p:spPr>
                <a:xfrm>
                  <a:off x="13940423" y="4182069"/>
                  <a:ext cx="4668869" cy="4668868"/>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noFill/>
                <a:ln w="19050" cap="rnd">
                  <a:solidFill>
                    <a:schemeClr val="accent2">
                      <a:lumMod val="20000"/>
                      <a:lumOff val="80000"/>
                    </a:schemeClr>
                  </a:solidFill>
                  <a:prstDash val="solid"/>
                  <a:round/>
                </a:ln>
              </p:spPr>
              <p:txBody>
                <a:bodyPr rtlCol="0" anchor="ctr"/>
                <a:lstStyle/>
                <a:p>
                  <a:endParaRPr lang="en-ID" sz="900" dirty="0"/>
                </a:p>
              </p:txBody>
            </p:sp>
            <p:sp>
              <p:nvSpPr>
                <p:cNvPr id="15" name="Freeform: Shape 19">
                  <a:extLst>
                    <a:ext uri="{FF2B5EF4-FFF2-40B4-BE49-F238E27FC236}">
                      <a16:creationId xmlns:a16="http://schemas.microsoft.com/office/drawing/2014/main" id="{4C6F2C8F-EE13-2B4A-80CA-631B05097D7C}"/>
                    </a:ext>
                  </a:extLst>
                </p:cNvPr>
                <p:cNvSpPr/>
                <p:nvPr/>
              </p:nvSpPr>
              <p:spPr>
                <a:xfrm>
                  <a:off x="11754542" y="2062233"/>
                  <a:ext cx="8832697" cy="8832697"/>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noFill/>
                <a:ln w="19050" cap="rnd">
                  <a:solidFill>
                    <a:schemeClr val="accent2">
                      <a:lumMod val="20000"/>
                      <a:lumOff val="80000"/>
                    </a:schemeClr>
                  </a:solidFill>
                  <a:prstDash val="solid"/>
                  <a:round/>
                </a:ln>
              </p:spPr>
              <p:txBody>
                <a:bodyPr rtlCol="0" anchor="ctr"/>
                <a:lstStyle/>
                <a:p>
                  <a:endParaRPr lang="en-ID" sz="900" dirty="0"/>
                </a:p>
              </p:txBody>
            </p:sp>
            <p:sp>
              <p:nvSpPr>
                <p:cNvPr id="16" name="Freeform: Shape 20">
                  <a:extLst>
                    <a:ext uri="{FF2B5EF4-FFF2-40B4-BE49-F238E27FC236}">
                      <a16:creationId xmlns:a16="http://schemas.microsoft.com/office/drawing/2014/main" id="{6AAD4E93-9D3D-4B48-8114-40760919E7B8}"/>
                    </a:ext>
                  </a:extLst>
                </p:cNvPr>
                <p:cNvSpPr/>
                <p:nvPr/>
              </p:nvSpPr>
              <p:spPr>
                <a:xfrm>
                  <a:off x="9663336" y="8948"/>
                  <a:ext cx="13015108" cy="13015108"/>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noFill/>
                <a:ln w="19050" cap="rnd">
                  <a:solidFill>
                    <a:schemeClr val="accent2">
                      <a:lumMod val="20000"/>
                      <a:lumOff val="80000"/>
                    </a:schemeClr>
                  </a:solidFill>
                  <a:prstDash val="solid"/>
                  <a:round/>
                </a:ln>
              </p:spPr>
              <p:txBody>
                <a:bodyPr rtlCol="0" anchor="ctr"/>
                <a:lstStyle/>
                <a:p>
                  <a:endParaRPr lang="en-ID" sz="900" dirty="0"/>
                </a:p>
              </p:txBody>
            </p:sp>
          </p:grpSp>
          <p:cxnSp>
            <p:nvCxnSpPr>
              <p:cNvPr id="11" name="Straight Connector 10">
                <a:extLst>
                  <a:ext uri="{FF2B5EF4-FFF2-40B4-BE49-F238E27FC236}">
                    <a16:creationId xmlns:a16="http://schemas.microsoft.com/office/drawing/2014/main" id="{1B47598B-233B-3448-B5F4-76E2209A5A0B}"/>
                  </a:ext>
                </a:extLst>
              </p:cNvPr>
              <p:cNvCxnSpPr>
                <a:cxnSpLocks/>
              </p:cNvCxnSpPr>
              <p:nvPr/>
            </p:nvCxnSpPr>
            <p:spPr>
              <a:xfrm flipH="1">
                <a:off x="17007676" y="835483"/>
                <a:ext cx="15332" cy="10608963"/>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3B2824B-9464-CD4A-8C4A-E8ED91BBD469}"/>
                  </a:ext>
                </a:extLst>
              </p:cNvPr>
              <p:cNvCxnSpPr>
                <a:cxnSpLocks/>
              </p:cNvCxnSpPr>
              <p:nvPr/>
            </p:nvCxnSpPr>
            <p:spPr>
              <a:xfrm>
                <a:off x="10868637" y="6813223"/>
                <a:ext cx="12308743" cy="1"/>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7" name="Oval 6">
              <a:extLst>
                <a:ext uri="{FF2B5EF4-FFF2-40B4-BE49-F238E27FC236}">
                  <a16:creationId xmlns:a16="http://schemas.microsoft.com/office/drawing/2014/main" id="{4C239352-794B-6A43-B804-03A3F68AE8BA}"/>
                </a:ext>
              </a:extLst>
            </p:cNvPr>
            <p:cNvSpPr/>
            <p:nvPr/>
          </p:nvSpPr>
          <p:spPr>
            <a:xfrm>
              <a:off x="9534522" y="3296462"/>
              <a:ext cx="360000" cy="36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dirty="0"/>
            </a:p>
          </p:txBody>
        </p:sp>
        <p:sp>
          <p:nvSpPr>
            <p:cNvPr id="8" name="Oval 7">
              <a:extLst>
                <a:ext uri="{FF2B5EF4-FFF2-40B4-BE49-F238E27FC236}">
                  <a16:creationId xmlns:a16="http://schemas.microsoft.com/office/drawing/2014/main" id="{042E9376-80EF-AC48-9E99-FA8E8B35602E}"/>
                </a:ext>
              </a:extLst>
            </p:cNvPr>
            <p:cNvSpPr/>
            <p:nvPr/>
          </p:nvSpPr>
          <p:spPr>
            <a:xfrm>
              <a:off x="8310972" y="4031111"/>
              <a:ext cx="360000" cy="36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dirty="0"/>
            </a:p>
          </p:txBody>
        </p:sp>
        <p:sp>
          <p:nvSpPr>
            <p:cNvPr id="9" name="Oval 8">
              <a:extLst>
                <a:ext uri="{FF2B5EF4-FFF2-40B4-BE49-F238E27FC236}">
                  <a16:creationId xmlns:a16="http://schemas.microsoft.com/office/drawing/2014/main" id="{22DDE468-A294-8147-B2A1-9D7870424C9B}"/>
                </a:ext>
              </a:extLst>
            </p:cNvPr>
            <p:cNvSpPr/>
            <p:nvPr/>
          </p:nvSpPr>
          <p:spPr>
            <a:xfrm>
              <a:off x="8839947" y="588299"/>
              <a:ext cx="360000" cy="36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dirty="0"/>
            </a:p>
          </p:txBody>
        </p:sp>
      </p:grpSp>
      <p:sp>
        <p:nvSpPr>
          <p:cNvPr id="4" name="Picture Placeholder 2">
            <a:extLst>
              <a:ext uri="{FF2B5EF4-FFF2-40B4-BE49-F238E27FC236}">
                <a16:creationId xmlns:a16="http://schemas.microsoft.com/office/drawing/2014/main" id="{25CC5EB9-139C-4BD4-8C1E-63A6E7A90226}"/>
              </a:ext>
            </a:extLst>
          </p:cNvPr>
          <p:cNvSpPr>
            <a:spLocks noGrp="1"/>
          </p:cNvSpPr>
          <p:nvPr>
            <p:ph type="pic" sz="quarter" idx="10" hasCustomPrompt="1"/>
          </p:nvPr>
        </p:nvSpPr>
        <p:spPr>
          <a:xfrm>
            <a:off x="4628660" y="1151893"/>
            <a:ext cx="7563340" cy="4554215"/>
          </a:xfrm>
          <a:prstGeom prst="rect">
            <a:avLst/>
          </a:prstGeom>
          <a:noFill/>
        </p:spPr>
        <p:txBody>
          <a:bodyPr/>
          <a:lstStyle>
            <a:lvl1pPr>
              <a:defRPr sz="2000"/>
            </a:lvl1pPr>
          </a:lstStyle>
          <a:p>
            <a:r>
              <a:rPr lang="en-US" dirty="0"/>
              <a:t>Drag Picture here</a:t>
            </a:r>
          </a:p>
        </p:txBody>
      </p:sp>
    </p:spTree>
    <p:extLst>
      <p:ext uri="{BB962C8B-B14F-4D97-AF65-F5344CB8AC3E}">
        <p14:creationId xmlns:p14="http://schemas.microsoft.com/office/powerpoint/2010/main" val="24469036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6" name="Freeform: Shape 7">
            <a:extLst>
              <a:ext uri="{FF2B5EF4-FFF2-40B4-BE49-F238E27FC236}">
                <a16:creationId xmlns:a16="http://schemas.microsoft.com/office/drawing/2014/main" id="{7FE18DC4-0F12-1D49-9B92-3A36763419B3}"/>
              </a:ext>
            </a:extLst>
          </p:cNvPr>
          <p:cNvSpPr/>
          <p:nvPr userDrawn="1"/>
        </p:nvSpPr>
        <p:spPr>
          <a:xfrm flipH="1">
            <a:off x="0" y="0"/>
            <a:ext cx="5639901" cy="6858000"/>
          </a:xfrm>
          <a:custGeom>
            <a:avLst/>
            <a:gdLst>
              <a:gd name="connsiteX0" fmla="*/ 12534900 w 12534900"/>
              <a:gd name="connsiteY0" fmla="*/ 0 h 13716000"/>
              <a:gd name="connsiteX1" fmla="*/ 6743197 w 12534900"/>
              <a:gd name="connsiteY1" fmla="*/ 0 h 13716000"/>
              <a:gd name="connsiteX2" fmla="*/ 0 w 12534900"/>
              <a:gd name="connsiteY2" fmla="*/ 13716000 h 13716000"/>
              <a:gd name="connsiteX3" fmla="*/ 10382837 w 12534900"/>
              <a:gd name="connsiteY3" fmla="*/ 13716000 h 13716000"/>
              <a:gd name="connsiteX4" fmla="*/ 12534900 w 12534900"/>
              <a:gd name="connsiteY4" fmla="*/ 9338596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34900" h="13716000">
                <a:moveTo>
                  <a:pt x="12534900" y="0"/>
                </a:moveTo>
                <a:lnTo>
                  <a:pt x="6743197" y="0"/>
                </a:lnTo>
                <a:lnTo>
                  <a:pt x="0" y="13716000"/>
                </a:lnTo>
                <a:lnTo>
                  <a:pt x="10382837" y="13716000"/>
                </a:lnTo>
                <a:lnTo>
                  <a:pt x="12534900" y="933859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900" dirty="0"/>
          </a:p>
        </p:txBody>
      </p:sp>
      <p:sp>
        <p:nvSpPr>
          <p:cNvPr id="4" name="Picture Placeholder 2">
            <a:extLst>
              <a:ext uri="{FF2B5EF4-FFF2-40B4-BE49-F238E27FC236}">
                <a16:creationId xmlns:a16="http://schemas.microsoft.com/office/drawing/2014/main" id="{25CC5EB9-139C-4BD4-8C1E-63A6E7A90226}"/>
              </a:ext>
            </a:extLst>
          </p:cNvPr>
          <p:cNvSpPr>
            <a:spLocks noGrp="1"/>
          </p:cNvSpPr>
          <p:nvPr>
            <p:ph type="pic" sz="quarter" idx="10" hasCustomPrompt="1"/>
          </p:nvPr>
        </p:nvSpPr>
        <p:spPr>
          <a:xfrm>
            <a:off x="1494748" y="1847850"/>
            <a:ext cx="2804224" cy="2776402"/>
          </a:xfrm>
          <a:prstGeom prst="rect">
            <a:avLst/>
          </a:prstGeom>
          <a:pattFill prst="pct20">
            <a:fgClr>
              <a:schemeClr val="tx2"/>
            </a:fgClr>
            <a:bgClr>
              <a:schemeClr val="bg1"/>
            </a:bgClr>
          </a:pattFill>
        </p:spPr>
        <p:txBody>
          <a:bodyPr/>
          <a:lstStyle>
            <a:lvl1pPr>
              <a:defRPr sz="2000"/>
            </a:lvl1pPr>
          </a:lstStyle>
          <a:p>
            <a:r>
              <a:rPr lang="en-US" dirty="0"/>
              <a:t>Drag Picture here</a:t>
            </a:r>
          </a:p>
        </p:txBody>
      </p:sp>
      <p:sp>
        <p:nvSpPr>
          <p:cNvPr id="3" name="Picture Placeholder 2">
            <a:extLst>
              <a:ext uri="{FF2B5EF4-FFF2-40B4-BE49-F238E27FC236}">
                <a16:creationId xmlns:a16="http://schemas.microsoft.com/office/drawing/2014/main" id="{44018511-7919-42C4-A3E1-876C5644E32C}"/>
              </a:ext>
            </a:extLst>
          </p:cNvPr>
          <p:cNvSpPr>
            <a:spLocks noGrp="1"/>
          </p:cNvSpPr>
          <p:nvPr>
            <p:ph type="pic" sz="quarter" idx="11" hasCustomPrompt="1"/>
          </p:nvPr>
        </p:nvSpPr>
        <p:spPr>
          <a:xfrm>
            <a:off x="4737561" y="1847850"/>
            <a:ext cx="2804224" cy="2776402"/>
          </a:xfrm>
          <a:prstGeom prst="rect">
            <a:avLst/>
          </a:prstGeom>
          <a:pattFill prst="pct20">
            <a:fgClr>
              <a:schemeClr val="tx2"/>
            </a:fgClr>
            <a:bgClr>
              <a:schemeClr val="bg1"/>
            </a:bgClr>
          </a:pattFill>
        </p:spPr>
        <p:txBody>
          <a:bodyPr/>
          <a:lstStyle>
            <a:lvl1pPr>
              <a:defRPr sz="2000"/>
            </a:lvl1pPr>
          </a:lstStyle>
          <a:p>
            <a:r>
              <a:rPr lang="en-US" dirty="0"/>
              <a:t>Drag Picture here</a:t>
            </a:r>
          </a:p>
        </p:txBody>
      </p:sp>
      <p:sp>
        <p:nvSpPr>
          <p:cNvPr id="5" name="Picture Placeholder 2">
            <a:extLst>
              <a:ext uri="{FF2B5EF4-FFF2-40B4-BE49-F238E27FC236}">
                <a16:creationId xmlns:a16="http://schemas.microsoft.com/office/drawing/2014/main" id="{A9C1A76E-333E-453B-8626-7A973E6C3A88}"/>
              </a:ext>
            </a:extLst>
          </p:cNvPr>
          <p:cNvSpPr>
            <a:spLocks noGrp="1"/>
          </p:cNvSpPr>
          <p:nvPr>
            <p:ph type="pic" sz="quarter" idx="12" hasCustomPrompt="1"/>
          </p:nvPr>
        </p:nvSpPr>
        <p:spPr>
          <a:xfrm>
            <a:off x="7980373" y="1847850"/>
            <a:ext cx="2804224" cy="2776402"/>
          </a:xfrm>
          <a:prstGeom prst="rect">
            <a:avLst/>
          </a:prstGeom>
          <a:pattFill prst="pct20">
            <a:fgClr>
              <a:schemeClr val="tx2"/>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27359679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25CC5EB9-139C-4BD4-8C1E-63A6E7A90226}"/>
              </a:ext>
            </a:extLst>
          </p:cNvPr>
          <p:cNvSpPr>
            <a:spLocks noGrp="1"/>
          </p:cNvSpPr>
          <p:nvPr>
            <p:ph type="pic" sz="quarter" idx="10" hasCustomPrompt="1"/>
          </p:nvPr>
        </p:nvSpPr>
        <p:spPr>
          <a:xfrm>
            <a:off x="3412412" y="538298"/>
            <a:ext cx="4831498" cy="2890702"/>
          </a:xfrm>
          <a:prstGeom prst="rect">
            <a:avLst/>
          </a:prstGeom>
          <a:pattFill prst="pct20">
            <a:fgClr>
              <a:schemeClr val="tx2"/>
            </a:fgClr>
            <a:bgClr>
              <a:schemeClr val="bg1"/>
            </a:bgClr>
          </a:pattFill>
        </p:spPr>
        <p:txBody>
          <a:bodyPr/>
          <a:lstStyle>
            <a:lvl1pPr>
              <a:defRPr sz="2000"/>
            </a:lvl1pPr>
          </a:lstStyle>
          <a:p>
            <a:r>
              <a:rPr lang="en-US" dirty="0"/>
              <a:t>Drag Picture here</a:t>
            </a:r>
          </a:p>
        </p:txBody>
      </p:sp>
      <p:sp>
        <p:nvSpPr>
          <p:cNvPr id="5" name="Picture Placeholder 2">
            <a:extLst>
              <a:ext uri="{FF2B5EF4-FFF2-40B4-BE49-F238E27FC236}">
                <a16:creationId xmlns:a16="http://schemas.microsoft.com/office/drawing/2014/main" id="{A9C1A76E-333E-453B-8626-7A973E6C3A88}"/>
              </a:ext>
            </a:extLst>
          </p:cNvPr>
          <p:cNvSpPr>
            <a:spLocks noGrp="1"/>
          </p:cNvSpPr>
          <p:nvPr>
            <p:ph type="pic" sz="quarter" idx="12" hasCustomPrompt="1"/>
          </p:nvPr>
        </p:nvSpPr>
        <p:spPr>
          <a:xfrm>
            <a:off x="3412412" y="3848100"/>
            <a:ext cx="3866109" cy="2471602"/>
          </a:xfrm>
          <a:prstGeom prst="rect">
            <a:avLst/>
          </a:prstGeom>
          <a:pattFill prst="pct20">
            <a:fgClr>
              <a:schemeClr val="tx2"/>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10845128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B9A5FC-341F-CA48-B762-6CB5CA552D80}"/>
              </a:ext>
            </a:extLst>
          </p:cNvPr>
          <p:cNvSpPr/>
          <p:nvPr userDrawn="1"/>
        </p:nvSpPr>
        <p:spPr>
          <a:xfrm>
            <a:off x="9198978" y="0"/>
            <a:ext cx="29910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dirty="0">
              <a:solidFill>
                <a:schemeClr val="accent6"/>
              </a:solidFill>
            </a:endParaRPr>
          </a:p>
        </p:txBody>
      </p:sp>
      <p:sp>
        <p:nvSpPr>
          <p:cNvPr id="6" name="Picture Placeholder 2">
            <a:extLst>
              <a:ext uri="{FF2B5EF4-FFF2-40B4-BE49-F238E27FC236}">
                <a16:creationId xmlns:a16="http://schemas.microsoft.com/office/drawing/2014/main" id="{EFD772AE-AAC5-41F4-9E2F-D2002C6D10B6}"/>
              </a:ext>
            </a:extLst>
          </p:cNvPr>
          <p:cNvSpPr>
            <a:spLocks noGrp="1"/>
          </p:cNvSpPr>
          <p:nvPr>
            <p:ph type="pic" sz="quarter" idx="13" hasCustomPrompt="1"/>
          </p:nvPr>
        </p:nvSpPr>
        <p:spPr>
          <a:xfrm>
            <a:off x="7569293" y="0"/>
            <a:ext cx="4048359" cy="6235430"/>
          </a:xfrm>
          <a:prstGeom prst="rect">
            <a:avLst/>
          </a:prstGeom>
          <a:pattFill prst="pct20">
            <a:fgClr>
              <a:schemeClr val="tx2"/>
            </a:fgClr>
            <a:bgClr>
              <a:schemeClr val="bg1"/>
            </a:bgClr>
          </a:pattFill>
        </p:spPr>
        <p:txBody>
          <a:bodyPr/>
          <a:lstStyle>
            <a:lvl1pPr>
              <a:defRPr sz="2000"/>
            </a:lvl1pPr>
          </a:lstStyle>
          <a:p>
            <a:r>
              <a:rPr lang="en-US" dirty="0"/>
              <a:t>Drag Picture here</a:t>
            </a:r>
          </a:p>
        </p:txBody>
      </p:sp>
      <p:sp>
        <p:nvSpPr>
          <p:cNvPr id="4" name="Picture Placeholder 2">
            <a:extLst>
              <a:ext uri="{FF2B5EF4-FFF2-40B4-BE49-F238E27FC236}">
                <a16:creationId xmlns:a16="http://schemas.microsoft.com/office/drawing/2014/main" id="{AC0D5A28-E78F-2346-ADA2-3E01B536DC13}"/>
              </a:ext>
            </a:extLst>
          </p:cNvPr>
          <p:cNvSpPr>
            <a:spLocks noGrp="1"/>
          </p:cNvSpPr>
          <p:nvPr>
            <p:ph type="pic" sz="quarter" idx="14" hasCustomPrompt="1"/>
          </p:nvPr>
        </p:nvSpPr>
        <p:spPr>
          <a:xfrm>
            <a:off x="5453418" y="3794101"/>
            <a:ext cx="3745881" cy="1964360"/>
          </a:xfrm>
          <a:prstGeom prst="rect">
            <a:avLst/>
          </a:prstGeom>
          <a:noFill/>
        </p:spPr>
        <p:txBody>
          <a:bodyPr/>
          <a:lstStyle>
            <a:lvl1pPr>
              <a:defRPr sz="2000"/>
            </a:lvl1pPr>
          </a:lstStyle>
          <a:p>
            <a:r>
              <a:rPr lang="en-US" dirty="0"/>
              <a:t>Drag Picture here</a:t>
            </a:r>
          </a:p>
        </p:txBody>
      </p:sp>
    </p:spTree>
    <p:extLst>
      <p:ext uri="{BB962C8B-B14F-4D97-AF65-F5344CB8AC3E}">
        <p14:creationId xmlns:p14="http://schemas.microsoft.com/office/powerpoint/2010/main" val="36841343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bg1"/>
        </a:solid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A9C1A76E-333E-453B-8626-7A973E6C3A88}"/>
              </a:ext>
            </a:extLst>
          </p:cNvPr>
          <p:cNvSpPr>
            <a:spLocks noGrp="1"/>
          </p:cNvSpPr>
          <p:nvPr>
            <p:ph type="pic" sz="quarter" idx="12" hasCustomPrompt="1"/>
          </p:nvPr>
        </p:nvSpPr>
        <p:spPr>
          <a:xfrm>
            <a:off x="0" y="3429000"/>
            <a:ext cx="4069954" cy="3429000"/>
          </a:xfrm>
          <a:prstGeom prst="rect">
            <a:avLst/>
          </a:prstGeom>
          <a:pattFill prst="pct20">
            <a:fgClr>
              <a:schemeClr val="tx2"/>
            </a:fgClr>
            <a:bgClr>
              <a:schemeClr val="bg1"/>
            </a:bgClr>
          </a:pattFill>
        </p:spPr>
        <p:txBody>
          <a:bodyPr/>
          <a:lstStyle>
            <a:lvl1pPr>
              <a:defRPr sz="2000"/>
            </a:lvl1pPr>
          </a:lstStyle>
          <a:p>
            <a:r>
              <a:rPr lang="en-US" dirty="0"/>
              <a:t>Drag Picture here</a:t>
            </a:r>
          </a:p>
        </p:txBody>
      </p:sp>
      <p:sp>
        <p:nvSpPr>
          <p:cNvPr id="8" name="Picture Placeholder 2">
            <a:extLst>
              <a:ext uri="{FF2B5EF4-FFF2-40B4-BE49-F238E27FC236}">
                <a16:creationId xmlns:a16="http://schemas.microsoft.com/office/drawing/2014/main" id="{F72DE7E5-7F92-4742-8145-99422AD48BB6}"/>
              </a:ext>
            </a:extLst>
          </p:cNvPr>
          <p:cNvSpPr>
            <a:spLocks noGrp="1"/>
          </p:cNvSpPr>
          <p:nvPr>
            <p:ph type="pic" sz="quarter" idx="13" hasCustomPrompt="1"/>
          </p:nvPr>
        </p:nvSpPr>
        <p:spPr>
          <a:xfrm>
            <a:off x="4069954" y="0"/>
            <a:ext cx="4069954" cy="3429000"/>
          </a:xfrm>
          <a:prstGeom prst="rect">
            <a:avLst/>
          </a:prstGeom>
          <a:pattFill prst="pct20">
            <a:fgClr>
              <a:schemeClr val="tx2"/>
            </a:fgClr>
            <a:bgClr>
              <a:schemeClr val="bg1"/>
            </a:bgClr>
          </a:pattFill>
        </p:spPr>
        <p:txBody>
          <a:bodyPr/>
          <a:lstStyle>
            <a:lvl1pPr>
              <a:defRPr sz="2000"/>
            </a:lvl1pPr>
          </a:lstStyle>
          <a:p>
            <a:r>
              <a:rPr lang="en-US" dirty="0"/>
              <a:t>Drag Picture here</a:t>
            </a:r>
          </a:p>
        </p:txBody>
      </p:sp>
      <p:sp>
        <p:nvSpPr>
          <p:cNvPr id="9" name="Picture Placeholder 2">
            <a:extLst>
              <a:ext uri="{FF2B5EF4-FFF2-40B4-BE49-F238E27FC236}">
                <a16:creationId xmlns:a16="http://schemas.microsoft.com/office/drawing/2014/main" id="{4F038AAF-626D-ED4E-B25C-C262BF866067}"/>
              </a:ext>
            </a:extLst>
          </p:cNvPr>
          <p:cNvSpPr>
            <a:spLocks noGrp="1"/>
          </p:cNvSpPr>
          <p:nvPr>
            <p:ph type="pic" sz="quarter" idx="14" hasCustomPrompt="1"/>
          </p:nvPr>
        </p:nvSpPr>
        <p:spPr>
          <a:xfrm>
            <a:off x="8139909" y="3429000"/>
            <a:ext cx="4052091" cy="3429000"/>
          </a:xfrm>
          <a:prstGeom prst="rect">
            <a:avLst/>
          </a:prstGeom>
          <a:pattFill prst="pct20">
            <a:fgClr>
              <a:schemeClr val="tx2"/>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33218785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bg1"/>
        </a:solid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A9C1A76E-333E-453B-8626-7A973E6C3A88}"/>
              </a:ext>
            </a:extLst>
          </p:cNvPr>
          <p:cNvSpPr>
            <a:spLocks noGrp="1"/>
          </p:cNvSpPr>
          <p:nvPr>
            <p:ph type="pic" sz="quarter" idx="12" hasCustomPrompt="1"/>
          </p:nvPr>
        </p:nvSpPr>
        <p:spPr>
          <a:xfrm>
            <a:off x="1047341" y="1349477"/>
            <a:ext cx="2640476" cy="2440858"/>
          </a:xfrm>
          <a:prstGeom prst="rect">
            <a:avLst/>
          </a:prstGeom>
          <a:pattFill prst="pct20">
            <a:fgClr>
              <a:schemeClr val="tx2"/>
            </a:fgClr>
            <a:bgClr>
              <a:schemeClr val="bg1"/>
            </a:bgClr>
          </a:pattFill>
        </p:spPr>
        <p:txBody>
          <a:bodyPr/>
          <a:lstStyle>
            <a:lvl1pPr>
              <a:defRPr sz="2000"/>
            </a:lvl1pPr>
          </a:lstStyle>
          <a:p>
            <a:r>
              <a:rPr lang="en-US" dirty="0"/>
              <a:t>Drag Picture here</a:t>
            </a:r>
          </a:p>
        </p:txBody>
      </p:sp>
      <p:sp>
        <p:nvSpPr>
          <p:cNvPr id="7" name="Picture Placeholder 2">
            <a:extLst>
              <a:ext uri="{FF2B5EF4-FFF2-40B4-BE49-F238E27FC236}">
                <a16:creationId xmlns:a16="http://schemas.microsoft.com/office/drawing/2014/main" id="{CE99A077-7BB5-43AE-9B0D-37E8D1A9B495}"/>
              </a:ext>
            </a:extLst>
          </p:cNvPr>
          <p:cNvSpPr>
            <a:spLocks noGrp="1"/>
          </p:cNvSpPr>
          <p:nvPr>
            <p:ph type="pic" sz="quarter" idx="13" hasCustomPrompt="1"/>
          </p:nvPr>
        </p:nvSpPr>
        <p:spPr>
          <a:xfrm>
            <a:off x="6674949" y="1349477"/>
            <a:ext cx="2296895" cy="2440858"/>
          </a:xfrm>
          <a:prstGeom prst="rect">
            <a:avLst/>
          </a:prstGeom>
          <a:pattFill prst="pct20">
            <a:fgClr>
              <a:schemeClr val="tx2"/>
            </a:fgClr>
            <a:bgClr>
              <a:schemeClr val="bg1"/>
            </a:bgClr>
          </a:pattFill>
        </p:spPr>
        <p:txBody>
          <a:bodyPr/>
          <a:lstStyle>
            <a:lvl1pPr>
              <a:defRPr sz="2000"/>
            </a:lvl1pPr>
          </a:lstStyle>
          <a:p>
            <a:r>
              <a:rPr lang="en-US" dirty="0"/>
              <a:t>Drag Picture here</a:t>
            </a:r>
          </a:p>
        </p:txBody>
      </p:sp>
      <p:sp>
        <p:nvSpPr>
          <p:cNvPr id="8" name="Picture Placeholder 2">
            <a:extLst>
              <a:ext uri="{FF2B5EF4-FFF2-40B4-BE49-F238E27FC236}">
                <a16:creationId xmlns:a16="http://schemas.microsoft.com/office/drawing/2014/main" id="{3EDC27DE-08DD-43DD-AB4B-FDC1923AF7AE}"/>
              </a:ext>
            </a:extLst>
          </p:cNvPr>
          <p:cNvSpPr>
            <a:spLocks noGrp="1"/>
          </p:cNvSpPr>
          <p:nvPr>
            <p:ph type="pic" sz="quarter" idx="14" hasCustomPrompt="1"/>
          </p:nvPr>
        </p:nvSpPr>
        <p:spPr>
          <a:xfrm>
            <a:off x="8971844" y="1349477"/>
            <a:ext cx="2296895" cy="2440858"/>
          </a:xfrm>
          <a:prstGeom prst="rect">
            <a:avLst/>
          </a:prstGeom>
          <a:pattFill prst="pct20">
            <a:fgClr>
              <a:schemeClr val="tx2"/>
            </a:fgClr>
            <a:bgClr>
              <a:schemeClr val="bg1"/>
            </a:bgClr>
          </a:pattFill>
        </p:spPr>
        <p:txBody>
          <a:bodyPr/>
          <a:lstStyle>
            <a:lvl1pPr>
              <a:defRPr sz="2000"/>
            </a:lvl1pPr>
          </a:lstStyle>
          <a:p>
            <a:r>
              <a:rPr lang="en-US" dirty="0"/>
              <a:t>Drag Picture here</a:t>
            </a:r>
          </a:p>
        </p:txBody>
      </p:sp>
      <p:sp>
        <p:nvSpPr>
          <p:cNvPr id="4" name="Picture Placeholder 2">
            <a:extLst>
              <a:ext uri="{FF2B5EF4-FFF2-40B4-BE49-F238E27FC236}">
                <a16:creationId xmlns:a16="http://schemas.microsoft.com/office/drawing/2014/main" id="{25CC5EB9-139C-4BD4-8C1E-63A6E7A90226}"/>
              </a:ext>
            </a:extLst>
          </p:cNvPr>
          <p:cNvSpPr>
            <a:spLocks noGrp="1"/>
          </p:cNvSpPr>
          <p:nvPr>
            <p:ph type="pic" sz="quarter" idx="10" hasCustomPrompt="1"/>
          </p:nvPr>
        </p:nvSpPr>
        <p:spPr>
          <a:xfrm>
            <a:off x="3687817" y="1047135"/>
            <a:ext cx="2987132" cy="3465872"/>
          </a:xfrm>
          <a:prstGeom prst="rect">
            <a:avLst/>
          </a:prstGeom>
          <a:pattFill prst="pct20">
            <a:fgClr>
              <a:schemeClr val="tx2"/>
            </a:fgClr>
            <a:bgClr>
              <a:schemeClr val="bg1"/>
            </a:bgClr>
          </a:pattFill>
          <a:effectLst>
            <a:outerShdw blurRad="850900" dist="330200" dir="5400000" sx="104000" sy="104000" algn="t" rotWithShape="0">
              <a:prstClr val="black">
                <a:alpha val="10000"/>
              </a:prstClr>
            </a:outerShdw>
          </a:effectLst>
        </p:spPr>
        <p:txBody>
          <a:bodyPr/>
          <a:lstStyle>
            <a:lvl1pPr>
              <a:defRPr sz="2000"/>
            </a:lvl1pPr>
          </a:lstStyle>
          <a:p>
            <a:r>
              <a:rPr lang="en-US" dirty="0"/>
              <a:t>Drag Picture here</a:t>
            </a:r>
          </a:p>
        </p:txBody>
      </p:sp>
    </p:spTree>
    <p:extLst>
      <p:ext uri="{BB962C8B-B14F-4D97-AF65-F5344CB8AC3E}">
        <p14:creationId xmlns:p14="http://schemas.microsoft.com/office/powerpoint/2010/main" val="25887510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11B6F13E-6373-425F-9F33-31ECC881C06F}"/>
              </a:ext>
            </a:extLst>
          </p:cNvPr>
          <p:cNvSpPr>
            <a:spLocks noGrp="1"/>
          </p:cNvSpPr>
          <p:nvPr>
            <p:ph type="pic" sz="quarter" idx="13" hasCustomPrompt="1"/>
          </p:nvPr>
        </p:nvSpPr>
        <p:spPr>
          <a:xfrm>
            <a:off x="0" y="0"/>
            <a:ext cx="4331546" cy="6858000"/>
          </a:xfrm>
          <a:prstGeom prst="rect">
            <a:avLst/>
          </a:prstGeom>
          <a:pattFill prst="pct20">
            <a:fgClr>
              <a:schemeClr val="tx2"/>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21855071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bg1"/>
        </a:solid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A9C1A76E-333E-453B-8626-7A973E6C3A88}"/>
              </a:ext>
            </a:extLst>
          </p:cNvPr>
          <p:cNvSpPr>
            <a:spLocks noGrp="1"/>
          </p:cNvSpPr>
          <p:nvPr>
            <p:ph type="pic" sz="quarter" idx="12" hasCustomPrompt="1"/>
          </p:nvPr>
        </p:nvSpPr>
        <p:spPr>
          <a:xfrm>
            <a:off x="2121335" y="4761202"/>
            <a:ext cx="750745" cy="750598"/>
          </a:xfrm>
          <a:prstGeom prst="ellipse">
            <a:avLst/>
          </a:prstGeom>
          <a:pattFill prst="pct20">
            <a:fgClr>
              <a:schemeClr val="tx2"/>
            </a:fgClr>
            <a:bgClr>
              <a:schemeClr val="bg1"/>
            </a:bgClr>
          </a:pattFill>
        </p:spPr>
        <p:txBody>
          <a:bodyPr/>
          <a:lstStyle>
            <a:lvl1pPr>
              <a:defRPr sz="2000"/>
            </a:lvl1pPr>
          </a:lstStyle>
          <a:p>
            <a:r>
              <a:rPr lang="en-US" dirty="0"/>
              <a:t> </a:t>
            </a:r>
          </a:p>
        </p:txBody>
      </p:sp>
      <p:sp>
        <p:nvSpPr>
          <p:cNvPr id="16" name="Picture Placeholder 2">
            <a:extLst>
              <a:ext uri="{FF2B5EF4-FFF2-40B4-BE49-F238E27FC236}">
                <a16:creationId xmlns:a16="http://schemas.microsoft.com/office/drawing/2014/main" id="{80F60FDB-0743-4543-A665-656CC14423BA}"/>
              </a:ext>
            </a:extLst>
          </p:cNvPr>
          <p:cNvSpPr>
            <a:spLocks noGrp="1"/>
          </p:cNvSpPr>
          <p:nvPr>
            <p:ph type="pic" sz="quarter" idx="13" hasCustomPrompt="1"/>
          </p:nvPr>
        </p:nvSpPr>
        <p:spPr>
          <a:xfrm>
            <a:off x="3110468" y="4761202"/>
            <a:ext cx="750745" cy="750598"/>
          </a:xfrm>
          <a:prstGeom prst="ellipse">
            <a:avLst/>
          </a:prstGeom>
          <a:pattFill prst="pct20">
            <a:fgClr>
              <a:schemeClr val="tx2"/>
            </a:fgClr>
            <a:bgClr>
              <a:schemeClr val="bg1"/>
            </a:bgClr>
          </a:pattFill>
        </p:spPr>
        <p:txBody>
          <a:bodyPr/>
          <a:lstStyle>
            <a:lvl1pPr>
              <a:defRPr sz="2000"/>
            </a:lvl1pPr>
          </a:lstStyle>
          <a:p>
            <a:r>
              <a:rPr lang="en-US" dirty="0"/>
              <a:t> </a:t>
            </a:r>
          </a:p>
        </p:txBody>
      </p:sp>
      <p:sp>
        <p:nvSpPr>
          <p:cNvPr id="17" name="Picture Placeholder 2">
            <a:extLst>
              <a:ext uri="{FF2B5EF4-FFF2-40B4-BE49-F238E27FC236}">
                <a16:creationId xmlns:a16="http://schemas.microsoft.com/office/drawing/2014/main" id="{30BCB225-B893-4CCC-832B-0D63130A41FF}"/>
              </a:ext>
            </a:extLst>
          </p:cNvPr>
          <p:cNvSpPr>
            <a:spLocks noGrp="1"/>
          </p:cNvSpPr>
          <p:nvPr>
            <p:ph type="pic" sz="quarter" idx="14" hasCustomPrompt="1"/>
          </p:nvPr>
        </p:nvSpPr>
        <p:spPr>
          <a:xfrm>
            <a:off x="4099602" y="4761202"/>
            <a:ext cx="750745" cy="750598"/>
          </a:xfrm>
          <a:prstGeom prst="ellipse">
            <a:avLst/>
          </a:prstGeom>
          <a:pattFill prst="pct20">
            <a:fgClr>
              <a:schemeClr val="tx2"/>
            </a:fgClr>
            <a:bgClr>
              <a:schemeClr val="bg1"/>
            </a:bgClr>
          </a:pattFill>
        </p:spPr>
        <p:txBody>
          <a:bodyPr/>
          <a:lstStyle>
            <a:lvl1pPr>
              <a:defRPr sz="2000"/>
            </a:lvl1pPr>
          </a:lstStyle>
          <a:p>
            <a:r>
              <a:rPr lang="en-US" dirty="0"/>
              <a:t> </a:t>
            </a:r>
          </a:p>
        </p:txBody>
      </p:sp>
      <p:sp>
        <p:nvSpPr>
          <p:cNvPr id="18" name="Picture Placeholder 2">
            <a:extLst>
              <a:ext uri="{FF2B5EF4-FFF2-40B4-BE49-F238E27FC236}">
                <a16:creationId xmlns:a16="http://schemas.microsoft.com/office/drawing/2014/main" id="{E97E250C-AC1F-4106-B184-173C36BB7E91}"/>
              </a:ext>
            </a:extLst>
          </p:cNvPr>
          <p:cNvSpPr>
            <a:spLocks noGrp="1"/>
          </p:cNvSpPr>
          <p:nvPr>
            <p:ph type="pic" sz="quarter" idx="15" hasCustomPrompt="1"/>
          </p:nvPr>
        </p:nvSpPr>
        <p:spPr>
          <a:xfrm>
            <a:off x="1132201" y="4761202"/>
            <a:ext cx="750745" cy="750598"/>
          </a:xfrm>
          <a:prstGeom prst="ellipse">
            <a:avLst/>
          </a:prstGeom>
          <a:pattFill prst="pct20">
            <a:fgClr>
              <a:schemeClr val="tx2"/>
            </a:fgClr>
            <a:bgClr>
              <a:schemeClr val="bg1"/>
            </a:bgClr>
          </a:pattFill>
        </p:spPr>
        <p:txBody>
          <a:bodyPr/>
          <a:lstStyle>
            <a:lvl1pPr>
              <a:defRPr sz="2000"/>
            </a:lvl1pPr>
          </a:lstStyle>
          <a:p>
            <a:r>
              <a:rPr lang="en-US" dirty="0"/>
              <a:t> </a:t>
            </a:r>
          </a:p>
        </p:txBody>
      </p:sp>
    </p:spTree>
    <p:extLst>
      <p:ext uri="{BB962C8B-B14F-4D97-AF65-F5344CB8AC3E}">
        <p14:creationId xmlns:p14="http://schemas.microsoft.com/office/powerpoint/2010/main" val="20188747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bg1"/>
        </a:solid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A9C1A76E-333E-453B-8626-7A973E6C3A88}"/>
              </a:ext>
            </a:extLst>
          </p:cNvPr>
          <p:cNvSpPr>
            <a:spLocks noGrp="1"/>
          </p:cNvSpPr>
          <p:nvPr>
            <p:ph type="pic" sz="quarter" idx="12" hasCustomPrompt="1"/>
          </p:nvPr>
        </p:nvSpPr>
        <p:spPr>
          <a:xfrm>
            <a:off x="5555895" y="2570228"/>
            <a:ext cx="1080211" cy="1080000"/>
          </a:xfrm>
          <a:prstGeom prst="ellipse">
            <a:avLst/>
          </a:prstGeom>
          <a:pattFill prst="pct20">
            <a:fgClr>
              <a:schemeClr val="tx2"/>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33821980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8_Title Slide">
    <p:bg>
      <p:bgPr>
        <a:solidFill>
          <a:schemeClr val="bg1"/>
        </a:solidFill>
        <a:effectLst/>
      </p:bgPr>
    </p:bg>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259BB083-54F2-4A45-AA01-C4848CEA9C80}"/>
              </a:ext>
            </a:extLst>
          </p:cNvPr>
          <p:cNvSpPr>
            <a:spLocks noGrp="1"/>
          </p:cNvSpPr>
          <p:nvPr>
            <p:ph type="pic" sz="quarter" idx="18" hasCustomPrompt="1"/>
          </p:nvPr>
        </p:nvSpPr>
        <p:spPr>
          <a:xfrm rot="1800000">
            <a:off x="917937" y="613044"/>
            <a:ext cx="2008447" cy="4209088"/>
          </a:xfrm>
          <a:custGeom>
            <a:avLst/>
            <a:gdLst>
              <a:gd name="connsiteX0" fmla="*/ 449746 w 4739655"/>
              <a:gd name="connsiteY0" fmla="*/ 0 h 10288589"/>
              <a:gd name="connsiteX1" fmla="*/ 1047905 w 4739655"/>
              <a:gd name="connsiteY1" fmla="*/ 0 h 10288589"/>
              <a:gd name="connsiteX2" fmla="*/ 1045466 w 4739655"/>
              <a:gd name="connsiteY2" fmla="*/ 24187 h 10288589"/>
              <a:gd name="connsiteX3" fmla="*/ 1045466 w 4739655"/>
              <a:gd name="connsiteY3" fmla="*/ 39608 h 10288589"/>
              <a:gd name="connsiteX4" fmla="*/ 1431160 w 4739655"/>
              <a:gd name="connsiteY4" fmla="*/ 425302 h 10288589"/>
              <a:gd name="connsiteX5" fmla="*/ 3296646 w 4739655"/>
              <a:gd name="connsiteY5" fmla="*/ 425302 h 10288589"/>
              <a:gd name="connsiteX6" fmla="*/ 3682340 w 4739655"/>
              <a:gd name="connsiteY6" fmla="*/ 39608 h 10288589"/>
              <a:gd name="connsiteX7" fmla="*/ 3682340 w 4739655"/>
              <a:gd name="connsiteY7" fmla="*/ 24187 h 10288589"/>
              <a:gd name="connsiteX8" fmla="*/ 3679902 w 4739655"/>
              <a:gd name="connsiteY8" fmla="*/ 0 h 10288589"/>
              <a:gd name="connsiteX9" fmla="*/ 4289909 w 4739655"/>
              <a:gd name="connsiteY9" fmla="*/ 0 h 10288589"/>
              <a:gd name="connsiteX10" fmla="*/ 4739655 w 4739655"/>
              <a:gd name="connsiteY10" fmla="*/ 449746 h 10288589"/>
              <a:gd name="connsiteX11" fmla="*/ 4739655 w 4739655"/>
              <a:gd name="connsiteY11" fmla="*/ 9838843 h 10288589"/>
              <a:gd name="connsiteX12" fmla="*/ 4289909 w 4739655"/>
              <a:gd name="connsiteY12" fmla="*/ 10288589 h 10288589"/>
              <a:gd name="connsiteX13" fmla="*/ 449746 w 4739655"/>
              <a:gd name="connsiteY13" fmla="*/ 10288589 h 10288589"/>
              <a:gd name="connsiteX14" fmla="*/ 0 w 4739655"/>
              <a:gd name="connsiteY14" fmla="*/ 9838843 h 10288589"/>
              <a:gd name="connsiteX15" fmla="*/ 0 w 4739655"/>
              <a:gd name="connsiteY15" fmla="*/ 449746 h 10288589"/>
              <a:gd name="connsiteX16" fmla="*/ 449746 w 4739655"/>
              <a:gd name="connsiteY16" fmla="*/ 0 h 1028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39655" h="10288589">
                <a:moveTo>
                  <a:pt x="449746" y="0"/>
                </a:moveTo>
                <a:lnTo>
                  <a:pt x="1047905" y="0"/>
                </a:lnTo>
                <a:lnTo>
                  <a:pt x="1045466" y="24187"/>
                </a:lnTo>
                <a:lnTo>
                  <a:pt x="1045466" y="39608"/>
                </a:lnTo>
                <a:cubicBezTo>
                  <a:pt x="1045466" y="252621"/>
                  <a:pt x="1218147" y="425302"/>
                  <a:pt x="1431160" y="425302"/>
                </a:cubicBezTo>
                <a:lnTo>
                  <a:pt x="3296646" y="425302"/>
                </a:lnTo>
                <a:cubicBezTo>
                  <a:pt x="3509659" y="425302"/>
                  <a:pt x="3682340" y="252621"/>
                  <a:pt x="3682340" y="39608"/>
                </a:cubicBezTo>
                <a:lnTo>
                  <a:pt x="3682340" y="24187"/>
                </a:lnTo>
                <a:lnTo>
                  <a:pt x="3679902" y="0"/>
                </a:lnTo>
                <a:lnTo>
                  <a:pt x="4289909" y="0"/>
                </a:lnTo>
                <a:cubicBezTo>
                  <a:pt x="4538297" y="0"/>
                  <a:pt x="4739655" y="201358"/>
                  <a:pt x="4739655" y="449746"/>
                </a:cubicBezTo>
                <a:lnTo>
                  <a:pt x="4739655" y="9838843"/>
                </a:lnTo>
                <a:cubicBezTo>
                  <a:pt x="4739655" y="10087231"/>
                  <a:pt x="4538297" y="10288589"/>
                  <a:pt x="4289909" y="10288589"/>
                </a:cubicBezTo>
                <a:lnTo>
                  <a:pt x="449746" y="10288589"/>
                </a:lnTo>
                <a:cubicBezTo>
                  <a:pt x="201358" y="10288589"/>
                  <a:pt x="0" y="10087231"/>
                  <a:pt x="0" y="9838843"/>
                </a:cubicBezTo>
                <a:lnTo>
                  <a:pt x="0" y="449746"/>
                </a:lnTo>
                <a:cubicBezTo>
                  <a:pt x="0" y="201358"/>
                  <a:pt x="201358" y="0"/>
                  <a:pt x="449746" y="0"/>
                </a:cubicBezTo>
                <a:close/>
              </a:path>
            </a:pathLst>
          </a:custGeom>
          <a:pattFill prst="pct20">
            <a:fgClr>
              <a:schemeClr val="accent1"/>
            </a:fgClr>
            <a:bgClr>
              <a:schemeClr val="bg1"/>
            </a:bgClr>
          </a:pattFill>
        </p:spPr>
        <p:txBody>
          <a:bodyPr wrap="square">
            <a:noAutofit/>
          </a:bodyPr>
          <a:lstStyle>
            <a:lvl1pPr>
              <a:defRPr sz="1350"/>
            </a:lvl1pPr>
          </a:lstStyle>
          <a:p>
            <a:r>
              <a:rPr lang="en-US" dirty="0"/>
              <a:t>Drag Picture here</a:t>
            </a:r>
          </a:p>
        </p:txBody>
      </p:sp>
      <p:sp>
        <p:nvSpPr>
          <p:cNvPr id="4" name="Picture Placeholder 11">
            <a:extLst>
              <a:ext uri="{FF2B5EF4-FFF2-40B4-BE49-F238E27FC236}">
                <a16:creationId xmlns:a16="http://schemas.microsoft.com/office/drawing/2014/main" id="{8055142E-09EE-49FB-8B03-E7FD46D27BDD}"/>
              </a:ext>
            </a:extLst>
          </p:cNvPr>
          <p:cNvSpPr>
            <a:spLocks noGrp="1"/>
          </p:cNvSpPr>
          <p:nvPr>
            <p:ph type="pic" sz="quarter" idx="19" hasCustomPrompt="1"/>
          </p:nvPr>
        </p:nvSpPr>
        <p:spPr>
          <a:xfrm rot="1800000">
            <a:off x="2586048" y="2747146"/>
            <a:ext cx="2008447" cy="4209088"/>
          </a:xfrm>
          <a:custGeom>
            <a:avLst/>
            <a:gdLst>
              <a:gd name="connsiteX0" fmla="*/ 449746 w 4739655"/>
              <a:gd name="connsiteY0" fmla="*/ 0 h 10288589"/>
              <a:gd name="connsiteX1" fmla="*/ 1047905 w 4739655"/>
              <a:gd name="connsiteY1" fmla="*/ 0 h 10288589"/>
              <a:gd name="connsiteX2" fmla="*/ 1045466 w 4739655"/>
              <a:gd name="connsiteY2" fmla="*/ 24187 h 10288589"/>
              <a:gd name="connsiteX3" fmla="*/ 1045466 w 4739655"/>
              <a:gd name="connsiteY3" fmla="*/ 39608 h 10288589"/>
              <a:gd name="connsiteX4" fmla="*/ 1431160 w 4739655"/>
              <a:gd name="connsiteY4" fmla="*/ 425302 h 10288589"/>
              <a:gd name="connsiteX5" fmla="*/ 3296646 w 4739655"/>
              <a:gd name="connsiteY5" fmla="*/ 425302 h 10288589"/>
              <a:gd name="connsiteX6" fmla="*/ 3682340 w 4739655"/>
              <a:gd name="connsiteY6" fmla="*/ 39608 h 10288589"/>
              <a:gd name="connsiteX7" fmla="*/ 3682340 w 4739655"/>
              <a:gd name="connsiteY7" fmla="*/ 24187 h 10288589"/>
              <a:gd name="connsiteX8" fmla="*/ 3679902 w 4739655"/>
              <a:gd name="connsiteY8" fmla="*/ 0 h 10288589"/>
              <a:gd name="connsiteX9" fmla="*/ 4289909 w 4739655"/>
              <a:gd name="connsiteY9" fmla="*/ 0 h 10288589"/>
              <a:gd name="connsiteX10" fmla="*/ 4739655 w 4739655"/>
              <a:gd name="connsiteY10" fmla="*/ 449746 h 10288589"/>
              <a:gd name="connsiteX11" fmla="*/ 4739655 w 4739655"/>
              <a:gd name="connsiteY11" fmla="*/ 9838843 h 10288589"/>
              <a:gd name="connsiteX12" fmla="*/ 4289909 w 4739655"/>
              <a:gd name="connsiteY12" fmla="*/ 10288589 h 10288589"/>
              <a:gd name="connsiteX13" fmla="*/ 449746 w 4739655"/>
              <a:gd name="connsiteY13" fmla="*/ 10288589 h 10288589"/>
              <a:gd name="connsiteX14" fmla="*/ 0 w 4739655"/>
              <a:gd name="connsiteY14" fmla="*/ 9838843 h 10288589"/>
              <a:gd name="connsiteX15" fmla="*/ 0 w 4739655"/>
              <a:gd name="connsiteY15" fmla="*/ 449746 h 10288589"/>
              <a:gd name="connsiteX16" fmla="*/ 449746 w 4739655"/>
              <a:gd name="connsiteY16" fmla="*/ 0 h 1028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39655" h="10288589">
                <a:moveTo>
                  <a:pt x="449746" y="0"/>
                </a:moveTo>
                <a:lnTo>
                  <a:pt x="1047905" y="0"/>
                </a:lnTo>
                <a:lnTo>
                  <a:pt x="1045466" y="24187"/>
                </a:lnTo>
                <a:lnTo>
                  <a:pt x="1045466" y="39608"/>
                </a:lnTo>
                <a:cubicBezTo>
                  <a:pt x="1045466" y="252621"/>
                  <a:pt x="1218147" y="425302"/>
                  <a:pt x="1431160" y="425302"/>
                </a:cubicBezTo>
                <a:lnTo>
                  <a:pt x="3296646" y="425302"/>
                </a:lnTo>
                <a:cubicBezTo>
                  <a:pt x="3509659" y="425302"/>
                  <a:pt x="3682340" y="252621"/>
                  <a:pt x="3682340" y="39608"/>
                </a:cubicBezTo>
                <a:lnTo>
                  <a:pt x="3682340" y="24187"/>
                </a:lnTo>
                <a:lnTo>
                  <a:pt x="3679902" y="0"/>
                </a:lnTo>
                <a:lnTo>
                  <a:pt x="4289909" y="0"/>
                </a:lnTo>
                <a:cubicBezTo>
                  <a:pt x="4538297" y="0"/>
                  <a:pt x="4739655" y="201358"/>
                  <a:pt x="4739655" y="449746"/>
                </a:cubicBezTo>
                <a:lnTo>
                  <a:pt x="4739655" y="9838843"/>
                </a:lnTo>
                <a:cubicBezTo>
                  <a:pt x="4739655" y="10087231"/>
                  <a:pt x="4538297" y="10288589"/>
                  <a:pt x="4289909" y="10288589"/>
                </a:cubicBezTo>
                <a:lnTo>
                  <a:pt x="449746" y="10288589"/>
                </a:lnTo>
                <a:cubicBezTo>
                  <a:pt x="201358" y="10288589"/>
                  <a:pt x="0" y="10087231"/>
                  <a:pt x="0" y="9838843"/>
                </a:cubicBezTo>
                <a:lnTo>
                  <a:pt x="0" y="449746"/>
                </a:lnTo>
                <a:cubicBezTo>
                  <a:pt x="0" y="201358"/>
                  <a:pt x="201358" y="0"/>
                  <a:pt x="449746" y="0"/>
                </a:cubicBezTo>
                <a:close/>
              </a:path>
            </a:pathLst>
          </a:custGeom>
          <a:pattFill prst="pct20">
            <a:fgClr>
              <a:schemeClr val="accent1"/>
            </a:fgClr>
            <a:bgClr>
              <a:schemeClr val="bg1"/>
            </a:bgClr>
          </a:pattFill>
        </p:spPr>
        <p:txBody>
          <a:bodyPr wrap="square">
            <a:noAutofit/>
          </a:bodyPr>
          <a:lstStyle>
            <a:lvl1pPr>
              <a:defRPr sz="1350"/>
            </a:lvl1pPr>
          </a:lstStyle>
          <a:p>
            <a:r>
              <a:rPr lang="en-US" dirty="0"/>
              <a:t>Drag Picture here</a:t>
            </a:r>
          </a:p>
        </p:txBody>
      </p:sp>
    </p:spTree>
    <p:extLst>
      <p:ext uri="{BB962C8B-B14F-4D97-AF65-F5344CB8AC3E}">
        <p14:creationId xmlns:p14="http://schemas.microsoft.com/office/powerpoint/2010/main" val="1986240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tx2"/>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D924B4B-74B2-A65D-79E4-412B914FFA3B}"/>
              </a:ext>
            </a:extLst>
          </p:cNvPr>
          <p:cNvSpPr>
            <a:spLocks noGrp="1"/>
          </p:cNvSpPr>
          <p:nvPr>
            <p:ph type="pic" sz="quarter" idx="10" hasCustomPrompt="1"/>
          </p:nvPr>
        </p:nvSpPr>
        <p:spPr>
          <a:xfrm>
            <a:off x="7352521" y="3010678"/>
            <a:ext cx="4499429" cy="3558074"/>
          </a:xfrm>
          <a:prstGeom prst="roundRect">
            <a:avLst>
              <a:gd name="adj" fmla="val 0"/>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Tree>
    <p:extLst>
      <p:ext uri="{BB962C8B-B14F-4D97-AF65-F5344CB8AC3E}">
        <p14:creationId xmlns:p14="http://schemas.microsoft.com/office/powerpoint/2010/main" val="258428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9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FBF519-E272-7B40-A795-820B8A57771B}"/>
              </a:ext>
            </a:extLst>
          </p:cNvPr>
          <p:cNvSpPr/>
          <p:nvPr userDrawn="1"/>
        </p:nvSpPr>
        <p:spPr>
          <a:xfrm>
            <a:off x="7562695" y="0"/>
            <a:ext cx="46850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dirty="0"/>
          </a:p>
        </p:txBody>
      </p:sp>
      <p:sp>
        <p:nvSpPr>
          <p:cNvPr id="3" name="Freeform 5">
            <a:extLst>
              <a:ext uri="{FF2B5EF4-FFF2-40B4-BE49-F238E27FC236}">
                <a16:creationId xmlns:a16="http://schemas.microsoft.com/office/drawing/2014/main" id="{55FD6FDF-7E88-43EC-A5AE-79D282BED101}"/>
              </a:ext>
            </a:extLst>
          </p:cNvPr>
          <p:cNvSpPr>
            <a:spLocks noGrp="1"/>
          </p:cNvSpPr>
          <p:nvPr>
            <p:ph type="pic" sz="quarter" idx="13" hasCustomPrompt="1"/>
          </p:nvPr>
        </p:nvSpPr>
        <p:spPr>
          <a:xfrm>
            <a:off x="6362854" y="1934760"/>
            <a:ext cx="2554288" cy="2988481"/>
          </a:xfrm>
          <a:prstGeom prst="roundRect">
            <a:avLst/>
          </a:prstGeom>
          <a:pattFill prst="pct20">
            <a:fgClr>
              <a:schemeClr val="accent1"/>
            </a:fgClr>
            <a:bgClr>
              <a:schemeClr val="bg1"/>
            </a:bgClr>
          </a:pattFill>
        </p:spPr>
        <p:txBody>
          <a:bodyPr wrap="square">
            <a:noAutofit/>
          </a:bodyPr>
          <a:lstStyle>
            <a:lvl1pPr>
              <a:defRPr sz="1400"/>
            </a:lvl1pPr>
          </a:lstStyle>
          <a:p>
            <a:r>
              <a:rPr lang="en-US" dirty="0"/>
              <a:t>Drag picture here</a:t>
            </a:r>
          </a:p>
        </p:txBody>
      </p:sp>
    </p:spTree>
    <p:extLst>
      <p:ext uri="{BB962C8B-B14F-4D97-AF65-F5344CB8AC3E}">
        <p14:creationId xmlns:p14="http://schemas.microsoft.com/office/powerpoint/2010/main" val="26975488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0_Title Slide">
    <p:bg>
      <p:bgPr>
        <a:solidFill>
          <a:schemeClr val="bg1"/>
        </a:solidFill>
        <a:effectLst/>
      </p:bgPr>
    </p:bg>
    <p:spTree>
      <p:nvGrpSpPr>
        <p:cNvPr id="1" name=""/>
        <p:cNvGrpSpPr/>
        <p:nvPr/>
      </p:nvGrpSpPr>
      <p:grpSpPr>
        <a:xfrm>
          <a:off x="0" y="0"/>
          <a:ext cx="0" cy="0"/>
          <a:chOff x="0" y="0"/>
          <a:chExt cx="0" cy="0"/>
        </a:xfrm>
      </p:grpSpPr>
      <p:sp>
        <p:nvSpPr>
          <p:cNvPr id="4" name="Rectangle 29">
            <a:extLst>
              <a:ext uri="{FF2B5EF4-FFF2-40B4-BE49-F238E27FC236}">
                <a16:creationId xmlns:a16="http://schemas.microsoft.com/office/drawing/2014/main" id="{E065E21C-C610-2D41-8ECD-288AC622EBED}"/>
              </a:ext>
            </a:extLst>
          </p:cNvPr>
          <p:cNvSpPr/>
          <p:nvPr userDrawn="1"/>
        </p:nvSpPr>
        <p:spPr>
          <a:xfrm>
            <a:off x="0" y="0"/>
            <a:ext cx="4229926" cy="6858000"/>
          </a:xfrm>
          <a:custGeom>
            <a:avLst/>
            <a:gdLst>
              <a:gd name="connsiteX0" fmla="*/ 0 w 8458200"/>
              <a:gd name="connsiteY0" fmla="*/ 0 h 13716000"/>
              <a:gd name="connsiteX1" fmla="*/ 8458200 w 8458200"/>
              <a:gd name="connsiteY1" fmla="*/ 0 h 13716000"/>
              <a:gd name="connsiteX2" fmla="*/ 8458200 w 8458200"/>
              <a:gd name="connsiteY2" fmla="*/ 13716000 h 13716000"/>
              <a:gd name="connsiteX3" fmla="*/ 0 w 8458200"/>
              <a:gd name="connsiteY3" fmla="*/ 13716000 h 13716000"/>
              <a:gd name="connsiteX4" fmla="*/ 0 w 8458200"/>
              <a:gd name="connsiteY4" fmla="*/ 0 h 13716000"/>
              <a:gd name="connsiteX0" fmla="*/ 0 w 8458200"/>
              <a:gd name="connsiteY0" fmla="*/ 0 h 13716000"/>
              <a:gd name="connsiteX1" fmla="*/ 4114800 w 8458200"/>
              <a:gd name="connsiteY1" fmla="*/ 0 h 13716000"/>
              <a:gd name="connsiteX2" fmla="*/ 8458200 w 8458200"/>
              <a:gd name="connsiteY2" fmla="*/ 13716000 h 13716000"/>
              <a:gd name="connsiteX3" fmla="*/ 0 w 8458200"/>
              <a:gd name="connsiteY3" fmla="*/ 13716000 h 13716000"/>
              <a:gd name="connsiteX4" fmla="*/ 0 w 8458200"/>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13716000">
                <a:moveTo>
                  <a:pt x="0" y="0"/>
                </a:moveTo>
                <a:lnTo>
                  <a:pt x="4114800" y="0"/>
                </a:lnTo>
                <a:lnTo>
                  <a:pt x="8458200" y="13716000"/>
                </a:lnTo>
                <a:lnTo>
                  <a:pt x="0" y="137160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dirty="0"/>
          </a:p>
        </p:txBody>
      </p:sp>
      <p:sp>
        <p:nvSpPr>
          <p:cNvPr id="3" name="Freeform 5">
            <a:extLst>
              <a:ext uri="{FF2B5EF4-FFF2-40B4-BE49-F238E27FC236}">
                <a16:creationId xmlns:a16="http://schemas.microsoft.com/office/drawing/2014/main" id="{859719B0-B1A5-400B-B94F-86B00CCD0F23}"/>
              </a:ext>
            </a:extLst>
          </p:cNvPr>
          <p:cNvSpPr>
            <a:spLocks noGrp="1"/>
          </p:cNvSpPr>
          <p:nvPr>
            <p:ph type="pic" sz="quarter" idx="13" hasCustomPrompt="1"/>
          </p:nvPr>
        </p:nvSpPr>
        <p:spPr>
          <a:xfrm>
            <a:off x="1362371" y="1796717"/>
            <a:ext cx="3964443" cy="2275368"/>
          </a:xfrm>
          <a:custGeom>
            <a:avLst/>
            <a:gdLst>
              <a:gd name="connsiteX0" fmla="*/ 0 w 3040108"/>
              <a:gd name="connsiteY0" fmla="*/ 0 h 3763925"/>
              <a:gd name="connsiteX1" fmla="*/ 3040108 w 3040108"/>
              <a:gd name="connsiteY1" fmla="*/ 0 h 3763925"/>
              <a:gd name="connsiteX2" fmla="*/ 3040108 w 3040108"/>
              <a:gd name="connsiteY2" fmla="*/ 3763925 h 3763925"/>
              <a:gd name="connsiteX3" fmla="*/ 0 w 3040108"/>
              <a:gd name="connsiteY3" fmla="*/ 3763925 h 3763925"/>
            </a:gdLst>
            <a:ahLst/>
            <a:cxnLst>
              <a:cxn ang="0">
                <a:pos x="connsiteX0" y="connsiteY0"/>
              </a:cxn>
              <a:cxn ang="0">
                <a:pos x="connsiteX1" y="connsiteY1"/>
              </a:cxn>
              <a:cxn ang="0">
                <a:pos x="connsiteX2" y="connsiteY2"/>
              </a:cxn>
              <a:cxn ang="0">
                <a:pos x="connsiteX3" y="connsiteY3"/>
              </a:cxn>
            </a:cxnLst>
            <a:rect l="l" t="t" r="r" b="b"/>
            <a:pathLst>
              <a:path w="3040108" h="3763925">
                <a:moveTo>
                  <a:pt x="0" y="0"/>
                </a:moveTo>
                <a:lnTo>
                  <a:pt x="3040108" y="0"/>
                </a:lnTo>
                <a:lnTo>
                  <a:pt x="3040108" y="3763925"/>
                </a:lnTo>
                <a:lnTo>
                  <a:pt x="0" y="3763925"/>
                </a:lnTo>
                <a:close/>
              </a:path>
            </a:pathLst>
          </a:custGeom>
          <a:pattFill prst="pct20">
            <a:fgClr>
              <a:schemeClr val="accent1"/>
            </a:fgClr>
            <a:bgClr>
              <a:schemeClr val="bg1"/>
            </a:bgClr>
          </a:pattFill>
        </p:spPr>
        <p:txBody>
          <a:bodyPr wrap="square">
            <a:noAutofit/>
          </a:bodyPr>
          <a:lstStyle>
            <a:lvl1pPr>
              <a:defRPr sz="1400"/>
            </a:lvl1pPr>
          </a:lstStyle>
          <a:p>
            <a:r>
              <a:rPr lang="en-US" dirty="0"/>
              <a:t>Drag picture here</a:t>
            </a:r>
          </a:p>
        </p:txBody>
      </p:sp>
    </p:spTree>
    <p:extLst>
      <p:ext uri="{BB962C8B-B14F-4D97-AF65-F5344CB8AC3E}">
        <p14:creationId xmlns:p14="http://schemas.microsoft.com/office/powerpoint/2010/main" val="20812854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2_Title Slide">
    <p:bg>
      <p:bgPr>
        <a:solidFill>
          <a:schemeClr val="bg1"/>
        </a:solidFill>
        <a:effectLst/>
      </p:bgPr>
    </p:bg>
    <p:spTree>
      <p:nvGrpSpPr>
        <p:cNvPr id="1" name=""/>
        <p:cNvGrpSpPr/>
        <p:nvPr/>
      </p:nvGrpSpPr>
      <p:grpSpPr>
        <a:xfrm>
          <a:off x="0" y="0"/>
          <a:ext cx="0" cy="0"/>
          <a:chOff x="0" y="0"/>
          <a:chExt cx="0" cy="0"/>
        </a:xfrm>
      </p:grpSpPr>
      <p:sp>
        <p:nvSpPr>
          <p:cNvPr id="3" name="Freeform: Shape 69">
            <a:extLst>
              <a:ext uri="{FF2B5EF4-FFF2-40B4-BE49-F238E27FC236}">
                <a16:creationId xmlns:a16="http://schemas.microsoft.com/office/drawing/2014/main" id="{AF7FCA92-DAA6-0F4C-9D2A-BE806418EF0F}"/>
              </a:ext>
            </a:extLst>
          </p:cNvPr>
          <p:cNvSpPr/>
          <p:nvPr userDrawn="1"/>
        </p:nvSpPr>
        <p:spPr>
          <a:xfrm flipH="1">
            <a:off x="-1" y="0"/>
            <a:ext cx="5106398" cy="6858000"/>
          </a:xfrm>
          <a:custGeom>
            <a:avLst/>
            <a:gdLst>
              <a:gd name="connsiteX0" fmla="*/ 3429000 w 15697167"/>
              <a:gd name="connsiteY0" fmla="*/ 0 h 13716000"/>
              <a:gd name="connsiteX1" fmla="*/ 15697167 w 15697167"/>
              <a:gd name="connsiteY1" fmla="*/ 0 h 13716000"/>
              <a:gd name="connsiteX2" fmla="*/ 15697167 w 15697167"/>
              <a:gd name="connsiteY2" fmla="*/ 13716000 h 13716000"/>
              <a:gd name="connsiteX3" fmla="*/ 0 w 15697167"/>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697167" h="13716000">
                <a:moveTo>
                  <a:pt x="3429000" y="0"/>
                </a:moveTo>
                <a:lnTo>
                  <a:pt x="15697167" y="0"/>
                </a:lnTo>
                <a:lnTo>
                  <a:pt x="15697167" y="13716000"/>
                </a:lnTo>
                <a:lnTo>
                  <a:pt x="0" y="13716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900" dirty="0">
              <a:effectLst>
                <a:outerShdw blurRad="38100" dist="38100" dir="2700000" algn="tl">
                  <a:srgbClr val="000000">
                    <a:alpha val="43137"/>
                  </a:srgbClr>
                </a:outerShdw>
              </a:effectLst>
            </a:endParaRPr>
          </a:p>
        </p:txBody>
      </p:sp>
      <p:sp>
        <p:nvSpPr>
          <p:cNvPr id="65" name="Picture Placeholder 64">
            <a:extLst>
              <a:ext uri="{FF2B5EF4-FFF2-40B4-BE49-F238E27FC236}">
                <a16:creationId xmlns:a16="http://schemas.microsoft.com/office/drawing/2014/main" id="{98740EBC-98E6-4882-B584-C489DD2F2334}"/>
              </a:ext>
            </a:extLst>
          </p:cNvPr>
          <p:cNvSpPr>
            <a:spLocks noGrp="1"/>
          </p:cNvSpPr>
          <p:nvPr>
            <p:ph type="pic" sz="quarter" idx="13" hasCustomPrompt="1"/>
          </p:nvPr>
        </p:nvSpPr>
        <p:spPr>
          <a:xfrm>
            <a:off x="-660529" y="-8255"/>
            <a:ext cx="6554480" cy="6861213"/>
          </a:xfrm>
          <a:custGeom>
            <a:avLst/>
            <a:gdLst>
              <a:gd name="connsiteX0" fmla="*/ 2521067 w 7596953"/>
              <a:gd name="connsiteY0" fmla="*/ 5107658 h 7954023"/>
              <a:gd name="connsiteX1" fmla="*/ 3171663 w 7596953"/>
              <a:gd name="connsiteY1" fmla="*/ 5107658 h 7954023"/>
              <a:gd name="connsiteX2" fmla="*/ 3252988 w 7596953"/>
              <a:gd name="connsiteY2" fmla="*/ 5188982 h 7954023"/>
              <a:gd name="connsiteX3" fmla="*/ 3252988 w 7596953"/>
              <a:gd name="connsiteY3" fmla="*/ 5270307 h 7954023"/>
              <a:gd name="connsiteX4" fmla="*/ 3334312 w 7596953"/>
              <a:gd name="connsiteY4" fmla="*/ 5270307 h 7954023"/>
              <a:gd name="connsiteX5" fmla="*/ 3409864 w 7596953"/>
              <a:gd name="connsiteY5" fmla="*/ 5321456 h 7954023"/>
              <a:gd name="connsiteX6" fmla="*/ 3570485 w 7596953"/>
              <a:gd name="connsiteY6" fmla="*/ 5660422 h 7954023"/>
              <a:gd name="connsiteX7" fmla="*/ 3578285 w 7596953"/>
              <a:gd name="connsiteY7" fmla="*/ 5695227 h 7954023"/>
              <a:gd name="connsiteX8" fmla="*/ 3578285 w 7596953"/>
              <a:gd name="connsiteY8" fmla="*/ 5758254 h 7954023"/>
              <a:gd name="connsiteX9" fmla="*/ 3496961 w 7596953"/>
              <a:gd name="connsiteY9" fmla="*/ 5839578 h 7954023"/>
              <a:gd name="connsiteX10" fmla="*/ 1707814 w 7596953"/>
              <a:gd name="connsiteY10" fmla="*/ 5839578 h 7954023"/>
              <a:gd name="connsiteX11" fmla="*/ 1545165 w 7596953"/>
              <a:gd name="connsiteY11" fmla="*/ 5839578 h 7954023"/>
              <a:gd name="connsiteX12" fmla="*/ 1463840 w 7596953"/>
              <a:gd name="connsiteY12" fmla="*/ 5758254 h 7954023"/>
              <a:gd name="connsiteX13" fmla="*/ 1463840 w 7596953"/>
              <a:gd name="connsiteY13" fmla="*/ 5676929 h 7954023"/>
              <a:gd name="connsiteX14" fmla="*/ 650596 w 7596953"/>
              <a:gd name="connsiteY14" fmla="*/ 5676929 h 7954023"/>
              <a:gd name="connsiteX15" fmla="*/ 569271 w 7596953"/>
              <a:gd name="connsiteY15" fmla="*/ 5758254 h 7954023"/>
              <a:gd name="connsiteX16" fmla="*/ 81324 w 7596953"/>
              <a:gd name="connsiteY16" fmla="*/ 5758254 h 7954023"/>
              <a:gd name="connsiteX17" fmla="*/ 0 w 7596953"/>
              <a:gd name="connsiteY17" fmla="*/ 5676929 h 7954023"/>
              <a:gd name="connsiteX18" fmla="*/ 0 w 7596953"/>
              <a:gd name="connsiteY18" fmla="*/ 5514280 h 7954023"/>
              <a:gd name="connsiteX19" fmla="*/ 81324 w 7596953"/>
              <a:gd name="connsiteY19" fmla="*/ 5432956 h 7954023"/>
              <a:gd name="connsiteX20" fmla="*/ 569281 w 7596953"/>
              <a:gd name="connsiteY20" fmla="*/ 5432956 h 7954023"/>
              <a:gd name="connsiteX21" fmla="*/ 650605 w 7596953"/>
              <a:gd name="connsiteY21" fmla="*/ 5514280 h 7954023"/>
              <a:gd name="connsiteX22" fmla="*/ 1463850 w 7596953"/>
              <a:gd name="connsiteY22" fmla="*/ 5514280 h 7954023"/>
              <a:gd name="connsiteX23" fmla="*/ 1463850 w 7596953"/>
              <a:gd name="connsiteY23" fmla="*/ 5432956 h 7954023"/>
              <a:gd name="connsiteX24" fmla="*/ 1545174 w 7596953"/>
              <a:gd name="connsiteY24" fmla="*/ 5351631 h 7954023"/>
              <a:gd name="connsiteX25" fmla="*/ 1781099 w 7596953"/>
              <a:gd name="connsiteY25" fmla="*/ 5351631 h 7954023"/>
              <a:gd name="connsiteX26" fmla="*/ 2179911 w 7596953"/>
              <a:gd name="connsiteY26" fmla="*/ 5271850 h 7954023"/>
              <a:gd name="connsiteX27" fmla="*/ 2195770 w 7596953"/>
              <a:gd name="connsiteY27" fmla="*/ 5270307 h 7954023"/>
              <a:gd name="connsiteX28" fmla="*/ 2439743 w 7596953"/>
              <a:gd name="connsiteY28" fmla="*/ 5270307 h 7954023"/>
              <a:gd name="connsiteX29" fmla="*/ 2439743 w 7596953"/>
              <a:gd name="connsiteY29" fmla="*/ 5188982 h 7954023"/>
              <a:gd name="connsiteX30" fmla="*/ 2521067 w 7596953"/>
              <a:gd name="connsiteY30" fmla="*/ 5107658 h 7954023"/>
              <a:gd name="connsiteX31" fmla="*/ 5574834 w 7596953"/>
              <a:gd name="connsiteY31" fmla="*/ 0 h 7954023"/>
              <a:gd name="connsiteX32" fmla="*/ 7089156 w 7596953"/>
              <a:gd name="connsiteY32" fmla="*/ 557669 h 7954023"/>
              <a:gd name="connsiteX33" fmla="*/ 7551614 w 7596953"/>
              <a:gd name="connsiteY33" fmla="*/ 2303221 h 7954023"/>
              <a:gd name="connsiteX34" fmla="*/ 5964749 w 7596953"/>
              <a:gd name="connsiteY34" fmla="*/ 2303221 h 7954023"/>
              <a:gd name="connsiteX35" fmla="*/ 5955681 w 7596953"/>
              <a:gd name="connsiteY35" fmla="*/ 1768220 h 7954023"/>
              <a:gd name="connsiteX36" fmla="*/ 5869537 w 7596953"/>
              <a:gd name="connsiteY36" fmla="*/ 1523390 h 7954023"/>
              <a:gd name="connsiteX37" fmla="*/ 5629241 w 7596953"/>
              <a:gd name="connsiteY37" fmla="*/ 1432712 h 7954023"/>
              <a:gd name="connsiteX38" fmla="*/ 5357207 w 7596953"/>
              <a:gd name="connsiteY38" fmla="*/ 1532458 h 7954023"/>
              <a:gd name="connsiteX39" fmla="*/ 5266529 w 7596953"/>
              <a:gd name="connsiteY39" fmla="*/ 1804492 h 7954023"/>
              <a:gd name="connsiteX40" fmla="*/ 5701783 w 7596953"/>
              <a:gd name="connsiteY40" fmla="*/ 2593390 h 7954023"/>
              <a:gd name="connsiteX41" fmla="*/ 6608563 w 7596953"/>
              <a:gd name="connsiteY41" fmla="*/ 3463899 h 7954023"/>
              <a:gd name="connsiteX42" fmla="*/ 7134495 w 7596953"/>
              <a:gd name="connsiteY42" fmla="*/ 4048772 h 7954023"/>
              <a:gd name="connsiteX43" fmla="*/ 7470004 w 7596953"/>
              <a:gd name="connsiteY43" fmla="*/ 4701654 h 7954023"/>
              <a:gd name="connsiteX44" fmla="*/ 7596953 w 7596953"/>
              <a:gd name="connsiteY44" fmla="*/ 5594832 h 7954023"/>
              <a:gd name="connsiteX45" fmla="*/ 7175301 w 7596953"/>
              <a:gd name="connsiteY45" fmla="*/ 7340384 h 7954023"/>
              <a:gd name="connsiteX46" fmla="*/ 5783393 w 7596953"/>
              <a:gd name="connsiteY46" fmla="*/ 7934325 h 7954023"/>
              <a:gd name="connsiteX47" fmla="*/ 4687465 w 7596953"/>
              <a:gd name="connsiteY47" fmla="*/ 7728882 h 7954023"/>
              <a:gd name="connsiteX48" fmla="*/ 4582759 w 7596953"/>
              <a:gd name="connsiteY48" fmla="*/ 7671145 h 7954023"/>
              <a:gd name="connsiteX49" fmla="*/ 4106571 w 7596953"/>
              <a:gd name="connsiteY49" fmla="*/ 7943288 h 7954023"/>
              <a:gd name="connsiteX50" fmla="*/ 4066233 w 7596953"/>
              <a:gd name="connsiteY50" fmla="*/ 7954023 h 7954023"/>
              <a:gd name="connsiteX51" fmla="*/ 1298916 w 7596953"/>
              <a:gd name="connsiteY51" fmla="*/ 7954023 h 7954023"/>
              <a:gd name="connsiteX52" fmla="*/ 1258577 w 7596953"/>
              <a:gd name="connsiteY52" fmla="*/ 7943288 h 7954023"/>
              <a:gd name="connsiteX53" fmla="*/ 689306 w 7596953"/>
              <a:gd name="connsiteY53" fmla="*/ 7617990 h 7954023"/>
              <a:gd name="connsiteX54" fmla="*/ 500549 w 7596953"/>
              <a:gd name="connsiteY54" fmla="*/ 7173392 h 7954023"/>
              <a:gd name="connsiteX55" fmla="*/ 810969 w 7596953"/>
              <a:gd name="connsiteY55" fmla="*/ 6896805 h 7954023"/>
              <a:gd name="connsiteX56" fmla="*/ 3954863 w 7596953"/>
              <a:gd name="connsiteY56" fmla="*/ 6896805 h 7954023"/>
              <a:gd name="connsiteX57" fmla="*/ 3901443 w 7596953"/>
              <a:gd name="connsiteY57" fmla="*/ 6734147 h 7954023"/>
              <a:gd name="connsiteX58" fmla="*/ 636612 w 7596953"/>
              <a:gd name="connsiteY58" fmla="*/ 6734147 h 7954023"/>
              <a:gd name="connsiteX59" fmla="*/ 579119 w 7596953"/>
              <a:gd name="connsiteY59" fmla="*/ 6757978 h 7954023"/>
              <a:gd name="connsiteX60" fmla="*/ 382799 w 7596953"/>
              <a:gd name="connsiteY60" fmla="*/ 6954298 h 7954023"/>
              <a:gd name="connsiteX61" fmla="*/ 267804 w 7596953"/>
              <a:gd name="connsiteY61" fmla="*/ 6954298 h 7954023"/>
              <a:gd name="connsiteX62" fmla="*/ 23831 w 7596953"/>
              <a:gd name="connsiteY62" fmla="*/ 6710324 h 7954023"/>
              <a:gd name="connsiteX63" fmla="*/ 23831 w 7596953"/>
              <a:gd name="connsiteY63" fmla="*/ 6595329 h 7954023"/>
              <a:gd name="connsiteX64" fmla="*/ 349128 w 7596953"/>
              <a:gd name="connsiteY64" fmla="*/ 6270041 h 7954023"/>
              <a:gd name="connsiteX65" fmla="*/ 406621 w 7596953"/>
              <a:gd name="connsiteY65" fmla="*/ 6246209 h 7954023"/>
              <a:gd name="connsiteX66" fmla="*/ 975893 w 7596953"/>
              <a:gd name="connsiteY66" fmla="*/ 6246209 h 7954023"/>
              <a:gd name="connsiteX67" fmla="*/ 975893 w 7596953"/>
              <a:gd name="connsiteY67" fmla="*/ 6083560 h 7954023"/>
              <a:gd name="connsiteX68" fmla="*/ 1057217 w 7596953"/>
              <a:gd name="connsiteY68" fmla="*/ 6002236 h 7954023"/>
              <a:gd name="connsiteX69" fmla="*/ 3787380 w 7596953"/>
              <a:gd name="connsiteY69" fmla="*/ 6002236 h 7954023"/>
              <a:gd name="connsiteX70" fmla="*/ 3786777 w 7596953"/>
              <a:gd name="connsiteY70" fmla="*/ 5995091 h 7954023"/>
              <a:gd name="connsiteX71" fmla="*/ 3779410 w 7596953"/>
              <a:gd name="connsiteY71" fmla="*/ 5712714 h 7954023"/>
              <a:gd name="connsiteX72" fmla="*/ 3779410 w 7596953"/>
              <a:gd name="connsiteY72" fmla="*/ 4951018 h 7954023"/>
              <a:gd name="connsiteX73" fmla="*/ 5311868 w 7596953"/>
              <a:gd name="connsiteY73" fmla="*/ 4951018 h 7954023"/>
              <a:gd name="connsiteX74" fmla="*/ 5311868 w 7596953"/>
              <a:gd name="connsiteY74" fmla="*/ 5921273 h 7954023"/>
              <a:gd name="connsiteX75" fmla="*/ 5683648 w 7596953"/>
              <a:gd name="connsiteY75" fmla="*/ 6501612 h 7954023"/>
              <a:gd name="connsiteX76" fmla="*/ 5973817 w 7596953"/>
              <a:gd name="connsiteY76" fmla="*/ 6379197 h 7954023"/>
              <a:gd name="connsiteX77" fmla="*/ 6055427 w 7596953"/>
              <a:gd name="connsiteY77" fmla="*/ 5966612 h 7954023"/>
              <a:gd name="connsiteX78" fmla="*/ 5964749 w 7596953"/>
              <a:gd name="connsiteY78" fmla="*/ 5336400 h 7954023"/>
              <a:gd name="connsiteX79" fmla="*/ 5733520 w 7596953"/>
              <a:gd name="connsiteY79" fmla="*/ 4919280 h 7954023"/>
              <a:gd name="connsiteX80" fmla="*/ 5230257 w 7596953"/>
              <a:gd name="connsiteY80" fmla="*/ 4397882 h 7954023"/>
              <a:gd name="connsiteX81" fmla="*/ 4559240 w 7596953"/>
              <a:gd name="connsiteY81" fmla="*/ 3726865 h 7954023"/>
              <a:gd name="connsiteX82" fmla="*/ 3779410 w 7596953"/>
              <a:gd name="connsiteY82" fmla="*/ 2040254 h 7954023"/>
              <a:gd name="connsiteX83" fmla="*/ 4237333 w 7596953"/>
              <a:gd name="connsiteY83" fmla="*/ 521398 h 7954023"/>
              <a:gd name="connsiteX84" fmla="*/ 5574834 w 7596953"/>
              <a:gd name="connsiteY84" fmla="*/ 0 h 795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596953" h="7954023">
                <a:moveTo>
                  <a:pt x="2521067" y="5107658"/>
                </a:moveTo>
                <a:lnTo>
                  <a:pt x="3171663" y="5107658"/>
                </a:lnTo>
                <a:cubicBezTo>
                  <a:pt x="3216555" y="5107658"/>
                  <a:pt x="3252988" y="5144091"/>
                  <a:pt x="3252988" y="5188982"/>
                </a:cubicBezTo>
                <a:lnTo>
                  <a:pt x="3252988" y="5270307"/>
                </a:lnTo>
                <a:lnTo>
                  <a:pt x="3334312" y="5270307"/>
                </a:lnTo>
                <a:cubicBezTo>
                  <a:pt x="3367573" y="5270307"/>
                  <a:pt x="3397501" y="5290557"/>
                  <a:pt x="3409864" y="5321456"/>
                </a:cubicBezTo>
                <a:lnTo>
                  <a:pt x="3570485" y="5660422"/>
                </a:lnTo>
                <a:cubicBezTo>
                  <a:pt x="3575609" y="5671319"/>
                  <a:pt x="3578285" y="5683197"/>
                  <a:pt x="3578285" y="5695227"/>
                </a:cubicBezTo>
                <a:lnTo>
                  <a:pt x="3578285" y="5758254"/>
                </a:lnTo>
                <a:cubicBezTo>
                  <a:pt x="3578285" y="5803145"/>
                  <a:pt x="3541852" y="5839578"/>
                  <a:pt x="3496961" y="5839578"/>
                </a:cubicBezTo>
                <a:lnTo>
                  <a:pt x="1707814" y="5839578"/>
                </a:lnTo>
                <a:lnTo>
                  <a:pt x="1545165" y="5839578"/>
                </a:lnTo>
                <a:cubicBezTo>
                  <a:pt x="1500273" y="5839578"/>
                  <a:pt x="1463840" y="5803145"/>
                  <a:pt x="1463840" y="5758254"/>
                </a:cubicBezTo>
                <a:lnTo>
                  <a:pt x="1463840" y="5676929"/>
                </a:lnTo>
                <a:lnTo>
                  <a:pt x="650596" y="5676929"/>
                </a:lnTo>
                <a:cubicBezTo>
                  <a:pt x="650596" y="5721820"/>
                  <a:pt x="614239" y="5758254"/>
                  <a:pt x="569271" y="5758254"/>
                </a:cubicBezTo>
                <a:lnTo>
                  <a:pt x="81324" y="5758254"/>
                </a:lnTo>
                <a:cubicBezTo>
                  <a:pt x="36433" y="5758254"/>
                  <a:pt x="0" y="5721820"/>
                  <a:pt x="0" y="5676929"/>
                </a:cubicBezTo>
                <a:lnTo>
                  <a:pt x="0" y="5514280"/>
                </a:lnTo>
                <a:cubicBezTo>
                  <a:pt x="0" y="5469389"/>
                  <a:pt x="36433" y="5432956"/>
                  <a:pt x="81324" y="5432956"/>
                </a:cubicBezTo>
                <a:lnTo>
                  <a:pt x="569281" y="5432956"/>
                </a:lnTo>
                <a:cubicBezTo>
                  <a:pt x="614248" y="5432956"/>
                  <a:pt x="650605" y="5469389"/>
                  <a:pt x="650605" y="5514280"/>
                </a:cubicBezTo>
                <a:lnTo>
                  <a:pt x="1463850" y="5514280"/>
                </a:lnTo>
                <a:lnTo>
                  <a:pt x="1463850" y="5432956"/>
                </a:lnTo>
                <a:cubicBezTo>
                  <a:pt x="1463850" y="5388065"/>
                  <a:pt x="1500283" y="5351631"/>
                  <a:pt x="1545174" y="5351631"/>
                </a:cubicBezTo>
                <a:lnTo>
                  <a:pt x="1781099" y="5351631"/>
                </a:lnTo>
                <a:lnTo>
                  <a:pt x="2179911" y="5271850"/>
                </a:lnTo>
                <a:cubicBezTo>
                  <a:pt x="2185197" y="5271364"/>
                  <a:pt x="2190483" y="5270793"/>
                  <a:pt x="2195770" y="5270307"/>
                </a:cubicBezTo>
                <a:lnTo>
                  <a:pt x="2439743" y="5270307"/>
                </a:lnTo>
                <a:lnTo>
                  <a:pt x="2439743" y="5188982"/>
                </a:lnTo>
                <a:cubicBezTo>
                  <a:pt x="2439743" y="5144091"/>
                  <a:pt x="2476176" y="5107658"/>
                  <a:pt x="2521067" y="5107658"/>
                </a:cubicBezTo>
                <a:close/>
                <a:moveTo>
                  <a:pt x="5574834" y="0"/>
                </a:moveTo>
                <a:cubicBezTo>
                  <a:pt x="6276077" y="0"/>
                  <a:pt x="6780851" y="185890"/>
                  <a:pt x="7089156" y="557669"/>
                </a:cubicBezTo>
                <a:cubicBezTo>
                  <a:pt x="7397462" y="929450"/>
                  <a:pt x="7551614" y="1511300"/>
                  <a:pt x="7551614" y="2303221"/>
                </a:cubicBezTo>
                <a:lnTo>
                  <a:pt x="5964749" y="2303221"/>
                </a:lnTo>
                <a:lnTo>
                  <a:pt x="5955681" y="1768220"/>
                </a:lnTo>
                <a:cubicBezTo>
                  <a:pt x="5955681" y="1665452"/>
                  <a:pt x="5926967" y="1583842"/>
                  <a:pt x="5869537" y="1523390"/>
                </a:cubicBezTo>
                <a:cubicBezTo>
                  <a:pt x="5812108" y="1462939"/>
                  <a:pt x="5732009" y="1432712"/>
                  <a:pt x="5629241" y="1432712"/>
                </a:cubicBezTo>
                <a:cubicBezTo>
                  <a:pt x="5508337" y="1432712"/>
                  <a:pt x="5417659" y="1465962"/>
                  <a:pt x="5357207" y="1532458"/>
                </a:cubicBezTo>
                <a:cubicBezTo>
                  <a:pt x="5296755" y="1598954"/>
                  <a:pt x="5266529" y="1689632"/>
                  <a:pt x="5266529" y="1804492"/>
                </a:cubicBezTo>
                <a:cubicBezTo>
                  <a:pt x="5266529" y="2058389"/>
                  <a:pt x="5411614" y="2321356"/>
                  <a:pt x="5701783" y="2593390"/>
                </a:cubicBezTo>
                <a:lnTo>
                  <a:pt x="6608563" y="3463899"/>
                </a:lnTo>
                <a:cubicBezTo>
                  <a:pt x="6820145" y="3669435"/>
                  <a:pt x="6995456" y="3864393"/>
                  <a:pt x="7134495" y="4048772"/>
                </a:cubicBezTo>
                <a:cubicBezTo>
                  <a:pt x="7273535" y="4233151"/>
                  <a:pt x="7385371" y="4450778"/>
                  <a:pt x="7470004" y="4701654"/>
                </a:cubicBezTo>
                <a:cubicBezTo>
                  <a:pt x="7554637" y="4952529"/>
                  <a:pt x="7596953" y="5250256"/>
                  <a:pt x="7596953" y="5594832"/>
                </a:cubicBezTo>
                <a:cubicBezTo>
                  <a:pt x="7596953" y="6362572"/>
                  <a:pt x="7456402" y="6944423"/>
                  <a:pt x="7175301" y="7340384"/>
                </a:cubicBezTo>
                <a:cubicBezTo>
                  <a:pt x="6894199" y="7736344"/>
                  <a:pt x="6430230" y="7934325"/>
                  <a:pt x="5783393" y="7934325"/>
                </a:cubicBezTo>
                <a:cubicBezTo>
                  <a:pt x="5341338" y="7934325"/>
                  <a:pt x="4976029" y="7865844"/>
                  <a:pt x="4687465" y="7728882"/>
                </a:cubicBezTo>
                <a:lnTo>
                  <a:pt x="4582759" y="7671145"/>
                </a:lnTo>
                <a:lnTo>
                  <a:pt x="4106571" y="7943288"/>
                </a:lnTo>
                <a:cubicBezTo>
                  <a:pt x="4094293" y="7950366"/>
                  <a:pt x="4080387" y="7954023"/>
                  <a:pt x="4066233" y="7954023"/>
                </a:cubicBezTo>
                <a:lnTo>
                  <a:pt x="1298916" y="7954023"/>
                </a:lnTo>
                <a:cubicBezTo>
                  <a:pt x="1284761" y="7954023"/>
                  <a:pt x="1270855" y="7950366"/>
                  <a:pt x="1258577" y="7943288"/>
                </a:cubicBezTo>
                <a:lnTo>
                  <a:pt x="689306" y="7617990"/>
                </a:lnTo>
                <a:cubicBezTo>
                  <a:pt x="507950" y="7524065"/>
                  <a:pt x="463221" y="7326687"/>
                  <a:pt x="500549" y="7173392"/>
                </a:cubicBezTo>
                <a:cubicBezTo>
                  <a:pt x="540887" y="7007981"/>
                  <a:pt x="665646" y="6896805"/>
                  <a:pt x="810969" y="6896805"/>
                </a:cubicBezTo>
                <a:lnTo>
                  <a:pt x="3954863" y="6896805"/>
                </a:lnTo>
                <a:lnTo>
                  <a:pt x="3901443" y="6734147"/>
                </a:lnTo>
                <a:lnTo>
                  <a:pt x="636612" y="6734147"/>
                </a:lnTo>
                <a:cubicBezTo>
                  <a:pt x="615066" y="6734147"/>
                  <a:pt x="594407" y="6742691"/>
                  <a:pt x="579119" y="6757978"/>
                </a:cubicBezTo>
                <a:lnTo>
                  <a:pt x="382799" y="6954298"/>
                </a:lnTo>
                <a:cubicBezTo>
                  <a:pt x="351081" y="6986016"/>
                  <a:pt x="299522" y="6986016"/>
                  <a:pt x="267804" y="6954298"/>
                </a:cubicBezTo>
                <a:lnTo>
                  <a:pt x="23831" y="6710324"/>
                </a:lnTo>
                <a:cubicBezTo>
                  <a:pt x="-7888" y="6678606"/>
                  <a:pt x="-7888" y="6627047"/>
                  <a:pt x="23831" y="6595329"/>
                </a:cubicBezTo>
                <a:lnTo>
                  <a:pt x="349128" y="6270041"/>
                </a:lnTo>
                <a:cubicBezTo>
                  <a:pt x="364330" y="6254744"/>
                  <a:pt x="385066" y="6246209"/>
                  <a:pt x="406621" y="6246209"/>
                </a:cubicBezTo>
                <a:lnTo>
                  <a:pt x="975893" y="6246209"/>
                </a:lnTo>
                <a:lnTo>
                  <a:pt x="975893" y="6083560"/>
                </a:lnTo>
                <a:cubicBezTo>
                  <a:pt x="975893" y="6038669"/>
                  <a:pt x="1012326" y="6002236"/>
                  <a:pt x="1057217" y="6002236"/>
                </a:cubicBezTo>
                <a:lnTo>
                  <a:pt x="3787380" y="6002236"/>
                </a:lnTo>
                <a:lnTo>
                  <a:pt x="3786777" y="5995091"/>
                </a:lnTo>
                <a:cubicBezTo>
                  <a:pt x="3781866" y="5904318"/>
                  <a:pt x="3779410" y="5810193"/>
                  <a:pt x="3779410" y="5712714"/>
                </a:cubicBezTo>
                <a:lnTo>
                  <a:pt x="3779410" y="4951018"/>
                </a:lnTo>
                <a:lnTo>
                  <a:pt x="5311868" y="4951018"/>
                </a:lnTo>
                <a:lnTo>
                  <a:pt x="5311868" y="5921273"/>
                </a:lnTo>
                <a:cubicBezTo>
                  <a:pt x="5311868" y="6308166"/>
                  <a:pt x="5435794" y="6501612"/>
                  <a:pt x="5683648" y="6501612"/>
                </a:cubicBezTo>
                <a:cubicBezTo>
                  <a:pt x="5822687" y="6501612"/>
                  <a:pt x="5919410" y="6460807"/>
                  <a:pt x="5973817" y="6379197"/>
                </a:cubicBezTo>
                <a:cubicBezTo>
                  <a:pt x="6028224" y="6297586"/>
                  <a:pt x="6055427" y="6160058"/>
                  <a:pt x="6055427" y="5966612"/>
                </a:cubicBezTo>
                <a:cubicBezTo>
                  <a:pt x="6055427" y="5712714"/>
                  <a:pt x="6025201" y="5502642"/>
                  <a:pt x="5964749" y="5336400"/>
                </a:cubicBezTo>
                <a:cubicBezTo>
                  <a:pt x="5904297" y="5170156"/>
                  <a:pt x="5827221" y="5031117"/>
                  <a:pt x="5733520" y="4919280"/>
                </a:cubicBezTo>
                <a:cubicBezTo>
                  <a:pt x="5639820" y="4807444"/>
                  <a:pt x="5472066" y="4633645"/>
                  <a:pt x="5230257" y="4397882"/>
                </a:cubicBezTo>
                <a:lnTo>
                  <a:pt x="4559240" y="3726865"/>
                </a:lnTo>
                <a:cubicBezTo>
                  <a:pt x="4039353" y="3219068"/>
                  <a:pt x="3779410" y="2656865"/>
                  <a:pt x="3779410" y="2040254"/>
                </a:cubicBezTo>
                <a:cubicBezTo>
                  <a:pt x="3779410" y="1375283"/>
                  <a:pt x="3932051" y="868996"/>
                  <a:pt x="4237333" y="521398"/>
                </a:cubicBezTo>
                <a:cubicBezTo>
                  <a:pt x="4542616" y="173799"/>
                  <a:pt x="4988450" y="0"/>
                  <a:pt x="5574834" y="0"/>
                </a:cubicBezTo>
                <a:close/>
              </a:path>
            </a:pathLst>
          </a:custGeom>
          <a:pattFill prst="pct20">
            <a:fgClr>
              <a:schemeClr val="accent1"/>
            </a:fgClr>
            <a:bgClr>
              <a:schemeClr val="bg1"/>
            </a:bgClr>
          </a:pattFill>
        </p:spPr>
        <p:txBody>
          <a:bodyPr wrap="square">
            <a:noAutofit/>
          </a:bodyPr>
          <a:lstStyle>
            <a:lvl1pPr>
              <a:defRPr sz="1400"/>
            </a:lvl1pPr>
          </a:lstStyle>
          <a:p>
            <a:r>
              <a:rPr lang="en-US" dirty="0"/>
              <a:t>Drag picture here</a:t>
            </a:r>
          </a:p>
        </p:txBody>
      </p:sp>
    </p:spTree>
    <p:extLst>
      <p:ext uri="{BB962C8B-B14F-4D97-AF65-F5344CB8AC3E}">
        <p14:creationId xmlns:p14="http://schemas.microsoft.com/office/powerpoint/2010/main" val="34340523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3_Title Slide">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3167161-86D4-44AA-9546-2974DE97B460}"/>
              </a:ext>
            </a:extLst>
          </p:cNvPr>
          <p:cNvSpPr>
            <a:spLocks noGrp="1"/>
          </p:cNvSpPr>
          <p:nvPr>
            <p:ph type="pic" sz="quarter" idx="13" hasCustomPrompt="1"/>
          </p:nvPr>
        </p:nvSpPr>
        <p:spPr>
          <a:xfrm>
            <a:off x="5678009" y="0"/>
            <a:ext cx="8649006" cy="6856885"/>
          </a:xfrm>
          <a:custGeom>
            <a:avLst/>
            <a:gdLst>
              <a:gd name="connsiteX0" fmla="*/ 8472651 w 10050249"/>
              <a:gd name="connsiteY0" fmla="*/ 3018244 h 7969339"/>
              <a:gd name="connsiteX1" fmla="*/ 10050249 w 10050249"/>
              <a:gd name="connsiteY1" fmla="*/ 3018244 h 7969339"/>
              <a:gd name="connsiteX2" fmla="*/ 9034389 w 10050249"/>
              <a:gd name="connsiteY2" fmla="*/ 5129965 h 7969339"/>
              <a:gd name="connsiteX3" fmla="*/ 8954199 w 10050249"/>
              <a:gd name="connsiteY3" fmla="*/ 4967192 h 7969339"/>
              <a:gd name="connsiteX4" fmla="*/ 8873911 w 10050249"/>
              <a:gd name="connsiteY4" fmla="*/ 4804420 h 7969339"/>
              <a:gd name="connsiteX5" fmla="*/ 8396463 w 10050249"/>
              <a:gd name="connsiteY5" fmla="*/ 3835803 h 7969339"/>
              <a:gd name="connsiteX6" fmla="*/ 8316167 w 10050249"/>
              <a:gd name="connsiteY6" fmla="*/ 3673040 h 7969339"/>
              <a:gd name="connsiteX7" fmla="*/ 8235975 w 10050249"/>
              <a:gd name="connsiteY7" fmla="*/ 3510363 h 7969339"/>
              <a:gd name="connsiteX8" fmla="*/ 0 w 10050249"/>
              <a:gd name="connsiteY8" fmla="*/ 0 h 7969339"/>
              <a:gd name="connsiteX9" fmla="*/ 1633061 w 10050249"/>
              <a:gd name="connsiteY9" fmla="*/ 0 h 7969339"/>
              <a:gd name="connsiteX10" fmla="*/ 2166528 w 10050249"/>
              <a:gd name="connsiteY10" fmla="*/ 4278621 h 7969339"/>
              <a:gd name="connsiteX11" fmla="*/ 2623785 w 10050249"/>
              <a:gd name="connsiteY11" fmla="*/ 0 h 7969339"/>
              <a:gd name="connsiteX12" fmla="*/ 4289507 w 10050249"/>
              <a:gd name="connsiteY12" fmla="*/ 0 h 7969339"/>
              <a:gd name="connsiteX13" fmla="*/ 4833861 w 10050249"/>
              <a:gd name="connsiteY13" fmla="*/ 4278621 h 7969339"/>
              <a:gd name="connsiteX14" fmla="*/ 5280231 w 10050249"/>
              <a:gd name="connsiteY14" fmla="*/ 0 h 7969339"/>
              <a:gd name="connsiteX15" fmla="*/ 7076599 w 10050249"/>
              <a:gd name="connsiteY15" fmla="*/ 0 h 7969339"/>
              <a:gd name="connsiteX16" fmla="*/ 6689009 w 10050249"/>
              <a:gd name="connsiteY16" fmla="*/ 3018244 h 7969339"/>
              <a:gd name="connsiteX17" fmla="*/ 7674895 w 10050249"/>
              <a:gd name="connsiteY17" fmla="*/ 3018244 h 7969339"/>
              <a:gd name="connsiteX18" fmla="*/ 8717427 w 10050249"/>
              <a:gd name="connsiteY18" fmla="*/ 5132823 h 7969339"/>
              <a:gd name="connsiteX19" fmla="*/ 9033055 w 10050249"/>
              <a:gd name="connsiteY19" fmla="*/ 5132823 h 7969339"/>
              <a:gd name="connsiteX20" fmla="*/ 9034389 w 10050249"/>
              <a:gd name="connsiteY20" fmla="*/ 5129965 h 7969339"/>
              <a:gd name="connsiteX21" fmla="*/ 9035819 w 10050249"/>
              <a:gd name="connsiteY21" fmla="*/ 5132823 h 7969339"/>
              <a:gd name="connsiteX22" fmla="*/ 9186779 w 10050249"/>
              <a:gd name="connsiteY22" fmla="*/ 5132823 h 7969339"/>
              <a:gd name="connsiteX23" fmla="*/ 9186779 w 10050249"/>
              <a:gd name="connsiteY23" fmla="*/ 5418544 h 7969339"/>
              <a:gd name="connsiteX24" fmla="*/ 8245499 w 10050249"/>
              <a:gd name="connsiteY24" fmla="*/ 5418544 h 7969339"/>
              <a:gd name="connsiteX25" fmla="*/ 8245499 w 10050249"/>
              <a:gd name="connsiteY25" fmla="*/ 5712943 h 7969339"/>
              <a:gd name="connsiteX26" fmla="*/ 8504181 w 10050249"/>
              <a:gd name="connsiteY26" fmla="*/ 6237065 h 7969339"/>
              <a:gd name="connsiteX27" fmla="*/ 9402027 w 10050249"/>
              <a:gd name="connsiteY27" fmla="*/ 6367548 h 7969339"/>
              <a:gd name="connsiteX28" fmla="*/ 8752383 w 10050249"/>
              <a:gd name="connsiteY28" fmla="*/ 7000809 h 7969339"/>
              <a:gd name="connsiteX29" fmla="*/ 8905715 w 10050249"/>
              <a:gd name="connsiteY29" fmla="*/ 7895044 h 7969339"/>
              <a:gd name="connsiteX30" fmla="*/ 8102635 w 10050249"/>
              <a:gd name="connsiteY30" fmla="*/ 7472830 h 7969339"/>
              <a:gd name="connsiteX31" fmla="*/ 7299555 w 10050249"/>
              <a:gd name="connsiteY31" fmla="*/ 7895044 h 7969339"/>
              <a:gd name="connsiteX32" fmla="*/ 7452887 w 10050249"/>
              <a:gd name="connsiteY32" fmla="*/ 7000809 h 7969339"/>
              <a:gd name="connsiteX33" fmla="*/ 6803243 w 10050249"/>
              <a:gd name="connsiteY33" fmla="*/ 6367548 h 7969339"/>
              <a:gd name="connsiteX34" fmla="*/ 7701091 w 10050249"/>
              <a:gd name="connsiteY34" fmla="*/ 6237065 h 7969339"/>
              <a:gd name="connsiteX35" fmla="*/ 7959769 w 10050249"/>
              <a:gd name="connsiteY35" fmla="*/ 5712943 h 7969339"/>
              <a:gd name="connsiteX36" fmla="*/ 7959769 w 10050249"/>
              <a:gd name="connsiteY36" fmla="*/ 5418544 h 7969339"/>
              <a:gd name="connsiteX37" fmla="*/ 7018491 w 10050249"/>
              <a:gd name="connsiteY37" fmla="*/ 5418544 h 7969339"/>
              <a:gd name="connsiteX38" fmla="*/ 7018491 w 10050249"/>
              <a:gd name="connsiteY38" fmla="*/ 5132823 h 7969339"/>
              <a:gd name="connsiteX39" fmla="*/ 7172309 w 10050249"/>
              <a:gd name="connsiteY39" fmla="*/ 5132823 h 7969339"/>
              <a:gd name="connsiteX40" fmla="*/ 6576503 w 10050249"/>
              <a:gd name="connsiteY40" fmla="*/ 3894358 h 7969339"/>
              <a:gd name="connsiteX41" fmla="*/ 6053213 w 10050249"/>
              <a:gd name="connsiteY41" fmla="*/ 7969339 h 7969339"/>
              <a:gd name="connsiteX42" fmla="*/ 4147975 w 10050249"/>
              <a:gd name="connsiteY42" fmla="*/ 7969339 h 7969339"/>
              <a:gd name="connsiteX43" fmla="*/ 3581847 w 10050249"/>
              <a:gd name="connsiteY43" fmla="*/ 3440316 h 7969339"/>
              <a:gd name="connsiteX44" fmla="*/ 3081042 w 10050249"/>
              <a:gd name="connsiteY44" fmla="*/ 7969339 h 7969339"/>
              <a:gd name="connsiteX45" fmla="*/ 968950 w 10050249"/>
              <a:gd name="connsiteY45" fmla="*/ 7969339 h 796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50249" h="7969339">
                <a:moveTo>
                  <a:pt x="8472651" y="3018244"/>
                </a:moveTo>
                <a:lnTo>
                  <a:pt x="10050249" y="3018244"/>
                </a:lnTo>
                <a:lnTo>
                  <a:pt x="9034389" y="5129965"/>
                </a:lnTo>
                <a:lnTo>
                  <a:pt x="8954199" y="4967192"/>
                </a:lnTo>
                <a:lnTo>
                  <a:pt x="8873911" y="4804420"/>
                </a:lnTo>
                <a:lnTo>
                  <a:pt x="8396463" y="3835803"/>
                </a:lnTo>
                <a:lnTo>
                  <a:pt x="8316167" y="3673040"/>
                </a:lnTo>
                <a:lnTo>
                  <a:pt x="8235975" y="3510363"/>
                </a:lnTo>
                <a:close/>
                <a:moveTo>
                  <a:pt x="0" y="0"/>
                </a:moveTo>
                <a:lnTo>
                  <a:pt x="1633061" y="0"/>
                </a:lnTo>
                <a:lnTo>
                  <a:pt x="2166528" y="4278621"/>
                </a:lnTo>
                <a:lnTo>
                  <a:pt x="2623785" y="0"/>
                </a:lnTo>
                <a:lnTo>
                  <a:pt x="4289507" y="0"/>
                </a:lnTo>
                <a:lnTo>
                  <a:pt x="4833861" y="4278621"/>
                </a:lnTo>
                <a:lnTo>
                  <a:pt x="5280231" y="0"/>
                </a:lnTo>
                <a:lnTo>
                  <a:pt x="7076599" y="0"/>
                </a:lnTo>
                <a:lnTo>
                  <a:pt x="6689009" y="3018244"/>
                </a:lnTo>
                <a:lnTo>
                  <a:pt x="7674895" y="3018244"/>
                </a:lnTo>
                <a:lnTo>
                  <a:pt x="8717427" y="5132823"/>
                </a:lnTo>
                <a:lnTo>
                  <a:pt x="9033055" y="5132823"/>
                </a:lnTo>
                <a:lnTo>
                  <a:pt x="9034389" y="5129965"/>
                </a:lnTo>
                <a:lnTo>
                  <a:pt x="9035819" y="5132823"/>
                </a:lnTo>
                <a:lnTo>
                  <a:pt x="9186779" y="5132823"/>
                </a:lnTo>
                <a:lnTo>
                  <a:pt x="9186779" y="5418544"/>
                </a:lnTo>
                <a:lnTo>
                  <a:pt x="8245499" y="5418544"/>
                </a:lnTo>
                <a:lnTo>
                  <a:pt x="8245499" y="5712943"/>
                </a:lnTo>
                <a:lnTo>
                  <a:pt x="8504181" y="6237065"/>
                </a:lnTo>
                <a:lnTo>
                  <a:pt x="9402027" y="6367548"/>
                </a:lnTo>
                <a:lnTo>
                  <a:pt x="8752383" y="7000809"/>
                </a:lnTo>
                <a:lnTo>
                  <a:pt x="8905715" y="7895044"/>
                </a:lnTo>
                <a:lnTo>
                  <a:pt x="8102635" y="7472830"/>
                </a:lnTo>
                <a:lnTo>
                  <a:pt x="7299555" y="7895044"/>
                </a:lnTo>
                <a:lnTo>
                  <a:pt x="7452887" y="7000809"/>
                </a:lnTo>
                <a:lnTo>
                  <a:pt x="6803243" y="6367548"/>
                </a:lnTo>
                <a:lnTo>
                  <a:pt x="7701091" y="6237065"/>
                </a:lnTo>
                <a:lnTo>
                  <a:pt x="7959769" y="5712943"/>
                </a:lnTo>
                <a:lnTo>
                  <a:pt x="7959769" y="5418544"/>
                </a:lnTo>
                <a:lnTo>
                  <a:pt x="7018491" y="5418544"/>
                </a:lnTo>
                <a:lnTo>
                  <a:pt x="7018491" y="5132823"/>
                </a:lnTo>
                <a:lnTo>
                  <a:pt x="7172309" y="5132823"/>
                </a:lnTo>
                <a:lnTo>
                  <a:pt x="6576503" y="3894358"/>
                </a:lnTo>
                <a:lnTo>
                  <a:pt x="6053213" y="7969339"/>
                </a:lnTo>
                <a:lnTo>
                  <a:pt x="4147975" y="7969339"/>
                </a:lnTo>
                <a:lnTo>
                  <a:pt x="3581847" y="3440316"/>
                </a:lnTo>
                <a:lnTo>
                  <a:pt x="3081042" y="7969339"/>
                </a:lnTo>
                <a:lnTo>
                  <a:pt x="968950" y="7969339"/>
                </a:lnTo>
                <a:close/>
              </a:path>
            </a:pathLst>
          </a:custGeom>
          <a:pattFill prst="pct20">
            <a:fgClr>
              <a:schemeClr val="accent1"/>
            </a:fgClr>
            <a:bgClr>
              <a:schemeClr val="bg1"/>
            </a:bgClr>
          </a:pattFill>
        </p:spPr>
        <p:txBody>
          <a:bodyPr wrap="square">
            <a:noAutofit/>
          </a:bodyPr>
          <a:lstStyle>
            <a:lvl1pPr>
              <a:defRPr sz="1400"/>
            </a:lvl1pPr>
          </a:lstStyle>
          <a:p>
            <a:r>
              <a:rPr lang="en-US" dirty="0"/>
              <a:t>Drag picture here</a:t>
            </a:r>
          </a:p>
        </p:txBody>
      </p:sp>
    </p:spTree>
    <p:extLst>
      <p:ext uri="{BB962C8B-B14F-4D97-AF65-F5344CB8AC3E}">
        <p14:creationId xmlns:p14="http://schemas.microsoft.com/office/powerpoint/2010/main" val="34528182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4_Title Slide">
    <p:bg>
      <p:bgPr>
        <a:solidFill>
          <a:schemeClr val="bg1"/>
        </a:solidFill>
        <a:effectLst/>
      </p:bgPr>
    </p:bg>
    <p:spTree>
      <p:nvGrpSpPr>
        <p:cNvPr id="1" name=""/>
        <p:cNvGrpSpPr/>
        <p:nvPr/>
      </p:nvGrpSpPr>
      <p:grpSpPr>
        <a:xfrm>
          <a:off x="0" y="0"/>
          <a:ext cx="0" cy="0"/>
          <a:chOff x="0" y="0"/>
          <a:chExt cx="0" cy="0"/>
        </a:xfrm>
      </p:grpSpPr>
      <p:sp>
        <p:nvSpPr>
          <p:cNvPr id="3" name="Freeform: Shape 36">
            <a:extLst>
              <a:ext uri="{FF2B5EF4-FFF2-40B4-BE49-F238E27FC236}">
                <a16:creationId xmlns:a16="http://schemas.microsoft.com/office/drawing/2014/main" id="{F22F4C00-52E4-064D-8935-31B2ED4C0289}"/>
              </a:ext>
            </a:extLst>
          </p:cNvPr>
          <p:cNvSpPr/>
          <p:nvPr userDrawn="1"/>
        </p:nvSpPr>
        <p:spPr>
          <a:xfrm>
            <a:off x="-2326" y="1296650"/>
            <a:ext cx="4939149" cy="5561351"/>
          </a:xfrm>
          <a:custGeom>
            <a:avLst/>
            <a:gdLst>
              <a:gd name="connsiteX0" fmla="*/ 0 w 9876368"/>
              <a:gd name="connsiteY0" fmla="*/ 0 h 11122702"/>
              <a:gd name="connsiteX1" fmla="*/ 8492883 w 9876368"/>
              <a:gd name="connsiteY1" fmla="*/ 6234589 h 11122702"/>
              <a:gd name="connsiteX2" fmla="*/ 9219176 w 9876368"/>
              <a:gd name="connsiteY2" fmla="*/ 10971112 h 11122702"/>
              <a:gd name="connsiteX3" fmla="*/ 9107894 w 9876368"/>
              <a:gd name="connsiteY3" fmla="*/ 11122702 h 11122702"/>
              <a:gd name="connsiteX4" fmla="*/ 0 w 9876368"/>
              <a:gd name="connsiteY4" fmla="*/ 11122702 h 11122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6368" h="11122702">
                <a:moveTo>
                  <a:pt x="0" y="0"/>
                </a:moveTo>
                <a:lnTo>
                  <a:pt x="8492883" y="6234589"/>
                </a:lnTo>
                <a:cubicBezTo>
                  <a:pt x="10001399" y="7341984"/>
                  <a:pt x="10326570" y="9462597"/>
                  <a:pt x="9219176" y="10971112"/>
                </a:cubicBezTo>
                <a:lnTo>
                  <a:pt x="9107894" y="11122702"/>
                </a:lnTo>
                <a:lnTo>
                  <a:pt x="0" y="1112270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900" dirty="0"/>
          </a:p>
        </p:txBody>
      </p:sp>
      <p:sp>
        <p:nvSpPr>
          <p:cNvPr id="8" name="Picture Placeholder 7">
            <a:extLst>
              <a:ext uri="{FF2B5EF4-FFF2-40B4-BE49-F238E27FC236}">
                <a16:creationId xmlns:a16="http://schemas.microsoft.com/office/drawing/2014/main" id="{47547CB3-0C8B-4F1F-8948-35F11AD59539}"/>
              </a:ext>
            </a:extLst>
          </p:cNvPr>
          <p:cNvSpPr>
            <a:spLocks noGrp="1"/>
          </p:cNvSpPr>
          <p:nvPr>
            <p:ph type="pic" sz="quarter" idx="13" hasCustomPrompt="1"/>
          </p:nvPr>
        </p:nvSpPr>
        <p:spPr>
          <a:xfrm>
            <a:off x="1048885" y="-6761"/>
            <a:ext cx="5797752" cy="6864761"/>
          </a:xfrm>
          <a:custGeom>
            <a:avLst/>
            <a:gdLst>
              <a:gd name="connsiteX0" fmla="*/ 2384269 w 7965911"/>
              <a:gd name="connsiteY0" fmla="*/ 2760010 h 9433787"/>
              <a:gd name="connsiteX1" fmla="*/ 1937899 w 7965911"/>
              <a:gd name="connsiteY1" fmla="*/ 3456784 h 9433787"/>
              <a:gd name="connsiteX2" fmla="*/ 1937899 w 7965911"/>
              <a:gd name="connsiteY2" fmla="*/ 7354356 h 9433787"/>
              <a:gd name="connsiteX3" fmla="*/ 2046771 w 7965911"/>
              <a:gd name="connsiteY3" fmla="*/ 7800727 h 9433787"/>
              <a:gd name="connsiteX4" fmla="*/ 2384269 w 7965911"/>
              <a:gd name="connsiteY4" fmla="*/ 7964032 h 9433787"/>
              <a:gd name="connsiteX5" fmla="*/ 2721769 w 7965911"/>
              <a:gd name="connsiteY5" fmla="*/ 7800727 h 9433787"/>
              <a:gd name="connsiteX6" fmla="*/ 2830640 w 7965911"/>
              <a:gd name="connsiteY6" fmla="*/ 7354356 h 9433787"/>
              <a:gd name="connsiteX7" fmla="*/ 2830640 w 7965911"/>
              <a:gd name="connsiteY7" fmla="*/ 3456784 h 9433787"/>
              <a:gd name="connsiteX8" fmla="*/ 2384269 w 7965911"/>
              <a:gd name="connsiteY8" fmla="*/ 2760010 h 9433787"/>
              <a:gd name="connsiteX9" fmla="*/ 6052332 w 7965911"/>
              <a:gd name="connsiteY9" fmla="*/ 1542719 h 9433787"/>
              <a:gd name="connsiteX10" fmla="*/ 5829830 w 7965911"/>
              <a:gd name="connsiteY10" fmla="*/ 1913962 h 9433787"/>
              <a:gd name="connsiteX11" fmla="*/ 6052332 w 7965911"/>
              <a:gd name="connsiteY11" fmla="*/ 2285205 h 9433787"/>
              <a:gd name="connsiteX12" fmla="*/ 6274833 w 7965911"/>
              <a:gd name="connsiteY12" fmla="*/ 1913962 h 9433787"/>
              <a:gd name="connsiteX13" fmla="*/ 6052332 w 7965911"/>
              <a:gd name="connsiteY13" fmla="*/ 1542719 h 9433787"/>
              <a:gd name="connsiteX14" fmla="*/ 6042327 w 7965911"/>
              <a:gd name="connsiteY14" fmla="*/ 0 h 9433787"/>
              <a:gd name="connsiteX15" fmla="*/ 6275496 w 7965911"/>
              <a:gd name="connsiteY15" fmla="*/ 396806 h 9433787"/>
              <a:gd name="connsiteX16" fmla="*/ 6416242 w 7965911"/>
              <a:gd name="connsiteY16" fmla="*/ 1312885 h 9433787"/>
              <a:gd name="connsiteX17" fmla="*/ 6486846 w 7965911"/>
              <a:gd name="connsiteY17" fmla="*/ 1561890 h 9433787"/>
              <a:gd name="connsiteX18" fmla="*/ 6628178 w 7965911"/>
              <a:gd name="connsiteY18" fmla="*/ 1817949 h 9433787"/>
              <a:gd name="connsiteX19" fmla="*/ 6666878 w 7965911"/>
              <a:gd name="connsiteY19" fmla="*/ 2089004 h 9433787"/>
              <a:gd name="connsiteX20" fmla="*/ 6933145 w 7965911"/>
              <a:gd name="connsiteY20" fmla="*/ 2286731 h 9433787"/>
              <a:gd name="connsiteX21" fmla="*/ 6932255 w 7965911"/>
              <a:gd name="connsiteY21" fmla="*/ 2235759 h 9433787"/>
              <a:gd name="connsiteX22" fmla="*/ 6934343 w 7965911"/>
              <a:gd name="connsiteY22" fmla="*/ 2164672 h 9433787"/>
              <a:gd name="connsiteX23" fmla="*/ 6923702 w 7965911"/>
              <a:gd name="connsiteY23" fmla="*/ 2147487 h 9433787"/>
              <a:gd name="connsiteX24" fmla="*/ 6869877 w 7965911"/>
              <a:gd name="connsiteY24" fmla="*/ 2029911 h 9433787"/>
              <a:gd name="connsiteX25" fmla="*/ 6856178 w 7965911"/>
              <a:gd name="connsiteY25" fmla="*/ 1949989 h 9433787"/>
              <a:gd name="connsiteX26" fmla="*/ 6866568 w 7965911"/>
              <a:gd name="connsiteY26" fmla="*/ 1832308 h 9433787"/>
              <a:gd name="connsiteX27" fmla="*/ 6957716 w 7965911"/>
              <a:gd name="connsiteY27" fmla="*/ 1746405 h 9433787"/>
              <a:gd name="connsiteX28" fmla="*/ 7311189 w 7965911"/>
              <a:gd name="connsiteY28" fmla="*/ 1746405 h 9433787"/>
              <a:gd name="connsiteX29" fmla="*/ 7402337 w 7965911"/>
              <a:gd name="connsiteY29" fmla="*/ 1832613 h 9433787"/>
              <a:gd name="connsiteX30" fmla="*/ 7412751 w 7965911"/>
              <a:gd name="connsiteY30" fmla="*/ 1949479 h 9433787"/>
              <a:gd name="connsiteX31" fmla="*/ 7399180 w 7965911"/>
              <a:gd name="connsiteY31" fmla="*/ 2028865 h 9433787"/>
              <a:gd name="connsiteX32" fmla="*/ 7345152 w 7965911"/>
              <a:gd name="connsiteY32" fmla="*/ 2147666 h 9433787"/>
              <a:gd name="connsiteX33" fmla="*/ 7334917 w 7965911"/>
              <a:gd name="connsiteY33" fmla="*/ 2164317 h 9433787"/>
              <a:gd name="connsiteX34" fmla="*/ 7336420 w 7965911"/>
              <a:gd name="connsiteY34" fmla="*/ 2254805 h 9433787"/>
              <a:gd name="connsiteX35" fmla="*/ 7336064 w 7965911"/>
              <a:gd name="connsiteY35" fmla="*/ 2274409 h 9433787"/>
              <a:gd name="connsiteX36" fmla="*/ 7325294 w 7965911"/>
              <a:gd name="connsiteY36" fmla="*/ 2577952 h 9433787"/>
              <a:gd name="connsiteX37" fmla="*/ 7906128 w 7965911"/>
              <a:gd name="connsiteY37" fmla="*/ 3009258 h 9433787"/>
              <a:gd name="connsiteX38" fmla="*/ 7965911 w 7965911"/>
              <a:gd name="connsiteY38" fmla="*/ 3141502 h 9433787"/>
              <a:gd name="connsiteX39" fmla="*/ 7965911 w 7965911"/>
              <a:gd name="connsiteY39" fmla="*/ 3317511 h 9433787"/>
              <a:gd name="connsiteX40" fmla="*/ 7857754 w 7965911"/>
              <a:gd name="connsiteY40" fmla="*/ 3428266 h 9433787"/>
              <a:gd name="connsiteX41" fmla="*/ 6421308 w 7965911"/>
              <a:gd name="connsiteY41" fmla="*/ 3426788 h 9433787"/>
              <a:gd name="connsiteX42" fmla="*/ 6421105 w 7965911"/>
              <a:gd name="connsiteY42" fmla="*/ 3426788 h 9433787"/>
              <a:gd name="connsiteX43" fmla="*/ 6412805 w 7965911"/>
              <a:gd name="connsiteY43" fmla="*/ 3426077 h 9433787"/>
              <a:gd name="connsiteX44" fmla="*/ 6412805 w 7965911"/>
              <a:gd name="connsiteY44" fmla="*/ 4209835 h 9433787"/>
              <a:gd name="connsiteX45" fmla="*/ 6785398 w 7965911"/>
              <a:gd name="connsiteY45" fmla="*/ 4479465 h 9433787"/>
              <a:gd name="connsiteX46" fmla="*/ 6832882 w 7965911"/>
              <a:gd name="connsiteY46" fmla="*/ 4573847 h 9433787"/>
              <a:gd name="connsiteX47" fmla="*/ 6837287 w 7965911"/>
              <a:gd name="connsiteY47" fmla="*/ 4833876 h 9433787"/>
              <a:gd name="connsiteX48" fmla="*/ 6809458 w 7965911"/>
              <a:gd name="connsiteY48" fmla="*/ 4902774 h 9433787"/>
              <a:gd name="connsiteX49" fmla="*/ 6748633 w 7965911"/>
              <a:gd name="connsiteY49" fmla="*/ 4928972 h 9433787"/>
              <a:gd name="connsiteX50" fmla="*/ 6461690 w 7965911"/>
              <a:gd name="connsiteY50" fmla="*/ 4928972 h 9433787"/>
              <a:gd name="connsiteX51" fmla="*/ 6361884 w 7965911"/>
              <a:gd name="connsiteY51" fmla="*/ 4830008 h 9433787"/>
              <a:gd name="connsiteX52" fmla="*/ 6361985 w 7965911"/>
              <a:gd name="connsiteY52" fmla="*/ 4766660 h 9433787"/>
              <a:gd name="connsiteX53" fmla="*/ 6361731 w 7965911"/>
              <a:gd name="connsiteY53" fmla="*/ 4748862 h 9433787"/>
              <a:gd name="connsiteX54" fmla="*/ 6314579 w 7965911"/>
              <a:gd name="connsiteY54" fmla="*/ 4690023 h 9433787"/>
              <a:gd name="connsiteX55" fmla="*/ 6261797 w 7965911"/>
              <a:gd name="connsiteY55" fmla="*/ 4751664 h 9433787"/>
              <a:gd name="connsiteX56" fmla="*/ 6260017 w 7965911"/>
              <a:gd name="connsiteY56" fmla="*/ 4775189 h 9433787"/>
              <a:gd name="connsiteX57" fmla="*/ 6260017 w 7965911"/>
              <a:gd name="connsiteY57" fmla="*/ 4830008 h 9433787"/>
              <a:gd name="connsiteX58" fmla="*/ 6164004 w 7965911"/>
              <a:gd name="connsiteY58" fmla="*/ 4928972 h 9433787"/>
              <a:gd name="connsiteX59" fmla="*/ 5897709 w 7965911"/>
              <a:gd name="connsiteY59" fmla="*/ 4928972 h 9433787"/>
              <a:gd name="connsiteX60" fmla="*/ 5801696 w 7965911"/>
              <a:gd name="connsiteY60" fmla="*/ 4830008 h 9433787"/>
              <a:gd name="connsiteX61" fmla="*/ 5801696 w 7965911"/>
              <a:gd name="connsiteY61" fmla="*/ 4775189 h 9433787"/>
              <a:gd name="connsiteX62" fmla="*/ 5800627 w 7965911"/>
              <a:gd name="connsiteY62" fmla="*/ 4750188 h 9433787"/>
              <a:gd name="connsiteX63" fmla="*/ 5800627 w 7965911"/>
              <a:gd name="connsiteY63" fmla="*/ 4750162 h 9433787"/>
              <a:gd name="connsiteX64" fmla="*/ 5751539 w 7965911"/>
              <a:gd name="connsiteY64" fmla="*/ 4690050 h 9433787"/>
              <a:gd name="connsiteX65" fmla="*/ 5700516 w 7965911"/>
              <a:gd name="connsiteY65" fmla="*/ 4749857 h 9433787"/>
              <a:gd name="connsiteX66" fmla="*/ 5699853 w 7965911"/>
              <a:gd name="connsiteY66" fmla="*/ 4770939 h 9433787"/>
              <a:gd name="connsiteX67" fmla="*/ 5699853 w 7965911"/>
              <a:gd name="connsiteY67" fmla="*/ 4830032 h 9433787"/>
              <a:gd name="connsiteX68" fmla="*/ 5600047 w 7965911"/>
              <a:gd name="connsiteY68" fmla="*/ 4928999 h 9433787"/>
              <a:gd name="connsiteX69" fmla="*/ 5313104 w 7965911"/>
              <a:gd name="connsiteY69" fmla="*/ 4928999 h 9433787"/>
              <a:gd name="connsiteX70" fmla="*/ 5252583 w 7965911"/>
              <a:gd name="connsiteY70" fmla="*/ 4902875 h 9433787"/>
              <a:gd name="connsiteX71" fmla="*/ 5224450 w 7965911"/>
              <a:gd name="connsiteY71" fmla="*/ 4833216 h 9433787"/>
              <a:gd name="connsiteX72" fmla="*/ 5228855 w 7965911"/>
              <a:gd name="connsiteY72" fmla="*/ 4570258 h 9433787"/>
              <a:gd name="connsiteX73" fmla="*/ 5276670 w 7965911"/>
              <a:gd name="connsiteY73" fmla="*/ 4478064 h 9433787"/>
              <a:gd name="connsiteX74" fmla="*/ 5648932 w 7965911"/>
              <a:gd name="connsiteY74" fmla="*/ 4209808 h 9433787"/>
              <a:gd name="connsiteX75" fmla="*/ 5648932 w 7965911"/>
              <a:gd name="connsiteY75" fmla="*/ 3429511 h 9433787"/>
              <a:gd name="connsiteX76" fmla="*/ 5623471 w 7965911"/>
              <a:gd name="connsiteY76" fmla="*/ 3430709 h 9433787"/>
              <a:gd name="connsiteX77" fmla="*/ 5623471 w 7965911"/>
              <a:gd name="connsiteY77" fmla="*/ 3426839 h 9433787"/>
              <a:gd name="connsiteX78" fmla="*/ 4751957 w 7965911"/>
              <a:gd name="connsiteY78" fmla="*/ 3427738 h 9433787"/>
              <a:gd name="connsiteX79" fmla="*/ 4758588 w 7965911"/>
              <a:gd name="connsiteY79" fmla="*/ 3485788 h 9433787"/>
              <a:gd name="connsiteX80" fmla="*/ 4768539 w 7965911"/>
              <a:gd name="connsiteY80" fmla="*/ 3761622 h 9433787"/>
              <a:gd name="connsiteX81" fmla="*/ 4768539 w 7965911"/>
              <a:gd name="connsiteY81" fmla="*/ 6962422 h 9433787"/>
              <a:gd name="connsiteX82" fmla="*/ 2384269 w 7965911"/>
              <a:gd name="connsiteY82" fmla="*/ 9433787 h 9433787"/>
              <a:gd name="connsiteX83" fmla="*/ 0 w 7965911"/>
              <a:gd name="connsiteY83" fmla="*/ 6962422 h 9433787"/>
              <a:gd name="connsiteX84" fmla="*/ 0 w 7965911"/>
              <a:gd name="connsiteY84" fmla="*/ 3761622 h 9433787"/>
              <a:gd name="connsiteX85" fmla="*/ 636894 w 7965911"/>
              <a:gd name="connsiteY85" fmla="*/ 1959811 h 9433787"/>
              <a:gd name="connsiteX86" fmla="*/ 2384269 w 7965911"/>
              <a:gd name="connsiteY86" fmla="*/ 1290256 h 9433787"/>
              <a:gd name="connsiteX87" fmla="*/ 4131645 w 7965911"/>
              <a:gd name="connsiteY87" fmla="*/ 1959811 h 9433787"/>
              <a:gd name="connsiteX88" fmla="*/ 4519753 w 7965911"/>
              <a:gd name="connsiteY88" fmla="*/ 2527045 h 9433787"/>
              <a:gd name="connsiteX89" fmla="*/ 4584344 w 7965911"/>
              <a:gd name="connsiteY89" fmla="*/ 2684261 h 9433787"/>
              <a:gd name="connsiteX90" fmla="*/ 4777768 w 7965911"/>
              <a:gd name="connsiteY90" fmla="*/ 2541873 h 9433787"/>
              <a:gd name="connsiteX91" fmla="*/ 4768118 w 7965911"/>
              <a:gd name="connsiteY91" fmla="*/ 2235786 h 9433787"/>
              <a:gd name="connsiteX92" fmla="*/ 4770206 w 7965911"/>
              <a:gd name="connsiteY92" fmla="*/ 2164699 h 9433787"/>
              <a:gd name="connsiteX93" fmla="*/ 4759562 w 7965911"/>
              <a:gd name="connsiteY93" fmla="*/ 2147514 h 9433787"/>
              <a:gd name="connsiteX94" fmla="*/ 4705737 w 7965911"/>
              <a:gd name="connsiteY94" fmla="*/ 2029935 h 9433787"/>
              <a:gd name="connsiteX95" fmla="*/ 4692041 w 7965911"/>
              <a:gd name="connsiteY95" fmla="*/ 1950013 h 9433787"/>
              <a:gd name="connsiteX96" fmla="*/ 4702428 w 7965911"/>
              <a:gd name="connsiteY96" fmla="*/ 1832335 h 9433787"/>
              <a:gd name="connsiteX97" fmla="*/ 4793579 w 7965911"/>
              <a:gd name="connsiteY97" fmla="*/ 1746429 h 9433787"/>
              <a:gd name="connsiteX98" fmla="*/ 5147049 w 7965911"/>
              <a:gd name="connsiteY98" fmla="*/ 1746429 h 9433787"/>
              <a:gd name="connsiteX99" fmla="*/ 5238200 w 7965911"/>
              <a:gd name="connsiteY99" fmla="*/ 1832640 h 9433787"/>
              <a:gd name="connsiteX100" fmla="*/ 5248611 w 7965911"/>
              <a:gd name="connsiteY100" fmla="*/ 1949505 h 9433787"/>
              <a:gd name="connsiteX101" fmla="*/ 5235043 w 7965911"/>
              <a:gd name="connsiteY101" fmla="*/ 2028892 h 9433787"/>
              <a:gd name="connsiteX102" fmla="*/ 5181015 w 7965911"/>
              <a:gd name="connsiteY102" fmla="*/ 2147690 h 9433787"/>
              <a:gd name="connsiteX103" fmla="*/ 5170778 w 7965911"/>
              <a:gd name="connsiteY103" fmla="*/ 2164343 h 9433787"/>
              <a:gd name="connsiteX104" fmla="*/ 5172333 w 7965911"/>
              <a:gd name="connsiteY104" fmla="*/ 2251418 h 9433787"/>
              <a:gd name="connsiteX105" fmla="*/ 5419250 w 7965911"/>
              <a:gd name="connsiteY105" fmla="*/ 2069653 h 9433787"/>
              <a:gd name="connsiteX106" fmla="*/ 5455508 w 7965911"/>
              <a:gd name="connsiteY106" fmla="*/ 1820801 h 9433787"/>
              <a:gd name="connsiteX107" fmla="*/ 5593554 w 7965911"/>
              <a:gd name="connsiteY107" fmla="*/ 1580198 h 9433787"/>
              <a:gd name="connsiteX108" fmla="*/ 5654051 w 7965911"/>
              <a:gd name="connsiteY108" fmla="*/ 1360241 h 9433787"/>
              <a:gd name="connsiteX109" fmla="*/ 5799023 w 7965911"/>
              <a:gd name="connsiteY109" fmla="*/ 392783 h 9433787"/>
              <a:gd name="connsiteX110" fmla="*/ 6042327 w 7965911"/>
              <a:gd name="connsiteY110" fmla="*/ 0 h 943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7965911" h="9433787">
                <a:moveTo>
                  <a:pt x="2384269" y="2760010"/>
                </a:moveTo>
                <a:cubicBezTo>
                  <a:pt x="2086690" y="2760010"/>
                  <a:pt x="1937899" y="2992269"/>
                  <a:pt x="1937899" y="3456784"/>
                </a:cubicBezTo>
                <a:lnTo>
                  <a:pt x="1937899" y="7354356"/>
                </a:lnTo>
                <a:cubicBezTo>
                  <a:pt x="1937899" y="7543066"/>
                  <a:pt x="1974190" y="7691856"/>
                  <a:pt x="2046771" y="7800727"/>
                </a:cubicBezTo>
                <a:cubicBezTo>
                  <a:pt x="2119351" y="7909597"/>
                  <a:pt x="2231851" y="7964032"/>
                  <a:pt x="2384269" y="7964032"/>
                </a:cubicBezTo>
                <a:cubicBezTo>
                  <a:pt x="2536689" y="7964032"/>
                  <a:pt x="2649188" y="7909597"/>
                  <a:pt x="2721769" y="7800727"/>
                </a:cubicBezTo>
                <a:cubicBezTo>
                  <a:pt x="2794349" y="7691856"/>
                  <a:pt x="2830640" y="7543066"/>
                  <a:pt x="2830640" y="7354356"/>
                </a:cubicBezTo>
                <a:lnTo>
                  <a:pt x="2830640" y="3456784"/>
                </a:lnTo>
                <a:cubicBezTo>
                  <a:pt x="2830640" y="2992269"/>
                  <a:pt x="2681850" y="2760010"/>
                  <a:pt x="2384269" y="2760010"/>
                </a:cubicBezTo>
                <a:close/>
                <a:moveTo>
                  <a:pt x="6052332" y="1542719"/>
                </a:moveTo>
                <a:cubicBezTo>
                  <a:pt x="5929457" y="1542719"/>
                  <a:pt x="5829830" y="1708926"/>
                  <a:pt x="5829830" y="1913962"/>
                </a:cubicBezTo>
                <a:cubicBezTo>
                  <a:pt x="5829830" y="2118998"/>
                  <a:pt x="5929433" y="2285205"/>
                  <a:pt x="6052332" y="2285205"/>
                </a:cubicBezTo>
                <a:cubicBezTo>
                  <a:pt x="6175230" y="2285205"/>
                  <a:pt x="6274833" y="2118998"/>
                  <a:pt x="6274833" y="1913962"/>
                </a:cubicBezTo>
                <a:cubicBezTo>
                  <a:pt x="6274833" y="1708926"/>
                  <a:pt x="6175206" y="1542719"/>
                  <a:pt x="6052332" y="1542719"/>
                </a:cubicBezTo>
                <a:close/>
                <a:moveTo>
                  <a:pt x="6042327" y="0"/>
                </a:moveTo>
                <a:cubicBezTo>
                  <a:pt x="6128893" y="0"/>
                  <a:pt x="6216884" y="215806"/>
                  <a:pt x="6275496" y="396806"/>
                </a:cubicBezTo>
                <a:cubicBezTo>
                  <a:pt x="6339708" y="595197"/>
                  <a:pt x="6416242" y="915238"/>
                  <a:pt x="6416242" y="1312885"/>
                </a:cubicBezTo>
                <a:cubicBezTo>
                  <a:pt x="6416242" y="1490346"/>
                  <a:pt x="6444326" y="1518811"/>
                  <a:pt x="6486846" y="1561890"/>
                </a:cubicBezTo>
                <a:cubicBezTo>
                  <a:pt x="6530331" y="1605987"/>
                  <a:pt x="6584463" y="1660830"/>
                  <a:pt x="6628178" y="1817949"/>
                </a:cubicBezTo>
                <a:cubicBezTo>
                  <a:pt x="6642256" y="1868539"/>
                  <a:pt x="6655344" y="1968548"/>
                  <a:pt x="6666878" y="2089004"/>
                </a:cubicBezTo>
                <a:lnTo>
                  <a:pt x="6933145" y="2286731"/>
                </a:lnTo>
                <a:cubicBezTo>
                  <a:pt x="6932816" y="2269902"/>
                  <a:pt x="6932485" y="2253225"/>
                  <a:pt x="6932255" y="2235759"/>
                </a:cubicBezTo>
                <a:cubicBezTo>
                  <a:pt x="6931924" y="2211293"/>
                  <a:pt x="6932103" y="2187131"/>
                  <a:pt x="6934343" y="2164672"/>
                </a:cubicBezTo>
                <a:cubicBezTo>
                  <a:pt x="6930218" y="2159302"/>
                  <a:pt x="6926476" y="2153649"/>
                  <a:pt x="6923702" y="2147487"/>
                </a:cubicBezTo>
                <a:lnTo>
                  <a:pt x="6869877" y="2029911"/>
                </a:lnTo>
                <a:cubicBezTo>
                  <a:pt x="6859388" y="2006663"/>
                  <a:pt x="6853964" y="1974686"/>
                  <a:pt x="6856178" y="1949989"/>
                </a:cubicBezTo>
                <a:lnTo>
                  <a:pt x="6866568" y="1832308"/>
                </a:lnTo>
                <a:cubicBezTo>
                  <a:pt x="6870818" y="1784902"/>
                  <a:pt x="6911708" y="1746405"/>
                  <a:pt x="6957716" y="1746405"/>
                </a:cubicBezTo>
                <a:lnTo>
                  <a:pt x="7311189" y="1746405"/>
                </a:lnTo>
                <a:cubicBezTo>
                  <a:pt x="7357170" y="1746405"/>
                  <a:pt x="7398060" y="1785078"/>
                  <a:pt x="7402337" y="1832613"/>
                </a:cubicBezTo>
                <a:lnTo>
                  <a:pt x="7412751" y="1949479"/>
                </a:lnTo>
                <a:cubicBezTo>
                  <a:pt x="7414967" y="1974049"/>
                  <a:pt x="7409517" y="2006003"/>
                  <a:pt x="7399180" y="2028865"/>
                </a:cubicBezTo>
                <a:lnTo>
                  <a:pt x="7345152" y="2147666"/>
                </a:lnTo>
                <a:cubicBezTo>
                  <a:pt x="7342480" y="2153624"/>
                  <a:pt x="7338890" y="2159099"/>
                  <a:pt x="7334917" y="2164317"/>
                </a:cubicBezTo>
                <a:cubicBezTo>
                  <a:pt x="7337336" y="2190721"/>
                  <a:pt x="7337235" y="2220841"/>
                  <a:pt x="7336420" y="2254805"/>
                </a:cubicBezTo>
                <a:lnTo>
                  <a:pt x="7336064" y="2274409"/>
                </a:lnTo>
                <a:cubicBezTo>
                  <a:pt x="7334078" y="2389593"/>
                  <a:pt x="7330386" y="2489934"/>
                  <a:pt x="7325294" y="2577952"/>
                </a:cubicBezTo>
                <a:lnTo>
                  <a:pt x="7906128" y="3009258"/>
                </a:lnTo>
                <a:cubicBezTo>
                  <a:pt x="7950178" y="3041848"/>
                  <a:pt x="7965836" y="3100890"/>
                  <a:pt x="7965911" y="3141502"/>
                </a:cubicBezTo>
                <a:lnTo>
                  <a:pt x="7965911" y="3317511"/>
                </a:lnTo>
                <a:cubicBezTo>
                  <a:pt x="7965911" y="3382819"/>
                  <a:pt x="7919395" y="3428215"/>
                  <a:pt x="7857754" y="3428266"/>
                </a:cubicBezTo>
                <a:lnTo>
                  <a:pt x="6421308" y="3426788"/>
                </a:lnTo>
                <a:lnTo>
                  <a:pt x="6421105" y="3426788"/>
                </a:lnTo>
                <a:cubicBezTo>
                  <a:pt x="6418253" y="3426788"/>
                  <a:pt x="6415606" y="3426253"/>
                  <a:pt x="6412805" y="3426077"/>
                </a:cubicBezTo>
                <a:lnTo>
                  <a:pt x="6412805" y="4209835"/>
                </a:lnTo>
                <a:lnTo>
                  <a:pt x="6785398" y="4479465"/>
                </a:lnTo>
                <a:cubicBezTo>
                  <a:pt x="6815772" y="4501207"/>
                  <a:pt x="6832348" y="4543471"/>
                  <a:pt x="6832882" y="4573847"/>
                </a:cubicBezTo>
                <a:lnTo>
                  <a:pt x="6837287" y="4833876"/>
                </a:lnTo>
                <a:cubicBezTo>
                  <a:pt x="6837720" y="4858805"/>
                  <a:pt x="6827333" y="4884594"/>
                  <a:pt x="6809458" y="4902774"/>
                </a:cubicBezTo>
                <a:cubicBezTo>
                  <a:pt x="6792858" y="4919681"/>
                  <a:pt x="6771268" y="4928972"/>
                  <a:pt x="6748633" y="4928972"/>
                </a:cubicBezTo>
                <a:lnTo>
                  <a:pt x="6461690" y="4928972"/>
                </a:lnTo>
                <a:cubicBezTo>
                  <a:pt x="6412270" y="4928972"/>
                  <a:pt x="6361884" y="4879018"/>
                  <a:pt x="6361884" y="4830008"/>
                </a:cubicBezTo>
                <a:lnTo>
                  <a:pt x="6361985" y="4766660"/>
                </a:lnTo>
                <a:cubicBezTo>
                  <a:pt x="6362063" y="4761797"/>
                  <a:pt x="6362188" y="4753115"/>
                  <a:pt x="6361731" y="4748862"/>
                </a:cubicBezTo>
                <a:cubicBezTo>
                  <a:pt x="6350224" y="4720296"/>
                  <a:pt x="6326060" y="4690023"/>
                  <a:pt x="6314579" y="4690023"/>
                </a:cubicBezTo>
                <a:cubicBezTo>
                  <a:pt x="6301058" y="4690023"/>
                  <a:pt x="6273382" y="4724752"/>
                  <a:pt x="6261797" y="4751664"/>
                </a:cubicBezTo>
                <a:cubicBezTo>
                  <a:pt x="6261289" y="4753447"/>
                  <a:pt x="6260017" y="4762460"/>
                  <a:pt x="6260017" y="4775189"/>
                </a:cubicBezTo>
                <a:lnTo>
                  <a:pt x="6260017" y="4830008"/>
                </a:lnTo>
                <a:cubicBezTo>
                  <a:pt x="6260017" y="4874843"/>
                  <a:pt x="6217165" y="4928972"/>
                  <a:pt x="6164004" y="4928972"/>
                </a:cubicBezTo>
                <a:lnTo>
                  <a:pt x="5897709" y="4928972"/>
                </a:lnTo>
                <a:cubicBezTo>
                  <a:pt x="5844521" y="4928972"/>
                  <a:pt x="5801696" y="4874843"/>
                  <a:pt x="5801696" y="4830008"/>
                </a:cubicBezTo>
                <a:lnTo>
                  <a:pt x="5801696" y="4775189"/>
                </a:lnTo>
                <a:cubicBezTo>
                  <a:pt x="5801696" y="4768801"/>
                  <a:pt x="5801696" y="4755764"/>
                  <a:pt x="5800627" y="4750188"/>
                </a:cubicBezTo>
                <a:lnTo>
                  <a:pt x="5800627" y="4750162"/>
                </a:lnTo>
                <a:cubicBezTo>
                  <a:pt x="5788660" y="4721087"/>
                  <a:pt x="5763378" y="4690050"/>
                  <a:pt x="5751539" y="4690050"/>
                </a:cubicBezTo>
                <a:cubicBezTo>
                  <a:pt x="5738452" y="4690050"/>
                  <a:pt x="5712101" y="4723351"/>
                  <a:pt x="5700516" y="4749857"/>
                </a:cubicBezTo>
                <a:cubicBezTo>
                  <a:pt x="5699776" y="4754797"/>
                  <a:pt x="5699853" y="4765566"/>
                  <a:pt x="5699853" y="4770939"/>
                </a:cubicBezTo>
                <a:lnTo>
                  <a:pt x="5699853" y="4830032"/>
                </a:lnTo>
                <a:cubicBezTo>
                  <a:pt x="5699853" y="4879045"/>
                  <a:pt x="5649493" y="4928999"/>
                  <a:pt x="5600047" y="4928999"/>
                </a:cubicBezTo>
                <a:lnTo>
                  <a:pt x="5313104" y="4928999"/>
                </a:lnTo>
                <a:cubicBezTo>
                  <a:pt x="5290624" y="4928999"/>
                  <a:pt x="5269135" y="4919731"/>
                  <a:pt x="5252583" y="4902875"/>
                </a:cubicBezTo>
                <a:cubicBezTo>
                  <a:pt x="5234532" y="4884519"/>
                  <a:pt x="5223993" y="4858447"/>
                  <a:pt x="5224450" y="4833216"/>
                </a:cubicBezTo>
                <a:lnTo>
                  <a:pt x="5228855" y="4570258"/>
                </a:lnTo>
                <a:cubicBezTo>
                  <a:pt x="5229467" y="4535604"/>
                  <a:pt x="5249122" y="4497692"/>
                  <a:pt x="5276670" y="4478064"/>
                </a:cubicBezTo>
                <a:lnTo>
                  <a:pt x="5648932" y="4209808"/>
                </a:lnTo>
                <a:lnTo>
                  <a:pt x="5648932" y="3429511"/>
                </a:lnTo>
                <a:cubicBezTo>
                  <a:pt x="5644070" y="3430046"/>
                  <a:pt x="5648932" y="3430709"/>
                  <a:pt x="5623471" y="3430709"/>
                </a:cubicBezTo>
                <a:lnTo>
                  <a:pt x="5623471" y="3426839"/>
                </a:lnTo>
                <a:lnTo>
                  <a:pt x="4751957" y="3427738"/>
                </a:lnTo>
                <a:lnTo>
                  <a:pt x="4758588" y="3485788"/>
                </a:lnTo>
                <a:cubicBezTo>
                  <a:pt x="4765222" y="3575322"/>
                  <a:pt x="4768539" y="3667267"/>
                  <a:pt x="4768539" y="3761622"/>
                </a:cubicBezTo>
                <a:lnTo>
                  <a:pt x="4768539" y="6962422"/>
                </a:lnTo>
                <a:cubicBezTo>
                  <a:pt x="4768539" y="8609999"/>
                  <a:pt x="3973782" y="9433787"/>
                  <a:pt x="2384269" y="9433787"/>
                </a:cubicBezTo>
                <a:cubicBezTo>
                  <a:pt x="794757" y="9433787"/>
                  <a:pt x="0" y="8609999"/>
                  <a:pt x="0" y="6962422"/>
                </a:cubicBezTo>
                <a:lnTo>
                  <a:pt x="0" y="3761622"/>
                </a:lnTo>
                <a:cubicBezTo>
                  <a:pt x="0" y="3006784"/>
                  <a:pt x="212298" y="2406181"/>
                  <a:pt x="636894" y="1959811"/>
                </a:cubicBezTo>
                <a:cubicBezTo>
                  <a:pt x="1061490" y="1513441"/>
                  <a:pt x="1643949" y="1290256"/>
                  <a:pt x="2384269" y="1290256"/>
                </a:cubicBezTo>
                <a:cubicBezTo>
                  <a:pt x="3124590" y="1290256"/>
                  <a:pt x="3707049" y="1513441"/>
                  <a:pt x="4131645" y="1959811"/>
                </a:cubicBezTo>
                <a:cubicBezTo>
                  <a:pt x="4290869" y="2127200"/>
                  <a:pt x="4420238" y="2316279"/>
                  <a:pt x="4519753" y="2527045"/>
                </a:cubicBezTo>
                <a:lnTo>
                  <a:pt x="4584344" y="2684261"/>
                </a:lnTo>
                <a:lnTo>
                  <a:pt x="4777768" y="2541873"/>
                </a:lnTo>
                <a:cubicBezTo>
                  <a:pt x="4773031" y="2452583"/>
                  <a:pt x="4769695" y="2351427"/>
                  <a:pt x="4768118" y="2235786"/>
                </a:cubicBezTo>
                <a:cubicBezTo>
                  <a:pt x="4767787" y="2211317"/>
                  <a:pt x="4767963" y="2187155"/>
                  <a:pt x="4770206" y="2164699"/>
                </a:cubicBezTo>
                <a:cubicBezTo>
                  <a:pt x="4766081" y="2159326"/>
                  <a:pt x="4762336" y="2153675"/>
                  <a:pt x="4759562" y="2147514"/>
                </a:cubicBezTo>
                <a:lnTo>
                  <a:pt x="4705737" y="2029935"/>
                </a:lnTo>
                <a:cubicBezTo>
                  <a:pt x="4695248" y="2006690"/>
                  <a:pt x="4689825" y="1974710"/>
                  <a:pt x="4692041" y="1950013"/>
                </a:cubicBezTo>
                <a:lnTo>
                  <a:pt x="4702428" y="1832335"/>
                </a:lnTo>
                <a:cubicBezTo>
                  <a:pt x="4706681" y="1784926"/>
                  <a:pt x="4747570" y="1746429"/>
                  <a:pt x="4793579" y="1746429"/>
                </a:cubicBezTo>
                <a:lnTo>
                  <a:pt x="5147049" y="1746429"/>
                </a:lnTo>
                <a:cubicBezTo>
                  <a:pt x="5193031" y="1746429"/>
                  <a:pt x="5233923" y="1785105"/>
                  <a:pt x="5238200" y="1832640"/>
                </a:cubicBezTo>
                <a:lnTo>
                  <a:pt x="5248611" y="1949505"/>
                </a:lnTo>
                <a:cubicBezTo>
                  <a:pt x="5250827" y="1974073"/>
                  <a:pt x="5245380" y="2006027"/>
                  <a:pt x="5235043" y="2028892"/>
                </a:cubicBezTo>
                <a:lnTo>
                  <a:pt x="5181015" y="2147690"/>
                </a:lnTo>
                <a:cubicBezTo>
                  <a:pt x="5178316" y="2153649"/>
                  <a:pt x="5174726" y="2159123"/>
                  <a:pt x="5170778" y="2164343"/>
                </a:cubicBezTo>
                <a:cubicBezTo>
                  <a:pt x="5173122" y="2189855"/>
                  <a:pt x="5173095" y="2218855"/>
                  <a:pt x="5172333" y="2251418"/>
                </a:cubicBezTo>
                <a:lnTo>
                  <a:pt x="5419250" y="2069653"/>
                </a:lnTo>
                <a:cubicBezTo>
                  <a:pt x="5430148" y="1959486"/>
                  <a:pt x="5442370" y="1868488"/>
                  <a:pt x="5455508" y="1820801"/>
                </a:cubicBezTo>
                <a:cubicBezTo>
                  <a:pt x="5498231" y="1665922"/>
                  <a:pt x="5553328" y="1616377"/>
                  <a:pt x="5593554" y="1580198"/>
                </a:cubicBezTo>
                <a:cubicBezTo>
                  <a:pt x="5629988" y="1547429"/>
                  <a:pt x="5654051" y="1525788"/>
                  <a:pt x="5654051" y="1360241"/>
                </a:cubicBezTo>
                <a:cubicBezTo>
                  <a:pt x="5654051" y="922570"/>
                  <a:pt x="5732876" y="592574"/>
                  <a:pt x="5799023" y="392783"/>
                </a:cubicBezTo>
                <a:cubicBezTo>
                  <a:pt x="5838106" y="274696"/>
                  <a:pt x="5940101" y="0"/>
                  <a:pt x="6042327" y="0"/>
                </a:cubicBezTo>
                <a:close/>
              </a:path>
            </a:pathLst>
          </a:custGeom>
          <a:pattFill prst="pct20">
            <a:fgClr>
              <a:schemeClr val="accent1"/>
            </a:fgClr>
            <a:bgClr>
              <a:schemeClr val="bg1"/>
            </a:bgClr>
          </a:pattFill>
        </p:spPr>
        <p:txBody>
          <a:bodyPr wrap="square">
            <a:noAutofit/>
          </a:bodyPr>
          <a:lstStyle>
            <a:lvl1pPr>
              <a:defRPr sz="1400"/>
            </a:lvl1pPr>
          </a:lstStyle>
          <a:p>
            <a:r>
              <a:rPr lang="en-US" dirty="0"/>
              <a:t>Drag picture here</a:t>
            </a:r>
          </a:p>
        </p:txBody>
      </p:sp>
    </p:spTree>
    <p:extLst>
      <p:ext uri="{BB962C8B-B14F-4D97-AF65-F5344CB8AC3E}">
        <p14:creationId xmlns:p14="http://schemas.microsoft.com/office/powerpoint/2010/main" val="9378487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5_Title Slide">
    <p:bg>
      <p:bgPr>
        <a:solidFill>
          <a:schemeClr val="bg1"/>
        </a:solidFill>
        <a:effectLst/>
      </p:bgPr>
    </p:bg>
    <p:spTree>
      <p:nvGrpSpPr>
        <p:cNvPr id="1" name=""/>
        <p:cNvGrpSpPr/>
        <p:nvPr/>
      </p:nvGrpSpPr>
      <p:grpSpPr>
        <a:xfrm>
          <a:off x="0" y="0"/>
          <a:ext cx="0" cy="0"/>
          <a:chOff x="0" y="0"/>
          <a:chExt cx="0" cy="0"/>
        </a:xfrm>
      </p:grpSpPr>
      <p:sp>
        <p:nvSpPr>
          <p:cNvPr id="3" name="Isosceles Triangle 1">
            <a:extLst>
              <a:ext uri="{FF2B5EF4-FFF2-40B4-BE49-F238E27FC236}">
                <a16:creationId xmlns:a16="http://schemas.microsoft.com/office/drawing/2014/main" id="{7251F187-1A12-5A46-9CC0-ABABCDDF00F9}"/>
              </a:ext>
            </a:extLst>
          </p:cNvPr>
          <p:cNvSpPr/>
          <p:nvPr userDrawn="1"/>
        </p:nvSpPr>
        <p:spPr>
          <a:xfrm flipH="1">
            <a:off x="6096000" y="1610064"/>
            <a:ext cx="6095999" cy="5247937"/>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dirty="0"/>
          </a:p>
        </p:txBody>
      </p:sp>
      <p:sp>
        <p:nvSpPr>
          <p:cNvPr id="43" name="Picture Placeholder 42">
            <a:extLst>
              <a:ext uri="{FF2B5EF4-FFF2-40B4-BE49-F238E27FC236}">
                <a16:creationId xmlns:a16="http://schemas.microsoft.com/office/drawing/2014/main" id="{ABC3EC07-501F-4BA3-A2CE-67989E3A1516}"/>
              </a:ext>
            </a:extLst>
          </p:cNvPr>
          <p:cNvSpPr>
            <a:spLocks noGrp="1"/>
          </p:cNvSpPr>
          <p:nvPr>
            <p:ph type="pic" sz="quarter" idx="13" hasCustomPrompt="1"/>
          </p:nvPr>
        </p:nvSpPr>
        <p:spPr>
          <a:xfrm>
            <a:off x="6956408" y="3387"/>
            <a:ext cx="5235592" cy="6854613"/>
          </a:xfrm>
          <a:custGeom>
            <a:avLst/>
            <a:gdLst>
              <a:gd name="connsiteX0" fmla="*/ 5007882 w 7141714"/>
              <a:gd name="connsiteY0" fmla="*/ 6996813 h 9351997"/>
              <a:gd name="connsiteX1" fmla="*/ 6658606 w 7141714"/>
              <a:gd name="connsiteY1" fmla="*/ 7478321 h 9351997"/>
              <a:gd name="connsiteX2" fmla="*/ 6403714 w 7141714"/>
              <a:gd name="connsiteY2" fmla="*/ 8115658 h 9351997"/>
              <a:gd name="connsiteX3" fmla="*/ 6029038 w 7141714"/>
              <a:gd name="connsiteY3" fmla="*/ 8244055 h 9351997"/>
              <a:gd name="connsiteX4" fmla="*/ 5732014 w 7141714"/>
              <a:gd name="connsiteY4" fmla="*/ 8343115 h 9351997"/>
              <a:gd name="connsiteX5" fmla="*/ 5655734 w 7141714"/>
              <a:gd name="connsiteY5" fmla="*/ 8343115 h 9351997"/>
              <a:gd name="connsiteX6" fmla="*/ 5358554 w 7141714"/>
              <a:gd name="connsiteY6" fmla="*/ 8243979 h 9351997"/>
              <a:gd name="connsiteX7" fmla="*/ 5007958 w 7141714"/>
              <a:gd name="connsiteY7" fmla="*/ 8117563 h 9351997"/>
              <a:gd name="connsiteX8" fmla="*/ 5007882 w 7141714"/>
              <a:gd name="connsiteY8" fmla="*/ 8117563 h 9351997"/>
              <a:gd name="connsiteX9" fmla="*/ 4855638 w 7141714"/>
              <a:gd name="connsiteY9" fmla="*/ 6996813 h 9351997"/>
              <a:gd name="connsiteX10" fmla="*/ 4855638 w 7141714"/>
              <a:gd name="connsiteY10" fmla="*/ 8117563 h 9351997"/>
              <a:gd name="connsiteX11" fmla="*/ 4505038 w 7141714"/>
              <a:gd name="connsiteY11" fmla="*/ 8243979 h 9351997"/>
              <a:gd name="connsiteX12" fmla="*/ 4208014 w 7141714"/>
              <a:gd name="connsiteY12" fmla="*/ 8343038 h 9351997"/>
              <a:gd name="connsiteX13" fmla="*/ 4131658 w 7141714"/>
              <a:gd name="connsiteY13" fmla="*/ 8343038 h 9351997"/>
              <a:gd name="connsiteX14" fmla="*/ 3834558 w 7141714"/>
              <a:gd name="connsiteY14" fmla="*/ 8243902 h 9351997"/>
              <a:gd name="connsiteX15" fmla="*/ 3459806 w 7141714"/>
              <a:gd name="connsiteY15" fmla="*/ 8115505 h 9351997"/>
              <a:gd name="connsiteX16" fmla="*/ 3204914 w 7141714"/>
              <a:gd name="connsiteY16" fmla="*/ 7478245 h 9351997"/>
              <a:gd name="connsiteX17" fmla="*/ 4855634 w 7141714"/>
              <a:gd name="connsiteY17" fmla="*/ 6541213 h 9351997"/>
              <a:gd name="connsiteX18" fmla="*/ 4855634 w 7141714"/>
              <a:gd name="connsiteY18" fmla="*/ 6838012 h 9351997"/>
              <a:gd name="connsiteX19" fmla="*/ 3148070 w 7141714"/>
              <a:gd name="connsiteY19" fmla="*/ 7336055 h 9351997"/>
              <a:gd name="connsiteX20" fmla="*/ 3052058 w 7141714"/>
              <a:gd name="connsiteY20" fmla="*/ 7096101 h 9351997"/>
              <a:gd name="connsiteX21" fmla="*/ 5007958 w 7141714"/>
              <a:gd name="connsiteY21" fmla="*/ 6541137 h 9351997"/>
              <a:gd name="connsiteX22" fmla="*/ 6811538 w 7141714"/>
              <a:gd name="connsiteY22" fmla="*/ 7096101 h 9351997"/>
              <a:gd name="connsiteX23" fmla="*/ 6715526 w 7141714"/>
              <a:gd name="connsiteY23" fmla="*/ 7336055 h 9351997"/>
              <a:gd name="connsiteX24" fmla="*/ 5007958 w 7141714"/>
              <a:gd name="connsiteY24" fmla="*/ 6838012 h 9351997"/>
              <a:gd name="connsiteX25" fmla="*/ 6151038 w 7141714"/>
              <a:gd name="connsiteY25" fmla="*/ 6057115 h 9351997"/>
              <a:gd name="connsiteX26" fmla="*/ 6531962 w 7141714"/>
              <a:gd name="connsiteY26" fmla="*/ 6057115 h 9351997"/>
              <a:gd name="connsiteX27" fmla="*/ 6608162 w 7141714"/>
              <a:gd name="connsiteY27" fmla="*/ 6133315 h 9351997"/>
              <a:gd name="connsiteX28" fmla="*/ 6608238 w 7141714"/>
              <a:gd name="connsiteY28" fmla="*/ 6514239 h 9351997"/>
              <a:gd name="connsiteX29" fmla="*/ 6379714 w 7141714"/>
              <a:gd name="connsiteY29" fmla="*/ 6514239 h 9351997"/>
              <a:gd name="connsiteX30" fmla="*/ 6379714 w 7141714"/>
              <a:gd name="connsiteY30" fmla="*/ 6666563 h 9351997"/>
              <a:gd name="connsiteX31" fmla="*/ 6608238 w 7141714"/>
              <a:gd name="connsiteY31" fmla="*/ 6666563 h 9351997"/>
              <a:gd name="connsiteX32" fmla="*/ 6608314 w 7141714"/>
              <a:gd name="connsiteY32" fmla="*/ 6874131 h 9351997"/>
              <a:gd name="connsiteX33" fmla="*/ 6151038 w 7141714"/>
              <a:gd name="connsiteY33" fmla="*/ 6733466 h 9351997"/>
              <a:gd name="connsiteX34" fmla="*/ 6151038 w 7141714"/>
              <a:gd name="connsiteY34" fmla="*/ 6361763 h 9351997"/>
              <a:gd name="connsiteX35" fmla="*/ 6379562 w 7141714"/>
              <a:gd name="connsiteY35" fmla="*/ 6361763 h 9351997"/>
              <a:gd name="connsiteX36" fmla="*/ 6379562 w 7141714"/>
              <a:gd name="connsiteY36" fmla="*/ 6209439 h 9351997"/>
              <a:gd name="connsiteX37" fmla="*/ 6151038 w 7141714"/>
              <a:gd name="connsiteY37" fmla="*/ 6209439 h 9351997"/>
              <a:gd name="connsiteX38" fmla="*/ 3331638 w 7141714"/>
              <a:gd name="connsiteY38" fmla="*/ 6057038 h 9351997"/>
              <a:gd name="connsiteX39" fmla="*/ 3712638 w 7141714"/>
              <a:gd name="connsiteY39" fmla="*/ 6057038 h 9351997"/>
              <a:gd name="connsiteX40" fmla="*/ 3712638 w 7141714"/>
              <a:gd name="connsiteY40" fmla="*/ 6209438 h 9351997"/>
              <a:gd name="connsiteX41" fmla="*/ 3484038 w 7141714"/>
              <a:gd name="connsiteY41" fmla="*/ 6209438 h 9351997"/>
              <a:gd name="connsiteX42" fmla="*/ 3484038 w 7141714"/>
              <a:gd name="connsiteY42" fmla="*/ 6361762 h 9351997"/>
              <a:gd name="connsiteX43" fmla="*/ 3712638 w 7141714"/>
              <a:gd name="connsiteY43" fmla="*/ 6361762 h 9351997"/>
              <a:gd name="connsiteX44" fmla="*/ 3712638 w 7141714"/>
              <a:gd name="connsiteY44" fmla="*/ 6733389 h 9351997"/>
              <a:gd name="connsiteX45" fmla="*/ 3255438 w 7141714"/>
              <a:gd name="connsiteY45" fmla="*/ 6874054 h 9351997"/>
              <a:gd name="connsiteX46" fmla="*/ 3255438 w 7141714"/>
              <a:gd name="connsiteY46" fmla="*/ 6666638 h 9351997"/>
              <a:gd name="connsiteX47" fmla="*/ 3484114 w 7141714"/>
              <a:gd name="connsiteY47" fmla="*/ 6666638 h 9351997"/>
              <a:gd name="connsiteX48" fmla="*/ 3484114 w 7141714"/>
              <a:gd name="connsiteY48" fmla="*/ 6514314 h 9351997"/>
              <a:gd name="connsiteX49" fmla="*/ 3255438 w 7141714"/>
              <a:gd name="connsiteY49" fmla="*/ 6514314 h 9351997"/>
              <a:gd name="connsiteX50" fmla="*/ 3255438 w 7141714"/>
              <a:gd name="connsiteY50" fmla="*/ 6133238 h 9351997"/>
              <a:gd name="connsiteX51" fmla="*/ 3331638 w 7141714"/>
              <a:gd name="connsiteY51" fmla="*/ 6057038 h 9351997"/>
              <a:gd name="connsiteX52" fmla="*/ 5236638 w 7141714"/>
              <a:gd name="connsiteY52" fmla="*/ 5904639 h 9351997"/>
              <a:gd name="connsiteX53" fmla="*/ 5693838 w 7141714"/>
              <a:gd name="connsiteY53" fmla="*/ 5904639 h 9351997"/>
              <a:gd name="connsiteX54" fmla="*/ 5693838 w 7141714"/>
              <a:gd name="connsiteY54" fmla="*/ 6056963 h 9351997"/>
              <a:gd name="connsiteX55" fmla="*/ 5236638 w 7141714"/>
              <a:gd name="connsiteY55" fmla="*/ 6056963 h 9351997"/>
              <a:gd name="connsiteX56" fmla="*/ 4779438 w 7141714"/>
              <a:gd name="connsiteY56" fmla="*/ 5904639 h 9351997"/>
              <a:gd name="connsiteX57" fmla="*/ 5084314 w 7141714"/>
              <a:gd name="connsiteY57" fmla="*/ 5904639 h 9351997"/>
              <a:gd name="connsiteX58" fmla="*/ 5084314 w 7141714"/>
              <a:gd name="connsiteY58" fmla="*/ 6056963 h 9351997"/>
              <a:gd name="connsiteX59" fmla="*/ 4779438 w 7141714"/>
              <a:gd name="connsiteY59" fmla="*/ 6056963 h 9351997"/>
              <a:gd name="connsiteX60" fmla="*/ 4169914 w 7141714"/>
              <a:gd name="connsiteY60" fmla="*/ 5904639 h 9351997"/>
              <a:gd name="connsiteX61" fmla="*/ 4627114 w 7141714"/>
              <a:gd name="connsiteY61" fmla="*/ 5904639 h 9351997"/>
              <a:gd name="connsiteX62" fmla="*/ 4627114 w 7141714"/>
              <a:gd name="connsiteY62" fmla="*/ 6056963 h 9351997"/>
              <a:gd name="connsiteX63" fmla="*/ 4169914 w 7141714"/>
              <a:gd name="connsiteY63" fmla="*/ 6056963 h 9351997"/>
              <a:gd name="connsiteX64" fmla="*/ 4093714 w 7141714"/>
              <a:gd name="connsiteY64" fmla="*/ 5752239 h 9351997"/>
              <a:gd name="connsiteX65" fmla="*/ 4017514 w 7141714"/>
              <a:gd name="connsiteY65" fmla="*/ 5828439 h 9351997"/>
              <a:gd name="connsiteX66" fmla="*/ 4017514 w 7141714"/>
              <a:gd name="connsiteY66" fmla="*/ 6133163 h 9351997"/>
              <a:gd name="connsiteX67" fmla="*/ 4093714 w 7141714"/>
              <a:gd name="connsiteY67" fmla="*/ 6209363 h 9351997"/>
              <a:gd name="connsiteX68" fmla="*/ 5770038 w 7141714"/>
              <a:gd name="connsiteY68" fmla="*/ 6209363 h 9351997"/>
              <a:gd name="connsiteX69" fmla="*/ 5846238 w 7141714"/>
              <a:gd name="connsiteY69" fmla="*/ 6133163 h 9351997"/>
              <a:gd name="connsiteX70" fmla="*/ 5846238 w 7141714"/>
              <a:gd name="connsiteY70" fmla="*/ 5828439 h 9351997"/>
              <a:gd name="connsiteX71" fmla="*/ 5770038 w 7141714"/>
              <a:gd name="connsiteY71" fmla="*/ 5752239 h 9351997"/>
              <a:gd name="connsiteX72" fmla="*/ 4093638 w 7141714"/>
              <a:gd name="connsiteY72" fmla="*/ 5599839 h 9351997"/>
              <a:gd name="connsiteX73" fmla="*/ 5769962 w 7141714"/>
              <a:gd name="connsiteY73" fmla="*/ 5599839 h 9351997"/>
              <a:gd name="connsiteX74" fmla="*/ 5998562 w 7141714"/>
              <a:gd name="connsiteY74" fmla="*/ 5828439 h 9351997"/>
              <a:gd name="connsiteX75" fmla="*/ 5998562 w 7141714"/>
              <a:gd name="connsiteY75" fmla="*/ 6686527 h 9351997"/>
              <a:gd name="connsiteX76" fmla="*/ 4954238 w 7141714"/>
              <a:gd name="connsiteY76" fmla="*/ 6365192 h 9351997"/>
              <a:gd name="connsiteX77" fmla="*/ 4909358 w 7141714"/>
              <a:gd name="connsiteY77" fmla="*/ 6365192 h 9351997"/>
              <a:gd name="connsiteX78" fmla="*/ 3865114 w 7141714"/>
              <a:gd name="connsiteY78" fmla="*/ 6686527 h 9351997"/>
              <a:gd name="connsiteX79" fmla="*/ 3865038 w 7141714"/>
              <a:gd name="connsiteY79" fmla="*/ 6399939 h 9351997"/>
              <a:gd name="connsiteX80" fmla="*/ 3865038 w 7141714"/>
              <a:gd name="connsiteY80" fmla="*/ 5828439 h 9351997"/>
              <a:gd name="connsiteX81" fmla="*/ 4093638 w 7141714"/>
              <a:gd name="connsiteY81" fmla="*/ 5599839 h 9351997"/>
              <a:gd name="connsiteX82" fmla="*/ 4855638 w 7141714"/>
              <a:gd name="connsiteY82" fmla="*/ 5142716 h 9351997"/>
              <a:gd name="connsiteX83" fmla="*/ 5008114 w 7141714"/>
              <a:gd name="connsiteY83" fmla="*/ 5142716 h 9351997"/>
              <a:gd name="connsiteX84" fmla="*/ 5381266 w 7141714"/>
              <a:gd name="connsiteY84" fmla="*/ 5447440 h 9351997"/>
              <a:gd name="connsiteX85" fmla="*/ 4482334 w 7141714"/>
              <a:gd name="connsiteY85" fmla="*/ 5447440 h 9351997"/>
              <a:gd name="connsiteX86" fmla="*/ 4855638 w 7141714"/>
              <a:gd name="connsiteY86" fmla="*/ 5142716 h 9351997"/>
              <a:gd name="connsiteX87" fmla="*/ 5160438 w 7141714"/>
              <a:gd name="connsiteY87" fmla="*/ 4761717 h 9351997"/>
              <a:gd name="connsiteX88" fmla="*/ 5465238 w 7141714"/>
              <a:gd name="connsiteY88" fmla="*/ 4761717 h 9351997"/>
              <a:gd name="connsiteX89" fmla="*/ 5465238 w 7141714"/>
              <a:gd name="connsiteY89" fmla="*/ 4914041 h 9351997"/>
              <a:gd name="connsiteX90" fmla="*/ 5160438 w 7141714"/>
              <a:gd name="connsiteY90" fmla="*/ 4914041 h 9351997"/>
              <a:gd name="connsiteX91" fmla="*/ 4398514 w 7141714"/>
              <a:gd name="connsiteY91" fmla="*/ 4761717 h 9351997"/>
              <a:gd name="connsiteX92" fmla="*/ 4703314 w 7141714"/>
              <a:gd name="connsiteY92" fmla="*/ 4761717 h 9351997"/>
              <a:gd name="connsiteX93" fmla="*/ 4703314 w 7141714"/>
              <a:gd name="connsiteY93" fmla="*/ 4914041 h 9351997"/>
              <a:gd name="connsiteX94" fmla="*/ 4398514 w 7141714"/>
              <a:gd name="connsiteY94" fmla="*/ 4914041 h 9351997"/>
              <a:gd name="connsiteX95" fmla="*/ 4931914 w 7141714"/>
              <a:gd name="connsiteY95" fmla="*/ 4685517 h 9351997"/>
              <a:gd name="connsiteX96" fmla="*/ 5008038 w 7141714"/>
              <a:gd name="connsiteY96" fmla="*/ 4761717 h 9351997"/>
              <a:gd name="connsiteX97" fmla="*/ 5008038 w 7141714"/>
              <a:gd name="connsiteY97" fmla="*/ 4990317 h 9351997"/>
              <a:gd name="connsiteX98" fmla="*/ 4855714 w 7141714"/>
              <a:gd name="connsiteY98" fmla="*/ 4990317 h 9351997"/>
              <a:gd name="connsiteX99" fmla="*/ 4855714 w 7141714"/>
              <a:gd name="connsiteY99" fmla="*/ 4761717 h 9351997"/>
              <a:gd name="connsiteX100" fmla="*/ 4931914 w 7141714"/>
              <a:gd name="connsiteY100" fmla="*/ 4685517 h 9351997"/>
              <a:gd name="connsiteX101" fmla="*/ 4246114 w 7141714"/>
              <a:gd name="connsiteY101" fmla="*/ 4304519 h 9351997"/>
              <a:gd name="connsiteX102" fmla="*/ 4637934 w 7141714"/>
              <a:gd name="connsiteY102" fmla="*/ 4304519 h 9351997"/>
              <a:gd name="connsiteX103" fmla="*/ 4627114 w 7141714"/>
              <a:gd name="connsiteY103" fmla="*/ 4380718 h 9351997"/>
              <a:gd name="connsiteX104" fmla="*/ 4637094 w 7141714"/>
              <a:gd name="connsiteY104" fmla="*/ 4456842 h 9351997"/>
              <a:gd name="connsiteX105" fmla="*/ 4246114 w 7141714"/>
              <a:gd name="connsiteY105" fmla="*/ 4456842 h 9351997"/>
              <a:gd name="connsiteX106" fmla="*/ 5225818 w 7141714"/>
              <a:gd name="connsiteY106" fmla="*/ 4304440 h 9351997"/>
              <a:gd name="connsiteX107" fmla="*/ 5617562 w 7141714"/>
              <a:gd name="connsiteY107" fmla="*/ 4304440 h 9351997"/>
              <a:gd name="connsiteX108" fmla="*/ 5617562 w 7141714"/>
              <a:gd name="connsiteY108" fmla="*/ 4456764 h 9351997"/>
              <a:gd name="connsiteX109" fmla="*/ 5226654 w 7141714"/>
              <a:gd name="connsiteY109" fmla="*/ 4456764 h 9351997"/>
              <a:gd name="connsiteX110" fmla="*/ 5236638 w 7141714"/>
              <a:gd name="connsiteY110" fmla="*/ 4380640 h 9351997"/>
              <a:gd name="connsiteX111" fmla="*/ 5225818 w 7141714"/>
              <a:gd name="connsiteY111" fmla="*/ 4304440 h 9351997"/>
              <a:gd name="connsiteX112" fmla="*/ 4931914 w 7141714"/>
              <a:gd name="connsiteY112" fmla="*/ 4228241 h 9351997"/>
              <a:gd name="connsiteX113" fmla="*/ 5084238 w 7141714"/>
              <a:gd name="connsiteY113" fmla="*/ 4380641 h 9351997"/>
              <a:gd name="connsiteX114" fmla="*/ 4931914 w 7141714"/>
              <a:gd name="connsiteY114" fmla="*/ 4532965 h 9351997"/>
              <a:gd name="connsiteX115" fmla="*/ 4779514 w 7141714"/>
              <a:gd name="connsiteY115" fmla="*/ 4380641 h 9351997"/>
              <a:gd name="connsiteX116" fmla="*/ 4931914 w 7141714"/>
              <a:gd name="connsiteY116" fmla="*/ 4228241 h 9351997"/>
              <a:gd name="connsiteX117" fmla="*/ 0 w 7141714"/>
              <a:gd name="connsiteY117" fmla="*/ 0 h 9351997"/>
              <a:gd name="connsiteX118" fmla="*/ 4093538 w 7141714"/>
              <a:gd name="connsiteY118" fmla="*/ 0 h 9351997"/>
              <a:gd name="connsiteX119" fmla="*/ 4093538 w 7141714"/>
              <a:gd name="connsiteY119" fmla="*/ 1796367 h 9351997"/>
              <a:gd name="connsiteX120" fmla="*/ 2983058 w 7141714"/>
              <a:gd name="connsiteY120" fmla="*/ 1796367 h 9351997"/>
              <a:gd name="connsiteX121" fmla="*/ 2983058 w 7141714"/>
              <a:gd name="connsiteY121" fmla="*/ 8421346 h 9351997"/>
              <a:gd name="connsiteX122" fmla="*/ 2992894 w 7141714"/>
              <a:gd name="connsiteY122" fmla="*/ 8416919 h 9351997"/>
              <a:gd name="connsiteX123" fmla="*/ 3072630 w 7141714"/>
              <a:gd name="connsiteY123" fmla="*/ 8365898 h 9351997"/>
              <a:gd name="connsiteX124" fmla="*/ 3369658 w 7141714"/>
              <a:gd name="connsiteY124" fmla="*/ 8266838 h 9351997"/>
              <a:gd name="connsiteX125" fmla="*/ 3446010 w 7141714"/>
              <a:gd name="connsiteY125" fmla="*/ 8266838 h 9351997"/>
              <a:gd name="connsiteX126" fmla="*/ 3743114 w 7141714"/>
              <a:gd name="connsiteY126" fmla="*/ 8365974 h 9351997"/>
              <a:gd name="connsiteX127" fmla="*/ 4131658 w 7141714"/>
              <a:gd name="connsiteY127" fmla="*/ 8495514 h 9351997"/>
              <a:gd name="connsiteX128" fmla="*/ 4208010 w 7141714"/>
              <a:gd name="connsiteY128" fmla="*/ 8495514 h 9351997"/>
              <a:gd name="connsiteX129" fmla="*/ 4596630 w 7141714"/>
              <a:gd name="connsiteY129" fmla="*/ 8365898 h 9351997"/>
              <a:gd name="connsiteX130" fmla="*/ 4893658 w 7141714"/>
              <a:gd name="connsiteY130" fmla="*/ 8266838 h 9351997"/>
              <a:gd name="connsiteX131" fmla="*/ 4970014 w 7141714"/>
              <a:gd name="connsiteY131" fmla="*/ 8266838 h 9351997"/>
              <a:gd name="connsiteX132" fmla="*/ 5267114 w 7141714"/>
              <a:gd name="connsiteY132" fmla="*/ 8365974 h 9351997"/>
              <a:gd name="connsiteX133" fmla="*/ 5655734 w 7141714"/>
              <a:gd name="connsiteY133" fmla="*/ 8495514 h 9351997"/>
              <a:gd name="connsiteX134" fmla="*/ 5732014 w 7141714"/>
              <a:gd name="connsiteY134" fmla="*/ 8495514 h 9351997"/>
              <a:gd name="connsiteX135" fmla="*/ 6120630 w 7141714"/>
              <a:gd name="connsiteY135" fmla="*/ 8365898 h 9351997"/>
              <a:gd name="connsiteX136" fmla="*/ 6417734 w 7141714"/>
              <a:gd name="connsiteY136" fmla="*/ 8266838 h 9351997"/>
              <a:gd name="connsiteX137" fmla="*/ 6494014 w 7141714"/>
              <a:gd name="connsiteY137" fmla="*/ 8266838 h 9351997"/>
              <a:gd name="connsiteX138" fmla="*/ 6791114 w 7141714"/>
              <a:gd name="connsiteY138" fmla="*/ 8365974 h 9351997"/>
              <a:gd name="connsiteX139" fmla="*/ 7141714 w 7141714"/>
              <a:gd name="connsiteY139" fmla="*/ 8494295 h 9351997"/>
              <a:gd name="connsiteX140" fmla="*/ 7141714 w 7141714"/>
              <a:gd name="connsiteY140" fmla="*/ 8646314 h 9351997"/>
              <a:gd name="connsiteX141" fmla="*/ 6882554 w 7141714"/>
              <a:gd name="connsiteY141" fmla="*/ 8548702 h 9351997"/>
              <a:gd name="connsiteX142" fmla="*/ 6494014 w 7141714"/>
              <a:gd name="connsiteY142" fmla="*/ 8419238 h 9351997"/>
              <a:gd name="connsiteX143" fmla="*/ 6417734 w 7141714"/>
              <a:gd name="connsiteY143" fmla="*/ 8419238 h 9351997"/>
              <a:gd name="connsiteX144" fmla="*/ 6029038 w 7141714"/>
              <a:gd name="connsiteY144" fmla="*/ 8548778 h 9351997"/>
              <a:gd name="connsiteX145" fmla="*/ 5732014 w 7141714"/>
              <a:gd name="connsiteY145" fmla="*/ 8647762 h 9351997"/>
              <a:gd name="connsiteX146" fmla="*/ 5655734 w 7141714"/>
              <a:gd name="connsiteY146" fmla="*/ 8647762 h 9351997"/>
              <a:gd name="connsiteX147" fmla="*/ 5358554 w 7141714"/>
              <a:gd name="connsiteY147" fmla="*/ 8548702 h 9351997"/>
              <a:gd name="connsiteX148" fmla="*/ 4970014 w 7141714"/>
              <a:gd name="connsiteY148" fmla="*/ 8419162 h 9351997"/>
              <a:gd name="connsiteX149" fmla="*/ 4893658 w 7141714"/>
              <a:gd name="connsiteY149" fmla="*/ 8419162 h 9351997"/>
              <a:gd name="connsiteX150" fmla="*/ 4505038 w 7141714"/>
              <a:gd name="connsiteY150" fmla="*/ 8548778 h 9351997"/>
              <a:gd name="connsiteX151" fmla="*/ 4208010 w 7141714"/>
              <a:gd name="connsiteY151" fmla="*/ 8647914 h 9351997"/>
              <a:gd name="connsiteX152" fmla="*/ 4131658 w 7141714"/>
              <a:gd name="connsiteY152" fmla="*/ 8647914 h 9351997"/>
              <a:gd name="connsiteX153" fmla="*/ 3834554 w 7141714"/>
              <a:gd name="connsiteY153" fmla="*/ 8548778 h 9351997"/>
              <a:gd name="connsiteX154" fmla="*/ 3446010 w 7141714"/>
              <a:gd name="connsiteY154" fmla="*/ 8419314 h 9351997"/>
              <a:gd name="connsiteX155" fmla="*/ 3369658 w 7141714"/>
              <a:gd name="connsiteY155" fmla="*/ 8419314 h 9351997"/>
              <a:gd name="connsiteX156" fmla="*/ 3069138 w 7141714"/>
              <a:gd name="connsiteY156" fmla="*/ 8493380 h 9351997"/>
              <a:gd name="connsiteX157" fmla="*/ 2983058 w 7141714"/>
              <a:gd name="connsiteY157" fmla="*/ 8547582 h 9351997"/>
              <a:gd name="connsiteX158" fmla="*/ 2983058 w 7141714"/>
              <a:gd name="connsiteY158" fmla="*/ 9351997 h 9351997"/>
              <a:gd name="connsiteX159" fmla="*/ 1110481 w 7141714"/>
              <a:gd name="connsiteY159" fmla="*/ 9351997 h 9351997"/>
              <a:gd name="connsiteX160" fmla="*/ 1110481 w 7141714"/>
              <a:gd name="connsiteY160" fmla="*/ 1796367 h 9351997"/>
              <a:gd name="connsiteX161" fmla="*/ 0 w 7141714"/>
              <a:gd name="connsiteY161" fmla="*/ 1796367 h 93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7141714" h="9351997">
                <a:moveTo>
                  <a:pt x="5007882" y="6996813"/>
                </a:moveTo>
                <a:lnTo>
                  <a:pt x="6658606" y="7478321"/>
                </a:lnTo>
                <a:lnTo>
                  <a:pt x="6403714" y="8115658"/>
                </a:lnTo>
                <a:cubicBezTo>
                  <a:pt x="6269222" y="8118629"/>
                  <a:pt x="6136634" y="8163359"/>
                  <a:pt x="6029038" y="8244055"/>
                </a:cubicBezTo>
                <a:cubicBezTo>
                  <a:pt x="5943926" y="8307987"/>
                  <a:pt x="5838386" y="8343115"/>
                  <a:pt x="5732014" y="8343115"/>
                </a:cubicBezTo>
                <a:lnTo>
                  <a:pt x="5655734" y="8343115"/>
                </a:lnTo>
                <a:cubicBezTo>
                  <a:pt x="5549286" y="8343115"/>
                  <a:pt x="5443746" y="8307910"/>
                  <a:pt x="5358554" y="8243979"/>
                </a:cubicBezTo>
                <a:cubicBezTo>
                  <a:pt x="5257362" y="8168083"/>
                  <a:pt x="5134070" y="8125106"/>
                  <a:pt x="5007958" y="8117563"/>
                </a:cubicBezTo>
                <a:lnTo>
                  <a:pt x="5007882" y="8117563"/>
                </a:lnTo>
                <a:close/>
                <a:moveTo>
                  <a:pt x="4855638" y="6996813"/>
                </a:moveTo>
                <a:lnTo>
                  <a:pt x="4855638" y="8117563"/>
                </a:lnTo>
                <a:cubicBezTo>
                  <a:pt x="4729526" y="8125106"/>
                  <a:pt x="4606158" y="8168159"/>
                  <a:pt x="4505038" y="8243979"/>
                </a:cubicBezTo>
                <a:cubicBezTo>
                  <a:pt x="4419926" y="8307910"/>
                  <a:pt x="4314386" y="8343038"/>
                  <a:pt x="4208014" y="8343038"/>
                </a:cubicBezTo>
                <a:lnTo>
                  <a:pt x="4131658" y="8343038"/>
                </a:lnTo>
                <a:cubicBezTo>
                  <a:pt x="4025286" y="8343038"/>
                  <a:pt x="3919746" y="8307834"/>
                  <a:pt x="3834558" y="8243902"/>
                </a:cubicBezTo>
                <a:cubicBezTo>
                  <a:pt x="3726886" y="8163206"/>
                  <a:pt x="3594298" y="8118553"/>
                  <a:pt x="3459806" y="8115505"/>
                </a:cubicBezTo>
                <a:lnTo>
                  <a:pt x="3204914" y="7478245"/>
                </a:lnTo>
                <a:close/>
                <a:moveTo>
                  <a:pt x="4855634" y="6541213"/>
                </a:moveTo>
                <a:lnTo>
                  <a:pt x="4855634" y="6838012"/>
                </a:lnTo>
                <a:lnTo>
                  <a:pt x="3148070" y="7336055"/>
                </a:lnTo>
                <a:lnTo>
                  <a:pt x="3052058" y="7096101"/>
                </a:lnTo>
                <a:close/>
                <a:moveTo>
                  <a:pt x="5007958" y="6541137"/>
                </a:moveTo>
                <a:lnTo>
                  <a:pt x="6811538" y="7096101"/>
                </a:lnTo>
                <a:lnTo>
                  <a:pt x="6715526" y="7336055"/>
                </a:lnTo>
                <a:lnTo>
                  <a:pt x="5007958" y="6838012"/>
                </a:lnTo>
                <a:close/>
                <a:moveTo>
                  <a:pt x="6151038" y="6057115"/>
                </a:moveTo>
                <a:lnTo>
                  <a:pt x="6531962" y="6057115"/>
                </a:lnTo>
                <a:cubicBezTo>
                  <a:pt x="6574022" y="6057115"/>
                  <a:pt x="6608162" y="6091253"/>
                  <a:pt x="6608162" y="6133315"/>
                </a:cubicBezTo>
                <a:lnTo>
                  <a:pt x="6608238" y="6514239"/>
                </a:lnTo>
                <a:lnTo>
                  <a:pt x="6379714" y="6514239"/>
                </a:lnTo>
                <a:lnTo>
                  <a:pt x="6379714" y="6666563"/>
                </a:lnTo>
                <a:lnTo>
                  <a:pt x="6608238" y="6666563"/>
                </a:lnTo>
                <a:lnTo>
                  <a:pt x="6608314" y="6874131"/>
                </a:lnTo>
                <a:lnTo>
                  <a:pt x="6151038" y="6733466"/>
                </a:lnTo>
                <a:lnTo>
                  <a:pt x="6151038" y="6361763"/>
                </a:lnTo>
                <a:lnTo>
                  <a:pt x="6379562" y="6361763"/>
                </a:lnTo>
                <a:lnTo>
                  <a:pt x="6379562" y="6209439"/>
                </a:lnTo>
                <a:lnTo>
                  <a:pt x="6151038" y="6209439"/>
                </a:lnTo>
                <a:close/>
                <a:moveTo>
                  <a:pt x="3331638" y="6057038"/>
                </a:moveTo>
                <a:lnTo>
                  <a:pt x="3712638" y="6057038"/>
                </a:lnTo>
                <a:lnTo>
                  <a:pt x="3712638" y="6209438"/>
                </a:lnTo>
                <a:lnTo>
                  <a:pt x="3484038" y="6209438"/>
                </a:lnTo>
                <a:lnTo>
                  <a:pt x="3484038" y="6361762"/>
                </a:lnTo>
                <a:lnTo>
                  <a:pt x="3712638" y="6361762"/>
                </a:lnTo>
                <a:lnTo>
                  <a:pt x="3712638" y="6733389"/>
                </a:lnTo>
                <a:lnTo>
                  <a:pt x="3255438" y="6874054"/>
                </a:lnTo>
                <a:lnTo>
                  <a:pt x="3255438" y="6666638"/>
                </a:lnTo>
                <a:lnTo>
                  <a:pt x="3484114" y="6666638"/>
                </a:lnTo>
                <a:lnTo>
                  <a:pt x="3484114" y="6514314"/>
                </a:lnTo>
                <a:lnTo>
                  <a:pt x="3255438" y="6514314"/>
                </a:lnTo>
                <a:lnTo>
                  <a:pt x="3255438" y="6133238"/>
                </a:lnTo>
                <a:cubicBezTo>
                  <a:pt x="3255438" y="6091176"/>
                  <a:pt x="3289574" y="6057038"/>
                  <a:pt x="3331638" y="6057038"/>
                </a:cubicBezTo>
                <a:close/>
                <a:moveTo>
                  <a:pt x="5236638" y="5904639"/>
                </a:moveTo>
                <a:lnTo>
                  <a:pt x="5693838" y="5904639"/>
                </a:lnTo>
                <a:lnTo>
                  <a:pt x="5693838" y="6056963"/>
                </a:lnTo>
                <a:lnTo>
                  <a:pt x="5236638" y="6056963"/>
                </a:lnTo>
                <a:close/>
                <a:moveTo>
                  <a:pt x="4779438" y="5904639"/>
                </a:moveTo>
                <a:lnTo>
                  <a:pt x="5084314" y="5904639"/>
                </a:lnTo>
                <a:lnTo>
                  <a:pt x="5084314" y="6056963"/>
                </a:lnTo>
                <a:lnTo>
                  <a:pt x="4779438" y="6056963"/>
                </a:lnTo>
                <a:close/>
                <a:moveTo>
                  <a:pt x="4169914" y="5904639"/>
                </a:moveTo>
                <a:lnTo>
                  <a:pt x="4627114" y="5904639"/>
                </a:lnTo>
                <a:lnTo>
                  <a:pt x="4627114" y="6056963"/>
                </a:lnTo>
                <a:lnTo>
                  <a:pt x="4169914" y="6056963"/>
                </a:lnTo>
                <a:close/>
                <a:moveTo>
                  <a:pt x="4093714" y="5752239"/>
                </a:moveTo>
                <a:cubicBezTo>
                  <a:pt x="4051574" y="5752239"/>
                  <a:pt x="4017514" y="5786300"/>
                  <a:pt x="4017514" y="5828439"/>
                </a:cubicBezTo>
                <a:lnTo>
                  <a:pt x="4017514" y="6133163"/>
                </a:lnTo>
                <a:cubicBezTo>
                  <a:pt x="4017514" y="6175301"/>
                  <a:pt x="4051574" y="6209363"/>
                  <a:pt x="4093714" y="6209363"/>
                </a:cubicBezTo>
                <a:lnTo>
                  <a:pt x="5770038" y="6209363"/>
                </a:lnTo>
                <a:cubicBezTo>
                  <a:pt x="5812174" y="6209363"/>
                  <a:pt x="5846238" y="6175301"/>
                  <a:pt x="5846238" y="6133163"/>
                </a:cubicBezTo>
                <a:lnTo>
                  <a:pt x="5846238" y="5828439"/>
                </a:lnTo>
                <a:cubicBezTo>
                  <a:pt x="5846238" y="5786300"/>
                  <a:pt x="5812174" y="5752239"/>
                  <a:pt x="5770038" y="5752239"/>
                </a:cubicBezTo>
                <a:close/>
                <a:moveTo>
                  <a:pt x="4093638" y="5599839"/>
                </a:moveTo>
                <a:lnTo>
                  <a:pt x="5769962" y="5599839"/>
                </a:lnTo>
                <a:cubicBezTo>
                  <a:pt x="5895994" y="5599839"/>
                  <a:pt x="5998562" y="5702404"/>
                  <a:pt x="5998562" y="5828439"/>
                </a:cubicBezTo>
                <a:lnTo>
                  <a:pt x="5998562" y="6686527"/>
                </a:lnTo>
                <a:lnTo>
                  <a:pt x="4954238" y="6365192"/>
                </a:lnTo>
                <a:cubicBezTo>
                  <a:pt x="4939610" y="6360772"/>
                  <a:pt x="4923910" y="6360772"/>
                  <a:pt x="4909358" y="6365192"/>
                </a:cubicBezTo>
                <a:lnTo>
                  <a:pt x="3865114" y="6686527"/>
                </a:lnTo>
                <a:lnTo>
                  <a:pt x="3865038" y="6399939"/>
                </a:lnTo>
                <a:lnTo>
                  <a:pt x="3865038" y="5828439"/>
                </a:lnTo>
                <a:cubicBezTo>
                  <a:pt x="3865038" y="5702404"/>
                  <a:pt x="3967602" y="5599839"/>
                  <a:pt x="4093638" y="5599839"/>
                </a:cubicBezTo>
                <a:close/>
                <a:moveTo>
                  <a:pt x="4855638" y="5142716"/>
                </a:moveTo>
                <a:lnTo>
                  <a:pt x="5008114" y="5142716"/>
                </a:lnTo>
                <a:cubicBezTo>
                  <a:pt x="5192062" y="5142716"/>
                  <a:pt x="5345906" y="5273780"/>
                  <a:pt x="5381266" y="5447440"/>
                </a:cubicBezTo>
                <a:lnTo>
                  <a:pt x="4482334" y="5447440"/>
                </a:lnTo>
                <a:cubicBezTo>
                  <a:pt x="4517690" y="5273780"/>
                  <a:pt x="4671614" y="5142716"/>
                  <a:pt x="4855638" y="5142716"/>
                </a:cubicBezTo>
                <a:close/>
                <a:moveTo>
                  <a:pt x="5160438" y="4761717"/>
                </a:moveTo>
                <a:lnTo>
                  <a:pt x="5465238" y="4761717"/>
                </a:lnTo>
                <a:lnTo>
                  <a:pt x="5465238" y="4914041"/>
                </a:lnTo>
                <a:lnTo>
                  <a:pt x="5160438" y="4914041"/>
                </a:lnTo>
                <a:close/>
                <a:moveTo>
                  <a:pt x="4398514" y="4761717"/>
                </a:moveTo>
                <a:lnTo>
                  <a:pt x="4703314" y="4761717"/>
                </a:lnTo>
                <a:lnTo>
                  <a:pt x="4703314" y="4914041"/>
                </a:lnTo>
                <a:lnTo>
                  <a:pt x="4398514" y="4914041"/>
                </a:lnTo>
                <a:close/>
                <a:moveTo>
                  <a:pt x="4931914" y="4685517"/>
                </a:moveTo>
                <a:cubicBezTo>
                  <a:pt x="4973898" y="4685517"/>
                  <a:pt x="5008038" y="4719655"/>
                  <a:pt x="5008038" y="4761717"/>
                </a:cubicBezTo>
                <a:lnTo>
                  <a:pt x="5008038" y="4990317"/>
                </a:lnTo>
                <a:lnTo>
                  <a:pt x="4855714" y="4990317"/>
                </a:lnTo>
                <a:lnTo>
                  <a:pt x="4855714" y="4761717"/>
                </a:lnTo>
                <a:cubicBezTo>
                  <a:pt x="4855714" y="4719655"/>
                  <a:pt x="4889850" y="4685517"/>
                  <a:pt x="4931914" y="4685517"/>
                </a:cubicBezTo>
                <a:close/>
                <a:moveTo>
                  <a:pt x="4246114" y="4304519"/>
                </a:moveTo>
                <a:lnTo>
                  <a:pt x="4637934" y="4304519"/>
                </a:lnTo>
                <a:cubicBezTo>
                  <a:pt x="4631534" y="4329054"/>
                  <a:pt x="4627114" y="4354277"/>
                  <a:pt x="4627114" y="4380718"/>
                </a:cubicBezTo>
                <a:cubicBezTo>
                  <a:pt x="4627114" y="4407083"/>
                  <a:pt x="4630694" y="4432534"/>
                  <a:pt x="4637094" y="4456842"/>
                </a:cubicBezTo>
                <a:lnTo>
                  <a:pt x="4246114" y="4456842"/>
                </a:lnTo>
                <a:close/>
                <a:moveTo>
                  <a:pt x="5225818" y="4304440"/>
                </a:moveTo>
                <a:lnTo>
                  <a:pt x="5617562" y="4304440"/>
                </a:lnTo>
                <a:lnTo>
                  <a:pt x="5617562" y="4456764"/>
                </a:lnTo>
                <a:lnTo>
                  <a:pt x="5226654" y="4456764"/>
                </a:lnTo>
                <a:cubicBezTo>
                  <a:pt x="5233054" y="4432457"/>
                  <a:pt x="5236638" y="4407005"/>
                  <a:pt x="5236638" y="4380640"/>
                </a:cubicBezTo>
                <a:cubicBezTo>
                  <a:pt x="5236638" y="4354199"/>
                  <a:pt x="5232218" y="4328976"/>
                  <a:pt x="5225818" y="4304440"/>
                </a:cubicBezTo>
                <a:close/>
                <a:moveTo>
                  <a:pt x="4931914" y="4228241"/>
                </a:moveTo>
                <a:cubicBezTo>
                  <a:pt x="5015962" y="4228241"/>
                  <a:pt x="5084238" y="4296516"/>
                  <a:pt x="5084238" y="4380641"/>
                </a:cubicBezTo>
                <a:cubicBezTo>
                  <a:pt x="5084238" y="4464690"/>
                  <a:pt x="5015962" y="4532965"/>
                  <a:pt x="4931914" y="4532965"/>
                </a:cubicBezTo>
                <a:cubicBezTo>
                  <a:pt x="4847790" y="4532965"/>
                  <a:pt x="4779514" y="4464690"/>
                  <a:pt x="4779514" y="4380641"/>
                </a:cubicBezTo>
                <a:cubicBezTo>
                  <a:pt x="4779514" y="4296516"/>
                  <a:pt x="4847790" y="4228241"/>
                  <a:pt x="4931914" y="4228241"/>
                </a:cubicBezTo>
                <a:close/>
                <a:moveTo>
                  <a:pt x="0" y="0"/>
                </a:moveTo>
                <a:lnTo>
                  <a:pt x="4093538" y="0"/>
                </a:lnTo>
                <a:lnTo>
                  <a:pt x="4093538" y="1796367"/>
                </a:lnTo>
                <a:lnTo>
                  <a:pt x="2983058" y="1796367"/>
                </a:lnTo>
                <a:lnTo>
                  <a:pt x="2983058" y="8421346"/>
                </a:lnTo>
                <a:lnTo>
                  <a:pt x="2992894" y="8416919"/>
                </a:lnTo>
                <a:cubicBezTo>
                  <a:pt x="3020654" y="8401912"/>
                  <a:pt x="3047334" y="8384872"/>
                  <a:pt x="3072630" y="8365898"/>
                </a:cubicBezTo>
                <a:cubicBezTo>
                  <a:pt x="3157670" y="8302042"/>
                  <a:pt x="3263210" y="8266838"/>
                  <a:pt x="3369658" y="8266838"/>
                </a:cubicBezTo>
                <a:lnTo>
                  <a:pt x="3446010" y="8266838"/>
                </a:lnTo>
                <a:cubicBezTo>
                  <a:pt x="3552462" y="8266838"/>
                  <a:pt x="3658002" y="8302042"/>
                  <a:pt x="3743114" y="8365974"/>
                </a:cubicBezTo>
                <a:cubicBezTo>
                  <a:pt x="3854446" y="8449489"/>
                  <a:pt x="3992518" y="8495514"/>
                  <a:pt x="4131658" y="8495514"/>
                </a:cubicBezTo>
                <a:lnTo>
                  <a:pt x="4208010" y="8495514"/>
                </a:lnTo>
                <a:cubicBezTo>
                  <a:pt x="4347154" y="8495514"/>
                  <a:pt x="4485226" y="8449489"/>
                  <a:pt x="4596630" y="8365898"/>
                </a:cubicBezTo>
                <a:cubicBezTo>
                  <a:pt x="4681670" y="8302042"/>
                  <a:pt x="4787210" y="8266838"/>
                  <a:pt x="4893658" y="8266838"/>
                </a:cubicBezTo>
                <a:lnTo>
                  <a:pt x="4970014" y="8266838"/>
                </a:lnTo>
                <a:cubicBezTo>
                  <a:pt x="5076462" y="8266838"/>
                  <a:pt x="5182002" y="8302042"/>
                  <a:pt x="5267114" y="8365974"/>
                </a:cubicBezTo>
                <a:cubicBezTo>
                  <a:pt x="5378446" y="8449489"/>
                  <a:pt x="5516518" y="8495514"/>
                  <a:pt x="5655734" y="8495514"/>
                </a:cubicBezTo>
                <a:lnTo>
                  <a:pt x="5732014" y="8495514"/>
                </a:lnTo>
                <a:cubicBezTo>
                  <a:pt x="5871154" y="8495514"/>
                  <a:pt x="6009226" y="8449489"/>
                  <a:pt x="6120630" y="8365898"/>
                </a:cubicBezTo>
                <a:cubicBezTo>
                  <a:pt x="6205670" y="8302042"/>
                  <a:pt x="6311210" y="8266838"/>
                  <a:pt x="6417734" y="8266838"/>
                </a:cubicBezTo>
                <a:lnTo>
                  <a:pt x="6494014" y="8266838"/>
                </a:lnTo>
                <a:cubicBezTo>
                  <a:pt x="6600462" y="8266838"/>
                  <a:pt x="6706002" y="8302042"/>
                  <a:pt x="6791114" y="8365974"/>
                </a:cubicBezTo>
                <a:cubicBezTo>
                  <a:pt x="6892386" y="8441869"/>
                  <a:pt x="7015602" y="8486827"/>
                  <a:pt x="7141714" y="8494295"/>
                </a:cubicBezTo>
                <a:lnTo>
                  <a:pt x="7141714" y="8646314"/>
                </a:lnTo>
                <a:cubicBezTo>
                  <a:pt x="7048442" y="8639075"/>
                  <a:pt x="6957538" y="8605014"/>
                  <a:pt x="6882554" y="8548702"/>
                </a:cubicBezTo>
                <a:cubicBezTo>
                  <a:pt x="6771226" y="8465263"/>
                  <a:pt x="6633230" y="8419238"/>
                  <a:pt x="6494014" y="8419238"/>
                </a:cubicBezTo>
                <a:lnTo>
                  <a:pt x="6417734" y="8419238"/>
                </a:lnTo>
                <a:cubicBezTo>
                  <a:pt x="6278366" y="8419238"/>
                  <a:pt x="6140366" y="8465263"/>
                  <a:pt x="6029038" y="8548778"/>
                </a:cubicBezTo>
                <a:cubicBezTo>
                  <a:pt x="5944002" y="8612633"/>
                  <a:pt x="5838462" y="8647762"/>
                  <a:pt x="5732014" y="8647762"/>
                </a:cubicBezTo>
                <a:lnTo>
                  <a:pt x="5655734" y="8647762"/>
                </a:lnTo>
                <a:cubicBezTo>
                  <a:pt x="5549210" y="8647762"/>
                  <a:pt x="5443670" y="8612633"/>
                  <a:pt x="5358554" y="8548702"/>
                </a:cubicBezTo>
                <a:cubicBezTo>
                  <a:pt x="5247226" y="8465187"/>
                  <a:pt x="5109154" y="8419162"/>
                  <a:pt x="4970014" y="8419162"/>
                </a:cubicBezTo>
                <a:lnTo>
                  <a:pt x="4893658" y="8419162"/>
                </a:lnTo>
                <a:cubicBezTo>
                  <a:pt x="4754442" y="8419162"/>
                  <a:pt x="4616446" y="8465187"/>
                  <a:pt x="4505038" y="8548778"/>
                </a:cubicBezTo>
                <a:cubicBezTo>
                  <a:pt x="4419926" y="8612710"/>
                  <a:pt x="4314386" y="8647914"/>
                  <a:pt x="4208010" y="8647914"/>
                </a:cubicBezTo>
                <a:lnTo>
                  <a:pt x="4131658" y="8647914"/>
                </a:lnTo>
                <a:cubicBezTo>
                  <a:pt x="4025286" y="8647914"/>
                  <a:pt x="3919746" y="8612633"/>
                  <a:pt x="3834554" y="8548778"/>
                </a:cubicBezTo>
                <a:cubicBezTo>
                  <a:pt x="3723226" y="8465339"/>
                  <a:pt x="3585230" y="8419314"/>
                  <a:pt x="3446010" y="8419314"/>
                </a:cubicBezTo>
                <a:lnTo>
                  <a:pt x="3369658" y="8419314"/>
                </a:lnTo>
                <a:cubicBezTo>
                  <a:pt x="3265190" y="8419314"/>
                  <a:pt x="3161446" y="8445203"/>
                  <a:pt x="3069138" y="8493380"/>
                </a:cubicBezTo>
                <a:lnTo>
                  <a:pt x="2983058" y="8547582"/>
                </a:lnTo>
                <a:lnTo>
                  <a:pt x="2983058" y="9351997"/>
                </a:lnTo>
                <a:lnTo>
                  <a:pt x="1110481" y="9351997"/>
                </a:lnTo>
                <a:lnTo>
                  <a:pt x="1110481" y="1796367"/>
                </a:lnTo>
                <a:lnTo>
                  <a:pt x="0" y="1796367"/>
                </a:lnTo>
                <a:close/>
              </a:path>
            </a:pathLst>
          </a:custGeom>
          <a:pattFill prst="pct20">
            <a:fgClr>
              <a:schemeClr val="accent1"/>
            </a:fgClr>
            <a:bgClr>
              <a:schemeClr val="bg1"/>
            </a:bgClr>
          </a:pattFill>
        </p:spPr>
        <p:txBody>
          <a:bodyPr wrap="square">
            <a:noAutofit/>
          </a:bodyPr>
          <a:lstStyle>
            <a:lvl1pPr>
              <a:defRPr sz="1400"/>
            </a:lvl1pPr>
          </a:lstStyle>
          <a:p>
            <a:r>
              <a:rPr lang="en-US" dirty="0"/>
              <a:t>Drag picture here</a:t>
            </a:r>
          </a:p>
        </p:txBody>
      </p:sp>
    </p:spTree>
    <p:extLst>
      <p:ext uri="{BB962C8B-B14F-4D97-AF65-F5344CB8AC3E}">
        <p14:creationId xmlns:p14="http://schemas.microsoft.com/office/powerpoint/2010/main" val="37012726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1_Title Slide">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F8F82B-968C-4465-A633-CF754EDCB10F}"/>
              </a:ext>
            </a:extLst>
          </p:cNvPr>
          <p:cNvSpPr>
            <a:spLocks noGrp="1"/>
          </p:cNvSpPr>
          <p:nvPr>
            <p:ph type="pic" sz="quarter" idx="13" hasCustomPrompt="1"/>
          </p:nvPr>
        </p:nvSpPr>
        <p:spPr>
          <a:xfrm>
            <a:off x="0" y="0"/>
            <a:ext cx="12192000" cy="6858000"/>
          </a:xfrm>
          <a:custGeom>
            <a:avLst/>
            <a:gdLst>
              <a:gd name="connsiteX0" fmla="*/ 14910756 w 24379238"/>
              <a:gd name="connsiteY0" fmla="*/ 2878985 h 13716000"/>
              <a:gd name="connsiteX1" fmla="*/ 14722761 w 24379238"/>
              <a:gd name="connsiteY1" fmla="*/ 3163163 h 13716000"/>
              <a:gd name="connsiteX2" fmla="*/ 14722761 w 24379238"/>
              <a:gd name="connsiteY2" fmla="*/ 4995021 h 13716000"/>
              <a:gd name="connsiteX3" fmla="*/ 14762109 w 24379238"/>
              <a:gd name="connsiteY3" fmla="*/ 5239852 h 13716000"/>
              <a:gd name="connsiteX4" fmla="*/ 14906384 w 24379238"/>
              <a:gd name="connsiteY4" fmla="*/ 5322919 h 13716000"/>
              <a:gd name="connsiteX5" fmla="*/ 15041915 w 24379238"/>
              <a:gd name="connsiteY5" fmla="*/ 5235480 h 13716000"/>
              <a:gd name="connsiteX6" fmla="*/ 15076891 w 24379238"/>
              <a:gd name="connsiteY6" fmla="*/ 4990650 h 13716000"/>
              <a:gd name="connsiteX7" fmla="*/ 15076891 w 24379238"/>
              <a:gd name="connsiteY7" fmla="*/ 3154419 h 13716000"/>
              <a:gd name="connsiteX8" fmla="*/ 15044101 w 24379238"/>
              <a:gd name="connsiteY8" fmla="*/ 2955495 h 13716000"/>
              <a:gd name="connsiteX9" fmla="*/ 14910756 w 24379238"/>
              <a:gd name="connsiteY9" fmla="*/ 2878985 h 13716000"/>
              <a:gd name="connsiteX10" fmla="*/ 18504796 w 24379238"/>
              <a:gd name="connsiteY10" fmla="*/ 2223189 h 13716000"/>
              <a:gd name="connsiteX11" fmla="*/ 20148660 w 24379238"/>
              <a:gd name="connsiteY11" fmla="*/ 2223189 h 13716000"/>
              <a:gd name="connsiteX12" fmla="*/ 20148660 w 24379238"/>
              <a:gd name="connsiteY12" fmla="*/ 2944565 h 13716000"/>
              <a:gd name="connsiteX13" fmla="*/ 19702720 w 24379238"/>
              <a:gd name="connsiteY13" fmla="*/ 2944565 h 13716000"/>
              <a:gd name="connsiteX14" fmla="*/ 19702720 w 24379238"/>
              <a:gd name="connsiteY14" fmla="*/ 5978715 h 13716000"/>
              <a:gd name="connsiteX15" fmla="*/ 18950740 w 24379238"/>
              <a:gd name="connsiteY15" fmla="*/ 5978715 h 13716000"/>
              <a:gd name="connsiteX16" fmla="*/ 18950740 w 24379238"/>
              <a:gd name="connsiteY16" fmla="*/ 2944565 h 13716000"/>
              <a:gd name="connsiteX17" fmla="*/ 18504796 w 24379238"/>
              <a:gd name="connsiteY17" fmla="*/ 2944565 h 13716000"/>
              <a:gd name="connsiteX18" fmla="*/ 8287238 w 24379238"/>
              <a:gd name="connsiteY18" fmla="*/ 2223189 h 13716000"/>
              <a:gd name="connsiteX19" fmla="*/ 9021728 w 24379238"/>
              <a:gd name="connsiteY19" fmla="*/ 2223189 h 13716000"/>
              <a:gd name="connsiteX20" fmla="*/ 9231582 w 24379238"/>
              <a:gd name="connsiteY20" fmla="*/ 4592799 h 13716000"/>
              <a:gd name="connsiteX21" fmla="*/ 9441437 w 24379238"/>
              <a:gd name="connsiteY21" fmla="*/ 2223189 h 13716000"/>
              <a:gd name="connsiteX22" fmla="*/ 10140954 w 24379238"/>
              <a:gd name="connsiteY22" fmla="*/ 2223189 h 13716000"/>
              <a:gd name="connsiteX23" fmla="*/ 10342064 w 24379238"/>
              <a:gd name="connsiteY23" fmla="*/ 4592799 h 13716000"/>
              <a:gd name="connsiteX24" fmla="*/ 10543175 w 24379238"/>
              <a:gd name="connsiteY24" fmla="*/ 2223189 h 13716000"/>
              <a:gd name="connsiteX25" fmla="*/ 11286411 w 24379238"/>
              <a:gd name="connsiteY25" fmla="*/ 2223189 h 13716000"/>
              <a:gd name="connsiteX26" fmla="*/ 10875445 w 24379238"/>
              <a:gd name="connsiteY26" fmla="*/ 5978715 h 13716000"/>
              <a:gd name="connsiteX27" fmla="*/ 9974818 w 24379238"/>
              <a:gd name="connsiteY27" fmla="*/ 5978715 h 13716000"/>
              <a:gd name="connsiteX28" fmla="*/ 9786823 w 24379238"/>
              <a:gd name="connsiteY28" fmla="*/ 4168717 h 13716000"/>
              <a:gd name="connsiteX29" fmla="*/ 9607572 w 24379238"/>
              <a:gd name="connsiteY29" fmla="*/ 5978715 h 13716000"/>
              <a:gd name="connsiteX30" fmla="*/ 8689458 w 24379238"/>
              <a:gd name="connsiteY30" fmla="*/ 5978715 h 13716000"/>
              <a:gd name="connsiteX31" fmla="*/ 14906384 w 24379238"/>
              <a:gd name="connsiteY31" fmla="*/ 2188213 h 13716000"/>
              <a:gd name="connsiteX32" fmla="*/ 15597156 w 24379238"/>
              <a:gd name="connsiteY32" fmla="*/ 2435229 h 13716000"/>
              <a:gd name="connsiteX33" fmla="*/ 15833243 w 24379238"/>
              <a:gd name="connsiteY33" fmla="*/ 3167535 h 13716000"/>
              <a:gd name="connsiteX34" fmla="*/ 15833243 w 24379238"/>
              <a:gd name="connsiteY34" fmla="*/ 4955675 h 13716000"/>
              <a:gd name="connsiteX35" fmla="*/ 15597156 w 24379238"/>
              <a:gd name="connsiteY35" fmla="*/ 5738256 h 13716000"/>
              <a:gd name="connsiteX36" fmla="*/ 14906384 w 24379238"/>
              <a:gd name="connsiteY36" fmla="*/ 6013692 h 13716000"/>
              <a:gd name="connsiteX37" fmla="*/ 14215612 w 24379238"/>
              <a:gd name="connsiteY37" fmla="*/ 5736073 h 13716000"/>
              <a:gd name="connsiteX38" fmla="*/ 13979525 w 24379238"/>
              <a:gd name="connsiteY38" fmla="*/ 4955675 h 13716000"/>
              <a:gd name="connsiteX39" fmla="*/ 13979525 w 24379238"/>
              <a:gd name="connsiteY39" fmla="*/ 3167535 h 13716000"/>
              <a:gd name="connsiteX40" fmla="*/ 14215612 w 24379238"/>
              <a:gd name="connsiteY40" fmla="*/ 2435229 h 13716000"/>
              <a:gd name="connsiteX41" fmla="*/ 14906384 w 24379238"/>
              <a:gd name="connsiteY41" fmla="*/ 2188213 h 13716000"/>
              <a:gd name="connsiteX42" fmla="*/ 4679009 w 24379238"/>
              <a:gd name="connsiteY42" fmla="*/ 2160966 h 13716000"/>
              <a:gd name="connsiteX43" fmla="*/ 5409130 w 24379238"/>
              <a:gd name="connsiteY43" fmla="*/ 2429842 h 13716000"/>
              <a:gd name="connsiteX44" fmla="*/ 5632101 w 24379238"/>
              <a:gd name="connsiteY44" fmla="*/ 3271447 h 13716000"/>
              <a:gd name="connsiteX45" fmla="*/ 4867005 w 24379238"/>
              <a:gd name="connsiteY45" fmla="*/ 3271447 h 13716000"/>
              <a:gd name="connsiteX46" fmla="*/ 4862634 w 24379238"/>
              <a:gd name="connsiteY46" fmla="*/ 3013501 h 13716000"/>
              <a:gd name="connsiteX47" fmla="*/ 4821100 w 24379238"/>
              <a:gd name="connsiteY47" fmla="*/ 2895458 h 13716000"/>
              <a:gd name="connsiteX48" fmla="*/ 4705242 w 24379238"/>
              <a:gd name="connsiteY48" fmla="*/ 2851738 h 13716000"/>
              <a:gd name="connsiteX49" fmla="*/ 4574084 w 24379238"/>
              <a:gd name="connsiteY49" fmla="*/ 2899830 h 13716000"/>
              <a:gd name="connsiteX50" fmla="*/ 4530364 w 24379238"/>
              <a:gd name="connsiteY50" fmla="*/ 3030989 h 13716000"/>
              <a:gd name="connsiteX51" fmla="*/ 4740218 w 24379238"/>
              <a:gd name="connsiteY51" fmla="*/ 3411351 h 13716000"/>
              <a:gd name="connsiteX52" fmla="*/ 5177416 w 24379238"/>
              <a:gd name="connsiteY52" fmla="*/ 3831060 h 13716000"/>
              <a:gd name="connsiteX53" fmla="*/ 5430990 w 24379238"/>
              <a:gd name="connsiteY53" fmla="*/ 4113053 h 13716000"/>
              <a:gd name="connsiteX54" fmla="*/ 5592754 w 24379238"/>
              <a:gd name="connsiteY54" fmla="*/ 4427835 h 13716000"/>
              <a:gd name="connsiteX55" fmla="*/ 5653961 w 24379238"/>
              <a:gd name="connsiteY55" fmla="*/ 4858474 h 13716000"/>
              <a:gd name="connsiteX56" fmla="*/ 5450664 w 24379238"/>
              <a:gd name="connsiteY56" fmla="*/ 5700080 h 13716000"/>
              <a:gd name="connsiteX57" fmla="*/ 4779565 w 24379238"/>
              <a:gd name="connsiteY57" fmla="*/ 5986445 h 13716000"/>
              <a:gd name="connsiteX58" fmla="*/ 4040701 w 24379238"/>
              <a:gd name="connsiteY58" fmla="*/ 5732869 h 13716000"/>
              <a:gd name="connsiteX59" fmla="*/ 3813357 w 24379238"/>
              <a:gd name="connsiteY59" fmla="*/ 4915311 h 13716000"/>
              <a:gd name="connsiteX60" fmla="*/ 3813357 w 24379238"/>
              <a:gd name="connsiteY60" fmla="*/ 4548066 h 13716000"/>
              <a:gd name="connsiteX61" fmla="*/ 4552223 w 24379238"/>
              <a:gd name="connsiteY61" fmla="*/ 4548066 h 13716000"/>
              <a:gd name="connsiteX62" fmla="*/ 4552223 w 24379238"/>
              <a:gd name="connsiteY62" fmla="*/ 5015868 h 13716000"/>
              <a:gd name="connsiteX63" fmla="*/ 4731474 w 24379238"/>
              <a:gd name="connsiteY63" fmla="*/ 5295673 h 13716000"/>
              <a:gd name="connsiteX64" fmla="*/ 4871377 w 24379238"/>
              <a:gd name="connsiteY64" fmla="*/ 5236651 h 13716000"/>
              <a:gd name="connsiteX65" fmla="*/ 4910725 w 24379238"/>
              <a:gd name="connsiteY65" fmla="*/ 5037726 h 13716000"/>
              <a:gd name="connsiteX66" fmla="*/ 4867005 w 24379238"/>
              <a:gd name="connsiteY66" fmla="*/ 4733874 h 13716000"/>
              <a:gd name="connsiteX67" fmla="*/ 4755520 w 24379238"/>
              <a:gd name="connsiteY67" fmla="*/ 4532763 h 13716000"/>
              <a:gd name="connsiteX68" fmla="*/ 4512875 w 24379238"/>
              <a:gd name="connsiteY68" fmla="*/ 4281375 h 13716000"/>
              <a:gd name="connsiteX69" fmla="*/ 4189348 w 24379238"/>
              <a:gd name="connsiteY69" fmla="*/ 3957848 h 13716000"/>
              <a:gd name="connsiteX70" fmla="*/ 3813357 w 24379238"/>
              <a:gd name="connsiteY70" fmla="*/ 3144660 h 13716000"/>
              <a:gd name="connsiteX71" fmla="*/ 4034143 w 24379238"/>
              <a:gd name="connsiteY71" fmla="*/ 2412355 h 13716000"/>
              <a:gd name="connsiteX72" fmla="*/ 4679009 w 24379238"/>
              <a:gd name="connsiteY72" fmla="*/ 2160966 h 13716000"/>
              <a:gd name="connsiteX73" fmla="*/ 1154064 w 24379238"/>
              <a:gd name="connsiteY73" fmla="*/ 1154064 h 13716000"/>
              <a:gd name="connsiteX74" fmla="*/ 1154064 w 24379238"/>
              <a:gd name="connsiteY74" fmla="*/ 12561936 h 13716000"/>
              <a:gd name="connsiteX75" fmla="*/ 23225174 w 24379238"/>
              <a:gd name="connsiteY75" fmla="*/ 12561936 h 13716000"/>
              <a:gd name="connsiteX76" fmla="*/ 23225174 w 24379238"/>
              <a:gd name="connsiteY76" fmla="*/ 1154064 h 13716000"/>
              <a:gd name="connsiteX77" fmla="*/ 0 w 24379238"/>
              <a:gd name="connsiteY77" fmla="*/ 0 h 13716000"/>
              <a:gd name="connsiteX78" fmla="*/ 24379238 w 24379238"/>
              <a:gd name="connsiteY78" fmla="*/ 0 h 13716000"/>
              <a:gd name="connsiteX79" fmla="*/ 24379238 w 24379238"/>
              <a:gd name="connsiteY79" fmla="*/ 13716000 h 13716000"/>
              <a:gd name="connsiteX80" fmla="*/ 0 w 24379238"/>
              <a:gd name="connsiteY80"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379238" h="13716000">
                <a:moveTo>
                  <a:pt x="14910756" y="2878985"/>
                </a:moveTo>
                <a:cubicBezTo>
                  <a:pt x="14785426" y="2878985"/>
                  <a:pt x="14722761" y="2973711"/>
                  <a:pt x="14722761" y="3163163"/>
                </a:cubicBezTo>
                <a:lnTo>
                  <a:pt x="14722761" y="4995021"/>
                </a:lnTo>
                <a:cubicBezTo>
                  <a:pt x="14722761" y="5102865"/>
                  <a:pt x="14735877" y="5184473"/>
                  <a:pt x="14762109" y="5239852"/>
                </a:cubicBezTo>
                <a:cubicBezTo>
                  <a:pt x="14788341" y="5295230"/>
                  <a:pt x="14836432" y="5322919"/>
                  <a:pt x="14906384" y="5322919"/>
                </a:cubicBezTo>
                <a:cubicBezTo>
                  <a:pt x="14973421" y="5322919"/>
                  <a:pt x="15018598" y="5293773"/>
                  <a:pt x="15041915" y="5235480"/>
                </a:cubicBezTo>
                <a:cubicBezTo>
                  <a:pt x="15065232" y="5177186"/>
                  <a:pt x="15076891" y="5095576"/>
                  <a:pt x="15076891" y="4990650"/>
                </a:cubicBezTo>
                <a:lnTo>
                  <a:pt x="15076891" y="3154419"/>
                </a:lnTo>
                <a:cubicBezTo>
                  <a:pt x="15076891" y="3072809"/>
                  <a:pt x="15065961" y="3006501"/>
                  <a:pt x="15044101" y="2955495"/>
                </a:cubicBezTo>
                <a:cubicBezTo>
                  <a:pt x="15022241" y="2904488"/>
                  <a:pt x="14977793" y="2878985"/>
                  <a:pt x="14910756" y="2878985"/>
                </a:cubicBezTo>
                <a:close/>
                <a:moveTo>
                  <a:pt x="18504796" y="2223189"/>
                </a:moveTo>
                <a:lnTo>
                  <a:pt x="20148660" y="2223189"/>
                </a:lnTo>
                <a:lnTo>
                  <a:pt x="20148660" y="2944565"/>
                </a:lnTo>
                <a:lnTo>
                  <a:pt x="19702720" y="2944565"/>
                </a:lnTo>
                <a:lnTo>
                  <a:pt x="19702720" y="5978715"/>
                </a:lnTo>
                <a:lnTo>
                  <a:pt x="18950740" y="5978715"/>
                </a:lnTo>
                <a:lnTo>
                  <a:pt x="18950740" y="2944565"/>
                </a:lnTo>
                <a:lnTo>
                  <a:pt x="18504796" y="2944565"/>
                </a:lnTo>
                <a:close/>
                <a:moveTo>
                  <a:pt x="8287238" y="2223189"/>
                </a:moveTo>
                <a:lnTo>
                  <a:pt x="9021728" y="2223189"/>
                </a:lnTo>
                <a:lnTo>
                  <a:pt x="9231582" y="4592799"/>
                </a:lnTo>
                <a:lnTo>
                  <a:pt x="9441437" y="2223189"/>
                </a:lnTo>
                <a:lnTo>
                  <a:pt x="10140954" y="2223189"/>
                </a:lnTo>
                <a:lnTo>
                  <a:pt x="10342064" y="4592799"/>
                </a:lnTo>
                <a:lnTo>
                  <a:pt x="10543175" y="2223189"/>
                </a:lnTo>
                <a:lnTo>
                  <a:pt x="11286411" y="2223189"/>
                </a:lnTo>
                <a:lnTo>
                  <a:pt x="10875445" y="5978715"/>
                </a:lnTo>
                <a:lnTo>
                  <a:pt x="9974818" y="5978715"/>
                </a:lnTo>
                <a:lnTo>
                  <a:pt x="9786823" y="4168717"/>
                </a:lnTo>
                <a:lnTo>
                  <a:pt x="9607572" y="5978715"/>
                </a:lnTo>
                <a:lnTo>
                  <a:pt x="8689458" y="5978715"/>
                </a:lnTo>
                <a:close/>
                <a:moveTo>
                  <a:pt x="14906384" y="2188213"/>
                </a:moveTo>
                <a:cubicBezTo>
                  <a:pt x="15209507" y="2188213"/>
                  <a:pt x="15439765" y="2270552"/>
                  <a:pt x="15597156" y="2435229"/>
                </a:cubicBezTo>
                <a:cubicBezTo>
                  <a:pt x="15754547" y="2599907"/>
                  <a:pt x="15833243" y="2844009"/>
                  <a:pt x="15833243" y="3167535"/>
                </a:cubicBezTo>
                <a:lnTo>
                  <a:pt x="15833243" y="4955675"/>
                </a:lnTo>
                <a:cubicBezTo>
                  <a:pt x="15833243" y="5293773"/>
                  <a:pt x="15754547" y="5554634"/>
                  <a:pt x="15597156" y="5738256"/>
                </a:cubicBezTo>
                <a:cubicBezTo>
                  <a:pt x="15439765" y="5921881"/>
                  <a:pt x="15209507" y="6013692"/>
                  <a:pt x="14906384" y="6013692"/>
                </a:cubicBezTo>
                <a:cubicBezTo>
                  <a:pt x="14603260" y="6013692"/>
                  <a:pt x="14373003" y="5921152"/>
                  <a:pt x="14215612" y="5736073"/>
                </a:cubicBezTo>
                <a:cubicBezTo>
                  <a:pt x="14058221" y="5550990"/>
                  <a:pt x="13979525" y="5290859"/>
                  <a:pt x="13979525" y="4955675"/>
                </a:cubicBezTo>
                <a:lnTo>
                  <a:pt x="13979525" y="3167535"/>
                </a:lnTo>
                <a:cubicBezTo>
                  <a:pt x="13979525" y="2844009"/>
                  <a:pt x="14058221" y="2599907"/>
                  <a:pt x="14215612" y="2435229"/>
                </a:cubicBezTo>
                <a:cubicBezTo>
                  <a:pt x="14373003" y="2270552"/>
                  <a:pt x="14603260" y="2188213"/>
                  <a:pt x="14906384" y="2188213"/>
                </a:cubicBezTo>
                <a:close/>
                <a:moveTo>
                  <a:pt x="4679009" y="2160966"/>
                </a:moveTo>
                <a:cubicBezTo>
                  <a:pt x="5017110" y="2160966"/>
                  <a:pt x="5260484" y="2250591"/>
                  <a:pt x="5409130" y="2429842"/>
                </a:cubicBezTo>
                <a:cubicBezTo>
                  <a:pt x="5557778" y="2609093"/>
                  <a:pt x="5632101" y="2889628"/>
                  <a:pt x="5632101" y="3271447"/>
                </a:cubicBezTo>
                <a:lnTo>
                  <a:pt x="4867005" y="3271447"/>
                </a:lnTo>
                <a:lnTo>
                  <a:pt x="4862634" y="3013501"/>
                </a:lnTo>
                <a:cubicBezTo>
                  <a:pt x="4862634" y="2963952"/>
                  <a:pt x="4848790" y="2924604"/>
                  <a:pt x="4821100" y="2895458"/>
                </a:cubicBezTo>
                <a:cubicBezTo>
                  <a:pt x="4793410" y="2866311"/>
                  <a:pt x="4754791" y="2851738"/>
                  <a:pt x="4705242" y="2851738"/>
                </a:cubicBezTo>
                <a:cubicBezTo>
                  <a:pt x="4646950" y="2851738"/>
                  <a:pt x="4603230" y="2867769"/>
                  <a:pt x="4574084" y="2899830"/>
                </a:cubicBezTo>
                <a:cubicBezTo>
                  <a:pt x="4544937" y="2931891"/>
                  <a:pt x="4530364" y="2975611"/>
                  <a:pt x="4530364" y="3030989"/>
                </a:cubicBezTo>
                <a:cubicBezTo>
                  <a:pt x="4530364" y="3153404"/>
                  <a:pt x="4600315" y="3280191"/>
                  <a:pt x="4740218" y="3411351"/>
                </a:cubicBezTo>
                <a:lnTo>
                  <a:pt x="5177416" y="3831060"/>
                </a:lnTo>
                <a:cubicBezTo>
                  <a:pt x="5279428" y="3930158"/>
                  <a:pt x="5363953" y="4024156"/>
                  <a:pt x="5430990" y="4113053"/>
                </a:cubicBezTo>
                <a:cubicBezTo>
                  <a:pt x="5498027" y="4201952"/>
                  <a:pt x="5551947" y="4306879"/>
                  <a:pt x="5592754" y="4427835"/>
                </a:cubicBezTo>
                <a:cubicBezTo>
                  <a:pt x="5633558" y="4548793"/>
                  <a:pt x="5653961" y="4692339"/>
                  <a:pt x="5653961" y="4858474"/>
                </a:cubicBezTo>
                <a:cubicBezTo>
                  <a:pt x="5653961" y="5228637"/>
                  <a:pt x="5586195" y="5509170"/>
                  <a:pt x="5450664" y="5700080"/>
                </a:cubicBezTo>
                <a:cubicBezTo>
                  <a:pt x="5315133" y="5890991"/>
                  <a:pt x="5091434" y="5986445"/>
                  <a:pt x="4779565" y="5986445"/>
                </a:cubicBezTo>
                <a:cubicBezTo>
                  <a:pt x="4438553" y="5986445"/>
                  <a:pt x="4192263" y="5901919"/>
                  <a:pt x="4040701" y="5732869"/>
                </a:cubicBezTo>
                <a:cubicBezTo>
                  <a:pt x="3889140" y="5563821"/>
                  <a:pt x="3813357" y="5291300"/>
                  <a:pt x="3813357" y="4915311"/>
                </a:cubicBezTo>
                <a:lnTo>
                  <a:pt x="3813357" y="4548066"/>
                </a:lnTo>
                <a:lnTo>
                  <a:pt x="4552223" y="4548066"/>
                </a:lnTo>
                <a:lnTo>
                  <a:pt x="4552223" y="5015868"/>
                </a:lnTo>
                <a:cubicBezTo>
                  <a:pt x="4552223" y="5202403"/>
                  <a:pt x="4611974" y="5295673"/>
                  <a:pt x="4731474" y="5295673"/>
                </a:cubicBezTo>
                <a:cubicBezTo>
                  <a:pt x="4798510" y="5295673"/>
                  <a:pt x="4845146" y="5275999"/>
                  <a:pt x="4871377" y="5236651"/>
                </a:cubicBezTo>
                <a:cubicBezTo>
                  <a:pt x="4897610" y="5197303"/>
                  <a:pt x="4910725" y="5130994"/>
                  <a:pt x="4910725" y="5037726"/>
                </a:cubicBezTo>
                <a:cubicBezTo>
                  <a:pt x="4910725" y="4915311"/>
                  <a:pt x="4896151" y="4814027"/>
                  <a:pt x="4867005" y="4733874"/>
                </a:cubicBezTo>
                <a:cubicBezTo>
                  <a:pt x="4837859" y="4653721"/>
                  <a:pt x="4800698" y="4586683"/>
                  <a:pt x="4755520" y="4532763"/>
                </a:cubicBezTo>
                <a:cubicBezTo>
                  <a:pt x="4710344" y="4478841"/>
                  <a:pt x="4629461" y="4395045"/>
                  <a:pt x="4512875" y="4281375"/>
                </a:cubicBezTo>
                <a:lnTo>
                  <a:pt x="4189348" y="3957848"/>
                </a:lnTo>
                <a:cubicBezTo>
                  <a:pt x="3938689" y="3713017"/>
                  <a:pt x="3813357" y="3441955"/>
                  <a:pt x="3813357" y="3144660"/>
                </a:cubicBezTo>
                <a:cubicBezTo>
                  <a:pt x="3813357" y="2824049"/>
                  <a:pt x="3886953" y="2579947"/>
                  <a:pt x="4034143" y="2412355"/>
                </a:cubicBezTo>
                <a:cubicBezTo>
                  <a:pt x="4181334" y="2244762"/>
                  <a:pt x="4396289" y="2160966"/>
                  <a:pt x="4679009" y="2160966"/>
                </a:cubicBezTo>
                <a:close/>
                <a:moveTo>
                  <a:pt x="1154064" y="1154064"/>
                </a:moveTo>
                <a:lnTo>
                  <a:pt x="1154064" y="12561936"/>
                </a:lnTo>
                <a:lnTo>
                  <a:pt x="23225174" y="12561936"/>
                </a:lnTo>
                <a:lnTo>
                  <a:pt x="23225174" y="1154064"/>
                </a:lnTo>
                <a:close/>
                <a:moveTo>
                  <a:pt x="0" y="0"/>
                </a:moveTo>
                <a:lnTo>
                  <a:pt x="24379238" y="0"/>
                </a:lnTo>
                <a:lnTo>
                  <a:pt x="24379238" y="13716000"/>
                </a:lnTo>
                <a:lnTo>
                  <a:pt x="0" y="13716000"/>
                </a:lnTo>
                <a:close/>
              </a:path>
            </a:pathLst>
          </a:custGeom>
          <a:pattFill prst="pct20">
            <a:fgClr>
              <a:schemeClr val="accent1"/>
            </a:fgClr>
            <a:bgClr>
              <a:schemeClr val="bg1"/>
            </a:bgClr>
          </a:pattFill>
        </p:spPr>
        <p:txBody>
          <a:bodyPr wrap="square">
            <a:noAutofit/>
          </a:bodyPr>
          <a:lstStyle>
            <a:lvl1pPr>
              <a:defRPr sz="1400"/>
            </a:lvl1pPr>
          </a:lstStyle>
          <a:p>
            <a:r>
              <a:rPr lang="en-US" dirty="0"/>
              <a:t>Drag picture here</a:t>
            </a:r>
          </a:p>
        </p:txBody>
      </p:sp>
    </p:spTree>
    <p:extLst>
      <p:ext uri="{BB962C8B-B14F-4D97-AF65-F5344CB8AC3E}">
        <p14:creationId xmlns:p14="http://schemas.microsoft.com/office/powerpoint/2010/main" val="9754983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167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2"/>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D924B4B-74B2-A65D-79E4-412B914FFA3B}"/>
              </a:ext>
            </a:extLst>
          </p:cNvPr>
          <p:cNvSpPr>
            <a:spLocks noGrp="1"/>
          </p:cNvSpPr>
          <p:nvPr>
            <p:ph type="pic" sz="quarter" idx="10" hasCustomPrompt="1"/>
          </p:nvPr>
        </p:nvSpPr>
        <p:spPr>
          <a:xfrm>
            <a:off x="6096000" y="1547326"/>
            <a:ext cx="2438399" cy="3763348"/>
          </a:xfrm>
          <a:prstGeom prst="roundRect">
            <a:avLst>
              <a:gd name="adj" fmla="val 0"/>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Tree>
    <p:extLst>
      <p:ext uri="{BB962C8B-B14F-4D97-AF65-F5344CB8AC3E}">
        <p14:creationId xmlns:p14="http://schemas.microsoft.com/office/powerpoint/2010/main" val="307425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tx2"/>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D924B4B-74B2-A65D-79E4-412B914FFA3B}"/>
              </a:ext>
            </a:extLst>
          </p:cNvPr>
          <p:cNvSpPr>
            <a:spLocks noGrp="1"/>
          </p:cNvSpPr>
          <p:nvPr>
            <p:ph type="pic" sz="quarter" idx="10" hasCustomPrompt="1"/>
          </p:nvPr>
        </p:nvSpPr>
        <p:spPr>
          <a:xfrm>
            <a:off x="9243527" y="-398106"/>
            <a:ext cx="2438399" cy="6257731"/>
          </a:xfrm>
          <a:prstGeom prst="roundRect">
            <a:avLst>
              <a:gd name="adj" fmla="val 13776"/>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
        <p:nvSpPr>
          <p:cNvPr id="2" name="Picture Placeholder 3">
            <a:extLst>
              <a:ext uri="{FF2B5EF4-FFF2-40B4-BE49-F238E27FC236}">
                <a16:creationId xmlns:a16="http://schemas.microsoft.com/office/drawing/2014/main" id="{C5DE8038-55A1-830E-1E7D-FE878996586A}"/>
              </a:ext>
            </a:extLst>
          </p:cNvPr>
          <p:cNvSpPr>
            <a:spLocks noGrp="1"/>
          </p:cNvSpPr>
          <p:nvPr>
            <p:ph type="pic" sz="quarter" idx="11" hasCustomPrompt="1"/>
          </p:nvPr>
        </p:nvSpPr>
        <p:spPr>
          <a:xfrm>
            <a:off x="6718041" y="-398106"/>
            <a:ext cx="2052733" cy="5150498"/>
          </a:xfrm>
          <a:prstGeom prst="roundRect">
            <a:avLst>
              <a:gd name="adj" fmla="val 13776"/>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Tree>
    <p:extLst>
      <p:ext uri="{BB962C8B-B14F-4D97-AF65-F5344CB8AC3E}">
        <p14:creationId xmlns:p14="http://schemas.microsoft.com/office/powerpoint/2010/main" val="28675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C29F1-9043-68CC-CEB4-7DACA7E27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C2D2B8-0900-DC42-7A8E-A055EF7B45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2936B-4554-9111-3731-325C9A098AE7}"/>
              </a:ext>
            </a:extLst>
          </p:cNvPr>
          <p:cNvSpPr>
            <a:spLocks noGrp="1"/>
          </p:cNvSpPr>
          <p:nvPr>
            <p:ph type="dt" sz="half" idx="10"/>
          </p:nvPr>
        </p:nvSpPr>
        <p:spPr/>
        <p:txBody>
          <a:bodyPr/>
          <a:lstStyle/>
          <a:p>
            <a:fld id="{72013830-BADB-4C66-85C5-6126913FCA3A}" type="datetimeFigureOut">
              <a:rPr lang="en-US" smtClean="0"/>
              <a:t>7/5/2024</a:t>
            </a:fld>
            <a:endParaRPr lang="en-US"/>
          </a:p>
        </p:txBody>
      </p:sp>
      <p:sp>
        <p:nvSpPr>
          <p:cNvPr id="5" name="Footer Placeholder 4">
            <a:extLst>
              <a:ext uri="{FF2B5EF4-FFF2-40B4-BE49-F238E27FC236}">
                <a16:creationId xmlns:a16="http://schemas.microsoft.com/office/drawing/2014/main" id="{F357D9A1-6D79-5861-0C7A-0D19A24E11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0870D-01E2-7096-B322-2C315EF56058}"/>
              </a:ext>
            </a:extLst>
          </p:cNvPr>
          <p:cNvSpPr>
            <a:spLocks noGrp="1"/>
          </p:cNvSpPr>
          <p:nvPr>
            <p:ph type="sldNum" sz="quarter" idx="12"/>
          </p:nvPr>
        </p:nvSpPr>
        <p:spPr/>
        <p:txBody>
          <a:bodyPr/>
          <a:lstStyle/>
          <a:p>
            <a:fld id="{F62D58EC-7BE0-4E73-BA88-B927FF9792F5}" type="slidenum">
              <a:rPr lang="en-US" smtClean="0"/>
              <a:t>‹#›</a:t>
            </a:fld>
            <a:endParaRPr lang="en-US"/>
          </a:p>
        </p:txBody>
      </p:sp>
    </p:spTree>
    <p:extLst>
      <p:ext uri="{BB962C8B-B14F-4D97-AF65-F5344CB8AC3E}">
        <p14:creationId xmlns:p14="http://schemas.microsoft.com/office/powerpoint/2010/main" val="986985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2"/>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D924B4B-74B2-A65D-79E4-412B914FFA3B}"/>
              </a:ext>
            </a:extLst>
          </p:cNvPr>
          <p:cNvSpPr>
            <a:spLocks noGrp="1"/>
          </p:cNvSpPr>
          <p:nvPr>
            <p:ph type="pic" sz="quarter" idx="10" hasCustomPrompt="1"/>
          </p:nvPr>
        </p:nvSpPr>
        <p:spPr>
          <a:xfrm>
            <a:off x="0" y="1"/>
            <a:ext cx="12192000" cy="3429000"/>
          </a:xfrm>
          <a:prstGeom prst="roundRect">
            <a:avLst>
              <a:gd name="adj" fmla="val 0"/>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Tree>
    <p:extLst>
      <p:ext uri="{BB962C8B-B14F-4D97-AF65-F5344CB8AC3E}">
        <p14:creationId xmlns:p14="http://schemas.microsoft.com/office/powerpoint/2010/main" val="53530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tx2"/>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D924B4B-74B2-A65D-79E4-412B914FFA3B}"/>
              </a:ext>
            </a:extLst>
          </p:cNvPr>
          <p:cNvSpPr>
            <a:spLocks noGrp="1"/>
          </p:cNvSpPr>
          <p:nvPr>
            <p:ph type="pic" sz="quarter" idx="10" hasCustomPrompt="1"/>
          </p:nvPr>
        </p:nvSpPr>
        <p:spPr>
          <a:xfrm>
            <a:off x="0" y="3429000"/>
            <a:ext cx="12192000" cy="3429000"/>
          </a:xfrm>
          <a:prstGeom prst="roundRect">
            <a:avLst>
              <a:gd name="adj" fmla="val 0"/>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Tree>
    <p:extLst>
      <p:ext uri="{BB962C8B-B14F-4D97-AF65-F5344CB8AC3E}">
        <p14:creationId xmlns:p14="http://schemas.microsoft.com/office/powerpoint/2010/main" val="345746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tx2"/>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D924B4B-74B2-A65D-79E4-412B914FFA3B}"/>
              </a:ext>
            </a:extLst>
          </p:cNvPr>
          <p:cNvSpPr>
            <a:spLocks noGrp="1"/>
          </p:cNvSpPr>
          <p:nvPr>
            <p:ph type="pic" sz="quarter" idx="10" hasCustomPrompt="1"/>
          </p:nvPr>
        </p:nvSpPr>
        <p:spPr>
          <a:xfrm>
            <a:off x="6842449" y="0"/>
            <a:ext cx="5349551" cy="5113175"/>
          </a:xfrm>
          <a:prstGeom prst="roundRect">
            <a:avLst>
              <a:gd name="adj" fmla="val 0"/>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Tree>
    <p:extLst>
      <p:ext uri="{BB962C8B-B14F-4D97-AF65-F5344CB8AC3E}">
        <p14:creationId xmlns:p14="http://schemas.microsoft.com/office/powerpoint/2010/main" val="88330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tx2"/>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D924B4B-74B2-A65D-79E4-412B914FFA3B}"/>
              </a:ext>
            </a:extLst>
          </p:cNvPr>
          <p:cNvSpPr>
            <a:spLocks noGrp="1"/>
          </p:cNvSpPr>
          <p:nvPr>
            <p:ph type="pic" sz="quarter" idx="10" hasCustomPrompt="1"/>
          </p:nvPr>
        </p:nvSpPr>
        <p:spPr>
          <a:xfrm>
            <a:off x="4540898" y="2321767"/>
            <a:ext cx="3110204" cy="2351833"/>
          </a:xfrm>
          <a:prstGeom prst="roundRect">
            <a:avLst>
              <a:gd name="adj" fmla="val 19559"/>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
        <p:nvSpPr>
          <p:cNvPr id="6" name="Picture Placeholder 3">
            <a:extLst>
              <a:ext uri="{FF2B5EF4-FFF2-40B4-BE49-F238E27FC236}">
                <a16:creationId xmlns:a16="http://schemas.microsoft.com/office/drawing/2014/main" id="{559D6372-0AEF-C0EA-9F69-13A4F3108BEE}"/>
              </a:ext>
            </a:extLst>
          </p:cNvPr>
          <p:cNvSpPr>
            <a:spLocks noGrp="1"/>
          </p:cNvSpPr>
          <p:nvPr>
            <p:ph type="pic" sz="quarter" idx="11" hasCustomPrompt="1"/>
          </p:nvPr>
        </p:nvSpPr>
        <p:spPr>
          <a:xfrm>
            <a:off x="8210939" y="2658447"/>
            <a:ext cx="3110204" cy="2351833"/>
          </a:xfrm>
          <a:prstGeom prst="roundRect">
            <a:avLst>
              <a:gd name="adj" fmla="val 19559"/>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
        <p:nvSpPr>
          <p:cNvPr id="7" name="Picture Placeholder 3">
            <a:extLst>
              <a:ext uri="{FF2B5EF4-FFF2-40B4-BE49-F238E27FC236}">
                <a16:creationId xmlns:a16="http://schemas.microsoft.com/office/drawing/2014/main" id="{FFF9EBC1-8AFC-DEDD-1662-00C80C22AEF7}"/>
              </a:ext>
            </a:extLst>
          </p:cNvPr>
          <p:cNvSpPr>
            <a:spLocks noGrp="1"/>
          </p:cNvSpPr>
          <p:nvPr>
            <p:ph type="pic" sz="quarter" idx="12" hasCustomPrompt="1"/>
          </p:nvPr>
        </p:nvSpPr>
        <p:spPr>
          <a:xfrm>
            <a:off x="870857" y="2658447"/>
            <a:ext cx="3110204" cy="2351833"/>
          </a:xfrm>
          <a:prstGeom prst="roundRect">
            <a:avLst>
              <a:gd name="adj" fmla="val 19559"/>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Tree>
    <p:extLst>
      <p:ext uri="{BB962C8B-B14F-4D97-AF65-F5344CB8AC3E}">
        <p14:creationId xmlns:p14="http://schemas.microsoft.com/office/powerpoint/2010/main" val="79999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tx2"/>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FFF9EBC1-8AFC-DEDD-1662-00C80C22AEF7}"/>
              </a:ext>
            </a:extLst>
          </p:cNvPr>
          <p:cNvSpPr>
            <a:spLocks noGrp="1"/>
          </p:cNvSpPr>
          <p:nvPr>
            <p:ph type="pic" sz="quarter" idx="12" hasCustomPrompt="1"/>
          </p:nvPr>
        </p:nvSpPr>
        <p:spPr>
          <a:xfrm>
            <a:off x="977114" y="1848913"/>
            <a:ext cx="2642633" cy="3161367"/>
          </a:xfrm>
          <a:prstGeom prst="roundRect">
            <a:avLst>
              <a:gd name="adj" fmla="val 19559"/>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
        <p:nvSpPr>
          <p:cNvPr id="3" name="Picture Placeholder 3">
            <a:extLst>
              <a:ext uri="{FF2B5EF4-FFF2-40B4-BE49-F238E27FC236}">
                <a16:creationId xmlns:a16="http://schemas.microsoft.com/office/drawing/2014/main" id="{6D924B4B-74B2-A65D-79E4-412B914FFA3B}"/>
              </a:ext>
            </a:extLst>
          </p:cNvPr>
          <p:cNvSpPr>
            <a:spLocks noGrp="1"/>
          </p:cNvSpPr>
          <p:nvPr>
            <p:ph type="pic" sz="quarter" idx="10" hasCustomPrompt="1"/>
          </p:nvPr>
        </p:nvSpPr>
        <p:spPr>
          <a:xfrm>
            <a:off x="3219851" y="2749206"/>
            <a:ext cx="2188512" cy="2351833"/>
          </a:xfrm>
          <a:prstGeom prst="roundRect">
            <a:avLst>
              <a:gd name="adj" fmla="val 19559"/>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Tree>
    <p:extLst>
      <p:ext uri="{BB962C8B-B14F-4D97-AF65-F5344CB8AC3E}">
        <p14:creationId xmlns:p14="http://schemas.microsoft.com/office/powerpoint/2010/main" val="301252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2"/>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D924B4B-74B2-A65D-79E4-412B914FFA3B}"/>
              </a:ext>
            </a:extLst>
          </p:cNvPr>
          <p:cNvSpPr>
            <a:spLocks noGrp="1"/>
          </p:cNvSpPr>
          <p:nvPr>
            <p:ph type="pic" sz="quarter" idx="10" hasCustomPrompt="1"/>
          </p:nvPr>
        </p:nvSpPr>
        <p:spPr>
          <a:xfrm>
            <a:off x="6832600" y="2654300"/>
            <a:ext cx="2286000" cy="1549400"/>
          </a:xfrm>
          <a:prstGeom prst="roundRect">
            <a:avLst>
              <a:gd name="adj" fmla="val 0"/>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
        <p:nvSpPr>
          <p:cNvPr id="4" name="Picture Placeholder 3">
            <a:extLst>
              <a:ext uri="{FF2B5EF4-FFF2-40B4-BE49-F238E27FC236}">
                <a16:creationId xmlns:a16="http://schemas.microsoft.com/office/drawing/2014/main" id="{F63BCC06-3DC1-A2A8-86AC-ADC508224BD9}"/>
              </a:ext>
            </a:extLst>
          </p:cNvPr>
          <p:cNvSpPr>
            <a:spLocks noGrp="1"/>
          </p:cNvSpPr>
          <p:nvPr>
            <p:ph type="pic" sz="quarter" idx="11" hasCustomPrompt="1"/>
          </p:nvPr>
        </p:nvSpPr>
        <p:spPr>
          <a:xfrm>
            <a:off x="7353300" y="723900"/>
            <a:ext cx="2286000" cy="1549400"/>
          </a:xfrm>
          <a:prstGeom prst="roundRect">
            <a:avLst>
              <a:gd name="adj" fmla="val 0"/>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
        <p:nvSpPr>
          <p:cNvPr id="5" name="Picture Placeholder 3">
            <a:extLst>
              <a:ext uri="{FF2B5EF4-FFF2-40B4-BE49-F238E27FC236}">
                <a16:creationId xmlns:a16="http://schemas.microsoft.com/office/drawing/2014/main" id="{07ECEEA3-2EBD-65E7-2CB4-988A6BB87807}"/>
              </a:ext>
            </a:extLst>
          </p:cNvPr>
          <p:cNvSpPr>
            <a:spLocks noGrp="1"/>
          </p:cNvSpPr>
          <p:nvPr>
            <p:ph type="pic" sz="quarter" idx="12" hasCustomPrompt="1"/>
          </p:nvPr>
        </p:nvSpPr>
        <p:spPr>
          <a:xfrm>
            <a:off x="7353300" y="4584700"/>
            <a:ext cx="2286000" cy="1549400"/>
          </a:xfrm>
          <a:prstGeom prst="roundRect">
            <a:avLst>
              <a:gd name="adj" fmla="val 0"/>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Tree>
    <p:extLst>
      <p:ext uri="{BB962C8B-B14F-4D97-AF65-F5344CB8AC3E}">
        <p14:creationId xmlns:p14="http://schemas.microsoft.com/office/powerpoint/2010/main" val="178440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63BCC06-3DC1-A2A8-86AC-ADC508224BD9}"/>
              </a:ext>
            </a:extLst>
          </p:cNvPr>
          <p:cNvSpPr>
            <a:spLocks noGrp="1"/>
          </p:cNvSpPr>
          <p:nvPr>
            <p:ph type="pic" sz="quarter" idx="11" hasCustomPrompt="1"/>
          </p:nvPr>
        </p:nvSpPr>
        <p:spPr>
          <a:xfrm>
            <a:off x="5648908" y="694355"/>
            <a:ext cx="3495092" cy="2647561"/>
          </a:xfrm>
          <a:prstGeom prst="roundRect">
            <a:avLst>
              <a:gd name="adj" fmla="val 0"/>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
        <p:nvSpPr>
          <p:cNvPr id="2" name="Picture Placeholder 3">
            <a:extLst>
              <a:ext uri="{FF2B5EF4-FFF2-40B4-BE49-F238E27FC236}">
                <a16:creationId xmlns:a16="http://schemas.microsoft.com/office/drawing/2014/main" id="{2FA7095C-9470-958D-85C0-4CE7CEB8D7C3}"/>
              </a:ext>
            </a:extLst>
          </p:cNvPr>
          <p:cNvSpPr>
            <a:spLocks noGrp="1"/>
          </p:cNvSpPr>
          <p:nvPr>
            <p:ph type="pic" sz="quarter" idx="12" hasCustomPrompt="1"/>
          </p:nvPr>
        </p:nvSpPr>
        <p:spPr>
          <a:xfrm>
            <a:off x="9418477" y="694354"/>
            <a:ext cx="2474945" cy="2647561"/>
          </a:xfrm>
          <a:prstGeom prst="roundRect">
            <a:avLst>
              <a:gd name="adj" fmla="val 0"/>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
        <p:nvSpPr>
          <p:cNvPr id="6" name="Picture Placeholder 3">
            <a:extLst>
              <a:ext uri="{FF2B5EF4-FFF2-40B4-BE49-F238E27FC236}">
                <a16:creationId xmlns:a16="http://schemas.microsoft.com/office/drawing/2014/main" id="{E093466E-0101-8743-907A-466064C52823}"/>
              </a:ext>
            </a:extLst>
          </p:cNvPr>
          <p:cNvSpPr>
            <a:spLocks noGrp="1"/>
          </p:cNvSpPr>
          <p:nvPr>
            <p:ph type="pic" sz="quarter" idx="13" hasCustomPrompt="1"/>
          </p:nvPr>
        </p:nvSpPr>
        <p:spPr>
          <a:xfrm>
            <a:off x="5648908" y="3516085"/>
            <a:ext cx="2474945" cy="2647561"/>
          </a:xfrm>
          <a:prstGeom prst="roundRect">
            <a:avLst>
              <a:gd name="adj" fmla="val 0"/>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
        <p:nvSpPr>
          <p:cNvPr id="9" name="Picture Placeholder 3">
            <a:extLst>
              <a:ext uri="{FF2B5EF4-FFF2-40B4-BE49-F238E27FC236}">
                <a16:creationId xmlns:a16="http://schemas.microsoft.com/office/drawing/2014/main" id="{A4C5C3DC-5161-9907-BABD-535F7FB8A8FF}"/>
              </a:ext>
            </a:extLst>
          </p:cNvPr>
          <p:cNvSpPr>
            <a:spLocks noGrp="1"/>
          </p:cNvSpPr>
          <p:nvPr>
            <p:ph type="pic" sz="quarter" idx="14" hasCustomPrompt="1"/>
          </p:nvPr>
        </p:nvSpPr>
        <p:spPr>
          <a:xfrm>
            <a:off x="8398330" y="3516085"/>
            <a:ext cx="3495092" cy="2647561"/>
          </a:xfrm>
          <a:prstGeom prst="roundRect">
            <a:avLst>
              <a:gd name="adj" fmla="val 0"/>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Tree>
    <p:extLst>
      <p:ext uri="{BB962C8B-B14F-4D97-AF65-F5344CB8AC3E}">
        <p14:creationId xmlns:p14="http://schemas.microsoft.com/office/powerpoint/2010/main" val="114104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17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tx2"/>
        </a:solidFill>
        <a:effectLst/>
      </p:bgPr>
    </p:bg>
    <p:spTree>
      <p:nvGrpSpPr>
        <p:cNvPr id="1" name=""/>
        <p:cNvGrpSpPr/>
        <p:nvPr/>
      </p:nvGrpSpPr>
      <p:grpSpPr>
        <a:xfrm>
          <a:off x="0" y="0"/>
          <a:ext cx="0" cy="0"/>
          <a:chOff x="0" y="0"/>
          <a:chExt cx="0" cy="0"/>
        </a:xfrm>
      </p:grpSpPr>
      <p:sp>
        <p:nvSpPr>
          <p:cNvPr id="33" name="Picture Placeholder 3">
            <a:extLst>
              <a:ext uri="{FF2B5EF4-FFF2-40B4-BE49-F238E27FC236}">
                <a16:creationId xmlns:a16="http://schemas.microsoft.com/office/drawing/2014/main" id="{A6784742-77A9-B33A-36BA-80A199FE8B1A}"/>
              </a:ext>
            </a:extLst>
          </p:cNvPr>
          <p:cNvSpPr>
            <a:spLocks noGrp="1"/>
          </p:cNvSpPr>
          <p:nvPr>
            <p:ph type="pic" sz="quarter" idx="10" hasCustomPrompt="1"/>
          </p:nvPr>
        </p:nvSpPr>
        <p:spPr>
          <a:xfrm>
            <a:off x="4539091" y="2057401"/>
            <a:ext cx="3119009" cy="2485779"/>
          </a:xfrm>
          <a:prstGeom prst="roundRect">
            <a:avLst>
              <a:gd name="adj" fmla="val 5313"/>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Tree>
    <p:extLst>
      <p:ext uri="{BB962C8B-B14F-4D97-AF65-F5344CB8AC3E}">
        <p14:creationId xmlns:p14="http://schemas.microsoft.com/office/powerpoint/2010/main" val="119252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tx2"/>
        </a:solidFill>
        <a:effectLst/>
      </p:bgPr>
    </p:bg>
    <p:spTree>
      <p:nvGrpSpPr>
        <p:cNvPr id="1" name=""/>
        <p:cNvGrpSpPr/>
        <p:nvPr/>
      </p:nvGrpSpPr>
      <p:grpSpPr>
        <a:xfrm>
          <a:off x="0" y="0"/>
          <a:ext cx="0" cy="0"/>
          <a:chOff x="0" y="0"/>
          <a:chExt cx="0" cy="0"/>
        </a:xfrm>
      </p:grpSpPr>
      <p:sp>
        <p:nvSpPr>
          <p:cNvPr id="30" name="Picture Placeholder 3">
            <a:extLst>
              <a:ext uri="{FF2B5EF4-FFF2-40B4-BE49-F238E27FC236}">
                <a16:creationId xmlns:a16="http://schemas.microsoft.com/office/drawing/2014/main" id="{A71FD779-E6B9-8510-CE3D-E08CA0547CE6}"/>
              </a:ext>
            </a:extLst>
          </p:cNvPr>
          <p:cNvSpPr>
            <a:spLocks noGrp="1"/>
          </p:cNvSpPr>
          <p:nvPr>
            <p:ph type="pic" sz="quarter" idx="10" hasCustomPrompt="1"/>
          </p:nvPr>
        </p:nvSpPr>
        <p:spPr>
          <a:xfrm>
            <a:off x="6050391" y="892582"/>
            <a:ext cx="2410340" cy="5047598"/>
          </a:xfrm>
          <a:prstGeom prst="roundRect">
            <a:avLst>
              <a:gd name="adj" fmla="val 10422"/>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
        <p:nvSpPr>
          <p:cNvPr id="31" name="Picture Placeholder 3">
            <a:extLst>
              <a:ext uri="{FF2B5EF4-FFF2-40B4-BE49-F238E27FC236}">
                <a16:creationId xmlns:a16="http://schemas.microsoft.com/office/drawing/2014/main" id="{B27F6B4B-4634-F1AC-A743-3EDFDC9DE006}"/>
              </a:ext>
            </a:extLst>
          </p:cNvPr>
          <p:cNvSpPr>
            <a:spLocks noGrp="1"/>
          </p:cNvSpPr>
          <p:nvPr>
            <p:ph type="pic" sz="quarter" idx="11" hasCustomPrompt="1"/>
          </p:nvPr>
        </p:nvSpPr>
        <p:spPr>
          <a:xfrm>
            <a:off x="9076425" y="892582"/>
            <a:ext cx="2410340" cy="5047598"/>
          </a:xfrm>
          <a:prstGeom prst="roundRect">
            <a:avLst>
              <a:gd name="adj" fmla="val 10422"/>
            </a:avLst>
          </a:prstGeom>
          <a:pattFill prst="pct20">
            <a:fgClr>
              <a:schemeClr val="accent1"/>
            </a:fgClr>
            <a:bgClr>
              <a:schemeClr val="bg1"/>
            </a:bgClr>
          </a:pattFill>
        </p:spPr>
        <p:txBody>
          <a:bodyPr wrap="square">
            <a:noAutofit/>
          </a:bodyPr>
          <a:lstStyle>
            <a:lvl1pPr>
              <a:defRPr sz="2667"/>
            </a:lvl1pPr>
          </a:lstStyle>
          <a:p>
            <a:r>
              <a:rPr lang="en-US" dirty="0"/>
              <a:t>Drag Picture here</a:t>
            </a:r>
          </a:p>
        </p:txBody>
      </p:sp>
    </p:spTree>
    <p:extLst>
      <p:ext uri="{BB962C8B-B14F-4D97-AF65-F5344CB8AC3E}">
        <p14:creationId xmlns:p14="http://schemas.microsoft.com/office/powerpoint/2010/main" val="328653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BBE0C-FAF9-AAA3-4F55-28F4125414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281895-A3A6-CD1C-9812-63D9794366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E98314-AA86-4C98-38FC-311F3ACD2E78}"/>
              </a:ext>
            </a:extLst>
          </p:cNvPr>
          <p:cNvSpPr>
            <a:spLocks noGrp="1"/>
          </p:cNvSpPr>
          <p:nvPr>
            <p:ph type="dt" sz="half" idx="10"/>
          </p:nvPr>
        </p:nvSpPr>
        <p:spPr/>
        <p:txBody>
          <a:bodyPr/>
          <a:lstStyle/>
          <a:p>
            <a:fld id="{72013830-BADB-4C66-85C5-6126913FCA3A}" type="datetimeFigureOut">
              <a:rPr lang="en-US" smtClean="0"/>
              <a:t>7/5/2024</a:t>
            </a:fld>
            <a:endParaRPr lang="en-US"/>
          </a:p>
        </p:txBody>
      </p:sp>
      <p:sp>
        <p:nvSpPr>
          <p:cNvPr id="5" name="Footer Placeholder 4">
            <a:extLst>
              <a:ext uri="{FF2B5EF4-FFF2-40B4-BE49-F238E27FC236}">
                <a16:creationId xmlns:a16="http://schemas.microsoft.com/office/drawing/2014/main" id="{86951EEE-8CA4-4D72-576F-2B456001A8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D47B4-0098-CE84-15A9-7BDBC45C808C}"/>
              </a:ext>
            </a:extLst>
          </p:cNvPr>
          <p:cNvSpPr>
            <a:spLocks noGrp="1"/>
          </p:cNvSpPr>
          <p:nvPr>
            <p:ph type="sldNum" sz="quarter" idx="12"/>
          </p:nvPr>
        </p:nvSpPr>
        <p:spPr/>
        <p:txBody>
          <a:bodyPr/>
          <a:lstStyle/>
          <a:p>
            <a:fld id="{F62D58EC-7BE0-4E73-BA88-B927FF9792F5}" type="slidenum">
              <a:rPr lang="en-US" smtClean="0"/>
              <a:t>‹#›</a:t>
            </a:fld>
            <a:endParaRPr lang="en-US"/>
          </a:p>
        </p:txBody>
      </p:sp>
    </p:spTree>
    <p:extLst>
      <p:ext uri="{BB962C8B-B14F-4D97-AF65-F5344CB8AC3E}">
        <p14:creationId xmlns:p14="http://schemas.microsoft.com/office/powerpoint/2010/main" val="2847093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EDE8938-46E7-1B8A-C694-2BA37BC2E373}"/>
              </a:ext>
            </a:extLst>
          </p:cNvPr>
          <p:cNvSpPr>
            <a:spLocks noGrp="1"/>
          </p:cNvSpPr>
          <p:nvPr>
            <p:ph type="dt" sz="half" idx="10"/>
          </p:nvPr>
        </p:nvSpPr>
        <p:spPr/>
        <p:txBody>
          <a:bodyPr/>
          <a:lstStyle>
            <a:lvl1pPr>
              <a:defRPr/>
            </a:lvl1pPr>
          </a:lstStyle>
          <a:p>
            <a:pPr>
              <a:defRPr/>
            </a:pPr>
            <a:fld id="{61EAA12B-50CA-4FB3-97DF-9819BB7B9754}" type="datetimeFigureOut">
              <a:rPr lang="en-ID"/>
              <a:pPr>
                <a:defRPr/>
              </a:pPr>
              <a:t>05/07/2024</a:t>
            </a:fld>
            <a:endParaRPr lang="en-ID"/>
          </a:p>
        </p:txBody>
      </p:sp>
      <p:sp>
        <p:nvSpPr>
          <p:cNvPr id="5" name="Footer Placeholder 4">
            <a:extLst>
              <a:ext uri="{FF2B5EF4-FFF2-40B4-BE49-F238E27FC236}">
                <a16:creationId xmlns:a16="http://schemas.microsoft.com/office/drawing/2014/main" id="{031D124B-A988-B36F-3920-A344A91E29B1}"/>
              </a:ext>
            </a:extLst>
          </p:cNvPr>
          <p:cNvSpPr>
            <a:spLocks noGrp="1"/>
          </p:cNvSpPr>
          <p:nvPr>
            <p:ph type="ftr" sz="quarter" idx="11"/>
          </p:nvPr>
        </p:nvSpPr>
        <p:spPr/>
        <p:txBody>
          <a:bodyPr/>
          <a:lstStyle>
            <a:lvl1pPr>
              <a:defRPr/>
            </a:lvl1pPr>
          </a:lstStyle>
          <a:p>
            <a:pPr>
              <a:defRPr/>
            </a:pPr>
            <a:endParaRPr lang="en-ID"/>
          </a:p>
        </p:txBody>
      </p:sp>
      <p:sp>
        <p:nvSpPr>
          <p:cNvPr id="6" name="Slide Number Placeholder 5">
            <a:extLst>
              <a:ext uri="{FF2B5EF4-FFF2-40B4-BE49-F238E27FC236}">
                <a16:creationId xmlns:a16="http://schemas.microsoft.com/office/drawing/2014/main" id="{DB4FCDED-8BF4-D0EF-F084-72E703389201}"/>
              </a:ext>
            </a:extLst>
          </p:cNvPr>
          <p:cNvSpPr>
            <a:spLocks noGrp="1"/>
          </p:cNvSpPr>
          <p:nvPr>
            <p:ph type="sldNum" sz="quarter" idx="12"/>
          </p:nvPr>
        </p:nvSpPr>
        <p:spPr/>
        <p:txBody>
          <a:bodyPr/>
          <a:lstStyle>
            <a:lvl1pPr>
              <a:defRPr/>
            </a:lvl1pPr>
          </a:lstStyle>
          <a:p>
            <a:pPr>
              <a:defRPr/>
            </a:pPr>
            <a:fld id="{2E0D2F5A-A663-471A-AC68-C51F6001DD46}" type="slidenum">
              <a:rPr lang="en-ID"/>
              <a:pPr>
                <a:defRPr/>
              </a:pPr>
              <a:t>‹#›</a:t>
            </a:fld>
            <a:endParaRPr lang="en-ID"/>
          </a:p>
        </p:txBody>
      </p:sp>
    </p:spTree>
    <p:extLst>
      <p:ext uri="{BB962C8B-B14F-4D97-AF65-F5344CB8AC3E}">
        <p14:creationId xmlns:p14="http://schemas.microsoft.com/office/powerpoint/2010/main" val="3642951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AFC3AA-E9B9-7CDB-819E-E9E64A4159EE}"/>
              </a:ext>
            </a:extLst>
          </p:cNvPr>
          <p:cNvSpPr>
            <a:spLocks noGrp="1"/>
          </p:cNvSpPr>
          <p:nvPr>
            <p:ph type="dt" sz="half" idx="10"/>
          </p:nvPr>
        </p:nvSpPr>
        <p:spPr/>
        <p:txBody>
          <a:bodyPr/>
          <a:lstStyle>
            <a:lvl1pPr>
              <a:defRPr/>
            </a:lvl1pPr>
          </a:lstStyle>
          <a:p>
            <a:pPr>
              <a:defRPr/>
            </a:pPr>
            <a:fld id="{1A475746-DD7B-4DBB-AE3F-3E85D6DC0026}" type="datetimeFigureOut">
              <a:rPr lang="en-ID"/>
              <a:pPr>
                <a:defRPr/>
              </a:pPr>
              <a:t>05/07/2024</a:t>
            </a:fld>
            <a:endParaRPr lang="en-ID"/>
          </a:p>
        </p:txBody>
      </p:sp>
      <p:sp>
        <p:nvSpPr>
          <p:cNvPr id="5" name="Footer Placeholder 4">
            <a:extLst>
              <a:ext uri="{FF2B5EF4-FFF2-40B4-BE49-F238E27FC236}">
                <a16:creationId xmlns:a16="http://schemas.microsoft.com/office/drawing/2014/main" id="{FCCBD9DA-A8BB-BAA1-41CF-70F01AEEA745}"/>
              </a:ext>
            </a:extLst>
          </p:cNvPr>
          <p:cNvSpPr>
            <a:spLocks noGrp="1"/>
          </p:cNvSpPr>
          <p:nvPr>
            <p:ph type="ftr" sz="quarter" idx="11"/>
          </p:nvPr>
        </p:nvSpPr>
        <p:spPr/>
        <p:txBody>
          <a:bodyPr/>
          <a:lstStyle>
            <a:lvl1pPr>
              <a:defRPr/>
            </a:lvl1pPr>
          </a:lstStyle>
          <a:p>
            <a:pPr>
              <a:defRPr/>
            </a:pPr>
            <a:endParaRPr lang="en-ID"/>
          </a:p>
        </p:txBody>
      </p:sp>
      <p:sp>
        <p:nvSpPr>
          <p:cNvPr id="6" name="Slide Number Placeholder 5">
            <a:extLst>
              <a:ext uri="{FF2B5EF4-FFF2-40B4-BE49-F238E27FC236}">
                <a16:creationId xmlns:a16="http://schemas.microsoft.com/office/drawing/2014/main" id="{6CC21037-AC9A-E503-F717-30AF2C4248C3}"/>
              </a:ext>
            </a:extLst>
          </p:cNvPr>
          <p:cNvSpPr>
            <a:spLocks noGrp="1"/>
          </p:cNvSpPr>
          <p:nvPr>
            <p:ph type="sldNum" sz="quarter" idx="12"/>
          </p:nvPr>
        </p:nvSpPr>
        <p:spPr/>
        <p:txBody>
          <a:bodyPr/>
          <a:lstStyle>
            <a:lvl1pPr>
              <a:defRPr/>
            </a:lvl1pPr>
          </a:lstStyle>
          <a:p>
            <a:pPr>
              <a:defRPr/>
            </a:pPr>
            <a:fld id="{D7792479-D3BA-48A2-96D4-F63F1ADED1A0}" type="slidenum">
              <a:rPr lang="en-ID"/>
              <a:pPr>
                <a:defRPr/>
              </a:pPr>
              <a:t>‹#›</a:t>
            </a:fld>
            <a:endParaRPr lang="en-ID"/>
          </a:p>
        </p:txBody>
      </p:sp>
    </p:spTree>
    <p:extLst>
      <p:ext uri="{BB962C8B-B14F-4D97-AF65-F5344CB8AC3E}">
        <p14:creationId xmlns:p14="http://schemas.microsoft.com/office/powerpoint/2010/main" val="2291592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189E0B-ABA3-6DCF-EF09-1B89FAED311B}"/>
              </a:ext>
            </a:extLst>
          </p:cNvPr>
          <p:cNvSpPr>
            <a:spLocks noGrp="1"/>
          </p:cNvSpPr>
          <p:nvPr>
            <p:ph type="dt" sz="half" idx="10"/>
          </p:nvPr>
        </p:nvSpPr>
        <p:spPr/>
        <p:txBody>
          <a:bodyPr/>
          <a:lstStyle>
            <a:lvl1pPr>
              <a:defRPr/>
            </a:lvl1pPr>
          </a:lstStyle>
          <a:p>
            <a:pPr>
              <a:defRPr/>
            </a:pPr>
            <a:fld id="{AE8CEF16-36EC-46E1-9525-70DD071CA035}" type="datetimeFigureOut">
              <a:rPr lang="en-ID"/>
              <a:pPr>
                <a:defRPr/>
              </a:pPr>
              <a:t>05/07/2024</a:t>
            </a:fld>
            <a:endParaRPr lang="en-ID"/>
          </a:p>
        </p:txBody>
      </p:sp>
      <p:sp>
        <p:nvSpPr>
          <p:cNvPr id="5" name="Footer Placeholder 4">
            <a:extLst>
              <a:ext uri="{FF2B5EF4-FFF2-40B4-BE49-F238E27FC236}">
                <a16:creationId xmlns:a16="http://schemas.microsoft.com/office/drawing/2014/main" id="{FB87B213-55A9-1333-F348-598939DF9DC7}"/>
              </a:ext>
            </a:extLst>
          </p:cNvPr>
          <p:cNvSpPr>
            <a:spLocks noGrp="1"/>
          </p:cNvSpPr>
          <p:nvPr>
            <p:ph type="ftr" sz="quarter" idx="11"/>
          </p:nvPr>
        </p:nvSpPr>
        <p:spPr/>
        <p:txBody>
          <a:bodyPr/>
          <a:lstStyle>
            <a:lvl1pPr>
              <a:defRPr/>
            </a:lvl1pPr>
          </a:lstStyle>
          <a:p>
            <a:pPr>
              <a:defRPr/>
            </a:pPr>
            <a:endParaRPr lang="en-ID"/>
          </a:p>
        </p:txBody>
      </p:sp>
      <p:sp>
        <p:nvSpPr>
          <p:cNvPr id="6" name="Slide Number Placeholder 5">
            <a:extLst>
              <a:ext uri="{FF2B5EF4-FFF2-40B4-BE49-F238E27FC236}">
                <a16:creationId xmlns:a16="http://schemas.microsoft.com/office/drawing/2014/main" id="{7332AD06-FB14-63C5-E0F7-978EA9225ECC}"/>
              </a:ext>
            </a:extLst>
          </p:cNvPr>
          <p:cNvSpPr>
            <a:spLocks noGrp="1"/>
          </p:cNvSpPr>
          <p:nvPr>
            <p:ph type="sldNum" sz="quarter" idx="12"/>
          </p:nvPr>
        </p:nvSpPr>
        <p:spPr/>
        <p:txBody>
          <a:bodyPr/>
          <a:lstStyle>
            <a:lvl1pPr>
              <a:defRPr/>
            </a:lvl1pPr>
          </a:lstStyle>
          <a:p>
            <a:pPr>
              <a:defRPr/>
            </a:pPr>
            <a:fld id="{CDD0D6D9-F65B-4FF4-A69B-2F33FDC3512F}" type="slidenum">
              <a:rPr lang="en-ID"/>
              <a:pPr>
                <a:defRPr/>
              </a:pPr>
              <a:t>‹#›</a:t>
            </a:fld>
            <a:endParaRPr lang="en-ID"/>
          </a:p>
        </p:txBody>
      </p:sp>
    </p:spTree>
    <p:extLst>
      <p:ext uri="{BB962C8B-B14F-4D97-AF65-F5344CB8AC3E}">
        <p14:creationId xmlns:p14="http://schemas.microsoft.com/office/powerpoint/2010/main" val="2674632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099E2B79-ECB9-727A-0FD7-7E4A9EA88A39}"/>
              </a:ext>
            </a:extLst>
          </p:cNvPr>
          <p:cNvSpPr>
            <a:spLocks noGrp="1"/>
          </p:cNvSpPr>
          <p:nvPr>
            <p:ph type="dt" sz="half" idx="10"/>
          </p:nvPr>
        </p:nvSpPr>
        <p:spPr/>
        <p:txBody>
          <a:bodyPr/>
          <a:lstStyle>
            <a:lvl1pPr>
              <a:defRPr/>
            </a:lvl1pPr>
          </a:lstStyle>
          <a:p>
            <a:pPr>
              <a:defRPr/>
            </a:pPr>
            <a:fld id="{DE19096F-6550-412A-8BAC-B4114159F44E}" type="datetimeFigureOut">
              <a:rPr lang="en-ID"/>
              <a:pPr>
                <a:defRPr/>
              </a:pPr>
              <a:t>05/07/2024</a:t>
            </a:fld>
            <a:endParaRPr lang="en-ID"/>
          </a:p>
        </p:txBody>
      </p:sp>
      <p:sp>
        <p:nvSpPr>
          <p:cNvPr id="6" name="Footer Placeholder 4">
            <a:extLst>
              <a:ext uri="{FF2B5EF4-FFF2-40B4-BE49-F238E27FC236}">
                <a16:creationId xmlns:a16="http://schemas.microsoft.com/office/drawing/2014/main" id="{9E0DD171-41B9-D874-2FAC-BCF84D601C3F}"/>
              </a:ext>
            </a:extLst>
          </p:cNvPr>
          <p:cNvSpPr>
            <a:spLocks noGrp="1"/>
          </p:cNvSpPr>
          <p:nvPr>
            <p:ph type="ftr" sz="quarter" idx="11"/>
          </p:nvPr>
        </p:nvSpPr>
        <p:spPr/>
        <p:txBody>
          <a:bodyPr/>
          <a:lstStyle>
            <a:lvl1pPr>
              <a:defRPr/>
            </a:lvl1pPr>
          </a:lstStyle>
          <a:p>
            <a:pPr>
              <a:defRPr/>
            </a:pPr>
            <a:endParaRPr lang="en-ID"/>
          </a:p>
        </p:txBody>
      </p:sp>
      <p:sp>
        <p:nvSpPr>
          <p:cNvPr id="7" name="Slide Number Placeholder 5">
            <a:extLst>
              <a:ext uri="{FF2B5EF4-FFF2-40B4-BE49-F238E27FC236}">
                <a16:creationId xmlns:a16="http://schemas.microsoft.com/office/drawing/2014/main" id="{E300CD2B-F703-2C56-4B56-CCC4F0D73457}"/>
              </a:ext>
            </a:extLst>
          </p:cNvPr>
          <p:cNvSpPr>
            <a:spLocks noGrp="1"/>
          </p:cNvSpPr>
          <p:nvPr>
            <p:ph type="sldNum" sz="quarter" idx="12"/>
          </p:nvPr>
        </p:nvSpPr>
        <p:spPr/>
        <p:txBody>
          <a:bodyPr/>
          <a:lstStyle>
            <a:lvl1pPr>
              <a:defRPr/>
            </a:lvl1pPr>
          </a:lstStyle>
          <a:p>
            <a:pPr>
              <a:defRPr/>
            </a:pPr>
            <a:fld id="{3E4FB4D3-1EB0-4F2D-9108-F4686B7A57AA}" type="slidenum">
              <a:rPr lang="en-ID"/>
              <a:pPr>
                <a:defRPr/>
              </a:pPr>
              <a:t>‹#›</a:t>
            </a:fld>
            <a:endParaRPr lang="en-ID"/>
          </a:p>
        </p:txBody>
      </p:sp>
    </p:spTree>
    <p:extLst>
      <p:ext uri="{BB962C8B-B14F-4D97-AF65-F5344CB8AC3E}">
        <p14:creationId xmlns:p14="http://schemas.microsoft.com/office/powerpoint/2010/main" val="1524132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CCA5D595-2427-B70E-C528-42713626919F}"/>
              </a:ext>
            </a:extLst>
          </p:cNvPr>
          <p:cNvSpPr>
            <a:spLocks noGrp="1"/>
          </p:cNvSpPr>
          <p:nvPr>
            <p:ph type="dt" sz="half" idx="10"/>
          </p:nvPr>
        </p:nvSpPr>
        <p:spPr/>
        <p:txBody>
          <a:bodyPr/>
          <a:lstStyle>
            <a:lvl1pPr>
              <a:defRPr/>
            </a:lvl1pPr>
          </a:lstStyle>
          <a:p>
            <a:pPr>
              <a:defRPr/>
            </a:pPr>
            <a:fld id="{E886CCA0-3A07-4F2D-82AF-1F386BD8ECD5}" type="datetimeFigureOut">
              <a:rPr lang="en-ID"/>
              <a:pPr>
                <a:defRPr/>
              </a:pPr>
              <a:t>05/07/2024</a:t>
            </a:fld>
            <a:endParaRPr lang="en-ID"/>
          </a:p>
        </p:txBody>
      </p:sp>
      <p:sp>
        <p:nvSpPr>
          <p:cNvPr id="8" name="Footer Placeholder 4">
            <a:extLst>
              <a:ext uri="{FF2B5EF4-FFF2-40B4-BE49-F238E27FC236}">
                <a16:creationId xmlns:a16="http://schemas.microsoft.com/office/drawing/2014/main" id="{0923A92E-36D9-E7E3-F3C7-E76D409F744A}"/>
              </a:ext>
            </a:extLst>
          </p:cNvPr>
          <p:cNvSpPr>
            <a:spLocks noGrp="1"/>
          </p:cNvSpPr>
          <p:nvPr>
            <p:ph type="ftr" sz="quarter" idx="11"/>
          </p:nvPr>
        </p:nvSpPr>
        <p:spPr/>
        <p:txBody>
          <a:bodyPr/>
          <a:lstStyle>
            <a:lvl1pPr>
              <a:defRPr/>
            </a:lvl1pPr>
          </a:lstStyle>
          <a:p>
            <a:pPr>
              <a:defRPr/>
            </a:pPr>
            <a:endParaRPr lang="en-ID"/>
          </a:p>
        </p:txBody>
      </p:sp>
      <p:sp>
        <p:nvSpPr>
          <p:cNvPr id="9" name="Slide Number Placeholder 5">
            <a:extLst>
              <a:ext uri="{FF2B5EF4-FFF2-40B4-BE49-F238E27FC236}">
                <a16:creationId xmlns:a16="http://schemas.microsoft.com/office/drawing/2014/main" id="{983A0008-66DA-5176-C255-DC220367AD0A}"/>
              </a:ext>
            </a:extLst>
          </p:cNvPr>
          <p:cNvSpPr>
            <a:spLocks noGrp="1"/>
          </p:cNvSpPr>
          <p:nvPr>
            <p:ph type="sldNum" sz="quarter" idx="12"/>
          </p:nvPr>
        </p:nvSpPr>
        <p:spPr/>
        <p:txBody>
          <a:bodyPr/>
          <a:lstStyle>
            <a:lvl1pPr>
              <a:defRPr/>
            </a:lvl1pPr>
          </a:lstStyle>
          <a:p>
            <a:pPr>
              <a:defRPr/>
            </a:pPr>
            <a:fld id="{4484F68B-5FFD-47AF-B2A6-E426FD1EDB7D}" type="slidenum">
              <a:rPr lang="en-ID"/>
              <a:pPr>
                <a:defRPr/>
              </a:pPr>
              <a:t>‹#›</a:t>
            </a:fld>
            <a:endParaRPr lang="en-ID"/>
          </a:p>
        </p:txBody>
      </p:sp>
    </p:spTree>
    <p:extLst>
      <p:ext uri="{BB962C8B-B14F-4D97-AF65-F5344CB8AC3E}">
        <p14:creationId xmlns:p14="http://schemas.microsoft.com/office/powerpoint/2010/main" val="22226913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9FD8CDD5-5516-7870-1548-EE8FAA595D6B}"/>
              </a:ext>
            </a:extLst>
          </p:cNvPr>
          <p:cNvSpPr>
            <a:spLocks noGrp="1"/>
          </p:cNvSpPr>
          <p:nvPr>
            <p:ph type="dt" sz="half" idx="10"/>
          </p:nvPr>
        </p:nvSpPr>
        <p:spPr/>
        <p:txBody>
          <a:bodyPr/>
          <a:lstStyle>
            <a:lvl1pPr>
              <a:defRPr/>
            </a:lvl1pPr>
          </a:lstStyle>
          <a:p>
            <a:pPr>
              <a:defRPr/>
            </a:pPr>
            <a:fld id="{8A97000E-EB3B-4E32-BF3A-66CE0060B220}" type="datetimeFigureOut">
              <a:rPr lang="en-ID"/>
              <a:pPr>
                <a:defRPr/>
              </a:pPr>
              <a:t>05/07/2024</a:t>
            </a:fld>
            <a:endParaRPr lang="en-ID"/>
          </a:p>
        </p:txBody>
      </p:sp>
      <p:sp>
        <p:nvSpPr>
          <p:cNvPr id="4" name="Footer Placeholder 4">
            <a:extLst>
              <a:ext uri="{FF2B5EF4-FFF2-40B4-BE49-F238E27FC236}">
                <a16:creationId xmlns:a16="http://schemas.microsoft.com/office/drawing/2014/main" id="{2935B73A-AC04-CC7C-9331-3EEA19BC1254}"/>
              </a:ext>
            </a:extLst>
          </p:cNvPr>
          <p:cNvSpPr>
            <a:spLocks noGrp="1"/>
          </p:cNvSpPr>
          <p:nvPr>
            <p:ph type="ftr" sz="quarter" idx="11"/>
          </p:nvPr>
        </p:nvSpPr>
        <p:spPr/>
        <p:txBody>
          <a:bodyPr/>
          <a:lstStyle>
            <a:lvl1pPr>
              <a:defRPr/>
            </a:lvl1pPr>
          </a:lstStyle>
          <a:p>
            <a:pPr>
              <a:defRPr/>
            </a:pPr>
            <a:endParaRPr lang="en-ID"/>
          </a:p>
        </p:txBody>
      </p:sp>
      <p:sp>
        <p:nvSpPr>
          <p:cNvPr id="5" name="Slide Number Placeholder 5">
            <a:extLst>
              <a:ext uri="{FF2B5EF4-FFF2-40B4-BE49-F238E27FC236}">
                <a16:creationId xmlns:a16="http://schemas.microsoft.com/office/drawing/2014/main" id="{6EB61785-9736-0F40-6089-1BC264D02016}"/>
              </a:ext>
            </a:extLst>
          </p:cNvPr>
          <p:cNvSpPr>
            <a:spLocks noGrp="1"/>
          </p:cNvSpPr>
          <p:nvPr>
            <p:ph type="sldNum" sz="quarter" idx="12"/>
          </p:nvPr>
        </p:nvSpPr>
        <p:spPr/>
        <p:txBody>
          <a:bodyPr/>
          <a:lstStyle>
            <a:lvl1pPr>
              <a:defRPr/>
            </a:lvl1pPr>
          </a:lstStyle>
          <a:p>
            <a:pPr>
              <a:defRPr/>
            </a:pPr>
            <a:fld id="{3E2F7CB6-4A47-48B7-A496-48C0E05C3F32}" type="slidenum">
              <a:rPr lang="en-ID"/>
              <a:pPr>
                <a:defRPr/>
              </a:pPr>
              <a:t>‹#›</a:t>
            </a:fld>
            <a:endParaRPr lang="en-ID"/>
          </a:p>
        </p:txBody>
      </p:sp>
    </p:spTree>
    <p:extLst>
      <p:ext uri="{BB962C8B-B14F-4D97-AF65-F5344CB8AC3E}">
        <p14:creationId xmlns:p14="http://schemas.microsoft.com/office/powerpoint/2010/main" val="16372083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01BEFCC-E296-BE2D-98DA-FB222AB55998}"/>
              </a:ext>
            </a:extLst>
          </p:cNvPr>
          <p:cNvSpPr>
            <a:spLocks noGrp="1"/>
          </p:cNvSpPr>
          <p:nvPr>
            <p:ph type="dt" sz="half" idx="10"/>
          </p:nvPr>
        </p:nvSpPr>
        <p:spPr/>
        <p:txBody>
          <a:bodyPr/>
          <a:lstStyle>
            <a:lvl1pPr>
              <a:defRPr/>
            </a:lvl1pPr>
          </a:lstStyle>
          <a:p>
            <a:pPr>
              <a:defRPr/>
            </a:pPr>
            <a:fld id="{4D36E23C-F567-4883-98C8-BAAF12457A7E}" type="datetimeFigureOut">
              <a:rPr lang="en-ID"/>
              <a:pPr>
                <a:defRPr/>
              </a:pPr>
              <a:t>05/07/2024</a:t>
            </a:fld>
            <a:endParaRPr lang="en-ID"/>
          </a:p>
        </p:txBody>
      </p:sp>
      <p:sp>
        <p:nvSpPr>
          <p:cNvPr id="3" name="Footer Placeholder 4">
            <a:extLst>
              <a:ext uri="{FF2B5EF4-FFF2-40B4-BE49-F238E27FC236}">
                <a16:creationId xmlns:a16="http://schemas.microsoft.com/office/drawing/2014/main" id="{44426958-6F84-684E-DB6A-8272AF14A66A}"/>
              </a:ext>
            </a:extLst>
          </p:cNvPr>
          <p:cNvSpPr>
            <a:spLocks noGrp="1"/>
          </p:cNvSpPr>
          <p:nvPr>
            <p:ph type="ftr" sz="quarter" idx="11"/>
          </p:nvPr>
        </p:nvSpPr>
        <p:spPr/>
        <p:txBody>
          <a:bodyPr/>
          <a:lstStyle>
            <a:lvl1pPr>
              <a:defRPr/>
            </a:lvl1pPr>
          </a:lstStyle>
          <a:p>
            <a:pPr>
              <a:defRPr/>
            </a:pPr>
            <a:endParaRPr lang="en-ID"/>
          </a:p>
        </p:txBody>
      </p:sp>
      <p:sp>
        <p:nvSpPr>
          <p:cNvPr id="4" name="Slide Number Placeholder 5">
            <a:extLst>
              <a:ext uri="{FF2B5EF4-FFF2-40B4-BE49-F238E27FC236}">
                <a16:creationId xmlns:a16="http://schemas.microsoft.com/office/drawing/2014/main" id="{E774203F-6E9A-133E-4A85-DB7A150B1615}"/>
              </a:ext>
            </a:extLst>
          </p:cNvPr>
          <p:cNvSpPr>
            <a:spLocks noGrp="1"/>
          </p:cNvSpPr>
          <p:nvPr>
            <p:ph type="sldNum" sz="quarter" idx="12"/>
          </p:nvPr>
        </p:nvSpPr>
        <p:spPr/>
        <p:txBody>
          <a:bodyPr/>
          <a:lstStyle>
            <a:lvl1pPr>
              <a:defRPr/>
            </a:lvl1pPr>
          </a:lstStyle>
          <a:p>
            <a:pPr>
              <a:defRPr/>
            </a:pPr>
            <a:fld id="{9D75F894-425E-45A9-9188-485684E90E67}" type="slidenum">
              <a:rPr lang="en-ID"/>
              <a:pPr>
                <a:defRPr/>
              </a:pPr>
              <a:t>‹#›</a:t>
            </a:fld>
            <a:endParaRPr lang="en-ID"/>
          </a:p>
        </p:txBody>
      </p:sp>
    </p:spTree>
    <p:extLst>
      <p:ext uri="{BB962C8B-B14F-4D97-AF65-F5344CB8AC3E}">
        <p14:creationId xmlns:p14="http://schemas.microsoft.com/office/powerpoint/2010/main" val="3269805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E811FD0-E2B9-535D-A3DF-C348F99D6A9D}"/>
              </a:ext>
            </a:extLst>
          </p:cNvPr>
          <p:cNvSpPr>
            <a:spLocks noGrp="1"/>
          </p:cNvSpPr>
          <p:nvPr>
            <p:ph type="dt" sz="half" idx="10"/>
          </p:nvPr>
        </p:nvSpPr>
        <p:spPr/>
        <p:txBody>
          <a:bodyPr/>
          <a:lstStyle>
            <a:lvl1pPr>
              <a:defRPr/>
            </a:lvl1pPr>
          </a:lstStyle>
          <a:p>
            <a:pPr>
              <a:defRPr/>
            </a:pPr>
            <a:fld id="{45839236-AC51-4B1C-A7EB-980339C022DC}" type="datetimeFigureOut">
              <a:rPr lang="en-ID"/>
              <a:pPr>
                <a:defRPr/>
              </a:pPr>
              <a:t>05/07/2024</a:t>
            </a:fld>
            <a:endParaRPr lang="en-ID"/>
          </a:p>
        </p:txBody>
      </p:sp>
      <p:sp>
        <p:nvSpPr>
          <p:cNvPr id="6" name="Footer Placeholder 4">
            <a:extLst>
              <a:ext uri="{FF2B5EF4-FFF2-40B4-BE49-F238E27FC236}">
                <a16:creationId xmlns:a16="http://schemas.microsoft.com/office/drawing/2014/main" id="{39792861-AE2C-16EE-4268-47AABFD618F4}"/>
              </a:ext>
            </a:extLst>
          </p:cNvPr>
          <p:cNvSpPr>
            <a:spLocks noGrp="1"/>
          </p:cNvSpPr>
          <p:nvPr>
            <p:ph type="ftr" sz="quarter" idx="11"/>
          </p:nvPr>
        </p:nvSpPr>
        <p:spPr/>
        <p:txBody>
          <a:bodyPr/>
          <a:lstStyle>
            <a:lvl1pPr>
              <a:defRPr/>
            </a:lvl1pPr>
          </a:lstStyle>
          <a:p>
            <a:pPr>
              <a:defRPr/>
            </a:pPr>
            <a:endParaRPr lang="en-ID"/>
          </a:p>
        </p:txBody>
      </p:sp>
      <p:sp>
        <p:nvSpPr>
          <p:cNvPr id="7" name="Slide Number Placeholder 5">
            <a:extLst>
              <a:ext uri="{FF2B5EF4-FFF2-40B4-BE49-F238E27FC236}">
                <a16:creationId xmlns:a16="http://schemas.microsoft.com/office/drawing/2014/main" id="{597D60E1-70ED-26E0-0E39-7EC3F26BBFF5}"/>
              </a:ext>
            </a:extLst>
          </p:cNvPr>
          <p:cNvSpPr>
            <a:spLocks noGrp="1"/>
          </p:cNvSpPr>
          <p:nvPr>
            <p:ph type="sldNum" sz="quarter" idx="12"/>
          </p:nvPr>
        </p:nvSpPr>
        <p:spPr/>
        <p:txBody>
          <a:bodyPr/>
          <a:lstStyle>
            <a:lvl1pPr>
              <a:defRPr/>
            </a:lvl1pPr>
          </a:lstStyle>
          <a:p>
            <a:pPr>
              <a:defRPr/>
            </a:pPr>
            <a:fld id="{25118005-3E6B-4B21-81DC-0EA61CC71E39}" type="slidenum">
              <a:rPr lang="en-ID"/>
              <a:pPr>
                <a:defRPr/>
              </a:pPr>
              <a:t>‹#›</a:t>
            </a:fld>
            <a:endParaRPr lang="en-ID"/>
          </a:p>
        </p:txBody>
      </p:sp>
    </p:spTree>
    <p:extLst>
      <p:ext uri="{BB962C8B-B14F-4D97-AF65-F5344CB8AC3E}">
        <p14:creationId xmlns:p14="http://schemas.microsoft.com/office/powerpoint/2010/main" val="2091634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C63AE0D-A475-581A-C683-DA0512C6E075}"/>
              </a:ext>
            </a:extLst>
          </p:cNvPr>
          <p:cNvSpPr>
            <a:spLocks noGrp="1"/>
          </p:cNvSpPr>
          <p:nvPr>
            <p:ph type="dt" sz="half" idx="10"/>
          </p:nvPr>
        </p:nvSpPr>
        <p:spPr/>
        <p:txBody>
          <a:bodyPr/>
          <a:lstStyle>
            <a:lvl1pPr>
              <a:defRPr/>
            </a:lvl1pPr>
          </a:lstStyle>
          <a:p>
            <a:pPr>
              <a:defRPr/>
            </a:pPr>
            <a:fld id="{ACB1D826-10E2-4867-B5C7-F96258D2D58C}" type="datetimeFigureOut">
              <a:rPr lang="en-ID"/>
              <a:pPr>
                <a:defRPr/>
              </a:pPr>
              <a:t>05/07/2024</a:t>
            </a:fld>
            <a:endParaRPr lang="en-ID"/>
          </a:p>
        </p:txBody>
      </p:sp>
      <p:sp>
        <p:nvSpPr>
          <p:cNvPr id="6" name="Footer Placeholder 4">
            <a:extLst>
              <a:ext uri="{FF2B5EF4-FFF2-40B4-BE49-F238E27FC236}">
                <a16:creationId xmlns:a16="http://schemas.microsoft.com/office/drawing/2014/main" id="{E44098B9-66B9-A6D1-AA50-07327455D4EE}"/>
              </a:ext>
            </a:extLst>
          </p:cNvPr>
          <p:cNvSpPr>
            <a:spLocks noGrp="1"/>
          </p:cNvSpPr>
          <p:nvPr>
            <p:ph type="ftr" sz="quarter" idx="11"/>
          </p:nvPr>
        </p:nvSpPr>
        <p:spPr/>
        <p:txBody>
          <a:bodyPr/>
          <a:lstStyle>
            <a:lvl1pPr>
              <a:defRPr/>
            </a:lvl1pPr>
          </a:lstStyle>
          <a:p>
            <a:pPr>
              <a:defRPr/>
            </a:pPr>
            <a:endParaRPr lang="en-ID"/>
          </a:p>
        </p:txBody>
      </p:sp>
      <p:sp>
        <p:nvSpPr>
          <p:cNvPr id="7" name="Slide Number Placeholder 5">
            <a:extLst>
              <a:ext uri="{FF2B5EF4-FFF2-40B4-BE49-F238E27FC236}">
                <a16:creationId xmlns:a16="http://schemas.microsoft.com/office/drawing/2014/main" id="{738D517D-E2EE-6163-1208-1D62B63788B9}"/>
              </a:ext>
            </a:extLst>
          </p:cNvPr>
          <p:cNvSpPr>
            <a:spLocks noGrp="1"/>
          </p:cNvSpPr>
          <p:nvPr>
            <p:ph type="sldNum" sz="quarter" idx="12"/>
          </p:nvPr>
        </p:nvSpPr>
        <p:spPr/>
        <p:txBody>
          <a:bodyPr/>
          <a:lstStyle>
            <a:lvl1pPr>
              <a:defRPr/>
            </a:lvl1pPr>
          </a:lstStyle>
          <a:p>
            <a:pPr>
              <a:defRPr/>
            </a:pPr>
            <a:fld id="{11ED18C9-547F-439D-9C1F-E1E2C9FBAEDA}" type="slidenum">
              <a:rPr lang="en-ID"/>
              <a:pPr>
                <a:defRPr/>
              </a:pPr>
              <a:t>‹#›</a:t>
            </a:fld>
            <a:endParaRPr lang="en-ID"/>
          </a:p>
        </p:txBody>
      </p:sp>
    </p:spTree>
    <p:extLst>
      <p:ext uri="{BB962C8B-B14F-4D97-AF65-F5344CB8AC3E}">
        <p14:creationId xmlns:p14="http://schemas.microsoft.com/office/powerpoint/2010/main" val="16481106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AEA98E0-9CA2-1F6C-9DF9-4FA08A46ABF4}"/>
              </a:ext>
            </a:extLst>
          </p:cNvPr>
          <p:cNvSpPr>
            <a:spLocks noGrp="1"/>
          </p:cNvSpPr>
          <p:nvPr>
            <p:ph type="dt" sz="half" idx="10"/>
          </p:nvPr>
        </p:nvSpPr>
        <p:spPr/>
        <p:txBody>
          <a:bodyPr/>
          <a:lstStyle>
            <a:lvl1pPr>
              <a:defRPr/>
            </a:lvl1pPr>
          </a:lstStyle>
          <a:p>
            <a:pPr>
              <a:defRPr/>
            </a:pPr>
            <a:fld id="{B381BE1C-3710-4094-9ABF-E77F4522416B}" type="datetimeFigureOut">
              <a:rPr lang="en-ID"/>
              <a:pPr>
                <a:defRPr/>
              </a:pPr>
              <a:t>05/07/2024</a:t>
            </a:fld>
            <a:endParaRPr lang="en-ID"/>
          </a:p>
        </p:txBody>
      </p:sp>
      <p:sp>
        <p:nvSpPr>
          <p:cNvPr id="5" name="Footer Placeholder 4">
            <a:extLst>
              <a:ext uri="{FF2B5EF4-FFF2-40B4-BE49-F238E27FC236}">
                <a16:creationId xmlns:a16="http://schemas.microsoft.com/office/drawing/2014/main" id="{4E95F148-DF41-F9F3-A91A-3D03B74B3CFE}"/>
              </a:ext>
            </a:extLst>
          </p:cNvPr>
          <p:cNvSpPr>
            <a:spLocks noGrp="1"/>
          </p:cNvSpPr>
          <p:nvPr>
            <p:ph type="ftr" sz="quarter" idx="11"/>
          </p:nvPr>
        </p:nvSpPr>
        <p:spPr/>
        <p:txBody>
          <a:bodyPr/>
          <a:lstStyle>
            <a:lvl1pPr>
              <a:defRPr/>
            </a:lvl1pPr>
          </a:lstStyle>
          <a:p>
            <a:pPr>
              <a:defRPr/>
            </a:pPr>
            <a:endParaRPr lang="en-ID"/>
          </a:p>
        </p:txBody>
      </p:sp>
      <p:sp>
        <p:nvSpPr>
          <p:cNvPr id="6" name="Slide Number Placeholder 5">
            <a:extLst>
              <a:ext uri="{FF2B5EF4-FFF2-40B4-BE49-F238E27FC236}">
                <a16:creationId xmlns:a16="http://schemas.microsoft.com/office/drawing/2014/main" id="{6D03F677-2C0B-F8E8-D2F7-7264925D0430}"/>
              </a:ext>
            </a:extLst>
          </p:cNvPr>
          <p:cNvSpPr>
            <a:spLocks noGrp="1"/>
          </p:cNvSpPr>
          <p:nvPr>
            <p:ph type="sldNum" sz="quarter" idx="12"/>
          </p:nvPr>
        </p:nvSpPr>
        <p:spPr/>
        <p:txBody>
          <a:bodyPr/>
          <a:lstStyle>
            <a:lvl1pPr>
              <a:defRPr/>
            </a:lvl1pPr>
          </a:lstStyle>
          <a:p>
            <a:pPr>
              <a:defRPr/>
            </a:pPr>
            <a:fld id="{40738A49-62B8-4316-BCB4-0D12B005253A}" type="slidenum">
              <a:rPr lang="en-ID"/>
              <a:pPr>
                <a:defRPr/>
              </a:pPr>
              <a:t>‹#›</a:t>
            </a:fld>
            <a:endParaRPr lang="en-ID"/>
          </a:p>
        </p:txBody>
      </p:sp>
    </p:spTree>
    <p:extLst>
      <p:ext uri="{BB962C8B-B14F-4D97-AF65-F5344CB8AC3E}">
        <p14:creationId xmlns:p14="http://schemas.microsoft.com/office/powerpoint/2010/main" val="3850156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A6100-91B2-562D-9B52-0BB9A2CB4E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668FC0-D15A-E8F0-CA51-E1B832797A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56E1FC-C699-8A78-9CF2-4232BEBFED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110F5E-5C97-A762-0F66-66938C5F8369}"/>
              </a:ext>
            </a:extLst>
          </p:cNvPr>
          <p:cNvSpPr>
            <a:spLocks noGrp="1"/>
          </p:cNvSpPr>
          <p:nvPr>
            <p:ph type="dt" sz="half" idx="10"/>
          </p:nvPr>
        </p:nvSpPr>
        <p:spPr/>
        <p:txBody>
          <a:bodyPr/>
          <a:lstStyle/>
          <a:p>
            <a:fld id="{72013830-BADB-4C66-85C5-6126913FCA3A}" type="datetimeFigureOut">
              <a:rPr lang="en-US" smtClean="0"/>
              <a:t>7/5/2024</a:t>
            </a:fld>
            <a:endParaRPr lang="en-US"/>
          </a:p>
        </p:txBody>
      </p:sp>
      <p:sp>
        <p:nvSpPr>
          <p:cNvPr id="6" name="Footer Placeholder 5">
            <a:extLst>
              <a:ext uri="{FF2B5EF4-FFF2-40B4-BE49-F238E27FC236}">
                <a16:creationId xmlns:a16="http://schemas.microsoft.com/office/drawing/2014/main" id="{25535DDB-2D03-D5E4-13E9-6182C4BB4A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1E6D0-263A-1B1E-19C9-5F1D4C679215}"/>
              </a:ext>
            </a:extLst>
          </p:cNvPr>
          <p:cNvSpPr>
            <a:spLocks noGrp="1"/>
          </p:cNvSpPr>
          <p:nvPr>
            <p:ph type="sldNum" sz="quarter" idx="12"/>
          </p:nvPr>
        </p:nvSpPr>
        <p:spPr/>
        <p:txBody>
          <a:bodyPr/>
          <a:lstStyle/>
          <a:p>
            <a:fld id="{F62D58EC-7BE0-4E73-BA88-B927FF9792F5}" type="slidenum">
              <a:rPr lang="en-US" smtClean="0"/>
              <a:t>‹#›</a:t>
            </a:fld>
            <a:endParaRPr lang="en-US"/>
          </a:p>
        </p:txBody>
      </p:sp>
    </p:spTree>
    <p:extLst>
      <p:ext uri="{BB962C8B-B14F-4D97-AF65-F5344CB8AC3E}">
        <p14:creationId xmlns:p14="http://schemas.microsoft.com/office/powerpoint/2010/main" val="2178555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B4842F4-32A1-20BA-ECC1-CC3737D3841E}"/>
              </a:ext>
            </a:extLst>
          </p:cNvPr>
          <p:cNvSpPr>
            <a:spLocks noGrp="1"/>
          </p:cNvSpPr>
          <p:nvPr>
            <p:ph type="dt" sz="half" idx="10"/>
          </p:nvPr>
        </p:nvSpPr>
        <p:spPr/>
        <p:txBody>
          <a:bodyPr/>
          <a:lstStyle>
            <a:lvl1pPr>
              <a:defRPr/>
            </a:lvl1pPr>
          </a:lstStyle>
          <a:p>
            <a:pPr>
              <a:defRPr/>
            </a:pPr>
            <a:fld id="{765025E8-EC6B-4F51-9BBE-C5DFD4E980C6}" type="datetimeFigureOut">
              <a:rPr lang="en-ID"/>
              <a:pPr>
                <a:defRPr/>
              </a:pPr>
              <a:t>05/07/2024</a:t>
            </a:fld>
            <a:endParaRPr lang="en-ID"/>
          </a:p>
        </p:txBody>
      </p:sp>
      <p:sp>
        <p:nvSpPr>
          <p:cNvPr id="5" name="Footer Placeholder 4">
            <a:extLst>
              <a:ext uri="{FF2B5EF4-FFF2-40B4-BE49-F238E27FC236}">
                <a16:creationId xmlns:a16="http://schemas.microsoft.com/office/drawing/2014/main" id="{4CDAC82B-950F-462E-3131-88AAD2A8EB5F}"/>
              </a:ext>
            </a:extLst>
          </p:cNvPr>
          <p:cNvSpPr>
            <a:spLocks noGrp="1"/>
          </p:cNvSpPr>
          <p:nvPr>
            <p:ph type="ftr" sz="quarter" idx="11"/>
          </p:nvPr>
        </p:nvSpPr>
        <p:spPr/>
        <p:txBody>
          <a:bodyPr/>
          <a:lstStyle>
            <a:lvl1pPr>
              <a:defRPr/>
            </a:lvl1pPr>
          </a:lstStyle>
          <a:p>
            <a:pPr>
              <a:defRPr/>
            </a:pPr>
            <a:endParaRPr lang="en-ID"/>
          </a:p>
        </p:txBody>
      </p:sp>
      <p:sp>
        <p:nvSpPr>
          <p:cNvPr id="6" name="Slide Number Placeholder 5">
            <a:extLst>
              <a:ext uri="{FF2B5EF4-FFF2-40B4-BE49-F238E27FC236}">
                <a16:creationId xmlns:a16="http://schemas.microsoft.com/office/drawing/2014/main" id="{E2B77201-C3AD-B128-E2F3-7F1D292D1B5E}"/>
              </a:ext>
            </a:extLst>
          </p:cNvPr>
          <p:cNvSpPr>
            <a:spLocks noGrp="1"/>
          </p:cNvSpPr>
          <p:nvPr>
            <p:ph type="sldNum" sz="quarter" idx="12"/>
          </p:nvPr>
        </p:nvSpPr>
        <p:spPr/>
        <p:txBody>
          <a:bodyPr/>
          <a:lstStyle>
            <a:lvl1pPr>
              <a:defRPr/>
            </a:lvl1pPr>
          </a:lstStyle>
          <a:p>
            <a:pPr>
              <a:defRPr/>
            </a:pPr>
            <a:fld id="{40413A0B-AAD9-4D02-AEEF-5C027B29F634}" type="slidenum">
              <a:rPr lang="en-ID"/>
              <a:pPr>
                <a:defRPr/>
              </a:pPr>
              <a:t>‹#›</a:t>
            </a:fld>
            <a:endParaRPr lang="en-ID"/>
          </a:p>
        </p:txBody>
      </p:sp>
    </p:spTree>
    <p:extLst>
      <p:ext uri="{BB962C8B-B14F-4D97-AF65-F5344CB8AC3E}">
        <p14:creationId xmlns:p14="http://schemas.microsoft.com/office/powerpoint/2010/main" val="3449749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10068281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7145868" y="0"/>
            <a:ext cx="5046133" cy="6858000"/>
          </a:xfrm>
          <a:custGeom>
            <a:avLst/>
            <a:gdLst>
              <a:gd name="connsiteX0" fmla="*/ 5046133 w 5046133"/>
              <a:gd name="connsiteY0" fmla="*/ 0 h 6858000"/>
              <a:gd name="connsiteX1" fmla="*/ 5046133 w 5046133"/>
              <a:gd name="connsiteY1" fmla="*/ 6858000 h 6858000"/>
              <a:gd name="connsiteX2" fmla="*/ 0 w 5046133"/>
              <a:gd name="connsiteY2" fmla="*/ 5980276 h 6858000"/>
              <a:gd name="connsiteX3" fmla="*/ 0 w 5046133"/>
              <a:gd name="connsiteY3" fmla="*/ 877724 h 6858000"/>
            </a:gdLst>
            <a:ahLst/>
            <a:cxnLst>
              <a:cxn ang="0">
                <a:pos x="connsiteX0" y="connsiteY0"/>
              </a:cxn>
              <a:cxn ang="0">
                <a:pos x="connsiteX1" y="connsiteY1"/>
              </a:cxn>
              <a:cxn ang="0">
                <a:pos x="connsiteX2" y="connsiteY2"/>
              </a:cxn>
              <a:cxn ang="0">
                <a:pos x="connsiteX3" y="connsiteY3"/>
              </a:cxn>
            </a:cxnLst>
            <a:rect l="l" t="t" r="r" b="b"/>
            <a:pathLst>
              <a:path w="5046133" h="6858000">
                <a:moveTo>
                  <a:pt x="5046133" y="0"/>
                </a:moveTo>
                <a:lnTo>
                  <a:pt x="5046133" y="6858000"/>
                </a:lnTo>
                <a:lnTo>
                  <a:pt x="0" y="5980276"/>
                </a:lnTo>
                <a:lnTo>
                  <a:pt x="0" y="877724"/>
                </a:lnTo>
                <a:close/>
              </a:path>
            </a:pathLst>
          </a:custGeom>
        </p:spPr>
        <p:txBody>
          <a:bodyPr wrap="square">
            <a:noAutofit/>
          </a:bodyPr>
          <a:lstStyle/>
          <a:p>
            <a:pPr lvl="0"/>
            <a:endParaRPr lang="en-ID" noProof="0"/>
          </a:p>
        </p:txBody>
      </p:sp>
      <p:sp>
        <p:nvSpPr>
          <p:cNvPr id="13" name="Picture Placeholder 12"/>
          <p:cNvSpPr>
            <a:spLocks noGrp="1"/>
          </p:cNvSpPr>
          <p:nvPr>
            <p:ph type="pic" sz="quarter" idx="11"/>
          </p:nvPr>
        </p:nvSpPr>
        <p:spPr>
          <a:xfrm>
            <a:off x="7892452" y="4631832"/>
            <a:ext cx="889000" cy="889000"/>
          </a:xfrm>
          <a:custGeom>
            <a:avLst/>
            <a:gdLst>
              <a:gd name="connsiteX0" fmla="*/ 444500 w 889000"/>
              <a:gd name="connsiteY0" fmla="*/ 0 h 889000"/>
              <a:gd name="connsiteX1" fmla="*/ 889000 w 889000"/>
              <a:gd name="connsiteY1" fmla="*/ 444500 h 889000"/>
              <a:gd name="connsiteX2" fmla="*/ 444500 w 889000"/>
              <a:gd name="connsiteY2" fmla="*/ 889000 h 889000"/>
              <a:gd name="connsiteX3" fmla="*/ 0 w 889000"/>
              <a:gd name="connsiteY3" fmla="*/ 444500 h 889000"/>
              <a:gd name="connsiteX4" fmla="*/ 444500 w 889000"/>
              <a:gd name="connsiteY4" fmla="*/ 0 h 88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000" h="889000">
                <a:moveTo>
                  <a:pt x="444500" y="0"/>
                </a:moveTo>
                <a:cubicBezTo>
                  <a:pt x="689991" y="0"/>
                  <a:pt x="889000" y="199009"/>
                  <a:pt x="889000" y="444500"/>
                </a:cubicBezTo>
                <a:cubicBezTo>
                  <a:pt x="889000" y="689991"/>
                  <a:pt x="689991" y="889000"/>
                  <a:pt x="444500" y="889000"/>
                </a:cubicBezTo>
                <a:cubicBezTo>
                  <a:pt x="199009" y="889000"/>
                  <a:pt x="0" y="689991"/>
                  <a:pt x="0" y="444500"/>
                </a:cubicBezTo>
                <a:cubicBezTo>
                  <a:pt x="0" y="199009"/>
                  <a:pt x="199009" y="0"/>
                  <a:pt x="444500" y="0"/>
                </a:cubicBez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805973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1" y="953313"/>
            <a:ext cx="5265548" cy="5904689"/>
          </a:xfrm>
          <a:custGeom>
            <a:avLst/>
            <a:gdLst>
              <a:gd name="connsiteX0" fmla="*/ 4819743 w 5265548"/>
              <a:gd name="connsiteY0" fmla="*/ 1116165 h 5904689"/>
              <a:gd name="connsiteX1" fmla="*/ 5265548 w 5265548"/>
              <a:gd name="connsiteY1" fmla="*/ 4985656 h 5904689"/>
              <a:gd name="connsiteX2" fmla="*/ 1669357 w 5265548"/>
              <a:gd name="connsiteY2" fmla="*/ 4398431 h 5904689"/>
              <a:gd name="connsiteX3" fmla="*/ 0 w 5265548"/>
              <a:gd name="connsiteY3" fmla="*/ 0 h 5904689"/>
              <a:gd name="connsiteX4" fmla="*/ 5232810 w 5265548"/>
              <a:gd name="connsiteY4" fmla="*/ 555808 h 5904689"/>
              <a:gd name="connsiteX5" fmla="*/ 0 w 5265548"/>
              <a:gd name="connsiteY5" fmla="*/ 5904689 h 590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548" h="5904689">
                <a:moveTo>
                  <a:pt x="4819743" y="1116165"/>
                </a:moveTo>
                <a:lnTo>
                  <a:pt x="5265548" y="4985656"/>
                </a:lnTo>
                <a:lnTo>
                  <a:pt x="1669357" y="4398431"/>
                </a:lnTo>
                <a:close/>
                <a:moveTo>
                  <a:pt x="0" y="0"/>
                </a:moveTo>
                <a:lnTo>
                  <a:pt x="5232810" y="555808"/>
                </a:lnTo>
                <a:lnTo>
                  <a:pt x="0" y="5904689"/>
                </a:ln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11380253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3429002"/>
            <a:ext cx="12192000" cy="3429001"/>
          </a:xfrm>
          <a:custGeom>
            <a:avLst/>
            <a:gdLst>
              <a:gd name="connsiteX0" fmla="*/ 637451 w 12192000"/>
              <a:gd name="connsiteY0" fmla="*/ 0 h 3429001"/>
              <a:gd name="connsiteX1" fmla="*/ 2577661 w 12192000"/>
              <a:gd name="connsiteY1" fmla="*/ 915324 h 3429001"/>
              <a:gd name="connsiteX2" fmla="*/ 6600990 w 12192000"/>
              <a:gd name="connsiteY2" fmla="*/ 226653 h 3429001"/>
              <a:gd name="connsiteX3" fmla="*/ 6601016 w 12192000"/>
              <a:gd name="connsiteY3" fmla="*/ 226534 h 3429001"/>
              <a:gd name="connsiteX4" fmla="*/ 6601309 w 12192000"/>
              <a:gd name="connsiteY4" fmla="*/ 226598 h 3429001"/>
              <a:gd name="connsiteX5" fmla="*/ 6601686 w 12192000"/>
              <a:gd name="connsiteY5" fmla="*/ 226534 h 3429001"/>
              <a:gd name="connsiteX6" fmla="*/ 6601712 w 12192000"/>
              <a:gd name="connsiteY6" fmla="*/ 226687 h 3429001"/>
              <a:gd name="connsiteX7" fmla="*/ 12191999 w 12192000"/>
              <a:gd name="connsiteY7" fmla="*/ 1454509 h 3429001"/>
              <a:gd name="connsiteX8" fmla="*/ 12192000 w 12192000"/>
              <a:gd name="connsiteY8" fmla="*/ 3429000 h 3429001"/>
              <a:gd name="connsiteX9" fmla="*/ 0 w 12192000"/>
              <a:gd name="connsiteY9" fmla="*/ 3429001 h 3429001"/>
              <a:gd name="connsiteX10" fmla="*/ 0 w 12192000"/>
              <a:gd name="connsiteY10" fmla="*/ 1351203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3429001">
                <a:moveTo>
                  <a:pt x="637451" y="0"/>
                </a:moveTo>
                <a:lnTo>
                  <a:pt x="2577661" y="915324"/>
                </a:lnTo>
                <a:lnTo>
                  <a:pt x="6600990" y="226653"/>
                </a:lnTo>
                <a:lnTo>
                  <a:pt x="6601016" y="226534"/>
                </a:lnTo>
                <a:lnTo>
                  <a:pt x="6601309" y="226598"/>
                </a:lnTo>
                <a:lnTo>
                  <a:pt x="6601686" y="226534"/>
                </a:lnTo>
                <a:lnTo>
                  <a:pt x="6601712" y="226687"/>
                </a:lnTo>
                <a:lnTo>
                  <a:pt x="12191999" y="1454509"/>
                </a:lnTo>
                <a:lnTo>
                  <a:pt x="12192000" y="3429000"/>
                </a:lnTo>
                <a:lnTo>
                  <a:pt x="0" y="3429001"/>
                </a:lnTo>
                <a:lnTo>
                  <a:pt x="0" y="1351203"/>
                </a:ln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23980145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64084" y="1025438"/>
            <a:ext cx="4632936" cy="4244172"/>
          </a:xfrm>
          <a:custGeom>
            <a:avLst/>
            <a:gdLst>
              <a:gd name="connsiteX0" fmla="*/ 4632936 w 4632936"/>
              <a:gd name="connsiteY0" fmla="*/ 0 h 4244172"/>
              <a:gd name="connsiteX1" fmla="*/ 4121899 w 4632936"/>
              <a:gd name="connsiteY1" fmla="*/ 4244172 h 4244172"/>
              <a:gd name="connsiteX2" fmla="*/ 0 w 4632936"/>
              <a:gd name="connsiteY2" fmla="*/ 3747858 h 4244172"/>
            </a:gdLst>
            <a:ahLst/>
            <a:cxnLst>
              <a:cxn ang="0">
                <a:pos x="connsiteX0" y="connsiteY0"/>
              </a:cxn>
              <a:cxn ang="0">
                <a:pos x="connsiteX1" y="connsiteY1"/>
              </a:cxn>
              <a:cxn ang="0">
                <a:pos x="connsiteX2" y="connsiteY2"/>
              </a:cxn>
            </a:cxnLst>
            <a:rect l="l" t="t" r="r" b="b"/>
            <a:pathLst>
              <a:path w="4632936" h="4244172">
                <a:moveTo>
                  <a:pt x="4632936" y="0"/>
                </a:moveTo>
                <a:lnTo>
                  <a:pt x="4121899" y="4244172"/>
                </a:lnTo>
                <a:lnTo>
                  <a:pt x="0" y="3747858"/>
                </a:ln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27924167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2B5A05-A3AE-2178-438F-FE236B84A726}"/>
              </a:ext>
            </a:extLst>
          </p:cNvPr>
          <p:cNvSpPr/>
          <p:nvPr userDrawn="1"/>
        </p:nvSpPr>
        <p:spPr>
          <a:xfrm>
            <a:off x="3602567" y="2125133"/>
            <a:ext cx="2440517" cy="47328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1"/>
          </a:p>
        </p:txBody>
      </p:sp>
      <p:sp>
        <p:nvSpPr>
          <p:cNvPr id="9" name="Picture Placeholder 8"/>
          <p:cNvSpPr>
            <a:spLocks noGrp="1"/>
          </p:cNvSpPr>
          <p:nvPr>
            <p:ph type="pic" sz="quarter" idx="10"/>
          </p:nvPr>
        </p:nvSpPr>
        <p:spPr>
          <a:xfrm>
            <a:off x="1501471" y="2428688"/>
            <a:ext cx="1518024" cy="1518024"/>
          </a:xfrm>
          <a:custGeom>
            <a:avLst/>
            <a:gdLst>
              <a:gd name="connsiteX0" fmla="*/ 759012 w 1518024"/>
              <a:gd name="connsiteY0" fmla="*/ 0 h 1518024"/>
              <a:gd name="connsiteX1" fmla="*/ 1518024 w 1518024"/>
              <a:gd name="connsiteY1" fmla="*/ 759012 h 1518024"/>
              <a:gd name="connsiteX2" fmla="*/ 759012 w 1518024"/>
              <a:gd name="connsiteY2" fmla="*/ 1518024 h 1518024"/>
              <a:gd name="connsiteX3" fmla="*/ 0 w 1518024"/>
              <a:gd name="connsiteY3" fmla="*/ 759012 h 1518024"/>
              <a:gd name="connsiteX4" fmla="*/ 759012 w 1518024"/>
              <a:gd name="connsiteY4" fmla="*/ 0 h 151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024" h="1518024">
                <a:moveTo>
                  <a:pt x="759012" y="0"/>
                </a:moveTo>
                <a:cubicBezTo>
                  <a:pt x="1178203" y="0"/>
                  <a:pt x="1518024" y="339821"/>
                  <a:pt x="1518024" y="759012"/>
                </a:cubicBezTo>
                <a:cubicBezTo>
                  <a:pt x="1518024" y="1178203"/>
                  <a:pt x="1178203" y="1518024"/>
                  <a:pt x="759012" y="1518024"/>
                </a:cubicBezTo>
                <a:cubicBezTo>
                  <a:pt x="339821" y="1518024"/>
                  <a:pt x="0" y="1178203"/>
                  <a:pt x="0" y="759012"/>
                </a:cubicBezTo>
                <a:cubicBezTo>
                  <a:pt x="0" y="339821"/>
                  <a:pt x="339821" y="0"/>
                  <a:pt x="759012" y="0"/>
                </a:cubicBezTo>
                <a:close/>
              </a:path>
            </a:pathLst>
          </a:custGeom>
        </p:spPr>
        <p:txBody>
          <a:bodyPr wrap="square">
            <a:noAutofit/>
          </a:bodyPr>
          <a:lstStyle/>
          <a:p>
            <a:pPr lvl="0"/>
            <a:endParaRPr lang="en-ID" noProof="0"/>
          </a:p>
        </p:txBody>
      </p:sp>
      <p:sp>
        <p:nvSpPr>
          <p:cNvPr id="12" name="Picture Placeholder 11"/>
          <p:cNvSpPr>
            <a:spLocks noGrp="1"/>
          </p:cNvSpPr>
          <p:nvPr>
            <p:ph type="pic" sz="quarter" idx="11"/>
          </p:nvPr>
        </p:nvSpPr>
        <p:spPr>
          <a:xfrm>
            <a:off x="4063683" y="2428688"/>
            <a:ext cx="1518024" cy="1518024"/>
          </a:xfrm>
          <a:custGeom>
            <a:avLst/>
            <a:gdLst>
              <a:gd name="connsiteX0" fmla="*/ 759012 w 1518024"/>
              <a:gd name="connsiteY0" fmla="*/ 0 h 1518024"/>
              <a:gd name="connsiteX1" fmla="*/ 1518024 w 1518024"/>
              <a:gd name="connsiteY1" fmla="*/ 759012 h 1518024"/>
              <a:gd name="connsiteX2" fmla="*/ 759012 w 1518024"/>
              <a:gd name="connsiteY2" fmla="*/ 1518024 h 1518024"/>
              <a:gd name="connsiteX3" fmla="*/ 0 w 1518024"/>
              <a:gd name="connsiteY3" fmla="*/ 759012 h 1518024"/>
              <a:gd name="connsiteX4" fmla="*/ 759012 w 1518024"/>
              <a:gd name="connsiteY4" fmla="*/ 0 h 151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024" h="1518024">
                <a:moveTo>
                  <a:pt x="759012" y="0"/>
                </a:moveTo>
                <a:cubicBezTo>
                  <a:pt x="1178203" y="0"/>
                  <a:pt x="1518024" y="339821"/>
                  <a:pt x="1518024" y="759012"/>
                </a:cubicBezTo>
                <a:cubicBezTo>
                  <a:pt x="1518024" y="1178203"/>
                  <a:pt x="1178203" y="1518024"/>
                  <a:pt x="759012" y="1518024"/>
                </a:cubicBezTo>
                <a:cubicBezTo>
                  <a:pt x="339821" y="1518024"/>
                  <a:pt x="0" y="1178203"/>
                  <a:pt x="0" y="759012"/>
                </a:cubicBezTo>
                <a:cubicBezTo>
                  <a:pt x="0" y="339821"/>
                  <a:pt x="339821" y="0"/>
                  <a:pt x="759012" y="0"/>
                </a:cubicBezTo>
                <a:close/>
              </a:path>
            </a:pathLst>
          </a:custGeom>
        </p:spPr>
        <p:txBody>
          <a:bodyPr wrap="square">
            <a:noAutofit/>
          </a:bodyPr>
          <a:lstStyle/>
          <a:p>
            <a:pPr lvl="0"/>
            <a:endParaRPr lang="en-ID" noProof="0"/>
          </a:p>
        </p:txBody>
      </p:sp>
      <p:sp>
        <p:nvSpPr>
          <p:cNvPr id="15" name="Picture Placeholder 14"/>
          <p:cNvSpPr>
            <a:spLocks noGrp="1"/>
          </p:cNvSpPr>
          <p:nvPr>
            <p:ph type="pic" sz="quarter" idx="12"/>
          </p:nvPr>
        </p:nvSpPr>
        <p:spPr>
          <a:xfrm>
            <a:off x="6600889" y="2428688"/>
            <a:ext cx="1518024" cy="1518024"/>
          </a:xfrm>
          <a:custGeom>
            <a:avLst/>
            <a:gdLst>
              <a:gd name="connsiteX0" fmla="*/ 759012 w 1518024"/>
              <a:gd name="connsiteY0" fmla="*/ 0 h 1518024"/>
              <a:gd name="connsiteX1" fmla="*/ 1518024 w 1518024"/>
              <a:gd name="connsiteY1" fmla="*/ 759012 h 1518024"/>
              <a:gd name="connsiteX2" fmla="*/ 759012 w 1518024"/>
              <a:gd name="connsiteY2" fmla="*/ 1518024 h 1518024"/>
              <a:gd name="connsiteX3" fmla="*/ 0 w 1518024"/>
              <a:gd name="connsiteY3" fmla="*/ 759012 h 1518024"/>
              <a:gd name="connsiteX4" fmla="*/ 759012 w 1518024"/>
              <a:gd name="connsiteY4" fmla="*/ 0 h 151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024" h="1518024">
                <a:moveTo>
                  <a:pt x="759012" y="0"/>
                </a:moveTo>
                <a:cubicBezTo>
                  <a:pt x="1178203" y="0"/>
                  <a:pt x="1518024" y="339821"/>
                  <a:pt x="1518024" y="759012"/>
                </a:cubicBezTo>
                <a:cubicBezTo>
                  <a:pt x="1518024" y="1178203"/>
                  <a:pt x="1178203" y="1518024"/>
                  <a:pt x="759012" y="1518024"/>
                </a:cubicBezTo>
                <a:cubicBezTo>
                  <a:pt x="339821" y="1518024"/>
                  <a:pt x="0" y="1178203"/>
                  <a:pt x="0" y="759012"/>
                </a:cubicBezTo>
                <a:cubicBezTo>
                  <a:pt x="0" y="339821"/>
                  <a:pt x="339821" y="0"/>
                  <a:pt x="759012" y="0"/>
                </a:cubicBezTo>
                <a:close/>
              </a:path>
            </a:pathLst>
          </a:custGeom>
        </p:spPr>
        <p:txBody>
          <a:bodyPr wrap="square">
            <a:noAutofit/>
          </a:bodyPr>
          <a:lstStyle/>
          <a:p>
            <a:pPr lvl="0"/>
            <a:endParaRPr lang="en-ID" noProof="0"/>
          </a:p>
        </p:txBody>
      </p:sp>
      <p:sp>
        <p:nvSpPr>
          <p:cNvPr id="18" name="Picture Placeholder 17"/>
          <p:cNvSpPr>
            <a:spLocks noGrp="1"/>
          </p:cNvSpPr>
          <p:nvPr>
            <p:ph type="pic" sz="quarter" idx="13"/>
          </p:nvPr>
        </p:nvSpPr>
        <p:spPr>
          <a:xfrm>
            <a:off x="9038915" y="2428688"/>
            <a:ext cx="1518024" cy="1518024"/>
          </a:xfrm>
          <a:custGeom>
            <a:avLst/>
            <a:gdLst>
              <a:gd name="connsiteX0" fmla="*/ 759012 w 1518024"/>
              <a:gd name="connsiteY0" fmla="*/ 0 h 1518024"/>
              <a:gd name="connsiteX1" fmla="*/ 1518024 w 1518024"/>
              <a:gd name="connsiteY1" fmla="*/ 759012 h 1518024"/>
              <a:gd name="connsiteX2" fmla="*/ 759012 w 1518024"/>
              <a:gd name="connsiteY2" fmla="*/ 1518024 h 1518024"/>
              <a:gd name="connsiteX3" fmla="*/ 0 w 1518024"/>
              <a:gd name="connsiteY3" fmla="*/ 759012 h 1518024"/>
              <a:gd name="connsiteX4" fmla="*/ 759012 w 1518024"/>
              <a:gd name="connsiteY4" fmla="*/ 0 h 151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024" h="1518024">
                <a:moveTo>
                  <a:pt x="759012" y="0"/>
                </a:moveTo>
                <a:cubicBezTo>
                  <a:pt x="1178203" y="0"/>
                  <a:pt x="1518024" y="339821"/>
                  <a:pt x="1518024" y="759012"/>
                </a:cubicBezTo>
                <a:cubicBezTo>
                  <a:pt x="1518024" y="1178203"/>
                  <a:pt x="1178203" y="1518024"/>
                  <a:pt x="759012" y="1518024"/>
                </a:cubicBezTo>
                <a:cubicBezTo>
                  <a:pt x="339821" y="1518024"/>
                  <a:pt x="0" y="1178203"/>
                  <a:pt x="0" y="759012"/>
                </a:cubicBezTo>
                <a:cubicBezTo>
                  <a:pt x="0" y="339821"/>
                  <a:pt x="339821" y="0"/>
                  <a:pt x="759012" y="0"/>
                </a:cubicBez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4248108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0972AD-E549-1002-25A9-A5FC80DCEED2}"/>
              </a:ext>
            </a:extLst>
          </p:cNvPr>
          <p:cNvSpPr/>
          <p:nvPr userDrawn="1"/>
        </p:nvSpPr>
        <p:spPr>
          <a:xfrm flipH="1">
            <a:off x="1" y="4161367"/>
            <a:ext cx="4256617" cy="15176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1"/>
          </a:p>
        </p:txBody>
      </p:sp>
      <p:sp>
        <p:nvSpPr>
          <p:cNvPr id="7" name="Picture Placeholder 6"/>
          <p:cNvSpPr>
            <a:spLocks noGrp="1"/>
          </p:cNvSpPr>
          <p:nvPr>
            <p:ph type="pic" sz="quarter" idx="10"/>
          </p:nvPr>
        </p:nvSpPr>
        <p:spPr>
          <a:xfrm>
            <a:off x="3429853" y="4161769"/>
            <a:ext cx="1518024" cy="1518024"/>
          </a:xfrm>
          <a:custGeom>
            <a:avLst/>
            <a:gdLst>
              <a:gd name="connsiteX0" fmla="*/ 759012 w 1518024"/>
              <a:gd name="connsiteY0" fmla="*/ 0 h 1518024"/>
              <a:gd name="connsiteX1" fmla="*/ 1518024 w 1518024"/>
              <a:gd name="connsiteY1" fmla="*/ 759012 h 1518024"/>
              <a:gd name="connsiteX2" fmla="*/ 759012 w 1518024"/>
              <a:gd name="connsiteY2" fmla="*/ 1518024 h 1518024"/>
              <a:gd name="connsiteX3" fmla="*/ 0 w 1518024"/>
              <a:gd name="connsiteY3" fmla="*/ 759012 h 1518024"/>
              <a:gd name="connsiteX4" fmla="*/ 759012 w 1518024"/>
              <a:gd name="connsiteY4" fmla="*/ 0 h 151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024" h="1518024">
                <a:moveTo>
                  <a:pt x="759012" y="0"/>
                </a:moveTo>
                <a:cubicBezTo>
                  <a:pt x="1178203" y="0"/>
                  <a:pt x="1518024" y="339821"/>
                  <a:pt x="1518024" y="759012"/>
                </a:cubicBezTo>
                <a:cubicBezTo>
                  <a:pt x="1518024" y="1178203"/>
                  <a:pt x="1178203" y="1518024"/>
                  <a:pt x="759012" y="1518024"/>
                </a:cubicBezTo>
                <a:cubicBezTo>
                  <a:pt x="339821" y="1518024"/>
                  <a:pt x="0" y="1178203"/>
                  <a:pt x="0" y="759012"/>
                </a:cubicBezTo>
                <a:cubicBezTo>
                  <a:pt x="0" y="339821"/>
                  <a:pt x="339821" y="0"/>
                  <a:pt x="759012" y="0"/>
                </a:cubicBezTo>
                <a:close/>
              </a:path>
            </a:pathLst>
          </a:custGeom>
        </p:spPr>
        <p:txBody>
          <a:bodyPr wrap="square">
            <a:noAutofit/>
          </a:bodyPr>
          <a:lstStyle/>
          <a:p>
            <a:pPr lvl="0"/>
            <a:endParaRPr lang="en-ID" noProof="0"/>
          </a:p>
        </p:txBody>
      </p:sp>
      <p:sp>
        <p:nvSpPr>
          <p:cNvPr id="13" name="Picture Placeholder 12"/>
          <p:cNvSpPr>
            <a:spLocks noGrp="1"/>
          </p:cNvSpPr>
          <p:nvPr>
            <p:ph type="pic" sz="quarter" idx="11"/>
          </p:nvPr>
        </p:nvSpPr>
        <p:spPr>
          <a:xfrm>
            <a:off x="8270282" y="386387"/>
            <a:ext cx="3921719" cy="6033059"/>
          </a:xfrm>
          <a:custGeom>
            <a:avLst/>
            <a:gdLst>
              <a:gd name="connsiteX0" fmla="*/ 1143850 w 3921719"/>
              <a:gd name="connsiteY0" fmla="*/ 4221629 h 6033059"/>
              <a:gd name="connsiteX1" fmla="*/ 3918996 w 3921719"/>
              <a:gd name="connsiteY1" fmla="*/ 4840406 h 6033059"/>
              <a:gd name="connsiteX2" fmla="*/ 1337929 w 3921719"/>
              <a:gd name="connsiteY2" fmla="*/ 6033059 h 6033059"/>
              <a:gd name="connsiteX3" fmla="*/ 1357938 w 3921719"/>
              <a:gd name="connsiteY3" fmla="*/ 1634599 h 6033059"/>
              <a:gd name="connsiteX4" fmla="*/ 3921719 w 3921719"/>
              <a:gd name="connsiteY4" fmla="*/ 4704405 h 6033059"/>
              <a:gd name="connsiteX5" fmla="*/ 3921719 w 3921719"/>
              <a:gd name="connsiteY5" fmla="*/ 4743399 h 6033059"/>
              <a:gd name="connsiteX6" fmla="*/ 0 w 3921719"/>
              <a:gd name="connsiteY6" fmla="*/ 3855112 h 6033059"/>
              <a:gd name="connsiteX7" fmla="*/ 3808166 w 3921719"/>
              <a:gd name="connsiteY7" fmla="*/ 0 h 6033059"/>
              <a:gd name="connsiteX8" fmla="*/ 3921719 w 3921719"/>
              <a:gd name="connsiteY8" fmla="*/ 3923384 h 6033059"/>
              <a:gd name="connsiteX9" fmla="*/ 3921719 w 3921719"/>
              <a:gd name="connsiteY9" fmla="*/ 4572509 h 6033059"/>
              <a:gd name="connsiteX10" fmla="*/ 1045537 w 3921719"/>
              <a:gd name="connsiteY10" fmla="*/ 1024283 h 603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21719" h="6033059">
                <a:moveTo>
                  <a:pt x="1143850" y="4221629"/>
                </a:moveTo>
                <a:lnTo>
                  <a:pt x="3918996" y="4840406"/>
                </a:lnTo>
                <a:lnTo>
                  <a:pt x="1337929" y="6033059"/>
                </a:lnTo>
                <a:close/>
                <a:moveTo>
                  <a:pt x="1357938" y="1634599"/>
                </a:moveTo>
                <a:lnTo>
                  <a:pt x="3921719" y="4704405"/>
                </a:lnTo>
                <a:lnTo>
                  <a:pt x="3921719" y="4743399"/>
                </a:lnTo>
                <a:lnTo>
                  <a:pt x="0" y="3855112"/>
                </a:lnTo>
                <a:close/>
                <a:moveTo>
                  <a:pt x="3808166" y="0"/>
                </a:moveTo>
                <a:lnTo>
                  <a:pt x="3921719" y="3923384"/>
                </a:lnTo>
                <a:lnTo>
                  <a:pt x="3921719" y="4572509"/>
                </a:lnTo>
                <a:lnTo>
                  <a:pt x="1045537" y="1024283"/>
                </a:ln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29316315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3"/>
            <a:ext cx="9237811" cy="6858000"/>
          </a:xfrm>
          <a:custGeom>
            <a:avLst/>
            <a:gdLst>
              <a:gd name="connsiteX0" fmla="*/ 2816220 w 9237810"/>
              <a:gd name="connsiteY0" fmla="*/ 0 h 6858000"/>
              <a:gd name="connsiteX1" fmla="*/ 9237810 w 9237810"/>
              <a:gd name="connsiteY1" fmla="*/ 2416793 h 6858000"/>
              <a:gd name="connsiteX2" fmla="*/ 7566343 w 9237810"/>
              <a:gd name="connsiteY2" fmla="*/ 6858000 h 6858000"/>
              <a:gd name="connsiteX3" fmla="*/ 0 w 9237810"/>
              <a:gd name="connsiteY3" fmla="*/ 6858000 h 6858000"/>
              <a:gd name="connsiteX4" fmla="*/ 0 w 923781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7810" h="6858000">
                <a:moveTo>
                  <a:pt x="2816220" y="0"/>
                </a:moveTo>
                <a:lnTo>
                  <a:pt x="9237810" y="2416793"/>
                </a:lnTo>
                <a:lnTo>
                  <a:pt x="7566343" y="6858000"/>
                </a:lnTo>
                <a:lnTo>
                  <a:pt x="0" y="6858000"/>
                </a:lnTo>
                <a:lnTo>
                  <a:pt x="0" y="0"/>
                </a:lnTo>
                <a:close/>
              </a:path>
            </a:pathLst>
          </a:custGeom>
        </p:spPr>
        <p:txBody>
          <a:bodyPr wrap="square">
            <a:noAutofit/>
          </a:bodyPr>
          <a:lstStyle/>
          <a:p>
            <a:pPr lvl="0"/>
            <a:endParaRPr lang="en-ID" noProof="0"/>
          </a:p>
        </p:txBody>
      </p:sp>
      <p:sp>
        <p:nvSpPr>
          <p:cNvPr id="9" name="Picture Placeholder 8"/>
          <p:cNvSpPr>
            <a:spLocks noGrp="1"/>
          </p:cNvSpPr>
          <p:nvPr>
            <p:ph type="pic" sz="quarter" idx="11"/>
          </p:nvPr>
        </p:nvSpPr>
        <p:spPr>
          <a:xfrm>
            <a:off x="7711244" y="1487143"/>
            <a:ext cx="3053131" cy="1535191"/>
          </a:xfrm>
          <a:custGeom>
            <a:avLst/>
            <a:gdLst>
              <a:gd name="connsiteX0" fmla="*/ 0 w 3053131"/>
              <a:gd name="connsiteY0" fmla="*/ 0 h 1535190"/>
              <a:gd name="connsiteX1" fmla="*/ 3053131 w 3053131"/>
              <a:gd name="connsiteY1" fmla="*/ 0 h 1535190"/>
              <a:gd name="connsiteX2" fmla="*/ 3053131 w 3053131"/>
              <a:gd name="connsiteY2" fmla="*/ 1535190 h 1535190"/>
              <a:gd name="connsiteX3" fmla="*/ 0 w 3053131"/>
              <a:gd name="connsiteY3" fmla="*/ 1535190 h 1535190"/>
            </a:gdLst>
            <a:ahLst/>
            <a:cxnLst>
              <a:cxn ang="0">
                <a:pos x="connsiteX0" y="connsiteY0"/>
              </a:cxn>
              <a:cxn ang="0">
                <a:pos x="connsiteX1" y="connsiteY1"/>
              </a:cxn>
              <a:cxn ang="0">
                <a:pos x="connsiteX2" y="connsiteY2"/>
              </a:cxn>
              <a:cxn ang="0">
                <a:pos x="connsiteX3" y="connsiteY3"/>
              </a:cxn>
            </a:cxnLst>
            <a:rect l="l" t="t" r="r" b="b"/>
            <a:pathLst>
              <a:path w="3053131" h="1535190">
                <a:moveTo>
                  <a:pt x="0" y="0"/>
                </a:moveTo>
                <a:lnTo>
                  <a:pt x="3053131" y="0"/>
                </a:lnTo>
                <a:lnTo>
                  <a:pt x="3053131" y="1535190"/>
                </a:lnTo>
                <a:lnTo>
                  <a:pt x="0" y="1535190"/>
                </a:ln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33229929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559973" y="0"/>
            <a:ext cx="6632028" cy="5604643"/>
          </a:xfrm>
          <a:custGeom>
            <a:avLst/>
            <a:gdLst>
              <a:gd name="connsiteX0" fmla="*/ 0 w 6632028"/>
              <a:gd name="connsiteY0" fmla="*/ 0 h 5604642"/>
              <a:gd name="connsiteX1" fmla="*/ 3316014 w 6632028"/>
              <a:gd name="connsiteY1" fmla="*/ 0 h 5604642"/>
              <a:gd name="connsiteX2" fmla="*/ 6632028 w 6632028"/>
              <a:gd name="connsiteY2" fmla="*/ 2802321 h 5604642"/>
              <a:gd name="connsiteX3" fmla="*/ 6632028 w 6632028"/>
              <a:gd name="connsiteY3" fmla="*/ 5604642 h 5604642"/>
            </a:gdLst>
            <a:ahLst/>
            <a:cxnLst>
              <a:cxn ang="0">
                <a:pos x="connsiteX0" y="connsiteY0"/>
              </a:cxn>
              <a:cxn ang="0">
                <a:pos x="connsiteX1" y="connsiteY1"/>
              </a:cxn>
              <a:cxn ang="0">
                <a:pos x="connsiteX2" y="connsiteY2"/>
              </a:cxn>
              <a:cxn ang="0">
                <a:pos x="connsiteX3" y="connsiteY3"/>
              </a:cxn>
            </a:cxnLst>
            <a:rect l="l" t="t" r="r" b="b"/>
            <a:pathLst>
              <a:path w="6632028" h="5604642">
                <a:moveTo>
                  <a:pt x="0" y="0"/>
                </a:moveTo>
                <a:lnTo>
                  <a:pt x="3316014" y="0"/>
                </a:lnTo>
                <a:lnTo>
                  <a:pt x="6632028" y="2802321"/>
                </a:lnTo>
                <a:lnTo>
                  <a:pt x="6632028" y="5604642"/>
                </a:lnTo>
                <a:close/>
              </a:path>
            </a:pathLst>
          </a:custGeom>
        </p:spPr>
        <p:txBody>
          <a:bodyPr wrap="square">
            <a:noAutofit/>
          </a:bodyPr>
          <a:lstStyle/>
          <a:p>
            <a:pPr lvl="0"/>
            <a:endParaRPr lang="en-ID" noProof="0"/>
          </a:p>
        </p:txBody>
      </p:sp>
      <p:sp>
        <p:nvSpPr>
          <p:cNvPr id="10" name="Picture Placeholder 9"/>
          <p:cNvSpPr>
            <a:spLocks noGrp="1"/>
          </p:cNvSpPr>
          <p:nvPr>
            <p:ph type="pic" sz="quarter" idx="11"/>
          </p:nvPr>
        </p:nvSpPr>
        <p:spPr>
          <a:xfrm>
            <a:off x="6484884" y="1441327"/>
            <a:ext cx="3331779" cy="2149303"/>
          </a:xfrm>
          <a:custGeom>
            <a:avLst/>
            <a:gdLst>
              <a:gd name="connsiteX0" fmla="*/ 0 w 3331779"/>
              <a:gd name="connsiteY0" fmla="*/ 0 h 2149302"/>
              <a:gd name="connsiteX1" fmla="*/ 3331779 w 3331779"/>
              <a:gd name="connsiteY1" fmla="*/ 0 h 2149302"/>
              <a:gd name="connsiteX2" fmla="*/ 3331779 w 3331779"/>
              <a:gd name="connsiteY2" fmla="*/ 2149302 h 2149302"/>
              <a:gd name="connsiteX3" fmla="*/ 0 w 3331779"/>
              <a:gd name="connsiteY3" fmla="*/ 2149302 h 2149302"/>
            </a:gdLst>
            <a:ahLst/>
            <a:cxnLst>
              <a:cxn ang="0">
                <a:pos x="connsiteX0" y="connsiteY0"/>
              </a:cxn>
              <a:cxn ang="0">
                <a:pos x="connsiteX1" y="connsiteY1"/>
              </a:cxn>
              <a:cxn ang="0">
                <a:pos x="connsiteX2" y="connsiteY2"/>
              </a:cxn>
              <a:cxn ang="0">
                <a:pos x="connsiteX3" y="connsiteY3"/>
              </a:cxn>
            </a:cxnLst>
            <a:rect l="l" t="t" r="r" b="b"/>
            <a:pathLst>
              <a:path w="3331779" h="2149302">
                <a:moveTo>
                  <a:pt x="0" y="0"/>
                </a:moveTo>
                <a:lnTo>
                  <a:pt x="3331779" y="0"/>
                </a:lnTo>
                <a:lnTo>
                  <a:pt x="3331779" y="2149302"/>
                </a:lnTo>
                <a:lnTo>
                  <a:pt x="0" y="2149302"/>
                </a:lnTo>
                <a:close/>
              </a:path>
            </a:pathLst>
          </a:custGeom>
        </p:spPr>
        <p:txBody>
          <a:bodyPr wrap="square">
            <a:noAutofit/>
          </a:bodyPr>
          <a:lstStyle/>
          <a:p>
            <a:pPr lvl="0"/>
            <a:endParaRPr lang="en-ID" noProof="0"/>
          </a:p>
        </p:txBody>
      </p:sp>
      <p:sp>
        <p:nvSpPr>
          <p:cNvPr id="13" name="Picture Placeholder 12"/>
          <p:cNvSpPr>
            <a:spLocks noGrp="1"/>
          </p:cNvSpPr>
          <p:nvPr>
            <p:ph type="pic" sz="quarter" idx="12"/>
          </p:nvPr>
        </p:nvSpPr>
        <p:spPr>
          <a:xfrm>
            <a:off x="6484881" y="3820803"/>
            <a:ext cx="3331779" cy="2149303"/>
          </a:xfrm>
          <a:custGeom>
            <a:avLst/>
            <a:gdLst>
              <a:gd name="connsiteX0" fmla="*/ 0 w 3331779"/>
              <a:gd name="connsiteY0" fmla="*/ 0 h 2149302"/>
              <a:gd name="connsiteX1" fmla="*/ 3331779 w 3331779"/>
              <a:gd name="connsiteY1" fmla="*/ 0 h 2149302"/>
              <a:gd name="connsiteX2" fmla="*/ 3331779 w 3331779"/>
              <a:gd name="connsiteY2" fmla="*/ 2149302 h 2149302"/>
              <a:gd name="connsiteX3" fmla="*/ 0 w 3331779"/>
              <a:gd name="connsiteY3" fmla="*/ 2149302 h 2149302"/>
            </a:gdLst>
            <a:ahLst/>
            <a:cxnLst>
              <a:cxn ang="0">
                <a:pos x="connsiteX0" y="connsiteY0"/>
              </a:cxn>
              <a:cxn ang="0">
                <a:pos x="connsiteX1" y="connsiteY1"/>
              </a:cxn>
              <a:cxn ang="0">
                <a:pos x="connsiteX2" y="connsiteY2"/>
              </a:cxn>
              <a:cxn ang="0">
                <a:pos x="connsiteX3" y="connsiteY3"/>
              </a:cxn>
            </a:cxnLst>
            <a:rect l="l" t="t" r="r" b="b"/>
            <a:pathLst>
              <a:path w="3331779" h="2149302">
                <a:moveTo>
                  <a:pt x="0" y="0"/>
                </a:moveTo>
                <a:lnTo>
                  <a:pt x="3331779" y="0"/>
                </a:lnTo>
                <a:lnTo>
                  <a:pt x="3331779" y="2149302"/>
                </a:lnTo>
                <a:lnTo>
                  <a:pt x="0" y="2149302"/>
                </a:ln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669780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AFCAC-1C8F-A237-5154-9184DAC7C0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726CB9-9C7F-C1A8-CB79-09F18C5A19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7A6ABA-0774-8E29-A6B8-FDAA300B32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D076D7-38DE-8316-869F-09179B8E96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1CA6AB-DF67-3507-580A-EEF3F3FD61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0774BB-3B09-456E-FFE3-FE3C25268C68}"/>
              </a:ext>
            </a:extLst>
          </p:cNvPr>
          <p:cNvSpPr>
            <a:spLocks noGrp="1"/>
          </p:cNvSpPr>
          <p:nvPr>
            <p:ph type="dt" sz="half" idx="10"/>
          </p:nvPr>
        </p:nvSpPr>
        <p:spPr/>
        <p:txBody>
          <a:bodyPr/>
          <a:lstStyle/>
          <a:p>
            <a:fld id="{72013830-BADB-4C66-85C5-6126913FCA3A}" type="datetimeFigureOut">
              <a:rPr lang="en-US" smtClean="0"/>
              <a:t>7/5/2024</a:t>
            </a:fld>
            <a:endParaRPr lang="en-US"/>
          </a:p>
        </p:txBody>
      </p:sp>
      <p:sp>
        <p:nvSpPr>
          <p:cNvPr id="8" name="Footer Placeholder 7">
            <a:extLst>
              <a:ext uri="{FF2B5EF4-FFF2-40B4-BE49-F238E27FC236}">
                <a16:creationId xmlns:a16="http://schemas.microsoft.com/office/drawing/2014/main" id="{196A27E6-6089-7A95-242C-CDB42EA8C9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B9EA94-AF42-95F8-63E4-CF89337D171F}"/>
              </a:ext>
            </a:extLst>
          </p:cNvPr>
          <p:cNvSpPr>
            <a:spLocks noGrp="1"/>
          </p:cNvSpPr>
          <p:nvPr>
            <p:ph type="sldNum" sz="quarter" idx="12"/>
          </p:nvPr>
        </p:nvSpPr>
        <p:spPr/>
        <p:txBody>
          <a:bodyPr/>
          <a:lstStyle/>
          <a:p>
            <a:fld id="{F62D58EC-7BE0-4E73-BA88-B927FF9792F5}" type="slidenum">
              <a:rPr lang="en-US" smtClean="0"/>
              <a:t>‹#›</a:t>
            </a:fld>
            <a:endParaRPr lang="en-US"/>
          </a:p>
        </p:txBody>
      </p:sp>
    </p:spTree>
    <p:extLst>
      <p:ext uri="{BB962C8B-B14F-4D97-AF65-F5344CB8AC3E}">
        <p14:creationId xmlns:p14="http://schemas.microsoft.com/office/powerpoint/2010/main" val="1746738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772953" y="0"/>
            <a:ext cx="4419047" cy="6858000"/>
          </a:xfrm>
          <a:custGeom>
            <a:avLst/>
            <a:gdLst>
              <a:gd name="connsiteX0" fmla="*/ 0 w 4419047"/>
              <a:gd name="connsiteY0" fmla="*/ 0 h 6858000"/>
              <a:gd name="connsiteX1" fmla="*/ 4419047 w 4419047"/>
              <a:gd name="connsiteY1" fmla="*/ 0 h 6858000"/>
              <a:gd name="connsiteX2" fmla="*/ 4419047 w 4419047"/>
              <a:gd name="connsiteY2" fmla="*/ 6858000 h 6858000"/>
              <a:gd name="connsiteX3" fmla="*/ 0 w 441904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19047" h="6858000">
                <a:moveTo>
                  <a:pt x="0" y="0"/>
                </a:moveTo>
                <a:lnTo>
                  <a:pt x="4419047" y="0"/>
                </a:lnTo>
                <a:lnTo>
                  <a:pt x="4419047" y="6858000"/>
                </a:lnTo>
                <a:lnTo>
                  <a:pt x="0" y="6858000"/>
                </a:lnTo>
                <a:close/>
              </a:path>
            </a:pathLst>
          </a:custGeom>
        </p:spPr>
        <p:txBody>
          <a:bodyPr wrap="square">
            <a:noAutofit/>
          </a:bodyPr>
          <a:lstStyle/>
          <a:p>
            <a:pPr lvl="0"/>
            <a:endParaRPr lang="en-ID" noProof="0"/>
          </a:p>
        </p:txBody>
      </p:sp>
      <p:sp>
        <p:nvSpPr>
          <p:cNvPr id="9" name="Picture Placeholder 8"/>
          <p:cNvSpPr>
            <a:spLocks noGrp="1"/>
          </p:cNvSpPr>
          <p:nvPr>
            <p:ph type="pic" sz="quarter" idx="11"/>
          </p:nvPr>
        </p:nvSpPr>
        <p:spPr>
          <a:xfrm>
            <a:off x="6438982" y="2970296"/>
            <a:ext cx="2763132" cy="2474571"/>
          </a:xfrm>
          <a:custGeom>
            <a:avLst/>
            <a:gdLst>
              <a:gd name="connsiteX0" fmla="*/ 0 w 2763132"/>
              <a:gd name="connsiteY0" fmla="*/ 0 h 2474570"/>
              <a:gd name="connsiteX1" fmla="*/ 2763132 w 2763132"/>
              <a:gd name="connsiteY1" fmla="*/ 0 h 2474570"/>
              <a:gd name="connsiteX2" fmla="*/ 2763132 w 2763132"/>
              <a:gd name="connsiteY2" fmla="*/ 2474570 h 2474570"/>
              <a:gd name="connsiteX3" fmla="*/ 0 w 2763132"/>
              <a:gd name="connsiteY3" fmla="*/ 2474570 h 2474570"/>
            </a:gdLst>
            <a:ahLst/>
            <a:cxnLst>
              <a:cxn ang="0">
                <a:pos x="connsiteX0" y="connsiteY0"/>
              </a:cxn>
              <a:cxn ang="0">
                <a:pos x="connsiteX1" y="connsiteY1"/>
              </a:cxn>
              <a:cxn ang="0">
                <a:pos x="connsiteX2" y="connsiteY2"/>
              </a:cxn>
              <a:cxn ang="0">
                <a:pos x="connsiteX3" y="connsiteY3"/>
              </a:cxn>
            </a:cxnLst>
            <a:rect l="l" t="t" r="r" b="b"/>
            <a:pathLst>
              <a:path w="2763132" h="2474570">
                <a:moveTo>
                  <a:pt x="0" y="0"/>
                </a:moveTo>
                <a:lnTo>
                  <a:pt x="2763132" y="0"/>
                </a:lnTo>
                <a:lnTo>
                  <a:pt x="2763132" y="2474570"/>
                </a:lnTo>
                <a:lnTo>
                  <a:pt x="0" y="2474570"/>
                </a:ln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11161385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24888071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2164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 y="1"/>
            <a:ext cx="12183461" cy="2886435"/>
          </a:xfrm>
          <a:custGeom>
            <a:avLst/>
            <a:gdLst>
              <a:gd name="connsiteX0" fmla="*/ 12183461 w 12183461"/>
              <a:gd name="connsiteY0" fmla="*/ 0 h 2886435"/>
              <a:gd name="connsiteX1" fmla="*/ 12183461 w 12183461"/>
              <a:gd name="connsiteY1" fmla="*/ 2886435 h 2886435"/>
              <a:gd name="connsiteX2" fmla="*/ 10625618 w 12183461"/>
              <a:gd name="connsiteY2" fmla="*/ 2351604 h 2886435"/>
              <a:gd name="connsiteX3" fmla="*/ 6039334 w 12183461"/>
              <a:gd name="connsiteY3" fmla="*/ 2598995 h 2886435"/>
              <a:gd name="connsiteX4" fmla="*/ 6039142 w 12183461"/>
              <a:gd name="connsiteY4" fmla="*/ 2595452 h 2886435"/>
              <a:gd name="connsiteX5" fmla="*/ 1 w 12183461"/>
              <a:gd name="connsiteY5" fmla="*/ 1311208 h 2886435"/>
              <a:gd name="connsiteX6" fmla="*/ 0 w 12183461"/>
              <a:gd name="connsiteY6" fmla="*/ 1 h 288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3461" h="2886435">
                <a:moveTo>
                  <a:pt x="12183461" y="0"/>
                </a:moveTo>
                <a:lnTo>
                  <a:pt x="12183461" y="2886435"/>
                </a:lnTo>
                <a:lnTo>
                  <a:pt x="10625618" y="2351604"/>
                </a:lnTo>
                <a:lnTo>
                  <a:pt x="6039334" y="2598995"/>
                </a:lnTo>
                <a:lnTo>
                  <a:pt x="6039142" y="2595452"/>
                </a:lnTo>
                <a:lnTo>
                  <a:pt x="1" y="1311208"/>
                </a:lnTo>
                <a:lnTo>
                  <a:pt x="0" y="1"/>
                </a:ln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40379511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6838957" y="0"/>
            <a:ext cx="5353044" cy="5887648"/>
          </a:xfrm>
          <a:custGeom>
            <a:avLst/>
            <a:gdLst>
              <a:gd name="connsiteX0" fmla="*/ 2454119 w 5353044"/>
              <a:gd name="connsiteY0" fmla="*/ 0 h 5887648"/>
              <a:gd name="connsiteX1" fmla="*/ 4412939 w 5353044"/>
              <a:gd name="connsiteY1" fmla="*/ 0 h 5887648"/>
              <a:gd name="connsiteX2" fmla="*/ 5353044 w 5353044"/>
              <a:gd name="connsiteY2" fmla="*/ 940105 h 5887648"/>
              <a:gd name="connsiteX3" fmla="*/ 5353044 w 5353044"/>
              <a:gd name="connsiteY3" fmla="*/ 3968133 h 5887648"/>
              <a:gd name="connsiteX4" fmla="*/ 3433529 w 5353044"/>
              <a:gd name="connsiteY4" fmla="*/ 5887648 h 5887648"/>
              <a:gd name="connsiteX5" fmla="*/ 0 w 5353044"/>
              <a:gd name="connsiteY5" fmla="*/ 2454119 h 58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3044" h="5887648">
                <a:moveTo>
                  <a:pt x="2454119" y="0"/>
                </a:moveTo>
                <a:lnTo>
                  <a:pt x="4412939" y="0"/>
                </a:lnTo>
                <a:lnTo>
                  <a:pt x="5353044" y="940105"/>
                </a:lnTo>
                <a:lnTo>
                  <a:pt x="5353044" y="3968133"/>
                </a:lnTo>
                <a:lnTo>
                  <a:pt x="3433529" y="5887648"/>
                </a:lnTo>
                <a:lnTo>
                  <a:pt x="0" y="2454119"/>
                </a:lnTo>
                <a:close/>
              </a:path>
            </a:pathLst>
          </a:custGeom>
        </p:spPr>
        <p:txBody>
          <a:bodyPr wrap="square">
            <a:noAutofit/>
          </a:bodyPr>
          <a:lstStyle/>
          <a:p>
            <a:pPr lvl="0"/>
            <a:endParaRPr lang="en-ID" noProof="0"/>
          </a:p>
        </p:txBody>
      </p:sp>
      <p:sp>
        <p:nvSpPr>
          <p:cNvPr id="12" name="Picture Placeholder 11"/>
          <p:cNvSpPr>
            <a:spLocks noGrp="1"/>
          </p:cNvSpPr>
          <p:nvPr>
            <p:ph type="pic" sz="quarter" idx="11"/>
          </p:nvPr>
        </p:nvSpPr>
        <p:spPr>
          <a:xfrm>
            <a:off x="6044395" y="3879524"/>
            <a:ext cx="4151920" cy="2978477"/>
          </a:xfrm>
          <a:custGeom>
            <a:avLst/>
            <a:gdLst>
              <a:gd name="connsiteX0" fmla="*/ 2075960 w 4151920"/>
              <a:gd name="connsiteY0" fmla="*/ 0 h 2978477"/>
              <a:gd name="connsiteX1" fmla="*/ 4151920 w 4151920"/>
              <a:gd name="connsiteY1" fmla="*/ 2075960 h 2978477"/>
              <a:gd name="connsiteX2" fmla="*/ 3249403 w 4151920"/>
              <a:gd name="connsiteY2" fmla="*/ 2978477 h 2978477"/>
              <a:gd name="connsiteX3" fmla="*/ 902517 w 4151920"/>
              <a:gd name="connsiteY3" fmla="*/ 2978477 h 2978477"/>
              <a:gd name="connsiteX4" fmla="*/ 0 w 4151920"/>
              <a:gd name="connsiteY4" fmla="*/ 2075960 h 297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1920" h="2978477">
                <a:moveTo>
                  <a:pt x="2075960" y="0"/>
                </a:moveTo>
                <a:lnTo>
                  <a:pt x="4151920" y="2075960"/>
                </a:lnTo>
                <a:lnTo>
                  <a:pt x="3249403" y="2978477"/>
                </a:lnTo>
                <a:lnTo>
                  <a:pt x="902517" y="2978477"/>
                </a:lnTo>
                <a:lnTo>
                  <a:pt x="0" y="2075960"/>
                </a:ln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32123747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9104" y="906267"/>
            <a:ext cx="9385299" cy="4237475"/>
          </a:xfrm>
          <a:custGeom>
            <a:avLst/>
            <a:gdLst>
              <a:gd name="connsiteX0" fmla="*/ 0 w 9385298"/>
              <a:gd name="connsiteY0" fmla="*/ 0 h 4237474"/>
              <a:gd name="connsiteX1" fmla="*/ 9385298 w 9385298"/>
              <a:gd name="connsiteY1" fmla="*/ 626128 h 4237474"/>
              <a:gd name="connsiteX2" fmla="*/ 9385298 w 9385298"/>
              <a:gd name="connsiteY2" fmla="*/ 3611345 h 4237474"/>
              <a:gd name="connsiteX3" fmla="*/ 0 w 9385298"/>
              <a:gd name="connsiteY3" fmla="*/ 4237474 h 4237474"/>
            </a:gdLst>
            <a:ahLst/>
            <a:cxnLst>
              <a:cxn ang="0">
                <a:pos x="connsiteX0" y="connsiteY0"/>
              </a:cxn>
              <a:cxn ang="0">
                <a:pos x="connsiteX1" y="connsiteY1"/>
              </a:cxn>
              <a:cxn ang="0">
                <a:pos x="connsiteX2" y="connsiteY2"/>
              </a:cxn>
              <a:cxn ang="0">
                <a:pos x="connsiteX3" y="connsiteY3"/>
              </a:cxn>
            </a:cxnLst>
            <a:rect l="l" t="t" r="r" b="b"/>
            <a:pathLst>
              <a:path w="9385298" h="4237474">
                <a:moveTo>
                  <a:pt x="0" y="0"/>
                </a:moveTo>
                <a:lnTo>
                  <a:pt x="9385298" y="626128"/>
                </a:lnTo>
                <a:lnTo>
                  <a:pt x="9385298" y="3611345"/>
                </a:lnTo>
                <a:lnTo>
                  <a:pt x="0" y="4237474"/>
                </a:ln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11871923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270001"/>
            <a:ext cx="12192000" cy="3497487"/>
          </a:xfrm>
          <a:custGeom>
            <a:avLst/>
            <a:gdLst>
              <a:gd name="connsiteX0" fmla="*/ 0 w 12192000"/>
              <a:gd name="connsiteY0" fmla="*/ 0 h 3497486"/>
              <a:gd name="connsiteX1" fmla="*/ 12192000 w 12192000"/>
              <a:gd name="connsiteY1" fmla="*/ 0 h 3497486"/>
              <a:gd name="connsiteX2" fmla="*/ 12192000 w 12192000"/>
              <a:gd name="connsiteY2" fmla="*/ 3497486 h 3497486"/>
              <a:gd name="connsiteX3" fmla="*/ 0 w 12192000"/>
              <a:gd name="connsiteY3" fmla="*/ 3497486 h 3497486"/>
            </a:gdLst>
            <a:ahLst/>
            <a:cxnLst>
              <a:cxn ang="0">
                <a:pos x="connsiteX0" y="connsiteY0"/>
              </a:cxn>
              <a:cxn ang="0">
                <a:pos x="connsiteX1" y="connsiteY1"/>
              </a:cxn>
              <a:cxn ang="0">
                <a:pos x="connsiteX2" y="connsiteY2"/>
              </a:cxn>
              <a:cxn ang="0">
                <a:pos x="connsiteX3" y="connsiteY3"/>
              </a:cxn>
            </a:cxnLst>
            <a:rect l="l" t="t" r="r" b="b"/>
            <a:pathLst>
              <a:path w="12192000" h="3497486">
                <a:moveTo>
                  <a:pt x="0" y="0"/>
                </a:moveTo>
                <a:lnTo>
                  <a:pt x="12192000" y="0"/>
                </a:lnTo>
                <a:lnTo>
                  <a:pt x="12192000" y="3497486"/>
                </a:lnTo>
                <a:lnTo>
                  <a:pt x="0" y="3497486"/>
                </a:ln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35606865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6632028" cy="5604643"/>
          </a:xfrm>
          <a:custGeom>
            <a:avLst/>
            <a:gdLst>
              <a:gd name="connsiteX0" fmla="*/ 3316014 w 6632028"/>
              <a:gd name="connsiteY0" fmla="*/ 0 h 5604642"/>
              <a:gd name="connsiteX1" fmla="*/ 6632028 w 6632028"/>
              <a:gd name="connsiteY1" fmla="*/ 0 h 5604642"/>
              <a:gd name="connsiteX2" fmla="*/ 0 w 6632028"/>
              <a:gd name="connsiteY2" fmla="*/ 5604642 h 5604642"/>
              <a:gd name="connsiteX3" fmla="*/ 0 w 6632028"/>
              <a:gd name="connsiteY3" fmla="*/ 2802321 h 5604642"/>
            </a:gdLst>
            <a:ahLst/>
            <a:cxnLst>
              <a:cxn ang="0">
                <a:pos x="connsiteX0" y="connsiteY0"/>
              </a:cxn>
              <a:cxn ang="0">
                <a:pos x="connsiteX1" y="connsiteY1"/>
              </a:cxn>
              <a:cxn ang="0">
                <a:pos x="connsiteX2" y="connsiteY2"/>
              </a:cxn>
              <a:cxn ang="0">
                <a:pos x="connsiteX3" y="connsiteY3"/>
              </a:cxn>
            </a:cxnLst>
            <a:rect l="l" t="t" r="r" b="b"/>
            <a:pathLst>
              <a:path w="6632028" h="5604642">
                <a:moveTo>
                  <a:pt x="3316014" y="0"/>
                </a:moveTo>
                <a:lnTo>
                  <a:pt x="6632028" y="0"/>
                </a:lnTo>
                <a:lnTo>
                  <a:pt x="0" y="5604642"/>
                </a:lnTo>
                <a:lnTo>
                  <a:pt x="0" y="2802321"/>
                </a:lnTo>
                <a:close/>
              </a:path>
            </a:pathLst>
          </a:custGeom>
        </p:spPr>
        <p:txBody>
          <a:bodyPr wrap="square">
            <a:noAutofit/>
          </a:bodyPr>
          <a:lstStyle/>
          <a:p>
            <a:pPr lvl="0"/>
            <a:endParaRPr lang="en-ID" noProof="0"/>
          </a:p>
        </p:txBody>
      </p:sp>
      <p:sp>
        <p:nvSpPr>
          <p:cNvPr id="9" name="Picture Placeholder 8"/>
          <p:cNvSpPr>
            <a:spLocks noGrp="1"/>
          </p:cNvSpPr>
          <p:nvPr>
            <p:ph type="pic" sz="quarter" idx="11"/>
          </p:nvPr>
        </p:nvSpPr>
        <p:spPr>
          <a:xfrm>
            <a:off x="2111166" y="1831735"/>
            <a:ext cx="3584303" cy="3340655"/>
          </a:xfrm>
          <a:custGeom>
            <a:avLst/>
            <a:gdLst>
              <a:gd name="connsiteX0" fmla="*/ 0 w 3584302"/>
              <a:gd name="connsiteY0" fmla="*/ 0 h 3340654"/>
              <a:gd name="connsiteX1" fmla="*/ 3584302 w 3584302"/>
              <a:gd name="connsiteY1" fmla="*/ 0 h 3340654"/>
              <a:gd name="connsiteX2" fmla="*/ 3584302 w 3584302"/>
              <a:gd name="connsiteY2" fmla="*/ 3340654 h 3340654"/>
              <a:gd name="connsiteX3" fmla="*/ 0 w 3584302"/>
              <a:gd name="connsiteY3" fmla="*/ 3340654 h 3340654"/>
            </a:gdLst>
            <a:ahLst/>
            <a:cxnLst>
              <a:cxn ang="0">
                <a:pos x="connsiteX0" y="connsiteY0"/>
              </a:cxn>
              <a:cxn ang="0">
                <a:pos x="connsiteX1" y="connsiteY1"/>
              </a:cxn>
              <a:cxn ang="0">
                <a:pos x="connsiteX2" y="connsiteY2"/>
              </a:cxn>
              <a:cxn ang="0">
                <a:pos x="connsiteX3" y="connsiteY3"/>
              </a:cxn>
            </a:cxnLst>
            <a:rect l="l" t="t" r="r" b="b"/>
            <a:pathLst>
              <a:path w="3584302" h="3340654">
                <a:moveTo>
                  <a:pt x="0" y="0"/>
                </a:moveTo>
                <a:lnTo>
                  <a:pt x="3584302" y="0"/>
                </a:lnTo>
                <a:lnTo>
                  <a:pt x="3584302" y="3340654"/>
                </a:lnTo>
                <a:lnTo>
                  <a:pt x="0" y="3340654"/>
                </a:ln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11159785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022581" y="0"/>
            <a:ext cx="5169419" cy="4226115"/>
          </a:xfrm>
          <a:custGeom>
            <a:avLst/>
            <a:gdLst>
              <a:gd name="connsiteX0" fmla="*/ 0 w 5169419"/>
              <a:gd name="connsiteY0" fmla="*/ 0 h 4226114"/>
              <a:gd name="connsiteX1" fmla="*/ 5169419 w 5169419"/>
              <a:gd name="connsiteY1" fmla="*/ 0 h 4226114"/>
              <a:gd name="connsiteX2" fmla="*/ 5169419 w 5169419"/>
              <a:gd name="connsiteY2" fmla="*/ 3288981 h 4226114"/>
              <a:gd name="connsiteX3" fmla="*/ 2213881 w 5169419"/>
              <a:gd name="connsiteY3" fmla="*/ 4226114 h 4226114"/>
              <a:gd name="connsiteX4" fmla="*/ 1340003 w 5169419"/>
              <a:gd name="connsiteY4" fmla="*/ 4226114 h 4226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419" h="4226114">
                <a:moveTo>
                  <a:pt x="0" y="0"/>
                </a:moveTo>
                <a:lnTo>
                  <a:pt x="5169419" y="0"/>
                </a:lnTo>
                <a:lnTo>
                  <a:pt x="5169419" y="3288981"/>
                </a:lnTo>
                <a:lnTo>
                  <a:pt x="2213881" y="4226114"/>
                </a:lnTo>
                <a:lnTo>
                  <a:pt x="1340003" y="4226114"/>
                </a:lnTo>
                <a:close/>
              </a:path>
            </a:pathLst>
          </a:custGeom>
        </p:spPr>
        <p:txBody>
          <a:bodyPr wrap="square">
            <a:noAutofit/>
          </a:bodyPr>
          <a:lstStyle/>
          <a:p>
            <a:pPr lvl="0"/>
            <a:endParaRPr lang="en-ID" noProof="0"/>
          </a:p>
        </p:txBody>
      </p:sp>
      <p:sp>
        <p:nvSpPr>
          <p:cNvPr id="9" name="Picture Placeholder 8"/>
          <p:cNvSpPr>
            <a:spLocks noGrp="1"/>
          </p:cNvSpPr>
          <p:nvPr>
            <p:ph type="pic" sz="quarter" idx="11"/>
          </p:nvPr>
        </p:nvSpPr>
        <p:spPr>
          <a:xfrm>
            <a:off x="6776603" y="1640751"/>
            <a:ext cx="3779856" cy="3779852"/>
          </a:xfrm>
          <a:custGeom>
            <a:avLst/>
            <a:gdLst>
              <a:gd name="connsiteX0" fmla="*/ 1889928 w 3779856"/>
              <a:gd name="connsiteY0" fmla="*/ 0 h 3779852"/>
              <a:gd name="connsiteX1" fmla="*/ 3779856 w 3779856"/>
              <a:gd name="connsiteY1" fmla="*/ 1889926 h 3779852"/>
              <a:gd name="connsiteX2" fmla="*/ 1889928 w 3779856"/>
              <a:gd name="connsiteY2" fmla="*/ 3779852 h 3779852"/>
              <a:gd name="connsiteX3" fmla="*/ 0 w 3779856"/>
              <a:gd name="connsiteY3" fmla="*/ 1889926 h 3779852"/>
              <a:gd name="connsiteX4" fmla="*/ 1889928 w 3779856"/>
              <a:gd name="connsiteY4" fmla="*/ 0 h 3779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9856" h="3779852">
                <a:moveTo>
                  <a:pt x="1889928" y="0"/>
                </a:moveTo>
                <a:cubicBezTo>
                  <a:pt x="2933706" y="0"/>
                  <a:pt x="3779856" y="846149"/>
                  <a:pt x="3779856" y="1889926"/>
                </a:cubicBezTo>
                <a:cubicBezTo>
                  <a:pt x="3779856" y="2933703"/>
                  <a:pt x="2933706" y="3779852"/>
                  <a:pt x="1889928" y="3779852"/>
                </a:cubicBezTo>
                <a:cubicBezTo>
                  <a:pt x="846150" y="3779852"/>
                  <a:pt x="0" y="2933703"/>
                  <a:pt x="0" y="1889926"/>
                </a:cubicBezTo>
                <a:cubicBezTo>
                  <a:pt x="0" y="846149"/>
                  <a:pt x="846150" y="0"/>
                  <a:pt x="1889928" y="0"/>
                </a:cubicBez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37632537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209363" y="0"/>
            <a:ext cx="3467100" cy="6858000"/>
          </a:xfrm>
          <a:custGeom>
            <a:avLst/>
            <a:gdLst>
              <a:gd name="connsiteX0" fmla="*/ 0 w 3467100"/>
              <a:gd name="connsiteY0" fmla="*/ 0 h 6858000"/>
              <a:gd name="connsiteX1" fmla="*/ 3467100 w 3467100"/>
              <a:gd name="connsiteY1" fmla="*/ 0 h 6858000"/>
              <a:gd name="connsiteX2" fmla="*/ 3467100 w 3467100"/>
              <a:gd name="connsiteY2" fmla="*/ 6858000 h 6858000"/>
              <a:gd name="connsiteX3" fmla="*/ 0 w 34671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467100" h="6858000">
                <a:moveTo>
                  <a:pt x="0" y="0"/>
                </a:moveTo>
                <a:lnTo>
                  <a:pt x="3467100" y="0"/>
                </a:lnTo>
                <a:lnTo>
                  <a:pt x="3467100" y="6858000"/>
                </a:lnTo>
                <a:lnTo>
                  <a:pt x="0" y="6858000"/>
                </a:ln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2535926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49CEA-46B5-9DC7-A89B-A87404E52E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05FE03-8734-1AAA-06B3-DC9BB48FDD0B}"/>
              </a:ext>
            </a:extLst>
          </p:cNvPr>
          <p:cNvSpPr>
            <a:spLocks noGrp="1"/>
          </p:cNvSpPr>
          <p:nvPr>
            <p:ph type="dt" sz="half" idx="10"/>
          </p:nvPr>
        </p:nvSpPr>
        <p:spPr/>
        <p:txBody>
          <a:bodyPr/>
          <a:lstStyle/>
          <a:p>
            <a:fld id="{72013830-BADB-4C66-85C5-6126913FCA3A}" type="datetimeFigureOut">
              <a:rPr lang="en-US" smtClean="0"/>
              <a:t>7/5/2024</a:t>
            </a:fld>
            <a:endParaRPr lang="en-US"/>
          </a:p>
        </p:txBody>
      </p:sp>
      <p:sp>
        <p:nvSpPr>
          <p:cNvPr id="4" name="Footer Placeholder 3">
            <a:extLst>
              <a:ext uri="{FF2B5EF4-FFF2-40B4-BE49-F238E27FC236}">
                <a16:creationId xmlns:a16="http://schemas.microsoft.com/office/drawing/2014/main" id="{23B1334B-11BA-6921-C66D-9E3673E152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9B083D-A3AC-7BAE-E012-AC0B57231D8E}"/>
              </a:ext>
            </a:extLst>
          </p:cNvPr>
          <p:cNvSpPr>
            <a:spLocks noGrp="1"/>
          </p:cNvSpPr>
          <p:nvPr>
            <p:ph type="sldNum" sz="quarter" idx="12"/>
          </p:nvPr>
        </p:nvSpPr>
        <p:spPr/>
        <p:txBody>
          <a:bodyPr/>
          <a:lstStyle/>
          <a:p>
            <a:fld id="{F62D58EC-7BE0-4E73-BA88-B927FF9792F5}" type="slidenum">
              <a:rPr lang="en-US" smtClean="0"/>
              <a:t>‹#›</a:t>
            </a:fld>
            <a:endParaRPr lang="en-US"/>
          </a:p>
        </p:txBody>
      </p:sp>
    </p:spTree>
    <p:extLst>
      <p:ext uri="{BB962C8B-B14F-4D97-AF65-F5344CB8AC3E}">
        <p14:creationId xmlns:p14="http://schemas.microsoft.com/office/powerpoint/2010/main" val="5851321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235553" y="0"/>
            <a:ext cx="6956449" cy="6858000"/>
          </a:xfrm>
          <a:custGeom>
            <a:avLst/>
            <a:gdLst>
              <a:gd name="connsiteX0" fmla="*/ 0 w 6956449"/>
              <a:gd name="connsiteY0" fmla="*/ 0 h 6858000"/>
              <a:gd name="connsiteX1" fmla="*/ 6956449 w 6956449"/>
              <a:gd name="connsiteY1" fmla="*/ 0 h 6858000"/>
              <a:gd name="connsiteX2" fmla="*/ 6956449 w 6956449"/>
              <a:gd name="connsiteY2" fmla="*/ 6858000 h 6858000"/>
              <a:gd name="connsiteX3" fmla="*/ 0 w 69564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56449" h="6858000">
                <a:moveTo>
                  <a:pt x="0" y="0"/>
                </a:moveTo>
                <a:lnTo>
                  <a:pt x="6956449" y="0"/>
                </a:lnTo>
                <a:lnTo>
                  <a:pt x="6956449" y="6858000"/>
                </a:lnTo>
                <a:lnTo>
                  <a:pt x="0" y="6858000"/>
                </a:ln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37731387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1"/>
            <a:ext cx="9698616" cy="6858000"/>
          </a:xfrm>
          <a:custGeom>
            <a:avLst/>
            <a:gdLst>
              <a:gd name="connsiteX0" fmla="*/ 0 w 9698616"/>
              <a:gd name="connsiteY0" fmla="*/ 0 h 6858000"/>
              <a:gd name="connsiteX1" fmla="*/ 1273560 w 9698616"/>
              <a:gd name="connsiteY1" fmla="*/ 0 h 6858000"/>
              <a:gd name="connsiteX2" fmla="*/ 9698616 w 9698616"/>
              <a:gd name="connsiteY2" fmla="*/ 3084194 h 6858000"/>
              <a:gd name="connsiteX3" fmla="*/ 8317124 w 9698616"/>
              <a:gd name="connsiteY3" fmla="*/ 6858000 h 6858000"/>
              <a:gd name="connsiteX4" fmla="*/ 0 w 969861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8616" h="6858000">
                <a:moveTo>
                  <a:pt x="0" y="0"/>
                </a:moveTo>
                <a:lnTo>
                  <a:pt x="1273560" y="0"/>
                </a:lnTo>
                <a:lnTo>
                  <a:pt x="9698616" y="3084194"/>
                </a:lnTo>
                <a:lnTo>
                  <a:pt x="8317124" y="6858000"/>
                </a:lnTo>
                <a:lnTo>
                  <a:pt x="0" y="6858000"/>
                </a:lnTo>
                <a:close/>
              </a:path>
            </a:pathLst>
          </a:custGeom>
        </p:spPr>
        <p:txBody>
          <a:bodyPr wrap="square">
            <a:noAutofit/>
          </a:bodyPr>
          <a:lstStyle/>
          <a:p>
            <a:pPr lvl="0"/>
            <a:endParaRPr lang="en-ID" noProof="0"/>
          </a:p>
        </p:txBody>
      </p:sp>
      <p:sp>
        <p:nvSpPr>
          <p:cNvPr id="10" name="Picture Placeholder 9"/>
          <p:cNvSpPr>
            <a:spLocks noGrp="1"/>
          </p:cNvSpPr>
          <p:nvPr>
            <p:ph type="pic" sz="quarter" idx="11"/>
          </p:nvPr>
        </p:nvSpPr>
        <p:spPr>
          <a:xfrm>
            <a:off x="4866454" y="1943100"/>
            <a:ext cx="3289149" cy="1897803"/>
          </a:xfrm>
          <a:custGeom>
            <a:avLst/>
            <a:gdLst>
              <a:gd name="connsiteX0" fmla="*/ 0 w 3289149"/>
              <a:gd name="connsiteY0" fmla="*/ 0 h 1897802"/>
              <a:gd name="connsiteX1" fmla="*/ 3289149 w 3289149"/>
              <a:gd name="connsiteY1" fmla="*/ 0 h 1897802"/>
              <a:gd name="connsiteX2" fmla="*/ 3289149 w 3289149"/>
              <a:gd name="connsiteY2" fmla="*/ 1897802 h 1897802"/>
              <a:gd name="connsiteX3" fmla="*/ 0 w 3289149"/>
              <a:gd name="connsiteY3" fmla="*/ 1897802 h 1897802"/>
            </a:gdLst>
            <a:ahLst/>
            <a:cxnLst>
              <a:cxn ang="0">
                <a:pos x="connsiteX0" y="connsiteY0"/>
              </a:cxn>
              <a:cxn ang="0">
                <a:pos x="connsiteX1" y="connsiteY1"/>
              </a:cxn>
              <a:cxn ang="0">
                <a:pos x="connsiteX2" y="connsiteY2"/>
              </a:cxn>
              <a:cxn ang="0">
                <a:pos x="connsiteX3" y="connsiteY3"/>
              </a:cxn>
            </a:cxnLst>
            <a:rect l="l" t="t" r="r" b="b"/>
            <a:pathLst>
              <a:path w="3289149" h="1897802">
                <a:moveTo>
                  <a:pt x="0" y="0"/>
                </a:moveTo>
                <a:lnTo>
                  <a:pt x="3289149" y="0"/>
                </a:lnTo>
                <a:lnTo>
                  <a:pt x="3289149" y="1897802"/>
                </a:lnTo>
                <a:lnTo>
                  <a:pt x="0" y="1897802"/>
                </a:lnTo>
                <a:close/>
              </a:path>
            </a:pathLst>
          </a:custGeom>
        </p:spPr>
        <p:txBody>
          <a:bodyPr wrap="square">
            <a:noAutofit/>
          </a:bodyPr>
          <a:lstStyle/>
          <a:p>
            <a:pPr lvl="0"/>
            <a:endParaRPr lang="en-ID" noProof="0"/>
          </a:p>
        </p:txBody>
      </p:sp>
      <p:sp>
        <p:nvSpPr>
          <p:cNvPr id="13" name="Picture Placeholder 12"/>
          <p:cNvSpPr>
            <a:spLocks noGrp="1"/>
          </p:cNvSpPr>
          <p:nvPr>
            <p:ph type="pic" sz="quarter" idx="12"/>
          </p:nvPr>
        </p:nvSpPr>
        <p:spPr>
          <a:xfrm>
            <a:off x="8471224" y="1943100"/>
            <a:ext cx="3289149" cy="1897803"/>
          </a:xfrm>
          <a:custGeom>
            <a:avLst/>
            <a:gdLst>
              <a:gd name="connsiteX0" fmla="*/ 0 w 3289149"/>
              <a:gd name="connsiteY0" fmla="*/ 0 h 1897802"/>
              <a:gd name="connsiteX1" fmla="*/ 3289149 w 3289149"/>
              <a:gd name="connsiteY1" fmla="*/ 0 h 1897802"/>
              <a:gd name="connsiteX2" fmla="*/ 3289149 w 3289149"/>
              <a:gd name="connsiteY2" fmla="*/ 1897802 h 1897802"/>
              <a:gd name="connsiteX3" fmla="*/ 0 w 3289149"/>
              <a:gd name="connsiteY3" fmla="*/ 1897802 h 1897802"/>
            </a:gdLst>
            <a:ahLst/>
            <a:cxnLst>
              <a:cxn ang="0">
                <a:pos x="connsiteX0" y="connsiteY0"/>
              </a:cxn>
              <a:cxn ang="0">
                <a:pos x="connsiteX1" y="connsiteY1"/>
              </a:cxn>
              <a:cxn ang="0">
                <a:pos x="connsiteX2" y="connsiteY2"/>
              </a:cxn>
              <a:cxn ang="0">
                <a:pos x="connsiteX3" y="connsiteY3"/>
              </a:cxn>
            </a:cxnLst>
            <a:rect l="l" t="t" r="r" b="b"/>
            <a:pathLst>
              <a:path w="3289149" h="1897802">
                <a:moveTo>
                  <a:pt x="0" y="0"/>
                </a:moveTo>
                <a:lnTo>
                  <a:pt x="3289149" y="0"/>
                </a:lnTo>
                <a:lnTo>
                  <a:pt x="3289149" y="1897802"/>
                </a:lnTo>
                <a:lnTo>
                  <a:pt x="0" y="1897802"/>
                </a:ln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16878808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F8AAE8A2-F46B-9F60-A090-8A16EB619481}"/>
              </a:ext>
            </a:extLst>
          </p:cNvPr>
          <p:cNvSpPr/>
          <p:nvPr userDrawn="1"/>
        </p:nvSpPr>
        <p:spPr>
          <a:xfrm>
            <a:off x="6434668" y="1"/>
            <a:ext cx="3382433" cy="1919817"/>
          </a:xfrm>
          <a:custGeom>
            <a:avLst/>
            <a:gdLst>
              <a:gd name="connsiteX0" fmla="*/ 1770971 w 3383490"/>
              <a:gd name="connsiteY0" fmla="*/ 0 h 1919245"/>
              <a:gd name="connsiteX1" fmla="*/ 2928113 w 3383490"/>
              <a:gd name="connsiteY1" fmla="*/ 0 h 1919245"/>
              <a:gd name="connsiteX2" fmla="*/ 3383490 w 3383490"/>
              <a:gd name="connsiteY2" fmla="*/ 1919245 h 1919245"/>
              <a:gd name="connsiteX3" fmla="*/ 0 w 3383490"/>
              <a:gd name="connsiteY3" fmla="*/ 1919245 h 1919245"/>
            </a:gdLst>
            <a:ahLst/>
            <a:cxnLst>
              <a:cxn ang="0">
                <a:pos x="connsiteX0" y="connsiteY0"/>
              </a:cxn>
              <a:cxn ang="0">
                <a:pos x="connsiteX1" y="connsiteY1"/>
              </a:cxn>
              <a:cxn ang="0">
                <a:pos x="connsiteX2" y="connsiteY2"/>
              </a:cxn>
              <a:cxn ang="0">
                <a:pos x="connsiteX3" y="connsiteY3"/>
              </a:cxn>
            </a:cxnLst>
            <a:rect l="l" t="t" r="r" b="b"/>
            <a:pathLst>
              <a:path w="3383490" h="1919245">
                <a:moveTo>
                  <a:pt x="1770971" y="0"/>
                </a:moveTo>
                <a:lnTo>
                  <a:pt x="2928113" y="0"/>
                </a:lnTo>
                <a:lnTo>
                  <a:pt x="3383490" y="1919245"/>
                </a:lnTo>
                <a:lnTo>
                  <a:pt x="0" y="1919245"/>
                </a:lnTo>
                <a:close/>
              </a:path>
            </a:pathLst>
          </a:custGeom>
          <a:solidFill>
            <a:schemeClr val="tx2"/>
          </a:solidFill>
          <a:ln>
            <a:noFill/>
          </a:ln>
          <a:effectLst>
            <a:outerShdw blurRad="254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1"/>
          </a:p>
        </p:txBody>
      </p:sp>
      <p:sp>
        <p:nvSpPr>
          <p:cNvPr id="3" name="Freeform: Shape 2">
            <a:extLst>
              <a:ext uri="{FF2B5EF4-FFF2-40B4-BE49-F238E27FC236}">
                <a16:creationId xmlns:a16="http://schemas.microsoft.com/office/drawing/2014/main" id="{AF0C6A7D-D20D-3A84-F5EA-2B0E70EF5379}"/>
              </a:ext>
            </a:extLst>
          </p:cNvPr>
          <p:cNvSpPr/>
          <p:nvPr userDrawn="1"/>
        </p:nvSpPr>
        <p:spPr>
          <a:xfrm rot="17028322">
            <a:off x="7791451" y="-681566"/>
            <a:ext cx="3727451" cy="6140449"/>
          </a:xfrm>
          <a:custGeom>
            <a:avLst/>
            <a:gdLst>
              <a:gd name="connsiteX0" fmla="*/ 3727498 w 3727498"/>
              <a:gd name="connsiteY0" fmla="*/ 5225485 h 6141417"/>
              <a:gd name="connsiteX1" fmla="*/ 0 w 3727498"/>
              <a:gd name="connsiteY1" fmla="*/ 6141417 h 6141417"/>
              <a:gd name="connsiteX2" fmla="*/ 1271592 w 3727498"/>
              <a:gd name="connsiteY2" fmla="*/ 0 h 6141417"/>
            </a:gdLst>
            <a:ahLst/>
            <a:cxnLst>
              <a:cxn ang="0">
                <a:pos x="connsiteX0" y="connsiteY0"/>
              </a:cxn>
              <a:cxn ang="0">
                <a:pos x="connsiteX1" y="connsiteY1"/>
              </a:cxn>
              <a:cxn ang="0">
                <a:pos x="connsiteX2" y="connsiteY2"/>
              </a:cxn>
            </a:cxnLst>
            <a:rect l="l" t="t" r="r" b="b"/>
            <a:pathLst>
              <a:path w="3727498" h="6141417">
                <a:moveTo>
                  <a:pt x="3727498" y="5225485"/>
                </a:moveTo>
                <a:lnTo>
                  <a:pt x="0" y="6141417"/>
                </a:lnTo>
                <a:lnTo>
                  <a:pt x="1271592" y="0"/>
                </a:lnTo>
                <a:close/>
              </a:path>
            </a:pathLst>
          </a:custGeom>
          <a:solidFill>
            <a:schemeClr val="accent1"/>
          </a:solidFill>
          <a:ln>
            <a:noFill/>
          </a:ln>
          <a:effectLst>
            <a:outerShdw blurRad="254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1"/>
          </a:p>
        </p:txBody>
      </p:sp>
      <p:sp>
        <p:nvSpPr>
          <p:cNvPr id="12" name="Picture Placeholder 11"/>
          <p:cNvSpPr>
            <a:spLocks noGrp="1"/>
          </p:cNvSpPr>
          <p:nvPr>
            <p:ph type="pic" sz="quarter" idx="10"/>
          </p:nvPr>
        </p:nvSpPr>
        <p:spPr>
          <a:xfrm>
            <a:off x="6532033" y="1919245"/>
            <a:ext cx="3564467" cy="2108200"/>
          </a:xfrm>
          <a:custGeom>
            <a:avLst/>
            <a:gdLst>
              <a:gd name="connsiteX0" fmla="*/ 0 w 3564467"/>
              <a:gd name="connsiteY0" fmla="*/ 0 h 2108200"/>
              <a:gd name="connsiteX1" fmla="*/ 3564467 w 3564467"/>
              <a:gd name="connsiteY1" fmla="*/ 0 h 2108200"/>
              <a:gd name="connsiteX2" fmla="*/ 3564467 w 3564467"/>
              <a:gd name="connsiteY2" fmla="*/ 2108200 h 2108200"/>
              <a:gd name="connsiteX3" fmla="*/ 0 w 3564467"/>
              <a:gd name="connsiteY3" fmla="*/ 2108200 h 2108200"/>
            </a:gdLst>
            <a:ahLst/>
            <a:cxnLst>
              <a:cxn ang="0">
                <a:pos x="connsiteX0" y="connsiteY0"/>
              </a:cxn>
              <a:cxn ang="0">
                <a:pos x="connsiteX1" y="connsiteY1"/>
              </a:cxn>
              <a:cxn ang="0">
                <a:pos x="connsiteX2" y="connsiteY2"/>
              </a:cxn>
              <a:cxn ang="0">
                <a:pos x="connsiteX3" y="connsiteY3"/>
              </a:cxn>
            </a:cxnLst>
            <a:rect l="l" t="t" r="r" b="b"/>
            <a:pathLst>
              <a:path w="3564467" h="2108200">
                <a:moveTo>
                  <a:pt x="0" y="0"/>
                </a:moveTo>
                <a:lnTo>
                  <a:pt x="3564467" y="0"/>
                </a:lnTo>
                <a:lnTo>
                  <a:pt x="3564467" y="2108200"/>
                </a:lnTo>
                <a:lnTo>
                  <a:pt x="0" y="2108200"/>
                </a:ln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9835882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6832909" cy="6858000"/>
          </a:xfrm>
          <a:custGeom>
            <a:avLst/>
            <a:gdLst>
              <a:gd name="connsiteX0" fmla="*/ 0 w 6832909"/>
              <a:gd name="connsiteY0" fmla="*/ 0 h 6858000"/>
              <a:gd name="connsiteX1" fmla="*/ 6832909 w 6832909"/>
              <a:gd name="connsiteY1" fmla="*/ 0 h 6858000"/>
              <a:gd name="connsiteX2" fmla="*/ 6832909 w 6832909"/>
              <a:gd name="connsiteY2" fmla="*/ 6858000 h 6858000"/>
              <a:gd name="connsiteX3" fmla="*/ 0 w 683290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2909" h="6858000">
                <a:moveTo>
                  <a:pt x="0" y="0"/>
                </a:moveTo>
                <a:lnTo>
                  <a:pt x="6832909" y="0"/>
                </a:lnTo>
                <a:lnTo>
                  <a:pt x="6832909" y="6858000"/>
                </a:lnTo>
                <a:lnTo>
                  <a:pt x="0" y="6858000"/>
                </a:ln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272134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4953000"/>
          </a:xfrm>
          <a:custGeom>
            <a:avLst/>
            <a:gdLst>
              <a:gd name="connsiteX0" fmla="*/ 0 w 12192000"/>
              <a:gd name="connsiteY0" fmla="*/ 0 h 4953000"/>
              <a:gd name="connsiteX1" fmla="*/ 12192000 w 12192000"/>
              <a:gd name="connsiteY1" fmla="*/ 0 h 4953000"/>
              <a:gd name="connsiteX2" fmla="*/ 11113781 w 12192000"/>
              <a:gd name="connsiteY2" fmla="*/ 4953000 h 4953000"/>
              <a:gd name="connsiteX3" fmla="*/ 1078219 w 12192000"/>
              <a:gd name="connsiteY3" fmla="*/ 4953000 h 4953000"/>
            </a:gdLst>
            <a:ahLst/>
            <a:cxnLst>
              <a:cxn ang="0">
                <a:pos x="connsiteX0" y="connsiteY0"/>
              </a:cxn>
              <a:cxn ang="0">
                <a:pos x="connsiteX1" y="connsiteY1"/>
              </a:cxn>
              <a:cxn ang="0">
                <a:pos x="connsiteX2" y="connsiteY2"/>
              </a:cxn>
              <a:cxn ang="0">
                <a:pos x="connsiteX3" y="connsiteY3"/>
              </a:cxn>
            </a:cxnLst>
            <a:rect l="l" t="t" r="r" b="b"/>
            <a:pathLst>
              <a:path w="12192000" h="4953000">
                <a:moveTo>
                  <a:pt x="0" y="0"/>
                </a:moveTo>
                <a:lnTo>
                  <a:pt x="12192000" y="0"/>
                </a:lnTo>
                <a:lnTo>
                  <a:pt x="11113781" y="4953000"/>
                </a:lnTo>
                <a:lnTo>
                  <a:pt x="1078219" y="4953000"/>
                </a:lnTo>
                <a:close/>
              </a:path>
            </a:pathLst>
          </a:custGeom>
        </p:spPr>
        <p:txBody>
          <a:bodyPr wrap="square">
            <a:noAutofit/>
          </a:bodyPr>
          <a:lstStyle/>
          <a:p>
            <a:pPr lvl="0"/>
            <a:endParaRPr lang="en-ID" noProof="0"/>
          </a:p>
        </p:txBody>
      </p:sp>
    </p:spTree>
    <p:extLst>
      <p:ext uri="{BB962C8B-B14F-4D97-AF65-F5344CB8AC3E}">
        <p14:creationId xmlns:p14="http://schemas.microsoft.com/office/powerpoint/2010/main" val="40077323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3_Custom Layout">
    <p:bg>
      <p:bgPr>
        <a:solidFill>
          <a:srgbClr val="4ABECE"/>
        </a:solidFill>
        <a:effectLst/>
      </p:bgPr>
    </p:bg>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9CABA4B5-8495-4FFE-B4B1-0697B977F8B1}"/>
              </a:ext>
            </a:extLst>
          </p:cNvPr>
          <p:cNvSpPr>
            <a:spLocks noGrp="1"/>
          </p:cNvSpPr>
          <p:nvPr>
            <p:ph type="body" sz="quarter" idx="38" hasCustomPrompt="1"/>
          </p:nvPr>
        </p:nvSpPr>
        <p:spPr>
          <a:xfrm>
            <a:off x="1640925" y="2222211"/>
            <a:ext cx="3962399" cy="1477380"/>
          </a:xfrm>
          <a:prstGeom prst="rect">
            <a:avLst/>
          </a:prstGeom>
          <a:noFill/>
        </p:spPr>
        <p:txBody>
          <a:bodyPr vert="horz" wrap="none" lIns="0" tIns="0" rIns="0" bIns="0" anchor="ctr" anchorCtr="0">
            <a:noAutofit/>
          </a:bodyPr>
          <a:lstStyle>
            <a:lvl1pPr marL="0" indent="0" algn="ctr">
              <a:lnSpc>
                <a:spcPct val="100000"/>
              </a:lnSpc>
              <a:buNone/>
              <a:defRPr sz="14000" b="0" i="0" baseline="0">
                <a:solidFill>
                  <a:schemeClr val="bg1"/>
                </a:solidFill>
                <a:latin typeface="+mj-lt"/>
                <a:ea typeface="Roboto" pitchFamily="2" charset="0"/>
                <a:cs typeface="Lato Black" charset="0"/>
              </a:defRPr>
            </a:lvl1pPr>
          </a:lstStyle>
          <a:p>
            <a:pPr lvl="0"/>
            <a:r>
              <a:rPr lang="en-US" noProof="0" dirty="0"/>
              <a:t>TIT </a:t>
            </a:r>
          </a:p>
        </p:txBody>
      </p:sp>
      <p:sp>
        <p:nvSpPr>
          <p:cNvPr id="7" name="Picture Placeholder 6">
            <a:extLst>
              <a:ext uri="{FF2B5EF4-FFF2-40B4-BE49-F238E27FC236}">
                <a16:creationId xmlns:a16="http://schemas.microsoft.com/office/drawing/2014/main" id="{51141538-491C-464F-A4CC-7F6DA0F8C332}"/>
              </a:ext>
            </a:extLst>
          </p:cNvPr>
          <p:cNvSpPr>
            <a:spLocks noGrp="1"/>
          </p:cNvSpPr>
          <p:nvPr>
            <p:ph type="pic" sz="quarter" idx="37"/>
          </p:nvPr>
        </p:nvSpPr>
        <p:spPr>
          <a:xfrm>
            <a:off x="6400801" y="1"/>
            <a:ext cx="4547140" cy="6495913"/>
          </a:xfrm>
          <a:prstGeom prst="rect">
            <a:avLst/>
          </a:prstGeom>
        </p:spPr>
        <p:txBody>
          <a:bodyPr/>
          <a:lstStyle>
            <a:lvl1pPr>
              <a:defRPr>
                <a:latin typeface="Nian_Semi Bold" panose="01000500000000020002" pitchFamily="2" charset="-78"/>
              </a:defRPr>
            </a:lvl1pPr>
          </a:lstStyle>
          <a:p>
            <a:r>
              <a:rPr lang="en-US" dirty="0"/>
              <a:t>Click icon to add picture</a:t>
            </a:r>
            <a:endParaRPr lang="es-ES" dirty="0"/>
          </a:p>
        </p:txBody>
      </p:sp>
      <p:sp>
        <p:nvSpPr>
          <p:cNvPr id="5" name="Text Placeholder 2">
            <a:extLst>
              <a:ext uri="{FF2B5EF4-FFF2-40B4-BE49-F238E27FC236}">
                <a16:creationId xmlns:a16="http://schemas.microsoft.com/office/drawing/2014/main" id="{BA5130B7-D4C7-4B35-8449-529E372C6B38}"/>
              </a:ext>
            </a:extLst>
          </p:cNvPr>
          <p:cNvSpPr>
            <a:spLocks noGrp="1"/>
          </p:cNvSpPr>
          <p:nvPr>
            <p:ph type="body" sz="quarter" idx="39" hasCustomPrompt="1"/>
          </p:nvPr>
        </p:nvSpPr>
        <p:spPr>
          <a:xfrm>
            <a:off x="1640921" y="3879705"/>
            <a:ext cx="3962400" cy="304800"/>
          </a:xfrm>
          <a:prstGeom prst="rect">
            <a:avLst/>
          </a:prstGeom>
        </p:spPr>
        <p:txBody>
          <a:bodyPr lIns="0" tIns="0" rIns="0" bIns="0"/>
          <a:lstStyle>
            <a:lvl1pPr marL="0" indent="0" algn="ctr">
              <a:buNone/>
              <a:defRPr sz="2100">
                <a:solidFill>
                  <a:schemeClr val="bg1"/>
                </a:solidFill>
                <a:latin typeface="Nian_Semi Bold" panose="01000500000000020002" pitchFamily="2" charset="-78"/>
              </a:defRPr>
            </a:lvl1pPr>
          </a:lstStyle>
          <a:p>
            <a:pPr lvl="0"/>
            <a:r>
              <a:rPr lang="en-US" noProof="0" dirty="0"/>
              <a:t>Add your subtitle here</a:t>
            </a:r>
          </a:p>
        </p:txBody>
      </p:sp>
    </p:spTree>
    <p:extLst>
      <p:ext uri="{BB962C8B-B14F-4D97-AF65-F5344CB8AC3E}">
        <p14:creationId xmlns:p14="http://schemas.microsoft.com/office/powerpoint/2010/main" val="97488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9CABA4B5-8495-4FFE-B4B1-0697B977F8B1}"/>
              </a:ext>
            </a:extLst>
          </p:cNvPr>
          <p:cNvSpPr>
            <a:spLocks noGrp="1"/>
          </p:cNvSpPr>
          <p:nvPr>
            <p:ph type="body" sz="quarter" idx="38" hasCustomPrompt="1"/>
          </p:nvPr>
        </p:nvSpPr>
        <p:spPr>
          <a:xfrm rot="16200000">
            <a:off x="-1806389" y="2756678"/>
            <a:ext cx="7010401" cy="1477380"/>
          </a:xfrm>
          <a:prstGeom prst="rect">
            <a:avLst/>
          </a:prstGeom>
          <a:noFill/>
        </p:spPr>
        <p:txBody>
          <a:bodyPr vert="horz" wrap="none" lIns="0" tIns="0" rIns="0" bIns="0" anchor="ctr" anchorCtr="0">
            <a:noAutofit/>
          </a:bodyPr>
          <a:lstStyle>
            <a:lvl1pPr marL="0" indent="0" algn="l">
              <a:lnSpc>
                <a:spcPct val="100000"/>
              </a:lnSpc>
              <a:buNone/>
              <a:defRPr sz="8800" b="0" i="0" baseline="0">
                <a:solidFill>
                  <a:schemeClr val="accent3"/>
                </a:solidFill>
                <a:latin typeface="+mj-lt"/>
                <a:ea typeface="Roboto" pitchFamily="2" charset="0"/>
                <a:cs typeface="Lato Black" charset="0"/>
              </a:defRPr>
            </a:lvl1pPr>
          </a:lstStyle>
          <a:p>
            <a:pPr lvl="0"/>
            <a:r>
              <a:rPr lang="en-US" noProof="0" dirty="0"/>
              <a:t>Hello World</a:t>
            </a:r>
          </a:p>
        </p:txBody>
      </p:sp>
      <p:sp>
        <p:nvSpPr>
          <p:cNvPr id="3" name="Picture Placeholder 2">
            <a:extLst>
              <a:ext uri="{FF2B5EF4-FFF2-40B4-BE49-F238E27FC236}">
                <a16:creationId xmlns:a16="http://schemas.microsoft.com/office/drawing/2014/main" id="{85E96EB1-87DB-4DA3-809A-08D8914F0998}"/>
              </a:ext>
            </a:extLst>
          </p:cNvPr>
          <p:cNvSpPr>
            <a:spLocks noGrp="1"/>
          </p:cNvSpPr>
          <p:nvPr>
            <p:ph type="pic" sz="quarter" idx="40"/>
          </p:nvPr>
        </p:nvSpPr>
        <p:spPr>
          <a:xfrm>
            <a:off x="1554120" y="792478"/>
            <a:ext cx="4816200" cy="4876800"/>
          </a:xfrm>
          <a:prstGeom prst="flowChartConnector">
            <a:avLst/>
          </a:prstGeom>
        </p:spPr>
        <p:txBody>
          <a:bodyPr/>
          <a:lstStyle>
            <a:lvl1pPr>
              <a:defRPr>
                <a:latin typeface="Nian_Semi Bold" panose="01000500000000020002" pitchFamily="2" charset="-78"/>
              </a:defRPr>
            </a:lvl1pPr>
          </a:lstStyle>
          <a:p>
            <a:endParaRPr lang="en-US" dirty="0"/>
          </a:p>
        </p:txBody>
      </p:sp>
      <p:sp>
        <p:nvSpPr>
          <p:cNvPr id="9" name="Marcador de texto 7">
            <a:extLst>
              <a:ext uri="{FF2B5EF4-FFF2-40B4-BE49-F238E27FC236}">
                <a16:creationId xmlns:a16="http://schemas.microsoft.com/office/drawing/2014/main" id="{AEEE233E-0CD4-495F-A6A0-2671626538E9}"/>
              </a:ext>
            </a:extLst>
          </p:cNvPr>
          <p:cNvSpPr>
            <a:spLocks noGrp="1"/>
          </p:cNvSpPr>
          <p:nvPr>
            <p:ph type="body" sz="quarter" idx="41" hasCustomPrompt="1"/>
          </p:nvPr>
        </p:nvSpPr>
        <p:spPr>
          <a:xfrm>
            <a:off x="7946932" y="2347194"/>
            <a:ext cx="3940269" cy="57539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TITLE HERE </a:t>
            </a:r>
          </a:p>
        </p:txBody>
      </p:sp>
      <p:sp>
        <p:nvSpPr>
          <p:cNvPr id="11" name="Text Placeholder 2">
            <a:extLst>
              <a:ext uri="{FF2B5EF4-FFF2-40B4-BE49-F238E27FC236}">
                <a16:creationId xmlns:a16="http://schemas.microsoft.com/office/drawing/2014/main" id="{FFFDB273-DEF8-498C-B930-74B53B0AD430}"/>
              </a:ext>
            </a:extLst>
          </p:cNvPr>
          <p:cNvSpPr>
            <a:spLocks noGrp="1"/>
          </p:cNvSpPr>
          <p:nvPr>
            <p:ph type="body" sz="quarter" idx="42" hasCustomPrompt="1"/>
          </p:nvPr>
        </p:nvSpPr>
        <p:spPr>
          <a:xfrm>
            <a:off x="7946927" y="3215873"/>
            <a:ext cx="3940273" cy="1203727"/>
          </a:xfrm>
          <a:prstGeom prst="rect">
            <a:avLst/>
          </a:prstGeom>
        </p:spPr>
        <p:txBody>
          <a:bodyPr lIns="0" tIns="0" rIns="0" bIns="0" anchor="t" anchorCtr="0"/>
          <a:lstStyle>
            <a:lvl1pPr marL="0" indent="0" algn="l">
              <a:lnSpc>
                <a:spcPct val="150000"/>
              </a:lnSpc>
              <a:buNone/>
              <a:defRPr sz="1400">
                <a:solidFill>
                  <a:schemeClr val="tx1">
                    <a:lumMod val="50000"/>
                    <a:lumOff val="50000"/>
                  </a:schemeClr>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p>
        </p:txBody>
      </p:sp>
    </p:spTree>
    <p:extLst>
      <p:ext uri="{BB962C8B-B14F-4D97-AF65-F5344CB8AC3E}">
        <p14:creationId xmlns:p14="http://schemas.microsoft.com/office/powerpoint/2010/main" val="231839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9CABA4B5-8495-4FFE-B4B1-0697B977F8B1}"/>
              </a:ext>
            </a:extLst>
          </p:cNvPr>
          <p:cNvSpPr>
            <a:spLocks noGrp="1"/>
          </p:cNvSpPr>
          <p:nvPr>
            <p:ph type="body" sz="quarter" idx="38" hasCustomPrompt="1"/>
          </p:nvPr>
        </p:nvSpPr>
        <p:spPr>
          <a:xfrm rot="16200000">
            <a:off x="-1806389" y="2756678"/>
            <a:ext cx="7010401" cy="1477380"/>
          </a:xfrm>
          <a:prstGeom prst="rect">
            <a:avLst/>
          </a:prstGeom>
          <a:noFill/>
        </p:spPr>
        <p:txBody>
          <a:bodyPr vert="horz" wrap="none" lIns="0" tIns="0" rIns="0" bIns="0" anchor="ctr" anchorCtr="0">
            <a:noAutofit/>
          </a:bodyPr>
          <a:lstStyle>
            <a:lvl1pPr marL="0" indent="0" algn="l">
              <a:lnSpc>
                <a:spcPct val="100000"/>
              </a:lnSpc>
              <a:buNone/>
              <a:defRPr sz="8800" b="0" i="0" baseline="0">
                <a:solidFill>
                  <a:schemeClr val="accent3"/>
                </a:solidFill>
                <a:latin typeface="+mj-lt"/>
                <a:ea typeface="Roboto" pitchFamily="2" charset="0"/>
                <a:cs typeface="Lato Black" charset="0"/>
              </a:defRPr>
            </a:lvl1pPr>
          </a:lstStyle>
          <a:p>
            <a:pPr lvl="0"/>
            <a:r>
              <a:rPr lang="en-US" noProof="0" dirty="0"/>
              <a:t>Hello World</a:t>
            </a:r>
          </a:p>
        </p:txBody>
      </p:sp>
      <p:sp>
        <p:nvSpPr>
          <p:cNvPr id="3" name="Picture Placeholder 2">
            <a:extLst>
              <a:ext uri="{FF2B5EF4-FFF2-40B4-BE49-F238E27FC236}">
                <a16:creationId xmlns:a16="http://schemas.microsoft.com/office/drawing/2014/main" id="{85E96EB1-87DB-4DA3-809A-08D8914F0998}"/>
              </a:ext>
            </a:extLst>
          </p:cNvPr>
          <p:cNvSpPr>
            <a:spLocks noGrp="1"/>
          </p:cNvSpPr>
          <p:nvPr>
            <p:ph type="pic" sz="quarter" idx="40"/>
          </p:nvPr>
        </p:nvSpPr>
        <p:spPr>
          <a:xfrm>
            <a:off x="7508963" y="-228600"/>
            <a:ext cx="4816200" cy="4876800"/>
          </a:xfrm>
          <a:prstGeom prst="flowChartConnector">
            <a:avLst/>
          </a:prstGeom>
        </p:spPr>
        <p:txBody>
          <a:bodyPr/>
          <a:lstStyle>
            <a:lvl1pPr>
              <a:defRPr>
                <a:latin typeface="Nian_Semi Bold" panose="01000500000000020002" pitchFamily="2" charset="-78"/>
              </a:defRPr>
            </a:lvl1pPr>
          </a:lstStyle>
          <a:p>
            <a:endParaRPr lang="en-US" dirty="0"/>
          </a:p>
        </p:txBody>
      </p:sp>
      <p:sp>
        <p:nvSpPr>
          <p:cNvPr id="9" name="Marcador de texto 7">
            <a:extLst>
              <a:ext uri="{FF2B5EF4-FFF2-40B4-BE49-F238E27FC236}">
                <a16:creationId xmlns:a16="http://schemas.microsoft.com/office/drawing/2014/main" id="{AEEE233E-0CD4-495F-A6A0-2671626538E9}"/>
              </a:ext>
            </a:extLst>
          </p:cNvPr>
          <p:cNvSpPr>
            <a:spLocks noGrp="1"/>
          </p:cNvSpPr>
          <p:nvPr>
            <p:ph type="body" sz="quarter" idx="41" hasCustomPrompt="1"/>
          </p:nvPr>
        </p:nvSpPr>
        <p:spPr>
          <a:xfrm>
            <a:off x="3276605" y="3444240"/>
            <a:ext cx="3940269" cy="57539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TITLE HERE </a:t>
            </a:r>
          </a:p>
        </p:txBody>
      </p:sp>
      <p:sp>
        <p:nvSpPr>
          <p:cNvPr id="11" name="Text Placeholder 2">
            <a:extLst>
              <a:ext uri="{FF2B5EF4-FFF2-40B4-BE49-F238E27FC236}">
                <a16:creationId xmlns:a16="http://schemas.microsoft.com/office/drawing/2014/main" id="{FFFDB273-DEF8-498C-B930-74B53B0AD430}"/>
              </a:ext>
            </a:extLst>
          </p:cNvPr>
          <p:cNvSpPr>
            <a:spLocks noGrp="1"/>
          </p:cNvSpPr>
          <p:nvPr>
            <p:ph type="body" sz="quarter" idx="42" hasCustomPrompt="1"/>
          </p:nvPr>
        </p:nvSpPr>
        <p:spPr>
          <a:xfrm>
            <a:off x="3276600" y="4312919"/>
            <a:ext cx="3940273" cy="1203727"/>
          </a:xfrm>
          <a:prstGeom prst="rect">
            <a:avLst/>
          </a:prstGeom>
        </p:spPr>
        <p:txBody>
          <a:bodyPr lIns="0" tIns="0" rIns="0" bIns="0" anchor="t" anchorCtr="0"/>
          <a:lstStyle>
            <a:lvl1pPr marL="0" indent="0" algn="l">
              <a:lnSpc>
                <a:spcPct val="150000"/>
              </a:lnSpc>
              <a:buNone/>
              <a:defRPr sz="1400">
                <a:solidFill>
                  <a:schemeClr val="tx1">
                    <a:lumMod val="50000"/>
                    <a:lumOff val="50000"/>
                  </a:schemeClr>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p>
        </p:txBody>
      </p:sp>
    </p:spTree>
    <p:extLst>
      <p:ext uri="{BB962C8B-B14F-4D97-AF65-F5344CB8AC3E}">
        <p14:creationId xmlns:p14="http://schemas.microsoft.com/office/powerpoint/2010/main" val="387313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9" name="Marcador de texto 7">
            <a:extLst>
              <a:ext uri="{FF2B5EF4-FFF2-40B4-BE49-F238E27FC236}">
                <a16:creationId xmlns:a16="http://schemas.microsoft.com/office/drawing/2014/main" id="{AEEE233E-0CD4-495F-A6A0-2671626538E9}"/>
              </a:ext>
            </a:extLst>
          </p:cNvPr>
          <p:cNvSpPr>
            <a:spLocks noGrp="1"/>
          </p:cNvSpPr>
          <p:nvPr>
            <p:ph type="body" sz="quarter" idx="41" hasCustomPrompt="1"/>
          </p:nvPr>
        </p:nvSpPr>
        <p:spPr>
          <a:xfrm>
            <a:off x="7086605" y="960121"/>
            <a:ext cx="4571995" cy="57539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TITLE HERE </a:t>
            </a:r>
          </a:p>
        </p:txBody>
      </p:sp>
      <p:sp>
        <p:nvSpPr>
          <p:cNvPr id="11" name="Text Placeholder 2">
            <a:extLst>
              <a:ext uri="{FF2B5EF4-FFF2-40B4-BE49-F238E27FC236}">
                <a16:creationId xmlns:a16="http://schemas.microsoft.com/office/drawing/2014/main" id="{FFFDB273-DEF8-498C-B930-74B53B0AD430}"/>
              </a:ext>
            </a:extLst>
          </p:cNvPr>
          <p:cNvSpPr>
            <a:spLocks noGrp="1"/>
          </p:cNvSpPr>
          <p:nvPr>
            <p:ph type="body" sz="quarter" idx="42" hasCustomPrompt="1"/>
          </p:nvPr>
        </p:nvSpPr>
        <p:spPr>
          <a:xfrm>
            <a:off x="7086600" y="1828800"/>
            <a:ext cx="4571995" cy="1203727"/>
          </a:xfrm>
          <a:prstGeom prst="rect">
            <a:avLst/>
          </a:prstGeom>
        </p:spPr>
        <p:txBody>
          <a:bodyPr lIns="0" tIns="0" rIns="0" bIns="0" anchor="t" anchorCtr="0"/>
          <a:lstStyle>
            <a:lvl1pPr marL="0" indent="0" algn="l">
              <a:lnSpc>
                <a:spcPct val="150000"/>
              </a:lnSpc>
              <a:buNone/>
              <a:defRPr sz="1400">
                <a:solidFill>
                  <a:schemeClr val="tx1">
                    <a:lumMod val="50000"/>
                    <a:lumOff val="50000"/>
                  </a:schemeClr>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p>
        </p:txBody>
      </p:sp>
      <p:sp>
        <p:nvSpPr>
          <p:cNvPr id="6" name="Marcador de texto 7">
            <a:extLst>
              <a:ext uri="{FF2B5EF4-FFF2-40B4-BE49-F238E27FC236}">
                <a16:creationId xmlns:a16="http://schemas.microsoft.com/office/drawing/2014/main" id="{A9DA436F-145D-4000-BA51-77B3E751AED1}"/>
              </a:ext>
            </a:extLst>
          </p:cNvPr>
          <p:cNvSpPr>
            <a:spLocks noGrp="1"/>
          </p:cNvSpPr>
          <p:nvPr>
            <p:ph type="body" sz="quarter" idx="38" hasCustomPrompt="1"/>
          </p:nvPr>
        </p:nvSpPr>
        <p:spPr>
          <a:xfrm rot="16200000">
            <a:off x="-1806389" y="2756678"/>
            <a:ext cx="7010401" cy="1477380"/>
          </a:xfrm>
          <a:prstGeom prst="rect">
            <a:avLst/>
          </a:prstGeom>
          <a:noFill/>
        </p:spPr>
        <p:txBody>
          <a:bodyPr vert="horz" wrap="none" lIns="0" tIns="0" rIns="0" bIns="0" anchor="ctr" anchorCtr="0">
            <a:noAutofit/>
          </a:bodyPr>
          <a:lstStyle>
            <a:lvl1pPr marL="0" indent="0" algn="l">
              <a:lnSpc>
                <a:spcPct val="100000"/>
              </a:lnSpc>
              <a:buNone/>
              <a:defRPr sz="8800" b="0" i="0" baseline="0">
                <a:solidFill>
                  <a:schemeClr val="accent3"/>
                </a:solidFill>
                <a:latin typeface="+mj-lt"/>
                <a:ea typeface="Roboto" pitchFamily="2" charset="0"/>
                <a:cs typeface="Lato Black" charset="0"/>
              </a:defRPr>
            </a:lvl1pPr>
          </a:lstStyle>
          <a:p>
            <a:pPr lvl="0"/>
            <a:r>
              <a:rPr lang="en-US" noProof="0" dirty="0"/>
              <a:t>Hello World</a:t>
            </a:r>
          </a:p>
        </p:txBody>
      </p:sp>
      <p:sp>
        <p:nvSpPr>
          <p:cNvPr id="7" name="Picture Placeholder 2">
            <a:extLst>
              <a:ext uri="{FF2B5EF4-FFF2-40B4-BE49-F238E27FC236}">
                <a16:creationId xmlns:a16="http://schemas.microsoft.com/office/drawing/2014/main" id="{2A059098-4929-4D30-9188-7E1EBD3B7221}"/>
              </a:ext>
            </a:extLst>
          </p:cNvPr>
          <p:cNvSpPr>
            <a:spLocks noGrp="1"/>
          </p:cNvSpPr>
          <p:nvPr>
            <p:ph type="pic" sz="quarter" idx="40"/>
          </p:nvPr>
        </p:nvSpPr>
        <p:spPr>
          <a:xfrm>
            <a:off x="1554120" y="792478"/>
            <a:ext cx="4816200" cy="4876800"/>
          </a:xfrm>
          <a:prstGeom prst="flowChartConnector">
            <a:avLst/>
          </a:prstGeom>
        </p:spPr>
        <p:txBody>
          <a:bodyPr/>
          <a:lstStyle>
            <a:lvl1pPr>
              <a:defRPr>
                <a:latin typeface="Nian_Semi Bold" panose="01000500000000020002" pitchFamily="2" charset="-78"/>
              </a:defRPr>
            </a:lvl1pPr>
          </a:lstStyle>
          <a:p>
            <a:endParaRPr lang="en-US" dirty="0"/>
          </a:p>
        </p:txBody>
      </p:sp>
    </p:spTree>
    <p:extLst>
      <p:ext uri="{BB962C8B-B14F-4D97-AF65-F5344CB8AC3E}">
        <p14:creationId xmlns:p14="http://schemas.microsoft.com/office/powerpoint/2010/main" val="396848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9CABA4B5-8495-4FFE-B4B1-0697B977F8B1}"/>
              </a:ext>
            </a:extLst>
          </p:cNvPr>
          <p:cNvSpPr>
            <a:spLocks noGrp="1"/>
          </p:cNvSpPr>
          <p:nvPr>
            <p:ph type="body" sz="quarter" idx="38" hasCustomPrompt="1"/>
          </p:nvPr>
        </p:nvSpPr>
        <p:spPr>
          <a:xfrm>
            <a:off x="789369" y="2377673"/>
            <a:ext cx="6407021" cy="647484"/>
          </a:xfrm>
          <a:prstGeom prst="rect">
            <a:avLst/>
          </a:prstGeom>
          <a:noFill/>
        </p:spPr>
        <p:txBody>
          <a:bodyPr vert="horz" wrap="none" lIns="0" tIns="0" rIns="0" bIns="0" anchor="b"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Subtitle Here</a:t>
            </a:r>
          </a:p>
        </p:txBody>
      </p:sp>
      <p:sp>
        <p:nvSpPr>
          <p:cNvPr id="12" name="Picture Placeholder 11">
            <a:extLst>
              <a:ext uri="{FF2B5EF4-FFF2-40B4-BE49-F238E27FC236}">
                <a16:creationId xmlns:a16="http://schemas.microsoft.com/office/drawing/2014/main" id="{78EE5D6E-F213-4CAC-8806-016F494FA53F}"/>
              </a:ext>
            </a:extLst>
          </p:cNvPr>
          <p:cNvSpPr>
            <a:spLocks noGrp="1"/>
          </p:cNvSpPr>
          <p:nvPr>
            <p:ph type="pic" sz="quarter" idx="40"/>
          </p:nvPr>
        </p:nvSpPr>
        <p:spPr>
          <a:xfrm>
            <a:off x="8000999" y="0"/>
            <a:ext cx="3386392" cy="6858000"/>
          </a:xfrm>
          <a:custGeom>
            <a:avLst/>
            <a:gdLst>
              <a:gd name="connsiteX0" fmla="*/ 1 w 3386392"/>
              <a:gd name="connsiteY0" fmla="*/ 0 h 6858000"/>
              <a:gd name="connsiteX1" fmla="*/ 3386392 w 3386392"/>
              <a:gd name="connsiteY1" fmla="*/ 3429000 h 6858000"/>
              <a:gd name="connsiteX2" fmla="*/ 1 w 3386392"/>
              <a:gd name="connsiteY2" fmla="*/ 6858000 h 6858000"/>
              <a:gd name="connsiteX3" fmla="*/ 0 w 3386392"/>
              <a:gd name="connsiteY3" fmla="*/ 6858000 h 6858000"/>
              <a:gd name="connsiteX4" fmla="*/ 0 w 33863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6392" h="6858000">
                <a:moveTo>
                  <a:pt x="1" y="0"/>
                </a:moveTo>
                <a:cubicBezTo>
                  <a:pt x="1870253" y="0"/>
                  <a:pt x="3386392" y="1535216"/>
                  <a:pt x="3386392" y="3429000"/>
                </a:cubicBezTo>
                <a:cubicBezTo>
                  <a:pt x="3386392" y="5322784"/>
                  <a:pt x="1870253" y="6858000"/>
                  <a:pt x="1" y="6858000"/>
                </a:cubicBezTo>
                <a:lnTo>
                  <a:pt x="0" y="6858000"/>
                </a:lnTo>
                <a:lnTo>
                  <a:pt x="0" y="0"/>
                </a:lnTo>
                <a:close/>
              </a:path>
            </a:pathLst>
          </a:custGeom>
        </p:spPr>
        <p:txBody>
          <a:bodyPr wrap="square">
            <a:noAutofit/>
          </a:bodyPr>
          <a:lstStyle>
            <a:lvl1pPr>
              <a:defRPr>
                <a:latin typeface="Nian_Semi Bold" panose="01000500000000020002" pitchFamily="2" charset="-78"/>
              </a:defRPr>
            </a:lvl1pPr>
          </a:lstStyle>
          <a:p>
            <a:endParaRPr lang="en-US" dirty="0"/>
          </a:p>
        </p:txBody>
      </p:sp>
      <p:sp>
        <p:nvSpPr>
          <p:cNvPr id="11" name="Text Placeholder 2">
            <a:extLst>
              <a:ext uri="{FF2B5EF4-FFF2-40B4-BE49-F238E27FC236}">
                <a16:creationId xmlns:a16="http://schemas.microsoft.com/office/drawing/2014/main" id="{FFFDB273-DEF8-498C-B930-74B53B0AD430}"/>
              </a:ext>
            </a:extLst>
          </p:cNvPr>
          <p:cNvSpPr>
            <a:spLocks noGrp="1"/>
          </p:cNvSpPr>
          <p:nvPr>
            <p:ph type="body" sz="quarter" idx="42" hasCustomPrompt="1"/>
          </p:nvPr>
        </p:nvSpPr>
        <p:spPr>
          <a:xfrm>
            <a:off x="790334" y="3292073"/>
            <a:ext cx="6406056" cy="1203727"/>
          </a:xfrm>
          <a:prstGeom prst="rect">
            <a:avLst/>
          </a:prstGeom>
        </p:spPr>
        <p:txBody>
          <a:bodyPr lIns="0" tIns="0" rIns="0" bIns="0" anchor="t" anchorCtr="0"/>
          <a:lstStyle>
            <a:lvl1pPr marL="0" indent="0" algn="l">
              <a:lnSpc>
                <a:spcPct val="150000"/>
              </a:lnSpc>
              <a:buNone/>
              <a:defRPr sz="1400">
                <a:solidFill>
                  <a:schemeClr val="tx1">
                    <a:lumMod val="50000"/>
                    <a:lumOff val="50000"/>
                  </a:schemeClr>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p>
        </p:txBody>
      </p:sp>
    </p:spTree>
    <p:extLst>
      <p:ext uri="{BB962C8B-B14F-4D97-AF65-F5344CB8AC3E}">
        <p14:creationId xmlns:p14="http://schemas.microsoft.com/office/powerpoint/2010/main" val="233518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610A70-A09E-2B40-703B-0E17BB7A0ED3}"/>
              </a:ext>
            </a:extLst>
          </p:cNvPr>
          <p:cNvSpPr>
            <a:spLocks noGrp="1"/>
          </p:cNvSpPr>
          <p:nvPr>
            <p:ph type="dt" sz="half" idx="10"/>
          </p:nvPr>
        </p:nvSpPr>
        <p:spPr/>
        <p:txBody>
          <a:bodyPr/>
          <a:lstStyle/>
          <a:p>
            <a:fld id="{72013830-BADB-4C66-85C5-6126913FCA3A}" type="datetimeFigureOut">
              <a:rPr lang="en-US" smtClean="0"/>
              <a:t>7/5/2024</a:t>
            </a:fld>
            <a:endParaRPr lang="en-US"/>
          </a:p>
        </p:txBody>
      </p:sp>
      <p:sp>
        <p:nvSpPr>
          <p:cNvPr id="3" name="Footer Placeholder 2">
            <a:extLst>
              <a:ext uri="{FF2B5EF4-FFF2-40B4-BE49-F238E27FC236}">
                <a16:creationId xmlns:a16="http://schemas.microsoft.com/office/drawing/2014/main" id="{1DBC2E4A-41AD-0909-987C-C2C45D65CA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99466C-2155-BE96-B5E8-A0F7DCAA6F7B}"/>
              </a:ext>
            </a:extLst>
          </p:cNvPr>
          <p:cNvSpPr>
            <a:spLocks noGrp="1"/>
          </p:cNvSpPr>
          <p:nvPr>
            <p:ph type="sldNum" sz="quarter" idx="12"/>
          </p:nvPr>
        </p:nvSpPr>
        <p:spPr/>
        <p:txBody>
          <a:bodyPr/>
          <a:lstStyle/>
          <a:p>
            <a:fld id="{F62D58EC-7BE0-4E73-BA88-B927FF9792F5}" type="slidenum">
              <a:rPr lang="en-US" smtClean="0"/>
              <a:t>‹#›</a:t>
            </a:fld>
            <a:endParaRPr lang="en-US"/>
          </a:p>
        </p:txBody>
      </p:sp>
    </p:spTree>
    <p:extLst>
      <p:ext uri="{BB962C8B-B14F-4D97-AF65-F5344CB8AC3E}">
        <p14:creationId xmlns:p14="http://schemas.microsoft.com/office/powerpoint/2010/main" val="18070883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19601FE-3DDC-4C70-B804-7CDB714AC5A0}"/>
              </a:ext>
            </a:extLst>
          </p:cNvPr>
          <p:cNvSpPr>
            <a:spLocks noGrp="1"/>
          </p:cNvSpPr>
          <p:nvPr>
            <p:ph type="pic" sz="quarter" idx="43"/>
          </p:nvPr>
        </p:nvSpPr>
        <p:spPr>
          <a:xfrm>
            <a:off x="5130756" y="0"/>
            <a:ext cx="7061245" cy="6858000"/>
          </a:xfrm>
          <a:custGeom>
            <a:avLst/>
            <a:gdLst>
              <a:gd name="connsiteX0" fmla="*/ 839484 w 7061245"/>
              <a:gd name="connsiteY0" fmla="*/ 0 h 6858000"/>
              <a:gd name="connsiteX1" fmla="*/ 7061245 w 7061245"/>
              <a:gd name="connsiteY1" fmla="*/ 0 h 6858000"/>
              <a:gd name="connsiteX2" fmla="*/ 7061245 w 7061245"/>
              <a:gd name="connsiteY2" fmla="*/ 6858000 h 6858000"/>
              <a:gd name="connsiteX3" fmla="*/ 0 w 7061245"/>
              <a:gd name="connsiteY3" fmla="*/ 6858000 h 6858000"/>
              <a:gd name="connsiteX4" fmla="*/ 80326 w 7061245"/>
              <a:gd name="connsiteY4" fmla="*/ 6830979 h 6858000"/>
              <a:gd name="connsiteX5" fmla="*/ 2612554 w 7061245"/>
              <a:gd name="connsiteY5" fmla="*/ 3227094 h 6858000"/>
              <a:gd name="connsiteX6" fmla="*/ 911103 w 7061245"/>
              <a:gd name="connsiteY6" fmla="*/ 456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1245" h="6858000">
                <a:moveTo>
                  <a:pt x="839484" y="0"/>
                </a:moveTo>
                <a:lnTo>
                  <a:pt x="7061245" y="0"/>
                </a:lnTo>
                <a:lnTo>
                  <a:pt x="7061245" y="6858000"/>
                </a:lnTo>
                <a:lnTo>
                  <a:pt x="0" y="6858000"/>
                </a:lnTo>
                <a:lnTo>
                  <a:pt x="80326" y="6830979"/>
                </a:lnTo>
                <a:cubicBezTo>
                  <a:pt x="1557996" y="6293076"/>
                  <a:pt x="2612554" y="4882522"/>
                  <a:pt x="2612554" y="3227094"/>
                </a:cubicBezTo>
                <a:cubicBezTo>
                  <a:pt x="2612554" y="1902752"/>
                  <a:pt x="1937637" y="735129"/>
                  <a:pt x="911103" y="45647"/>
                </a:cubicBezTo>
                <a:close/>
              </a:path>
            </a:pathLst>
          </a:custGeom>
        </p:spPr>
        <p:txBody>
          <a:bodyPr wrap="square">
            <a:noAutofit/>
          </a:bodyPr>
          <a:lstStyle>
            <a:lvl1pPr>
              <a:defRPr>
                <a:latin typeface="Nian_Semi Bold" panose="01000500000000020002" pitchFamily="2" charset="-78"/>
              </a:defRPr>
            </a:lvl1pPr>
          </a:lstStyle>
          <a:p>
            <a:endParaRPr lang="en-US" dirty="0"/>
          </a:p>
        </p:txBody>
      </p:sp>
      <p:sp>
        <p:nvSpPr>
          <p:cNvPr id="8" name="Marcador de texto 7">
            <a:extLst>
              <a:ext uri="{FF2B5EF4-FFF2-40B4-BE49-F238E27FC236}">
                <a16:creationId xmlns:a16="http://schemas.microsoft.com/office/drawing/2014/main" id="{9CABA4B5-8495-4FFE-B4B1-0697B977F8B1}"/>
              </a:ext>
            </a:extLst>
          </p:cNvPr>
          <p:cNvSpPr>
            <a:spLocks noGrp="1"/>
          </p:cNvSpPr>
          <p:nvPr>
            <p:ph type="body" sz="quarter" idx="38" hasCustomPrompt="1"/>
          </p:nvPr>
        </p:nvSpPr>
        <p:spPr>
          <a:xfrm>
            <a:off x="789369" y="2377673"/>
            <a:ext cx="6407021" cy="647484"/>
          </a:xfrm>
          <a:prstGeom prst="rect">
            <a:avLst/>
          </a:prstGeom>
          <a:noFill/>
        </p:spPr>
        <p:txBody>
          <a:bodyPr vert="horz" wrap="none" lIns="0" tIns="0" rIns="0" bIns="0" anchor="b"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Subtitle Here</a:t>
            </a:r>
          </a:p>
        </p:txBody>
      </p:sp>
      <p:sp>
        <p:nvSpPr>
          <p:cNvPr id="11" name="Text Placeholder 2">
            <a:extLst>
              <a:ext uri="{FF2B5EF4-FFF2-40B4-BE49-F238E27FC236}">
                <a16:creationId xmlns:a16="http://schemas.microsoft.com/office/drawing/2014/main" id="{FFFDB273-DEF8-498C-B930-74B53B0AD430}"/>
              </a:ext>
            </a:extLst>
          </p:cNvPr>
          <p:cNvSpPr>
            <a:spLocks noGrp="1"/>
          </p:cNvSpPr>
          <p:nvPr>
            <p:ph type="body" sz="quarter" idx="42" hasCustomPrompt="1"/>
          </p:nvPr>
        </p:nvSpPr>
        <p:spPr>
          <a:xfrm>
            <a:off x="790334" y="3292073"/>
            <a:ext cx="6406056" cy="1203727"/>
          </a:xfrm>
          <a:prstGeom prst="rect">
            <a:avLst/>
          </a:prstGeom>
        </p:spPr>
        <p:txBody>
          <a:bodyPr lIns="0" tIns="0" rIns="0" bIns="0" anchor="t" anchorCtr="0"/>
          <a:lstStyle>
            <a:lvl1pPr marL="0" indent="0" algn="l">
              <a:lnSpc>
                <a:spcPct val="150000"/>
              </a:lnSpc>
              <a:buNone/>
              <a:defRPr sz="1400">
                <a:solidFill>
                  <a:schemeClr val="tx1">
                    <a:lumMod val="50000"/>
                    <a:lumOff val="50000"/>
                  </a:schemeClr>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p>
        </p:txBody>
      </p:sp>
    </p:spTree>
    <p:extLst>
      <p:ext uri="{BB962C8B-B14F-4D97-AF65-F5344CB8AC3E}">
        <p14:creationId xmlns:p14="http://schemas.microsoft.com/office/powerpoint/2010/main" val="18611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9" name="Marcador de texto 7">
            <a:extLst>
              <a:ext uri="{FF2B5EF4-FFF2-40B4-BE49-F238E27FC236}">
                <a16:creationId xmlns:a16="http://schemas.microsoft.com/office/drawing/2014/main" id="{AEEE233E-0CD4-495F-A6A0-2671626538E9}"/>
              </a:ext>
            </a:extLst>
          </p:cNvPr>
          <p:cNvSpPr>
            <a:spLocks noGrp="1"/>
          </p:cNvSpPr>
          <p:nvPr>
            <p:ph type="body" sz="quarter" idx="41" hasCustomPrompt="1"/>
          </p:nvPr>
        </p:nvSpPr>
        <p:spPr>
          <a:xfrm>
            <a:off x="7133988" y="1905000"/>
            <a:ext cx="3940269" cy="57539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TITLE HERE </a:t>
            </a:r>
          </a:p>
        </p:txBody>
      </p:sp>
      <p:sp>
        <p:nvSpPr>
          <p:cNvPr id="11" name="Text Placeholder 2">
            <a:extLst>
              <a:ext uri="{FF2B5EF4-FFF2-40B4-BE49-F238E27FC236}">
                <a16:creationId xmlns:a16="http://schemas.microsoft.com/office/drawing/2014/main" id="{FFFDB273-DEF8-498C-B930-74B53B0AD430}"/>
              </a:ext>
            </a:extLst>
          </p:cNvPr>
          <p:cNvSpPr>
            <a:spLocks noGrp="1"/>
          </p:cNvSpPr>
          <p:nvPr>
            <p:ph type="body" sz="quarter" idx="42" hasCustomPrompt="1"/>
          </p:nvPr>
        </p:nvSpPr>
        <p:spPr>
          <a:xfrm>
            <a:off x="7133984" y="2895600"/>
            <a:ext cx="3940273" cy="2184967"/>
          </a:xfrm>
          <a:prstGeom prst="rect">
            <a:avLst/>
          </a:prstGeom>
        </p:spPr>
        <p:txBody>
          <a:bodyPr lIns="0" tIns="0" rIns="0" bIns="0" anchor="t" anchorCtr="0"/>
          <a:lstStyle>
            <a:lvl1pPr marL="0" indent="0" algn="l">
              <a:lnSpc>
                <a:spcPct val="150000"/>
              </a:lnSpc>
              <a:buNone/>
              <a:defRPr sz="1400">
                <a:solidFill>
                  <a:schemeClr val="tx1">
                    <a:lumMod val="50000"/>
                    <a:lumOff val="50000"/>
                  </a:schemeClr>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p>
          <a:p>
            <a:pPr marL="0" marR="0" lvl="0" indent="0" algn="l" defTabSz="914377" rtl="0" eaLnBrk="1" fontAlgn="auto" latinLnBrk="0" hangingPunct="1">
              <a:lnSpc>
                <a:spcPct val="150000"/>
              </a:lnSpc>
              <a:spcBef>
                <a:spcPts val="1000"/>
              </a:spcBef>
              <a:spcAft>
                <a:spcPts val="0"/>
              </a:spcAft>
              <a:buClrTx/>
              <a:buSzTx/>
              <a:buFont typeface="Arial" panose="020B0604020202020204" pitchFamily="34" charset="0"/>
              <a:buNone/>
              <a:tabLst/>
              <a:defRPr/>
            </a:pP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p>
          <a:p>
            <a:pPr lvl="0"/>
            <a:endParaRPr lang="es-ES" dirty="0"/>
          </a:p>
        </p:txBody>
      </p:sp>
      <p:sp>
        <p:nvSpPr>
          <p:cNvPr id="17" name="Picture Placeholder 2">
            <a:extLst>
              <a:ext uri="{FF2B5EF4-FFF2-40B4-BE49-F238E27FC236}">
                <a16:creationId xmlns:a16="http://schemas.microsoft.com/office/drawing/2014/main" id="{54A4C0D2-56A9-4062-944F-CCDBC78594D7}"/>
              </a:ext>
            </a:extLst>
          </p:cNvPr>
          <p:cNvSpPr>
            <a:spLocks noGrp="1"/>
          </p:cNvSpPr>
          <p:nvPr>
            <p:ph type="pic" sz="quarter" idx="40"/>
          </p:nvPr>
        </p:nvSpPr>
        <p:spPr>
          <a:xfrm>
            <a:off x="3512403" y="2251710"/>
            <a:ext cx="2325321" cy="2354580"/>
          </a:xfrm>
          <a:prstGeom prst="flowChartConnector">
            <a:avLst/>
          </a:prstGeom>
        </p:spPr>
        <p:txBody>
          <a:bodyPr/>
          <a:lstStyle>
            <a:lvl1pPr>
              <a:defRPr>
                <a:latin typeface="Nian_Semi Bold" panose="01000500000000020002" pitchFamily="2" charset="-78"/>
              </a:defRPr>
            </a:lvl1pPr>
          </a:lstStyle>
          <a:p>
            <a:endParaRPr lang="en-US" dirty="0"/>
          </a:p>
        </p:txBody>
      </p:sp>
    </p:spTree>
    <p:extLst>
      <p:ext uri="{BB962C8B-B14F-4D97-AF65-F5344CB8AC3E}">
        <p14:creationId xmlns:p14="http://schemas.microsoft.com/office/powerpoint/2010/main" val="214900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7D98388-2397-4203-ADAB-964CB0484999}"/>
              </a:ext>
            </a:extLst>
          </p:cNvPr>
          <p:cNvSpPr>
            <a:spLocks noGrp="1"/>
          </p:cNvSpPr>
          <p:nvPr>
            <p:ph type="pic" sz="quarter" idx="40"/>
          </p:nvPr>
        </p:nvSpPr>
        <p:spPr>
          <a:xfrm>
            <a:off x="0" y="0"/>
            <a:ext cx="6096000" cy="6858000"/>
          </a:xfrm>
          <a:custGeom>
            <a:avLst/>
            <a:gdLst>
              <a:gd name="connsiteX0" fmla="*/ 0 w 4572000"/>
              <a:gd name="connsiteY0" fmla="*/ 0 h 5143500"/>
              <a:gd name="connsiteX1" fmla="*/ 4572000 w 4572000"/>
              <a:gd name="connsiteY1" fmla="*/ 0 h 5143500"/>
              <a:gd name="connsiteX2" fmla="*/ 4572000 w 4572000"/>
              <a:gd name="connsiteY2" fmla="*/ 1082242 h 5143500"/>
              <a:gd name="connsiteX3" fmla="*/ 4461912 w 4572000"/>
              <a:gd name="connsiteY3" fmla="*/ 1164086 h 5143500"/>
              <a:gd name="connsiteX4" fmla="*/ 3794181 w 4572000"/>
              <a:gd name="connsiteY4" fmla="*/ 2571750 h 5143500"/>
              <a:gd name="connsiteX5" fmla="*/ 4461912 w 4572000"/>
              <a:gd name="connsiteY5" fmla="*/ 3979415 h 5143500"/>
              <a:gd name="connsiteX6" fmla="*/ 4572000 w 4572000"/>
              <a:gd name="connsiteY6" fmla="*/ 4061258 h 5143500"/>
              <a:gd name="connsiteX7" fmla="*/ 4572000 w 4572000"/>
              <a:gd name="connsiteY7" fmla="*/ 5143500 h 5143500"/>
              <a:gd name="connsiteX8" fmla="*/ 0 w 4572000"/>
              <a:gd name="connsiteY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3500">
                <a:moveTo>
                  <a:pt x="0" y="0"/>
                </a:moveTo>
                <a:lnTo>
                  <a:pt x="4572000" y="0"/>
                </a:lnTo>
                <a:lnTo>
                  <a:pt x="4572000" y="1082242"/>
                </a:lnTo>
                <a:lnTo>
                  <a:pt x="4461912" y="1164086"/>
                </a:lnTo>
                <a:cubicBezTo>
                  <a:pt x="4054112" y="1498676"/>
                  <a:pt x="3794181" y="2005035"/>
                  <a:pt x="3794181" y="2571750"/>
                </a:cubicBezTo>
                <a:cubicBezTo>
                  <a:pt x="3794181" y="3138465"/>
                  <a:pt x="4054112" y="3644824"/>
                  <a:pt x="4461912" y="3979415"/>
                </a:cubicBezTo>
                <a:lnTo>
                  <a:pt x="4572000" y="4061258"/>
                </a:lnTo>
                <a:lnTo>
                  <a:pt x="4572000" y="5143500"/>
                </a:lnTo>
                <a:lnTo>
                  <a:pt x="0" y="5143500"/>
                </a:lnTo>
                <a:close/>
              </a:path>
            </a:pathLst>
          </a:custGeom>
        </p:spPr>
        <p:txBody>
          <a:bodyPr wrap="square">
            <a:noAutofit/>
          </a:bodyPr>
          <a:lstStyle>
            <a:lvl1pPr>
              <a:defRPr>
                <a:latin typeface="Nian_Semi Bold" panose="01000500000000020002" pitchFamily="2" charset="-78"/>
              </a:defRPr>
            </a:lvl1pPr>
          </a:lstStyle>
          <a:p>
            <a:r>
              <a:rPr lang="en-US" dirty="0"/>
              <a:t>Click icon to add picture</a:t>
            </a:r>
            <a:endParaRPr lang="es-ES" dirty="0"/>
          </a:p>
        </p:txBody>
      </p:sp>
      <p:sp>
        <p:nvSpPr>
          <p:cNvPr id="6" name="Marcador de texto 7">
            <a:extLst>
              <a:ext uri="{FF2B5EF4-FFF2-40B4-BE49-F238E27FC236}">
                <a16:creationId xmlns:a16="http://schemas.microsoft.com/office/drawing/2014/main" id="{86ED319E-9559-4E57-AE2D-EF7B5728BBAA}"/>
              </a:ext>
            </a:extLst>
          </p:cNvPr>
          <p:cNvSpPr>
            <a:spLocks noGrp="1"/>
          </p:cNvSpPr>
          <p:nvPr>
            <p:ph type="body" sz="quarter" idx="38" hasCustomPrompt="1"/>
          </p:nvPr>
        </p:nvSpPr>
        <p:spPr>
          <a:xfrm>
            <a:off x="7391400" y="1676400"/>
            <a:ext cx="3962396" cy="57539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TITLE HERE </a:t>
            </a:r>
          </a:p>
        </p:txBody>
      </p:sp>
      <p:sp>
        <p:nvSpPr>
          <p:cNvPr id="7" name="Text Placeholder 2">
            <a:extLst>
              <a:ext uri="{FF2B5EF4-FFF2-40B4-BE49-F238E27FC236}">
                <a16:creationId xmlns:a16="http://schemas.microsoft.com/office/drawing/2014/main" id="{C93C30A9-0B2F-4E48-856F-E8A193776586}"/>
              </a:ext>
            </a:extLst>
          </p:cNvPr>
          <p:cNvSpPr>
            <a:spLocks noGrp="1"/>
          </p:cNvSpPr>
          <p:nvPr>
            <p:ph type="body" sz="quarter" idx="39" hasCustomPrompt="1"/>
          </p:nvPr>
        </p:nvSpPr>
        <p:spPr>
          <a:xfrm>
            <a:off x="7391395" y="2584306"/>
            <a:ext cx="3962400" cy="304800"/>
          </a:xfrm>
          <a:prstGeom prst="rect">
            <a:avLst/>
          </a:prstGeom>
        </p:spPr>
        <p:txBody>
          <a:bodyPr lIns="0" tIns="0" rIns="0" bIns="0" anchor="ctr" anchorCtr="0"/>
          <a:lstStyle>
            <a:lvl1pPr marL="0" indent="0" algn="l">
              <a:buNone/>
              <a:defRPr sz="1800">
                <a:solidFill>
                  <a:schemeClr val="accent4"/>
                </a:solidFill>
                <a:latin typeface="+mj-lt"/>
              </a:defRPr>
            </a:lvl1pPr>
          </a:lstStyle>
          <a:p>
            <a:pPr lvl="0"/>
            <a:r>
              <a:rPr lang="en-US" noProof="0" dirty="0"/>
              <a:t>Add your subtitle here</a:t>
            </a:r>
          </a:p>
        </p:txBody>
      </p:sp>
      <p:sp>
        <p:nvSpPr>
          <p:cNvPr id="10" name="Text Placeholder 2">
            <a:extLst>
              <a:ext uri="{FF2B5EF4-FFF2-40B4-BE49-F238E27FC236}">
                <a16:creationId xmlns:a16="http://schemas.microsoft.com/office/drawing/2014/main" id="{561E2D48-18FA-4CD6-8A14-3627F9F32B56}"/>
              </a:ext>
            </a:extLst>
          </p:cNvPr>
          <p:cNvSpPr>
            <a:spLocks noGrp="1"/>
          </p:cNvSpPr>
          <p:nvPr>
            <p:ph type="body" sz="quarter" idx="41" hasCustomPrompt="1"/>
          </p:nvPr>
        </p:nvSpPr>
        <p:spPr>
          <a:xfrm>
            <a:off x="7391395" y="3048001"/>
            <a:ext cx="3962400" cy="1676400"/>
          </a:xfrm>
          <a:prstGeom prst="rect">
            <a:avLst/>
          </a:prstGeom>
        </p:spPr>
        <p:txBody>
          <a:bodyPr lIns="0" tIns="0" rIns="0" bIns="0" anchor="t" anchorCtr="0"/>
          <a:lstStyle>
            <a:lvl1pPr marL="0" indent="0" algn="l">
              <a:lnSpc>
                <a:spcPct val="150000"/>
              </a:lnSpc>
              <a:buNone/>
              <a:defRPr sz="1400">
                <a:solidFill>
                  <a:schemeClr val="tx1">
                    <a:lumMod val="50000"/>
                    <a:lumOff val="50000"/>
                  </a:schemeClr>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endParaRPr lang="es-ES" dirty="0"/>
          </a:p>
        </p:txBody>
      </p:sp>
    </p:spTree>
    <p:extLst>
      <p:ext uri="{BB962C8B-B14F-4D97-AF65-F5344CB8AC3E}">
        <p14:creationId xmlns:p14="http://schemas.microsoft.com/office/powerpoint/2010/main" val="215637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7_Custom Layout">
    <p:bg>
      <p:bgPr>
        <a:solidFill>
          <a:schemeClr val="bg1"/>
        </a:solidFill>
        <a:effectLst/>
      </p:bgPr>
    </p:bg>
    <p:spTree>
      <p:nvGrpSpPr>
        <p:cNvPr id="1" name=""/>
        <p:cNvGrpSpPr/>
        <p:nvPr/>
      </p:nvGrpSpPr>
      <p:grpSpPr>
        <a:xfrm>
          <a:off x="0" y="0"/>
          <a:ext cx="0" cy="0"/>
          <a:chOff x="0" y="0"/>
          <a:chExt cx="0" cy="0"/>
        </a:xfrm>
      </p:grpSpPr>
      <p:sp>
        <p:nvSpPr>
          <p:cNvPr id="6" name="Marcador de texto 7">
            <a:extLst>
              <a:ext uri="{FF2B5EF4-FFF2-40B4-BE49-F238E27FC236}">
                <a16:creationId xmlns:a16="http://schemas.microsoft.com/office/drawing/2014/main" id="{86ED319E-9559-4E57-AE2D-EF7B5728BBAA}"/>
              </a:ext>
            </a:extLst>
          </p:cNvPr>
          <p:cNvSpPr>
            <a:spLocks noGrp="1"/>
          </p:cNvSpPr>
          <p:nvPr>
            <p:ph type="body" sz="quarter" idx="38" hasCustomPrompt="1"/>
          </p:nvPr>
        </p:nvSpPr>
        <p:spPr>
          <a:xfrm>
            <a:off x="1142999" y="1691640"/>
            <a:ext cx="4419601" cy="57539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TITLE HERE </a:t>
            </a:r>
          </a:p>
        </p:txBody>
      </p:sp>
      <p:sp>
        <p:nvSpPr>
          <p:cNvPr id="7" name="Text Placeholder 2">
            <a:extLst>
              <a:ext uri="{FF2B5EF4-FFF2-40B4-BE49-F238E27FC236}">
                <a16:creationId xmlns:a16="http://schemas.microsoft.com/office/drawing/2014/main" id="{C93C30A9-0B2F-4E48-856F-E8A193776586}"/>
              </a:ext>
            </a:extLst>
          </p:cNvPr>
          <p:cNvSpPr>
            <a:spLocks noGrp="1"/>
          </p:cNvSpPr>
          <p:nvPr>
            <p:ph type="body" sz="quarter" idx="39" hasCustomPrompt="1"/>
          </p:nvPr>
        </p:nvSpPr>
        <p:spPr>
          <a:xfrm>
            <a:off x="1142994" y="2599546"/>
            <a:ext cx="4419605" cy="304800"/>
          </a:xfrm>
          <a:prstGeom prst="rect">
            <a:avLst/>
          </a:prstGeom>
        </p:spPr>
        <p:txBody>
          <a:bodyPr lIns="0" tIns="0" rIns="0" bIns="0" anchor="ctr" anchorCtr="0"/>
          <a:lstStyle>
            <a:lvl1pPr marL="0" indent="0" algn="l">
              <a:buNone/>
              <a:defRPr sz="1800">
                <a:solidFill>
                  <a:schemeClr val="accent4"/>
                </a:solidFill>
                <a:latin typeface="+mj-lt"/>
              </a:defRPr>
            </a:lvl1pPr>
          </a:lstStyle>
          <a:p>
            <a:pPr lvl="0"/>
            <a:r>
              <a:rPr lang="en-US" noProof="0" dirty="0"/>
              <a:t>Add your subtitle here</a:t>
            </a:r>
          </a:p>
        </p:txBody>
      </p:sp>
      <p:sp>
        <p:nvSpPr>
          <p:cNvPr id="10" name="Text Placeholder 2">
            <a:extLst>
              <a:ext uri="{FF2B5EF4-FFF2-40B4-BE49-F238E27FC236}">
                <a16:creationId xmlns:a16="http://schemas.microsoft.com/office/drawing/2014/main" id="{561E2D48-18FA-4CD6-8A14-3627F9F32B56}"/>
              </a:ext>
            </a:extLst>
          </p:cNvPr>
          <p:cNvSpPr>
            <a:spLocks noGrp="1"/>
          </p:cNvSpPr>
          <p:nvPr>
            <p:ph type="body" sz="quarter" idx="41" hasCustomPrompt="1"/>
          </p:nvPr>
        </p:nvSpPr>
        <p:spPr>
          <a:xfrm>
            <a:off x="1142994" y="3063241"/>
            <a:ext cx="4419605" cy="1676400"/>
          </a:xfrm>
          <a:prstGeom prst="rect">
            <a:avLst/>
          </a:prstGeom>
        </p:spPr>
        <p:txBody>
          <a:bodyPr lIns="0" tIns="0" rIns="0" bIns="0" anchor="t" anchorCtr="0"/>
          <a:lstStyle>
            <a:lvl1pPr marL="0" indent="0" algn="l">
              <a:lnSpc>
                <a:spcPct val="150000"/>
              </a:lnSpc>
              <a:buNone/>
              <a:defRPr sz="1400">
                <a:solidFill>
                  <a:schemeClr val="tx1">
                    <a:lumMod val="50000"/>
                    <a:lumOff val="50000"/>
                  </a:schemeClr>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endParaRPr lang="es-ES" dirty="0"/>
          </a:p>
        </p:txBody>
      </p:sp>
      <p:sp>
        <p:nvSpPr>
          <p:cNvPr id="8" name="Picture Placeholder 2">
            <a:extLst>
              <a:ext uri="{FF2B5EF4-FFF2-40B4-BE49-F238E27FC236}">
                <a16:creationId xmlns:a16="http://schemas.microsoft.com/office/drawing/2014/main" id="{F038E60B-7CD8-42DD-B9A6-A332BF88B5A9}"/>
              </a:ext>
            </a:extLst>
          </p:cNvPr>
          <p:cNvSpPr>
            <a:spLocks noGrp="1"/>
          </p:cNvSpPr>
          <p:nvPr>
            <p:ph type="pic" sz="quarter" idx="40"/>
          </p:nvPr>
        </p:nvSpPr>
        <p:spPr>
          <a:xfrm>
            <a:off x="6096000" y="876302"/>
            <a:ext cx="4319527" cy="4373878"/>
          </a:xfrm>
          <a:prstGeom prst="flowChartConnector">
            <a:avLst/>
          </a:prstGeom>
        </p:spPr>
        <p:txBody>
          <a:bodyPr/>
          <a:lstStyle>
            <a:lvl1pPr>
              <a:defRPr>
                <a:latin typeface="Nian_Semi Bold" panose="01000500000000020002" pitchFamily="2" charset="-78"/>
              </a:defRPr>
            </a:lvl1pPr>
          </a:lstStyle>
          <a:p>
            <a:endParaRPr lang="en-US" dirty="0"/>
          </a:p>
        </p:txBody>
      </p:sp>
    </p:spTree>
    <p:extLst>
      <p:ext uri="{BB962C8B-B14F-4D97-AF65-F5344CB8AC3E}">
        <p14:creationId xmlns:p14="http://schemas.microsoft.com/office/powerpoint/2010/main" val="220455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bg1"/>
        </a:solidFill>
        <a:effectLst/>
      </p:bgPr>
    </p:bg>
    <p:spTree>
      <p:nvGrpSpPr>
        <p:cNvPr id="1" name=""/>
        <p:cNvGrpSpPr/>
        <p:nvPr/>
      </p:nvGrpSpPr>
      <p:grpSpPr>
        <a:xfrm>
          <a:off x="0" y="0"/>
          <a:ext cx="0" cy="0"/>
          <a:chOff x="0" y="0"/>
          <a:chExt cx="0" cy="0"/>
        </a:xfrm>
      </p:grpSpPr>
      <p:sp>
        <p:nvSpPr>
          <p:cNvPr id="10" name="Marcador de texto 7">
            <a:extLst>
              <a:ext uri="{FF2B5EF4-FFF2-40B4-BE49-F238E27FC236}">
                <a16:creationId xmlns:a16="http://schemas.microsoft.com/office/drawing/2014/main" id="{B0C2C1B2-0EB4-4221-B2BF-4B609921C383}"/>
              </a:ext>
            </a:extLst>
          </p:cNvPr>
          <p:cNvSpPr>
            <a:spLocks noGrp="1"/>
          </p:cNvSpPr>
          <p:nvPr>
            <p:ph type="body" sz="quarter" idx="38" hasCustomPrompt="1"/>
          </p:nvPr>
        </p:nvSpPr>
        <p:spPr>
          <a:xfrm>
            <a:off x="4114804" y="698090"/>
            <a:ext cx="3962396" cy="575391"/>
          </a:xfrm>
          <a:prstGeom prst="rect">
            <a:avLst/>
          </a:prstGeom>
          <a:noFill/>
        </p:spPr>
        <p:txBody>
          <a:bodyPr vert="horz" wrap="none" lIns="0" tIns="0" rIns="0" bIns="0" anchor="ctr" anchorCtr="0">
            <a:noAutofit/>
          </a:bodyPr>
          <a:lstStyle>
            <a:lvl1pPr marL="0" indent="0" algn="ctr">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TITLE HERE </a:t>
            </a:r>
          </a:p>
        </p:txBody>
      </p:sp>
      <p:sp>
        <p:nvSpPr>
          <p:cNvPr id="11" name="Text Placeholder 2">
            <a:extLst>
              <a:ext uri="{FF2B5EF4-FFF2-40B4-BE49-F238E27FC236}">
                <a16:creationId xmlns:a16="http://schemas.microsoft.com/office/drawing/2014/main" id="{92F062FC-FB0C-4718-9FF4-8EB691447A30}"/>
              </a:ext>
            </a:extLst>
          </p:cNvPr>
          <p:cNvSpPr>
            <a:spLocks noGrp="1"/>
          </p:cNvSpPr>
          <p:nvPr>
            <p:ph type="body" sz="quarter" idx="45" hasCustomPrompt="1"/>
          </p:nvPr>
        </p:nvSpPr>
        <p:spPr>
          <a:xfrm>
            <a:off x="4114804" y="1453596"/>
            <a:ext cx="3962400" cy="304800"/>
          </a:xfrm>
          <a:prstGeom prst="rect">
            <a:avLst/>
          </a:prstGeom>
        </p:spPr>
        <p:txBody>
          <a:bodyPr lIns="0" tIns="0" rIns="0" bIns="0" anchor="ctr" anchorCtr="0"/>
          <a:lstStyle>
            <a:lvl1pPr marL="0" indent="0" algn="ctr">
              <a:buNone/>
              <a:defRPr sz="1800">
                <a:solidFill>
                  <a:schemeClr val="accent4"/>
                </a:solidFill>
                <a:latin typeface="+mj-lt"/>
              </a:defRPr>
            </a:lvl1pPr>
          </a:lstStyle>
          <a:p>
            <a:pPr lvl="0"/>
            <a:r>
              <a:rPr lang="en-US" noProof="0" dirty="0"/>
              <a:t>Add your subtitle here</a:t>
            </a:r>
          </a:p>
        </p:txBody>
      </p:sp>
    </p:spTree>
    <p:extLst>
      <p:ext uri="{BB962C8B-B14F-4D97-AF65-F5344CB8AC3E}">
        <p14:creationId xmlns:p14="http://schemas.microsoft.com/office/powerpoint/2010/main" val="371599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solidFill>
        <a:effectLst/>
      </p:bgPr>
    </p:bg>
    <p:spTree>
      <p:nvGrpSpPr>
        <p:cNvPr id="1" name=""/>
        <p:cNvGrpSpPr/>
        <p:nvPr/>
      </p:nvGrpSpPr>
      <p:grpSpPr>
        <a:xfrm>
          <a:off x="0" y="0"/>
          <a:ext cx="0" cy="0"/>
          <a:chOff x="0" y="0"/>
          <a:chExt cx="0" cy="0"/>
        </a:xfrm>
      </p:grpSpPr>
      <p:sp>
        <p:nvSpPr>
          <p:cNvPr id="14" name="Marcador de texto 7">
            <a:extLst>
              <a:ext uri="{FF2B5EF4-FFF2-40B4-BE49-F238E27FC236}">
                <a16:creationId xmlns:a16="http://schemas.microsoft.com/office/drawing/2014/main" id="{41099BC9-EF5B-4294-B67D-BF7FEB6323DA}"/>
              </a:ext>
            </a:extLst>
          </p:cNvPr>
          <p:cNvSpPr>
            <a:spLocks noGrp="1"/>
          </p:cNvSpPr>
          <p:nvPr>
            <p:ph type="body" sz="quarter" idx="38" hasCustomPrompt="1"/>
          </p:nvPr>
        </p:nvSpPr>
        <p:spPr>
          <a:xfrm>
            <a:off x="838200" y="1752600"/>
            <a:ext cx="3962396" cy="57539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TITLE HERE </a:t>
            </a:r>
          </a:p>
        </p:txBody>
      </p:sp>
      <p:sp>
        <p:nvSpPr>
          <p:cNvPr id="15" name="Text Placeholder 2">
            <a:extLst>
              <a:ext uri="{FF2B5EF4-FFF2-40B4-BE49-F238E27FC236}">
                <a16:creationId xmlns:a16="http://schemas.microsoft.com/office/drawing/2014/main" id="{35D29F7D-1DBD-439B-BB1E-5F5F87E70AA3}"/>
              </a:ext>
            </a:extLst>
          </p:cNvPr>
          <p:cNvSpPr>
            <a:spLocks noGrp="1"/>
          </p:cNvSpPr>
          <p:nvPr>
            <p:ph type="body" sz="quarter" idx="39" hasCustomPrompt="1"/>
          </p:nvPr>
        </p:nvSpPr>
        <p:spPr>
          <a:xfrm>
            <a:off x="838195" y="2660506"/>
            <a:ext cx="3962400" cy="304800"/>
          </a:xfrm>
          <a:prstGeom prst="rect">
            <a:avLst/>
          </a:prstGeom>
        </p:spPr>
        <p:txBody>
          <a:bodyPr lIns="0" tIns="0" rIns="0" bIns="0" anchor="ctr" anchorCtr="0"/>
          <a:lstStyle>
            <a:lvl1pPr marL="0" indent="0" algn="l">
              <a:buNone/>
              <a:defRPr sz="1800">
                <a:solidFill>
                  <a:schemeClr val="accent4"/>
                </a:solidFill>
                <a:latin typeface="+mj-lt"/>
              </a:defRPr>
            </a:lvl1pPr>
          </a:lstStyle>
          <a:p>
            <a:pPr lvl="0"/>
            <a:r>
              <a:rPr lang="en-US" noProof="0" dirty="0"/>
              <a:t>Add your subtitle here</a:t>
            </a:r>
          </a:p>
        </p:txBody>
      </p:sp>
      <p:sp>
        <p:nvSpPr>
          <p:cNvPr id="16" name="Text Placeholder 2">
            <a:extLst>
              <a:ext uri="{FF2B5EF4-FFF2-40B4-BE49-F238E27FC236}">
                <a16:creationId xmlns:a16="http://schemas.microsoft.com/office/drawing/2014/main" id="{1BFBB802-6E1E-4947-832D-CD280E908844}"/>
              </a:ext>
            </a:extLst>
          </p:cNvPr>
          <p:cNvSpPr>
            <a:spLocks noGrp="1"/>
          </p:cNvSpPr>
          <p:nvPr>
            <p:ph type="body" sz="quarter" idx="41" hasCustomPrompt="1"/>
          </p:nvPr>
        </p:nvSpPr>
        <p:spPr>
          <a:xfrm>
            <a:off x="838195" y="3124201"/>
            <a:ext cx="3962400" cy="1676400"/>
          </a:xfrm>
          <a:prstGeom prst="rect">
            <a:avLst/>
          </a:prstGeom>
        </p:spPr>
        <p:txBody>
          <a:bodyPr lIns="0" tIns="0" rIns="0" bIns="0" anchor="t" anchorCtr="0"/>
          <a:lstStyle>
            <a:lvl1pPr marL="0" indent="0" algn="l">
              <a:lnSpc>
                <a:spcPct val="150000"/>
              </a:lnSpc>
              <a:buNone/>
              <a:defRPr sz="1400">
                <a:solidFill>
                  <a:schemeClr val="tx1">
                    <a:lumMod val="50000"/>
                    <a:lumOff val="50000"/>
                  </a:schemeClr>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endParaRPr lang="es-ES" dirty="0"/>
          </a:p>
        </p:txBody>
      </p:sp>
    </p:spTree>
    <p:extLst>
      <p:ext uri="{BB962C8B-B14F-4D97-AF65-F5344CB8AC3E}">
        <p14:creationId xmlns:p14="http://schemas.microsoft.com/office/powerpoint/2010/main" val="195563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5_Custom Layout">
    <p:bg>
      <p:bgPr>
        <a:solidFill>
          <a:schemeClr val="bg1"/>
        </a:solidFill>
        <a:effectLst/>
      </p:bgPr>
    </p:bg>
    <p:spTree>
      <p:nvGrpSpPr>
        <p:cNvPr id="1" name=""/>
        <p:cNvGrpSpPr/>
        <p:nvPr/>
      </p:nvGrpSpPr>
      <p:grpSpPr>
        <a:xfrm>
          <a:off x="0" y="0"/>
          <a:ext cx="0" cy="0"/>
          <a:chOff x="0" y="0"/>
          <a:chExt cx="0" cy="0"/>
        </a:xfrm>
      </p:grpSpPr>
      <p:sp>
        <p:nvSpPr>
          <p:cNvPr id="14" name="Marcador de texto 7">
            <a:extLst>
              <a:ext uri="{FF2B5EF4-FFF2-40B4-BE49-F238E27FC236}">
                <a16:creationId xmlns:a16="http://schemas.microsoft.com/office/drawing/2014/main" id="{41099BC9-EF5B-4294-B67D-BF7FEB6323DA}"/>
              </a:ext>
            </a:extLst>
          </p:cNvPr>
          <p:cNvSpPr>
            <a:spLocks noGrp="1"/>
          </p:cNvSpPr>
          <p:nvPr>
            <p:ph type="body" sz="quarter" idx="38" hasCustomPrompt="1"/>
          </p:nvPr>
        </p:nvSpPr>
        <p:spPr>
          <a:xfrm>
            <a:off x="762000" y="838200"/>
            <a:ext cx="4495800" cy="57539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TITLE HERE </a:t>
            </a:r>
          </a:p>
        </p:txBody>
      </p:sp>
      <p:sp>
        <p:nvSpPr>
          <p:cNvPr id="15" name="Text Placeholder 2">
            <a:extLst>
              <a:ext uri="{FF2B5EF4-FFF2-40B4-BE49-F238E27FC236}">
                <a16:creationId xmlns:a16="http://schemas.microsoft.com/office/drawing/2014/main" id="{35D29F7D-1DBD-439B-BB1E-5F5F87E70AA3}"/>
              </a:ext>
            </a:extLst>
          </p:cNvPr>
          <p:cNvSpPr>
            <a:spLocks noGrp="1"/>
          </p:cNvSpPr>
          <p:nvPr>
            <p:ph type="body" sz="quarter" idx="39" hasCustomPrompt="1"/>
          </p:nvPr>
        </p:nvSpPr>
        <p:spPr>
          <a:xfrm>
            <a:off x="761994" y="1648172"/>
            <a:ext cx="4495805" cy="304800"/>
          </a:xfrm>
          <a:prstGeom prst="rect">
            <a:avLst/>
          </a:prstGeom>
        </p:spPr>
        <p:txBody>
          <a:bodyPr lIns="0" tIns="0" rIns="0" bIns="0" anchor="ctr" anchorCtr="0"/>
          <a:lstStyle>
            <a:lvl1pPr marL="0" indent="0" algn="l">
              <a:buNone/>
              <a:defRPr sz="1800">
                <a:solidFill>
                  <a:schemeClr val="accent4"/>
                </a:solidFill>
                <a:latin typeface="+mj-lt"/>
              </a:defRPr>
            </a:lvl1pPr>
          </a:lstStyle>
          <a:p>
            <a:pPr lvl="0"/>
            <a:r>
              <a:rPr lang="en-US" noProof="0" dirty="0"/>
              <a:t>Add your subtitle here</a:t>
            </a:r>
          </a:p>
        </p:txBody>
      </p:sp>
      <p:sp>
        <p:nvSpPr>
          <p:cNvPr id="16" name="Text Placeholder 2">
            <a:extLst>
              <a:ext uri="{FF2B5EF4-FFF2-40B4-BE49-F238E27FC236}">
                <a16:creationId xmlns:a16="http://schemas.microsoft.com/office/drawing/2014/main" id="{1BFBB802-6E1E-4947-832D-CD280E908844}"/>
              </a:ext>
            </a:extLst>
          </p:cNvPr>
          <p:cNvSpPr>
            <a:spLocks noGrp="1"/>
          </p:cNvSpPr>
          <p:nvPr>
            <p:ph type="body" sz="quarter" idx="41" hasCustomPrompt="1"/>
          </p:nvPr>
        </p:nvSpPr>
        <p:spPr>
          <a:xfrm>
            <a:off x="761994" y="2111867"/>
            <a:ext cx="4495805" cy="1676400"/>
          </a:xfrm>
          <a:prstGeom prst="rect">
            <a:avLst/>
          </a:prstGeom>
        </p:spPr>
        <p:txBody>
          <a:bodyPr lIns="0" tIns="0" rIns="0" bIns="0" anchor="t" anchorCtr="0"/>
          <a:lstStyle>
            <a:lvl1pPr marL="0" indent="0" algn="l">
              <a:lnSpc>
                <a:spcPct val="150000"/>
              </a:lnSpc>
              <a:buNone/>
              <a:defRPr sz="1400">
                <a:solidFill>
                  <a:schemeClr val="tx1">
                    <a:lumMod val="50000"/>
                    <a:lumOff val="50000"/>
                  </a:schemeClr>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endParaRPr lang="es-ES" dirty="0"/>
          </a:p>
        </p:txBody>
      </p:sp>
    </p:spTree>
    <p:extLst>
      <p:ext uri="{BB962C8B-B14F-4D97-AF65-F5344CB8AC3E}">
        <p14:creationId xmlns:p14="http://schemas.microsoft.com/office/powerpoint/2010/main" val="257113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8_Custom Layout">
    <p:bg>
      <p:bgPr>
        <a:solidFill>
          <a:schemeClr val="bg1"/>
        </a:solidFill>
        <a:effectLst/>
      </p:bgPr>
    </p:bg>
    <p:spTree>
      <p:nvGrpSpPr>
        <p:cNvPr id="1" name=""/>
        <p:cNvGrpSpPr/>
        <p:nvPr/>
      </p:nvGrpSpPr>
      <p:grpSpPr>
        <a:xfrm>
          <a:off x="0" y="0"/>
          <a:ext cx="0" cy="0"/>
          <a:chOff x="0" y="0"/>
          <a:chExt cx="0" cy="0"/>
        </a:xfrm>
      </p:grpSpPr>
      <p:sp>
        <p:nvSpPr>
          <p:cNvPr id="14" name="Marcador de texto 7">
            <a:extLst>
              <a:ext uri="{FF2B5EF4-FFF2-40B4-BE49-F238E27FC236}">
                <a16:creationId xmlns:a16="http://schemas.microsoft.com/office/drawing/2014/main" id="{41099BC9-EF5B-4294-B67D-BF7FEB6323DA}"/>
              </a:ext>
            </a:extLst>
          </p:cNvPr>
          <p:cNvSpPr>
            <a:spLocks noGrp="1"/>
          </p:cNvSpPr>
          <p:nvPr>
            <p:ph type="body" sz="quarter" idx="38" hasCustomPrompt="1"/>
          </p:nvPr>
        </p:nvSpPr>
        <p:spPr>
          <a:xfrm>
            <a:off x="6934206" y="838200"/>
            <a:ext cx="4495800" cy="57539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TITLE HERE </a:t>
            </a:r>
          </a:p>
        </p:txBody>
      </p:sp>
      <p:sp>
        <p:nvSpPr>
          <p:cNvPr id="15" name="Text Placeholder 2">
            <a:extLst>
              <a:ext uri="{FF2B5EF4-FFF2-40B4-BE49-F238E27FC236}">
                <a16:creationId xmlns:a16="http://schemas.microsoft.com/office/drawing/2014/main" id="{35D29F7D-1DBD-439B-BB1E-5F5F87E70AA3}"/>
              </a:ext>
            </a:extLst>
          </p:cNvPr>
          <p:cNvSpPr>
            <a:spLocks noGrp="1"/>
          </p:cNvSpPr>
          <p:nvPr>
            <p:ph type="body" sz="quarter" idx="39" hasCustomPrompt="1"/>
          </p:nvPr>
        </p:nvSpPr>
        <p:spPr>
          <a:xfrm>
            <a:off x="6934200" y="1648172"/>
            <a:ext cx="4495805" cy="304800"/>
          </a:xfrm>
          <a:prstGeom prst="rect">
            <a:avLst/>
          </a:prstGeom>
        </p:spPr>
        <p:txBody>
          <a:bodyPr lIns="0" tIns="0" rIns="0" bIns="0" anchor="ctr" anchorCtr="0"/>
          <a:lstStyle>
            <a:lvl1pPr marL="0" indent="0" algn="l">
              <a:buNone/>
              <a:defRPr sz="1800">
                <a:solidFill>
                  <a:schemeClr val="accent4"/>
                </a:solidFill>
                <a:latin typeface="+mj-lt"/>
              </a:defRPr>
            </a:lvl1pPr>
          </a:lstStyle>
          <a:p>
            <a:pPr lvl="0"/>
            <a:r>
              <a:rPr lang="en-US" noProof="0" dirty="0"/>
              <a:t>Add your subtitle here</a:t>
            </a:r>
          </a:p>
        </p:txBody>
      </p:sp>
      <p:sp>
        <p:nvSpPr>
          <p:cNvPr id="16" name="Text Placeholder 2">
            <a:extLst>
              <a:ext uri="{FF2B5EF4-FFF2-40B4-BE49-F238E27FC236}">
                <a16:creationId xmlns:a16="http://schemas.microsoft.com/office/drawing/2014/main" id="{1BFBB802-6E1E-4947-832D-CD280E908844}"/>
              </a:ext>
            </a:extLst>
          </p:cNvPr>
          <p:cNvSpPr>
            <a:spLocks noGrp="1"/>
          </p:cNvSpPr>
          <p:nvPr>
            <p:ph type="body" sz="quarter" idx="41" hasCustomPrompt="1"/>
          </p:nvPr>
        </p:nvSpPr>
        <p:spPr>
          <a:xfrm>
            <a:off x="6934200" y="2111867"/>
            <a:ext cx="4495805" cy="1676400"/>
          </a:xfrm>
          <a:prstGeom prst="rect">
            <a:avLst/>
          </a:prstGeom>
        </p:spPr>
        <p:txBody>
          <a:bodyPr lIns="0" tIns="0" rIns="0" bIns="0" anchor="t" anchorCtr="0"/>
          <a:lstStyle>
            <a:lvl1pPr marL="0" indent="0" algn="l">
              <a:lnSpc>
                <a:spcPct val="150000"/>
              </a:lnSpc>
              <a:buNone/>
              <a:defRPr sz="1400">
                <a:solidFill>
                  <a:schemeClr val="tx1">
                    <a:lumMod val="50000"/>
                    <a:lumOff val="50000"/>
                  </a:schemeClr>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endParaRPr lang="es-ES" dirty="0"/>
          </a:p>
        </p:txBody>
      </p:sp>
    </p:spTree>
    <p:extLst>
      <p:ext uri="{BB962C8B-B14F-4D97-AF65-F5344CB8AC3E}">
        <p14:creationId xmlns:p14="http://schemas.microsoft.com/office/powerpoint/2010/main" val="369059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141538-491C-464F-A4CC-7F6DA0F8C332}"/>
              </a:ext>
            </a:extLst>
          </p:cNvPr>
          <p:cNvSpPr>
            <a:spLocks noGrp="1"/>
          </p:cNvSpPr>
          <p:nvPr>
            <p:ph type="pic" sz="quarter" idx="37"/>
          </p:nvPr>
        </p:nvSpPr>
        <p:spPr>
          <a:xfrm>
            <a:off x="2743200" y="-88899"/>
            <a:ext cx="4495800" cy="6985000"/>
          </a:xfrm>
          <a:prstGeom prst="rect">
            <a:avLst/>
          </a:prstGeom>
        </p:spPr>
        <p:txBody>
          <a:bodyPr/>
          <a:lstStyle>
            <a:lvl1pPr>
              <a:defRPr>
                <a:latin typeface="Nian_Semi Bold" panose="01000500000000020002" pitchFamily="2" charset="-78"/>
              </a:defRPr>
            </a:lvl1pPr>
          </a:lstStyle>
          <a:p>
            <a:r>
              <a:rPr lang="en-US" dirty="0"/>
              <a:t>Click icon to add picture</a:t>
            </a:r>
            <a:endParaRPr lang="es-ES" dirty="0"/>
          </a:p>
        </p:txBody>
      </p:sp>
      <p:sp>
        <p:nvSpPr>
          <p:cNvPr id="11" name="Marcador de texto 7">
            <a:extLst>
              <a:ext uri="{FF2B5EF4-FFF2-40B4-BE49-F238E27FC236}">
                <a16:creationId xmlns:a16="http://schemas.microsoft.com/office/drawing/2014/main" id="{380E99B7-DAEC-4786-89CD-C31968C49D64}"/>
              </a:ext>
            </a:extLst>
          </p:cNvPr>
          <p:cNvSpPr>
            <a:spLocks noGrp="1"/>
          </p:cNvSpPr>
          <p:nvPr>
            <p:ph type="body" sz="quarter" idx="38" hasCustomPrompt="1"/>
          </p:nvPr>
        </p:nvSpPr>
        <p:spPr>
          <a:xfrm rot="16200000">
            <a:off x="-2004511" y="2766512"/>
            <a:ext cx="6858003" cy="1477380"/>
          </a:xfrm>
          <a:prstGeom prst="rect">
            <a:avLst/>
          </a:prstGeom>
          <a:noFill/>
        </p:spPr>
        <p:txBody>
          <a:bodyPr vert="horz" wrap="none" lIns="0" tIns="0" rIns="0" bIns="0" anchor="ctr" anchorCtr="0">
            <a:noAutofit/>
          </a:bodyPr>
          <a:lstStyle>
            <a:lvl1pPr marL="0" indent="0" algn="l">
              <a:lnSpc>
                <a:spcPct val="100000"/>
              </a:lnSpc>
              <a:buNone/>
              <a:defRPr sz="8000" b="0" i="0" baseline="0">
                <a:solidFill>
                  <a:schemeClr val="accent3"/>
                </a:solidFill>
                <a:latin typeface="+mj-lt"/>
                <a:ea typeface="Roboto" pitchFamily="2" charset="0"/>
                <a:cs typeface="Lato Black" charset="0"/>
              </a:defRPr>
            </a:lvl1pPr>
          </a:lstStyle>
          <a:p>
            <a:pPr lvl="0"/>
            <a:r>
              <a:rPr lang="en-US" noProof="0" dirty="0"/>
              <a:t>Subtitle here</a:t>
            </a:r>
          </a:p>
        </p:txBody>
      </p:sp>
    </p:spTree>
    <p:extLst>
      <p:ext uri="{BB962C8B-B14F-4D97-AF65-F5344CB8AC3E}">
        <p14:creationId xmlns:p14="http://schemas.microsoft.com/office/powerpoint/2010/main" val="135614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3_Custom Layout">
    <p:bg>
      <p:bgPr>
        <a:solidFill>
          <a:schemeClr val="bg1"/>
        </a:solidFill>
        <a:effectLst/>
      </p:bgPr>
    </p:bg>
    <p:spTree>
      <p:nvGrpSpPr>
        <p:cNvPr id="1" name=""/>
        <p:cNvGrpSpPr/>
        <p:nvPr/>
      </p:nvGrpSpPr>
      <p:grpSpPr>
        <a:xfrm>
          <a:off x="0" y="0"/>
          <a:ext cx="0" cy="0"/>
          <a:chOff x="0" y="0"/>
          <a:chExt cx="0" cy="0"/>
        </a:xfrm>
      </p:grpSpPr>
      <p:sp>
        <p:nvSpPr>
          <p:cNvPr id="14" name="Marcador de texto 7">
            <a:extLst>
              <a:ext uri="{FF2B5EF4-FFF2-40B4-BE49-F238E27FC236}">
                <a16:creationId xmlns:a16="http://schemas.microsoft.com/office/drawing/2014/main" id="{41099BC9-EF5B-4294-B67D-BF7FEB6323DA}"/>
              </a:ext>
            </a:extLst>
          </p:cNvPr>
          <p:cNvSpPr>
            <a:spLocks noGrp="1"/>
          </p:cNvSpPr>
          <p:nvPr>
            <p:ph type="body" sz="quarter" idx="38" hasCustomPrompt="1"/>
          </p:nvPr>
        </p:nvSpPr>
        <p:spPr>
          <a:xfrm>
            <a:off x="838195" y="990600"/>
            <a:ext cx="3962396" cy="57539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TITLE HERE </a:t>
            </a:r>
          </a:p>
        </p:txBody>
      </p:sp>
      <p:sp>
        <p:nvSpPr>
          <p:cNvPr id="12" name="Picture Placeholder 2">
            <a:extLst>
              <a:ext uri="{FF2B5EF4-FFF2-40B4-BE49-F238E27FC236}">
                <a16:creationId xmlns:a16="http://schemas.microsoft.com/office/drawing/2014/main" id="{BE09902F-9A1D-44AF-92FE-AA4B6A528BD3}"/>
              </a:ext>
            </a:extLst>
          </p:cNvPr>
          <p:cNvSpPr>
            <a:spLocks noGrp="1"/>
          </p:cNvSpPr>
          <p:nvPr>
            <p:ph type="pic" sz="quarter" idx="39"/>
          </p:nvPr>
        </p:nvSpPr>
        <p:spPr>
          <a:xfrm>
            <a:off x="1740376" y="2286000"/>
            <a:ext cx="1757363" cy="1739528"/>
          </a:xfrm>
          <a:prstGeom prst="flowChartConnector">
            <a:avLst/>
          </a:prstGeom>
        </p:spPr>
        <p:txBody>
          <a:bodyPr/>
          <a:lstStyle>
            <a:lvl1pPr>
              <a:defRPr sz="1200">
                <a:latin typeface="Nian_Semi Bold" panose="01000500000000020002" pitchFamily="2" charset="-78"/>
              </a:defRPr>
            </a:lvl1pPr>
          </a:lstStyle>
          <a:p>
            <a:endParaRPr lang="en-US" dirty="0"/>
          </a:p>
        </p:txBody>
      </p:sp>
      <p:sp>
        <p:nvSpPr>
          <p:cNvPr id="13" name="Picture Placeholder 2">
            <a:extLst>
              <a:ext uri="{FF2B5EF4-FFF2-40B4-BE49-F238E27FC236}">
                <a16:creationId xmlns:a16="http://schemas.microsoft.com/office/drawing/2014/main" id="{6EE7082F-444C-4A4A-B817-C63DE5D7C117}"/>
              </a:ext>
            </a:extLst>
          </p:cNvPr>
          <p:cNvSpPr>
            <a:spLocks noGrp="1"/>
          </p:cNvSpPr>
          <p:nvPr>
            <p:ph type="pic" sz="quarter" idx="40"/>
          </p:nvPr>
        </p:nvSpPr>
        <p:spPr>
          <a:xfrm>
            <a:off x="5250338" y="2310380"/>
            <a:ext cx="1757363" cy="1739528"/>
          </a:xfrm>
          <a:prstGeom prst="flowChartConnector">
            <a:avLst/>
          </a:prstGeom>
        </p:spPr>
        <p:txBody>
          <a:bodyPr/>
          <a:lstStyle>
            <a:lvl1pPr>
              <a:defRPr sz="1200">
                <a:latin typeface="Nian_Semi Bold" panose="01000500000000020002" pitchFamily="2" charset="-78"/>
              </a:defRPr>
            </a:lvl1pPr>
          </a:lstStyle>
          <a:p>
            <a:endParaRPr lang="en-US" dirty="0"/>
          </a:p>
        </p:txBody>
      </p:sp>
      <p:sp>
        <p:nvSpPr>
          <p:cNvPr id="17" name="Picture Placeholder 2">
            <a:extLst>
              <a:ext uri="{FF2B5EF4-FFF2-40B4-BE49-F238E27FC236}">
                <a16:creationId xmlns:a16="http://schemas.microsoft.com/office/drawing/2014/main" id="{FB026591-AA14-40D4-93D7-79CB0DFA7C72}"/>
              </a:ext>
            </a:extLst>
          </p:cNvPr>
          <p:cNvSpPr>
            <a:spLocks noGrp="1"/>
          </p:cNvSpPr>
          <p:nvPr>
            <p:ph type="pic" sz="quarter" idx="41"/>
          </p:nvPr>
        </p:nvSpPr>
        <p:spPr>
          <a:xfrm>
            <a:off x="8986837" y="2286965"/>
            <a:ext cx="1757363" cy="1739528"/>
          </a:xfrm>
          <a:prstGeom prst="flowChartConnector">
            <a:avLst/>
          </a:prstGeom>
        </p:spPr>
        <p:txBody>
          <a:bodyPr/>
          <a:lstStyle>
            <a:lvl1pPr>
              <a:defRPr sz="1200">
                <a:latin typeface="Nian_Semi Bold" panose="01000500000000020002" pitchFamily="2" charset="-78"/>
              </a:defRPr>
            </a:lvl1pPr>
          </a:lstStyle>
          <a:p>
            <a:endParaRPr lang="en-US" dirty="0"/>
          </a:p>
        </p:txBody>
      </p:sp>
    </p:spTree>
    <p:extLst>
      <p:ext uri="{BB962C8B-B14F-4D97-AF65-F5344CB8AC3E}">
        <p14:creationId xmlns:p14="http://schemas.microsoft.com/office/powerpoint/2010/main" val="322830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37BF-91A7-8352-0936-B11ADB8A74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EE99D2-C73E-7C8B-854A-24A3AE242C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B76ADC-2339-8A14-492C-F7CF2DB408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EF9319-210F-8AE2-7B8D-7C0F5421B568}"/>
              </a:ext>
            </a:extLst>
          </p:cNvPr>
          <p:cNvSpPr>
            <a:spLocks noGrp="1"/>
          </p:cNvSpPr>
          <p:nvPr>
            <p:ph type="dt" sz="half" idx="10"/>
          </p:nvPr>
        </p:nvSpPr>
        <p:spPr/>
        <p:txBody>
          <a:bodyPr/>
          <a:lstStyle/>
          <a:p>
            <a:fld id="{72013830-BADB-4C66-85C5-6126913FCA3A}" type="datetimeFigureOut">
              <a:rPr lang="en-US" smtClean="0"/>
              <a:t>7/5/2024</a:t>
            </a:fld>
            <a:endParaRPr lang="en-US"/>
          </a:p>
        </p:txBody>
      </p:sp>
      <p:sp>
        <p:nvSpPr>
          <p:cNvPr id="6" name="Footer Placeholder 5">
            <a:extLst>
              <a:ext uri="{FF2B5EF4-FFF2-40B4-BE49-F238E27FC236}">
                <a16:creationId xmlns:a16="http://schemas.microsoft.com/office/drawing/2014/main" id="{0D053FBD-630F-4D6A-97CC-A1B5292C2D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D5014D-9DC3-5A3A-B885-423C8F48BE0D}"/>
              </a:ext>
            </a:extLst>
          </p:cNvPr>
          <p:cNvSpPr>
            <a:spLocks noGrp="1"/>
          </p:cNvSpPr>
          <p:nvPr>
            <p:ph type="sldNum" sz="quarter" idx="12"/>
          </p:nvPr>
        </p:nvSpPr>
        <p:spPr/>
        <p:txBody>
          <a:bodyPr/>
          <a:lstStyle/>
          <a:p>
            <a:fld id="{F62D58EC-7BE0-4E73-BA88-B927FF9792F5}" type="slidenum">
              <a:rPr lang="en-US" smtClean="0"/>
              <a:t>‹#›</a:t>
            </a:fld>
            <a:endParaRPr lang="en-US"/>
          </a:p>
        </p:txBody>
      </p:sp>
    </p:spTree>
    <p:extLst>
      <p:ext uri="{BB962C8B-B14F-4D97-AF65-F5344CB8AC3E}">
        <p14:creationId xmlns:p14="http://schemas.microsoft.com/office/powerpoint/2010/main" val="4193548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4_Custom Layout">
    <p:bg>
      <p:bgPr>
        <a:solidFill>
          <a:schemeClr val="bg1"/>
        </a:solidFill>
        <a:effectLst/>
      </p:bgPr>
    </p:bg>
    <p:spTree>
      <p:nvGrpSpPr>
        <p:cNvPr id="1" name=""/>
        <p:cNvGrpSpPr/>
        <p:nvPr/>
      </p:nvGrpSpPr>
      <p:grpSpPr>
        <a:xfrm>
          <a:off x="0" y="0"/>
          <a:ext cx="0" cy="0"/>
          <a:chOff x="0" y="0"/>
          <a:chExt cx="0" cy="0"/>
        </a:xfrm>
      </p:grpSpPr>
      <p:sp>
        <p:nvSpPr>
          <p:cNvPr id="14" name="Marcador de texto 7">
            <a:extLst>
              <a:ext uri="{FF2B5EF4-FFF2-40B4-BE49-F238E27FC236}">
                <a16:creationId xmlns:a16="http://schemas.microsoft.com/office/drawing/2014/main" id="{41099BC9-EF5B-4294-B67D-BF7FEB6323DA}"/>
              </a:ext>
            </a:extLst>
          </p:cNvPr>
          <p:cNvSpPr>
            <a:spLocks noGrp="1"/>
          </p:cNvSpPr>
          <p:nvPr>
            <p:ph type="body" sz="quarter" idx="38" hasCustomPrompt="1"/>
          </p:nvPr>
        </p:nvSpPr>
        <p:spPr>
          <a:xfrm>
            <a:off x="4114802" y="702904"/>
            <a:ext cx="3962396" cy="575391"/>
          </a:xfrm>
          <a:prstGeom prst="rect">
            <a:avLst/>
          </a:prstGeom>
          <a:noFill/>
        </p:spPr>
        <p:txBody>
          <a:bodyPr vert="horz" wrap="none" lIns="0" tIns="0" rIns="0" bIns="0" anchor="ctr" anchorCtr="0">
            <a:noAutofit/>
          </a:bodyPr>
          <a:lstStyle>
            <a:lvl1pPr marL="0" indent="0" algn="ctr">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TITLE HERE </a:t>
            </a:r>
          </a:p>
        </p:txBody>
      </p:sp>
      <p:sp>
        <p:nvSpPr>
          <p:cNvPr id="12" name="Picture Placeholder 2">
            <a:extLst>
              <a:ext uri="{FF2B5EF4-FFF2-40B4-BE49-F238E27FC236}">
                <a16:creationId xmlns:a16="http://schemas.microsoft.com/office/drawing/2014/main" id="{BE09902F-9A1D-44AF-92FE-AA4B6A528BD3}"/>
              </a:ext>
            </a:extLst>
          </p:cNvPr>
          <p:cNvSpPr>
            <a:spLocks noGrp="1"/>
          </p:cNvSpPr>
          <p:nvPr>
            <p:ph type="pic" sz="quarter" idx="39"/>
          </p:nvPr>
        </p:nvSpPr>
        <p:spPr>
          <a:xfrm>
            <a:off x="1217051" y="1993306"/>
            <a:ext cx="1450413" cy="1435693"/>
          </a:xfrm>
          <a:prstGeom prst="flowChartConnector">
            <a:avLst/>
          </a:prstGeom>
        </p:spPr>
        <p:txBody>
          <a:bodyPr/>
          <a:lstStyle>
            <a:lvl1pPr>
              <a:defRPr sz="1200">
                <a:latin typeface="Nian_Semi Bold" panose="01000500000000020002" pitchFamily="2" charset="-78"/>
              </a:defRPr>
            </a:lvl1pPr>
          </a:lstStyle>
          <a:p>
            <a:endParaRPr lang="en-US" dirty="0"/>
          </a:p>
        </p:txBody>
      </p:sp>
      <p:sp>
        <p:nvSpPr>
          <p:cNvPr id="13" name="Picture Placeholder 2">
            <a:extLst>
              <a:ext uri="{FF2B5EF4-FFF2-40B4-BE49-F238E27FC236}">
                <a16:creationId xmlns:a16="http://schemas.microsoft.com/office/drawing/2014/main" id="{6EE7082F-444C-4A4A-B817-C63DE5D7C117}"/>
              </a:ext>
            </a:extLst>
          </p:cNvPr>
          <p:cNvSpPr>
            <a:spLocks noGrp="1"/>
          </p:cNvSpPr>
          <p:nvPr>
            <p:ph type="pic" sz="quarter" idx="40"/>
          </p:nvPr>
        </p:nvSpPr>
        <p:spPr>
          <a:xfrm>
            <a:off x="4722251" y="1993307"/>
            <a:ext cx="1450413" cy="1435693"/>
          </a:xfrm>
          <a:prstGeom prst="flowChartConnector">
            <a:avLst/>
          </a:prstGeom>
        </p:spPr>
        <p:txBody>
          <a:bodyPr/>
          <a:lstStyle>
            <a:lvl1pPr>
              <a:defRPr sz="1200">
                <a:latin typeface="Nian_Semi Bold" panose="01000500000000020002" pitchFamily="2" charset="-78"/>
              </a:defRPr>
            </a:lvl1pPr>
          </a:lstStyle>
          <a:p>
            <a:endParaRPr lang="en-US" dirty="0"/>
          </a:p>
        </p:txBody>
      </p:sp>
      <p:sp>
        <p:nvSpPr>
          <p:cNvPr id="17" name="Picture Placeholder 2">
            <a:extLst>
              <a:ext uri="{FF2B5EF4-FFF2-40B4-BE49-F238E27FC236}">
                <a16:creationId xmlns:a16="http://schemas.microsoft.com/office/drawing/2014/main" id="{FB026591-AA14-40D4-93D7-79CB0DFA7C72}"/>
              </a:ext>
            </a:extLst>
          </p:cNvPr>
          <p:cNvSpPr>
            <a:spLocks noGrp="1"/>
          </p:cNvSpPr>
          <p:nvPr>
            <p:ph type="pic" sz="quarter" idx="41"/>
          </p:nvPr>
        </p:nvSpPr>
        <p:spPr>
          <a:xfrm>
            <a:off x="8227451" y="1993307"/>
            <a:ext cx="1450413" cy="1435693"/>
          </a:xfrm>
          <a:prstGeom prst="flowChartConnector">
            <a:avLst/>
          </a:prstGeom>
        </p:spPr>
        <p:txBody>
          <a:bodyPr/>
          <a:lstStyle>
            <a:lvl1pPr>
              <a:defRPr sz="1200">
                <a:latin typeface="Nian_Semi Bold" panose="01000500000000020002" pitchFamily="2" charset="-78"/>
              </a:defRPr>
            </a:lvl1pPr>
          </a:lstStyle>
          <a:p>
            <a:endParaRPr lang="en-US" dirty="0"/>
          </a:p>
        </p:txBody>
      </p:sp>
      <p:sp>
        <p:nvSpPr>
          <p:cNvPr id="6" name="Picture Placeholder 2">
            <a:extLst>
              <a:ext uri="{FF2B5EF4-FFF2-40B4-BE49-F238E27FC236}">
                <a16:creationId xmlns:a16="http://schemas.microsoft.com/office/drawing/2014/main" id="{56A08638-6FA3-4030-9338-9F322173DC03}"/>
              </a:ext>
            </a:extLst>
          </p:cNvPr>
          <p:cNvSpPr>
            <a:spLocks noGrp="1"/>
          </p:cNvSpPr>
          <p:nvPr>
            <p:ph type="pic" sz="quarter" idx="42"/>
          </p:nvPr>
        </p:nvSpPr>
        <p:spPr>
          <a:xfrm>
            <a:off x="2702582" y="4246904"/>
            <a:ext cx="1450413" cy="1435693"/>
          </a:xfrm>
          <a:prstGeom prst="flowChartConnector">
            <a:avLst/>
          </a:prstGeom>
        </p:spPr>
        <p:txBody>
          <a:bodyPr/>
          <a:lstStyle>
            <a:lvl1pPr>
              <a:defRPr sz="1200">
                <a:latin typeface="Nian_Semi Bold" panose="01000500000000020002" pitchFamily="2" charset="-78"/>
              </a:defRPr>
            </a:lvl1pPr>
          </a:lstStyle>
          <a:p>
            <a:endParaRPr lang="en-US" dirty="0"/>
          </a:p>
        </p:txBody>
      </p:sp>
      <p:sp>
        <p:nvSpPr>
          <p:cNvPr id="7" name="Picture Placeholder 2">
            <a:extLst>
              <a:ext uri="{FF2B5EF4-FFF2-40B4-BE49-F238E27FC236}">
                <a16:creationId xmlns:a16="http://schemas.microsoft.com/office/drawing/2014/main" id="{87630FD6-803F-4F32-8BDD-DBC761A3A32B}"/>
              </a:ext>
            </a:extLst>
          </p:cNvPr>
          <p:cNvSpPr>
            <a:spLocks noGrp="1"/>
          </p:cNvSpPr>
          <p:nvPr>
            <p:ph type="pic" sz="quarter" idx="43"/>
          </p:nvPr>
        </p:nvSpPr>
        <p:spPr>
          <a:xfrm>
            <a:off x="6206756" y="4246903"/>
            <a:ext cx="1450413" cy="1435693"/>
          </a:xfrm>
          <a:prstGeom prst="flowChartConnector">
            <a:avLst/>
          </a:prstGeom>
        </p:spPr>
        <p:txBody>
          <a:bodyPr/>
          <a:lstStyle>
            <a:lvl1pPr>
              <a:defRPr sz="1200">
                <a:latin typeface="Nian_Semi Bold" panose="01000500000000020002" pitchFamily="2" charset="-78"/>
              </a:defRPr>
            </a:lvl1pPr>
          </a:lstStyle>
          <a:p>
            <a:endParaRPr lang="en-US" dirty="0"/>
          </a:p>
        </p:txBody>
      </p:sp>
      <p:sp>
        <p:nvSpPr>
          <p:cNvPr id="8" name="Picture Placeholder 2">
            <a:extLst>
              <a:ext uri="{FF2B5EF4-FFF2-40B4-BE49-F238E27FC236}">
                <a16:creationId xmlns:a16="http://schemas.microsoft.com/office/drawing/2014/main" id="{F2494E6C-4ED2-44E4-9776-65FDE0EA9885}"/>
              </a:ext>
            </a:extLst>
          </p:cNvPr>
          <p:cNvSpPr>
            <a:spLocks noGrp="1"/>
          </p:cNvSpPr>
          <p:nvPr>
            <p:ph type="pic" sz="quarter" idx="44"/>
          </p:nvPr>
        </p:nvSpPr>
        <p:spPr>
          <a:xfrm>
            <a:off x="9712982" y="4246902"/>
            <a:ext cx="1450413" cy="1435693"/>
          </a:xfrm>
          <a:prstGeom prst="flowChartConnector">
            <a:avLst/>
          </a:prstGeom>
        </p:spPr>
        <p:txBody>
          <a:bodyPr/>
          <a:lstStyle>
            <a:lvl1pPr>
              <a:defRPr sz="1200">
                <a:latin typeface="Nian_Semi Bold" panose="01000500000000020002" pitchFamily="2" charset="-78"/>
              </a:defRPr>
            </a:lvl1pPr>
          </a:lstStyle>
          <a:p>
            <a:endParaRPr lang="en-US" dirty="0"/>
          </a:p>
        </p:txBody>
      </p:sp>
    </p:spTree>
    <p:extLst>
      <p:ext uri="{BB962C8B-B14F-4D97-AF65-F5344CB8AC3E}">
        <p14:creationId xmlns:p14="http://schemas.microsoft.com/office/powerpoint/2010/main" val="113279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BAC67AE2-D339-4790-AA2A-724E3DB9EF9C}"/>
              </a:ext>
            </a:extLst>
          </p:cNvPr>
          <p:cNvSpPr>
            <a:spLocks noGrp="1"/>
          </p:cNvSpPr>
          <p:nvPr>
            <p:ph type="pic" sz="quarter" idx="30" hasCustomPrompt="1"/>
          </p:nvPr>
        </p:nvSpPr>
        <p:spPr>
          <a:xfrm>
            <a:off x="6654800" y="502137"/>
            <a:ext cx="1473200" cy="1438991"/>
          </a:xfrm>
          <a:prstGeom prst="flowChartConnector">
            <a:avLst/>
          </a:prstGeom>
          <a:effectLst/>
        </p:spPr>
        <p:txBody>
          <a:bodyPr anchor="ctr"/>
          <a:lstStyle>
            <a:lvl1pPr>
              <a:defRPr lang="en-US" sz="1600" dirty="0">
                <a:solidFill>
                  <a:schemeClr val="bg1">
                    <a:lumMod val="75000"/>
                  </a:schemeClr>
                </a:solidFill>
                <a:latin typeface="Nian_Semi Bold" panose="01000500000000020002" pitchFamily="2" charset="-78"/>
              </a:defRPr>
            </a:lvl1pPr>
          </a:lstStyle>
          <a:p>
            <a:pPr marL="0" lvl="0" indent="0" algn="ctr">
              <a:buNone/>
            </a:pPr>
            <a:r>
              <a:rPr lang="en-US" dirty="0"/>
              <a:t>Drag your picture here</a:t>
            </a:r>
          </a:p>
        </p:txBody>
      </p:sp>
      <p:sp>
        <p:nvSpPr>
          <p:cNvPr id="12" name="Marcador de texto 7">
            <a:extLst>
              <a:ext uri="{FF2B5EF4-FFF2-40B4-BE49-F238E27FC236}">
                <a16:creationId xmlns:a16="http://schemas.microsoft.com/office/drawing/2014/main" id="{48EEA860-ECA6-46AD-970C-42C1640FD79D}"/>
              </a:ext>
            </a:extLst>
          </p:cNvPr>
          <p:cNvSpPr>
            <a:spLocks noGrp="1"/>
          </p:cNvSpPr>
          <p:nvPr>
            <p:ph type="body" sz="quarter" idx="38" hasCustomPrompt="1"/>
          </p:nvPr>
        </p:nvSpPr>
        <p:spPr>
          <a:xfrm>
            <a:off x="685805" y="1752600"/>
            <a:ext cx="3962396" cy="57539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TITLE HERE </a:t>
            </a:r>
          </a:p>
        </p:txBody>
      </p:sp>
      <p:sp>
        <p:nvSpPr>
          <p:cNvPr id="13" name="Text Placeholder 2">
            <a:extLst>
              <a:ext uri="{FF2B5EF4-FFF2-40B4-BE49-F238E27FC236}">
                <a16:creationId xmlns:a16="http://schemas.microsoft.com/office/drawing/2014/main" id="{A34684C4-7291-4343-A1FF-B9B4A50AE9D7}"/>
              </a:ext>
            </a:extLst>
          </p:cNvPr>
          <p:cNvSpPr>
            <a:spLocks noGrp="1"/>
          </p:cNvSpPr>
          <p:nvPr>
            <p:ph type="body" sz="quarter" idx="39" hasCustomPrompt="1"/>
          </p:nvPr>
        </p:nvSpPr>
        <p:spPr>
          <a:xfrm>
            <a:off x="685800" y="2660506"/>
            <a:ext cx="3962400" cy="304800"/>
          </a:xfrm>
          <a:prstGeom prst="rect">
            <a:avLst/>
          </a:prstGeom>
        </p:spPr>
        <p:txBody>
          <a:bodyPr lIns="0" tIns="0" rIns="0" bIns="0" anchor="ctr" anchorCtr="0"/>
          <a:lstStyle>
            <a:lvl1pPr marL="0" indent="0" algn="l">
              <a:buNone/>
              <a:defRPr sz="1800">
                <a:solidFill>
                  <a:schemeClr val="bg1"/>
                </a:solidFill>
                <a:latin typeface="+mj-lt"/>
              </a:defRPr>
            </a:lvl1pPr>
          </a:lstStyle>
          <a:p>
            <a:pPr lvl="0"/>
            <a:r>
              <a:rPr lang="en-US" noProof="0" dirty="0"/>
              <a:t>Add your subtitle here</a:t>
            </a:r>
          </a:p>
        </p:txBody>
      </p:sp>
      <p:sp>
        <p:nvSpPr>
          <p:cNvPr id="15" name="Text Placeholder 2">
            <a:extLst>
              <a:ext uri="{FF2B5EF4-FFF2-40B4-BE49-F238E27FC236}">
                <a16:creationId xmlns:a16="http://schemas.microsoft.com/office/drawing/2014/main" id="{9FB83643-FC80-4739-900B-86488FA370FB}"/>
              </a:ext>
            </a:extLst>
          </p:cNvPr>
          <p:cNvSpPr>
            <a:spLocks noGrp="1"/>
          </p:cNvSpPr>
          <p:nvPr>
            <p:ph type="body" sz="quarter" idx="42" hasCustomPrompt="1"/>
          </p:nvPr>
        </p:nvSpPr>
        <p:spPr>
          <a:xfrm>
            <a:off x="685800" y="3124201"/>
            <a:ext cx="3962400" cy="1676400"/>
          </a:xfrm>
          <a:prstGeom prst="rect">
            <a:avLst/>
          </a:prstGeom>
        </p:spPr>
        <p:txBody>
          <a:bodyPr lIns="0" tIns="0" rIns="0" bIns="0" anchor="t" anchorCtr="0"/>
          <a:lstStyle>
            <a:lvl1pPr marL="0" indent="0" algn="l">
              <a:lnSpc>
                <a:spcPct val="150000"/>
              </a:lnSpc>
              <a:buNone/>
              <a:defRPr sz="1400">
                <a:solidFill>
                  <a:schemeClr val="bg1"/>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endParaRPr lang="es-ES" dirty="0"/>
          </a:p>
        </p:txBody>
      </p:sp>
      <p:sp>
        <p:nvSpPr>
          <p:cNvPr id="20" name="Picture Placeholder 7">
            <a:extLst>
              <a:ext uri="{FF2B5EF4-FFF2-40B4-BE49-F238E27FC236}">
                <a16:creationId xmlns:a16="http://schemas.microsoft.com/office/drawing/2014/main" id="{5913D9E2-9F38-4D6B-9D26-192392D22484}"/>
              </a:ext>
            </a:extLst>
          </p:cNvPr>
          <p:cNvSpPr>
            <a:spLocks noGrp="1"/>
          </p:cNvSpPr>
          <p:nvPr>
            <p:ph type="pic" sz="quarter" idx="43" hasCustomPrompt="1"/>
          </p:nvPr>
        </p:nvSpPr>
        <p:spPr>
          <a:xfrm>
            <a:off x="6654800" y="2511848"/>
            <a:ext cx="1473200" cy="1438991"/>
          </a:xfrm>
          <a:prstGeom prst="flowChartConnector">
            <a:avLst/>
          </a:prstGeom>
          <a:effectLst/>
        </p:spPr>
        <p:txBody>
          <a:bodyPr anchor="ctr"/>
          <a:lstStyle>
            <a:lvl1pPr>
              <a:defRPr lang="en-US" sz="1600" dirty="0">
                <a:solidFill>
                  <a:schemeClr val="bg1">
                    <a:lumMod val="75000"/>
                  </a:schemeClr>
                </a:solidFill>
                <a:latin typeface="Nian_Semi Bold" panose="01000500000000020002" pitchFamily="2" charset="-78"/>
              </a:defRPr>
            </a:lvl1pPr>
          </a:lstStyle>
          <a:p>
            <a:pPr marL="0" lvl="0" indent="0" algn="ctr">
              <a:buNone/>
            </a:pPr>
            <a:r>
              <a:rPr lang="en-US" dirty="0"/>
              <a:t>Drag your picture here</a:t>
            </a:r>
          </a:p>
        </p:txBody>
      </p:sp>
      <p:sp>
        <p:nvSpPr>
          <p:cNvPr id="23" name="Picture Placeholder 7">
            <a:extLst>
              <a:ext uri="{FF2B5EF4-FFF2-40B4-BE49-F238E27FC236}">
                <a16:creationId xmlns:a16="http://schemas.microsoft.com/office/drawing/2014/main" id="{AF55F3A4-427E-4867-A4DF-EB0759FAF329}"/>
              </a:ext>
            </a:extLst>
          </p:cNvPr>
          <p:cNvSpPr>
            <a:spLocks noGrp="1"/>
          </p:cNvSpPr>
          <p:nvPr>
            <p:ph type="pic" sz="quarter" idx="44" hasCustomPrompt="1"/>
          </p:nvPr>
        </p:nvSpPr>
        <p:spPr>
          <a:xfrm>
            <a:off x="6654800" y="4654491"/>
            <a:ext cx="1473200" cy="1438991"/>
          </a:xfrm>
          <a:prstGeom prst="flowChartConnector">
            <a:avLst/>
          </a:prstGeom>
          <a:effectLst/>
        </p:spPr>
        <p:txBody>
          <a:bodyPr anchor="ctr"/>
          <a:lstStyle>
            <a:lvl1pPr>
              <a:defRPr lang="en-US" sz="1600" dirty="0">
                <a:solidFill>
                  <a:schemeClr val="bg1">
                    <a:lumMod val="75000"/>
                  </a:schemeClr>
                </a:solidFill>
                <a:latin typeface="Nian_Semi Bold" panose="01000500000000020002" pitchFamily="2" charset="-78"/>
              </a:defRPr>
            </a:lvl1pPr>
          </a:lstStyle>
          <a:p>
            <a:pPr marL="0" lvl="0" indent="0" algn="ctr">
              <a:buNone/>
            </a:pPr>
            <a:r>
              <a:rPr lang="en-US" dirty="0"/>
              <a:t>Drag your picture here</a:t>
            </a:r>
          </a:p>
        </p:txBody>
      </p:sp>
    </p:spTree>
    <p:extLst>
      <p:ext uri="{BB962C8B-B14F-4D97-AF65-F5344CB8AC3E}">
        <p14:creationId xmlns:p14="http://schemas.microsoft.com/office/powerpoint/2010/main" val="342460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1_Custom Layout">
    <p:bg>
      <p:bgPr>
        <a:solidFill>
          <a:schemeClr val="bg1"/>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BE09902F-9A1D-44AF-92FE-AA4B6A528BD3}"/>
              </a:ext>
            </a:extLst>
          </p:cNvPr>
          <p:cNvSpPr>
            <a:spLocks noGrp="1"/>
          </p:cNvSpPr>
          <p:nvPr>
            <p:ph type="pic" sz="quarter" idx="39"/>
          </p:nvPr>
        </p:nvSpPr>
        <p:spPr>
          <a:xfrm>
            <a:off x="838200" y="2298107"/>
            <a:ext cx="1450413" cy="1435693"/>
          </a:xfrm>
          <a:prstGeom prst="flowChartConnector">
            <a:avLst/>
          </a:prstGeom>
        </p:spPr>
        <p:txBody>
          <a:bodyPr/>
          <a:lstStyle>
            <a:lvl1pPr>
              <a:defRPr sz="1200">
                <a:latin typeface="Nian_Semi Bold" panose="01000500000000020002" pitchFamily="2" charset="-78"/>
              </a:defRPr>
            </a:lvl1pPr>
          </a:lstStyle>
          <a:p>
            <a:endParaRPr lang="en-US" dirty="0"/>
          </a:p>
        </p:txBody>
      </p:sp>
      <p:sp>
        <p:nvSpPr>
          <p:cNvPr id="13" name="Picture Placeholder 2">
            <a:extLst>
              <a:ext uri="{FF2B5EF4-FFF2-40B4-BE49-F238E27FC236}">
                <a16:creationId xmlns:a16="http://schemas.microsoft.com/office/drawing/2014/main" id="{6EE7082F-444C-4A4A-B817-C63DE5D7C117}"/>
              </a:ext>
            </a:extLst>
          </p:cNvPr>
          <p:cNvSpPr>
            <a:spLocks noGrp="1"/>
          </p:cNvSpPr>
          <p:nvPr>
            <p:ph type="pic" sz="quarter" idx="40"/>
          </p:nvPr>
        </p:nvSpPr>
        <p:spPr>
          <a:xfrm>
            <a:off x="2702582" y="2298107"/>
            <a:ext cx="1450413" cy="1435693"/>
          </a:xfrm>
          <a:prstGeom prst="flowChartConnector">
            <a:avLst/>
          </a:prstGeom>
        </p:spPr>
        <p:txBody>
          <a:bodyPr/>
          <a:lstStyle>
            <a:lvl1pPr>
              <a:defRPr sz="1200">
                <a:latin typeface="Nian_Semi Bold" panose="01000500000000020002" pitchFamily="2" charset="-78"/>
              </a:defRPr>
            </a:lvl1pPr>
          </a:lstStyle>
          <a:p>
            <a:endParaRPr lang="en-US" dirty="0"/>
          </a:p>
        </p:txBody>
      </p:sp>
      <p:sp>
        <p:nvSpPr>
          <p:cNvPr id="17" name="Picture Placeholder 2">
            <a:extLst>
              <a:ext uri="{FF2B5EF4-FFF2-40B4-BE49-F238E27FC236}">
                <a16:creationId xmlns:a16="http://schemas.microsoft.com/office/drawing/2014/main" id="{FB026591-AA14-40D4-93D7-79CB0DFA7C72}"/>
              </a:ext>
            </a:extLst>
          </p:cNvPr>
          <p:cNvSpPr>
            <a:spLocks noGrp="1"/>
          </p:cNvSpPr>
          <p:nvPr>
            <p:ph type="pic" sz="quarter" idx="41"/>
          </p:nvPr>
        </p:nvSpPr>
        <p:spPr>
          <a:xfrm>
            <a:off x="6431346" y="2298107"/>
            <a:ext cx="1450413" cy="1435693"/>
          </a:xfrm>
          <a:prstGeom prst="flowChartConnector">
            <a:avLst/>
          </a:prstGeom>
        </p:spPr>
        <p:txBody>
          <a:bodyPr/>
          <a:lstStyle>
            <a:lvl1pPr>
              <a:defRPr sz="1200">
                <a:latin typeface="Nian_Semi Bold" panose="01000500000000020002" pitchFamily="2" charset="-78"/>
              </a:defRPr>
            </a:lvl1pPr>
          </a:lstStyle>
          <a:p>
            <a:endParaRPr lang="en-US" dirty="0"/>
          </a:p>
        </p:txBody>
      </p:sp>
      <p:sp>
        <p:nvSpPr>
          <p:cNvPr id="6" name="Picture Placeholder 2">
            <a:extLst>
              <a:ext uri="{FF2B5EF4-FFF2-40B4-BE49-F238E27FC236}">
                <a16:creationId xmlns:a16="http://schemas.microsoft.com/office/drawing/2014/main" id="{56A08638-6FA3-4030-9338-9F322173DC03}"/>
              </a:ext>
            </a:extLst>
          </p:cNvPr>
          <p:cNvSpPr>
            <a:spLocks noGrp="1"/>
          </p:cNvSpPr>
          <p:nvPr>
            <p:ph type="pic" sz="quarter" idx="42"/>
          </p:nvPr>
        </p:nvSpPr>
        <p:spPr>
          <a:xfrm>
            <a:off x="4566964" y="2298107"/>
            <a:ext cx="1450413" cy="1435693"/>
          </a:xfrm>
          <a:prstGeom prst="flowChartConnector">
            <a:avLst/>
          </a:prstGeom>
        </p:spPr>
        <p:txBody>
          <a:bodyPr/>
          <a:lstStyle>
            <a:lvl1pPr>
              <a:defRPr sz="1200">
                <a:latin typeface="Nian_Semi Bold" panose="01000500000000020002" pitchFamily="2" charset="-78"/>
              </a:defRPr>
            </a:lvl1pPr>
          </a:lstStyle>
          <a:p>
            <a:endParaRPr lang="en-US" dirty="0"/>
          </a:p>
        </p:txBody>
      </p:sp>
      <p:sp>
        <p:nvSpPr>
          <p:cNvPr id="7" name="Picture Placeholder 2">
            <a:extLst>
              <a:ext uri="{FF2B5EF4-FFF2-40B4-BE49-F238E27FC236}">
                <a16:creationId xmlns:a16="http://schemas.microsoft.com/office/drawing/2014/main" id="{87630FD6-803F-4F32-8BDD-DBC761A3A32B}"/>
              </a:ext>
            </a:extLst>
          </p:cNvPr>
          <p:cNvSpPr>
            <a:spLocks noGrp="1"/>
          </p:cNvSpPr>
          <p:nvPr>
            <p:ph type="pic" sz="quarter" idx="43"/>
          </p:nvPr>
        </p:nvSpPr>
        <p:spPr>
          <a:xfrm>
            <a:off x="8295728" y="2298107"/>
            <a:ext cx="1450413" cy="1435693"/>
          </a:xfrm>
          <a:prstGeom prst="flowChartConnector">
            <a:avLst/>
          </a:prstGeom>
        </p:spPr>
        <p:txBody>
          <a:bodyPr/>
          <a:lstStyle>
            <a:lvl1pPr>
              <a:defRPr sz="1200">
                <a:latin typeface="Nian_Semi Bold" panose="01000500000000020002" pitchFamily="2" charset="-78"/>
              </a:defRPr>
            </a:lvl1pPr>
          </a:lstStyle>
          <a:p>
            <a:endParaRPr lang="en-US" dirty="0"/>
          </a:p>
        </p:txBody>
      </p:sp>
      <p:sp>
        <p:nvSpPr>
          <p:cNvPr id="8" name="Picture Placeholder 2">
            <a:extLst>
              <a:ext uri="{FF2B5EF4-FFF2-40B4-BE49-F238E27FC236}">
                <a16:creationId xmlns:a16="http://schemas.microsoft.com/office/drawing/2014/main" id="{F2494E6C-4ED2-44E4-9776-65FDE0EA9885}"/>
              </a:ext>
            </a:extLst>
          </p:cNvPr>
          <p:cNvSpPr>
            <a:spLocks noGrp="1"/>
          </p:cNvSpPr>
          <p:nvPr>
            <p:ph type="pic" sz="quarter" idx="44"/>
          </p:nvPr>
        </p:nvSpPr>
        <p:spPr>
          <a:xfrm>
            <a:off x="10160110" y="2298107"/>
            <a:ext cx="1450413" cy="1435693"/>
          </a:xfrm>
          <a:prstGeom prst="flowChartConnector">
            <a:avLst/>
          </a:prstGeom>
        </p:spPr>
        <p:txBody>
          <a:bodyPr/>
          <a:lstStyle>
            <a:lvl1pPr>
              <a:defRPr sz="1200">
                <a:latin typeface="Nian_Semi Bold" panose="01000500000000020002" pitchFamily="2" charset="-78"/>
              </a:defRPr>
            </a:lvl1pPr>
          </a:lstStyle>
          <a:p>
            <a:endParaRPr lang="en-US" dirty="0"/>
          </a:p>
        </p:txBody>
      </p:sp>
      <p:sp>
        <p:nvSpPr>
          <p:cNvPr id="9" name="Marcador de texto 7">
            <a:extLst>
              <a:ext uri="{FF2B5EF4-FFF2-40B4-BE49-F238E27FC236}">
                <a16:creationId xmlns:a16="http://schemas.microsoft.com/office/drawing/2014/main" id="{67B44AD6-EFDE-4A4D-8987-BDF7692491F8}"/>
              </a:ext>
            </a:extLst>
          </p:cNvPr>
          <p:cNvSpPr>
            <a:spLocks noGrp="1"/>
          </p:cNvSpPr>
          <p:nvPr>
            <p:ph type="body" sz="quarter" idx="38" hasCustomPrompt="1"/>
          </p:nvPr>
        </p:nvSpPr>
        <p:spPr>
          <a:xfrm>
            <a:off x="762000" y="933733"/>
            <a:ext cx="4495800" cy="57539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TITLE HERE </a:t>
            </a:r>
          </a:p>
        </p:txBody>
      </p:sp>
      <p:sp>
        <p:nvSpPr>
          <p:cNvPr id="10" name="Text Placeholder 2">
            <a:extLst>
              <a:ext uri="{FF2B5EF4-FFF2-40B4-BE49-F238E27FC236}">
                <a16:creationId xmlns:a16="http://schemas.microsoft.com/office/drawing/2014/main" id="{CB2A473C-96B0-4FEF-BA9F-294925EF89CC}"/>
              </a:ext>
            </a:extLst>
          </p:cNvPr>
          <p:cNvSpPr>
            <a:spLocks noGrp="1"/>
          </p:cNvSpPr>
          <p:nvPr>
            <p:ph type="body" sz="quarter" idx="45" hasCustomPrompt="1"/>
          </p:nvPr>
        </p:nvSpPr>
        <p:spPr>
          <a:xfrm>
            <a:off x="761994" y="1743705"/>
            <a:ext cx="4495805" cy="304800"/>
          </a:xfrm>
          <a:prstGeom prst="rect">
            <a:avLst/>
          </a:prstGeom>
        </p:spPr>
        <p:txBody>
          <a:bodyPr lIns="0" tIns="0" rIns="0" bIns="0" anchor="ctr" anchorCtr="0"/>
          <a:lstStyle>
            <a:lvl1pPr marL="0" indent="0" algn="l">
              <a:buNone/>
              <a:defRPr sz="1800">
                <a:solidFill>
                  <a:schemeClr val="accent4"/>
                </a:solidFill>
                <a:latin typeface="+mj-lt"/>
              </a:defRPr>
            </a:lvl1pPr>
          </a:lstStyle>
          <a:p>
            <a:pPr lvl="0"/>
            <a:r>
              <a:rPr lang="en-US" noProof="0" dirty="0"/>
              <a:t>Add your subtitle here</a:t>
            </a:r>
          </a:p>
        </p:txBody>
      </p:sp>
    </p:spTree>
    <p:extLst>
      <p:ext uri="{BB962C8B-B14F-4D97-AF65-F5344CB8AC3E}">
        <p14:creationId xmlns:p14="http://schemas.microsoft.com/office/powerpoint/2010/main" val="422154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Introduction">
    <p:spTree>
      <p:nvGrpSpPr>
        <p:cNvPr id="1" name=""/>
        <p:cNvGrpSpPr/>
        <p:nvPr/>
      </p:nvGrpSpPr>
      <p:grpSpPr>
        <a:xfrm>
          <a:off x="0" y="0"/>
          <a:ext cx="0" cy="0"/>
          <a:chOff x="0" y="0"/>
          <a:chExt cx="0" cy="0"/>
        </a:xfrm>
      </p:grpSpPr>
      <p:sp>
        <p:nvSpPr>
          <p:cNvPr id="8" name="Picture Placeholder 7"/>
          <p:cNvSpPr>
            <a:spLocks noGrp="1"/>
          </p:cNvSpPr>
          <p:nvPr>
            <p:ph type="pic" sz="quarter" idx="30" hasCustomPrompt="1"/>
          </p:nvPr>
        </p:nvSpPr>
        <p:spPr>
          <a:xfrm>
            <a:off x="945212" y="1855254"/>
            <a:ext cx="1981200" cy="1930400"/>
          </a:xfrm>
          <a:prstGeom prst="flowChartConnector">
            <a:avLst/>
          </a:prstGeom>
          <a:effectLst/>
        </p:spPr>
        <p:txBody>
          <a:bodyPr anchor="ctr"/>
          <a:lstStyle>
            <a:lvl1pPr>
              <a:defRPr lang="en-US" sz="1600" dirty="0">
                <a:solidFill>
                  <a:schemeClr val="bg1">
                    <a:lumMod val="75000"/>
                  </a:schemeClr>
                </a:solidFill>
                <a:latin typeface="Nian_Semi Bold" panose="01000500000000020002" pitchFamily="2" charset="-78"/>
              </a:defRPr>
            </a:lvl1pPr>
          </a:lstStyle>
          <a:p>
            <a:pPr marL="0" lvl="0" indent="0" algn="ctr">
              <a:buNone/>
            </a:pPr>
            <a:r>
              <a:rPr lang="en-US" dirty="0"/>
              <a:t>Drag your picture here</a:t>
            </a:r>
          </a:p>
        </p:txBody>
      </p:sp>
      <p:sp>
        <p:nvSpPr>
          <p:cNvPr id="4" name="Text Placeholder 3">
            <a:extLst>
              <a:ext uri="{FF2B5EF4-FFF2-40B4-BE49-F238E27FC236}">
                <a16:creationId xmlns:a16="http://schemas.microsoft.com/office/drawing/2014/main" id="{0C3E5D6C-6484-494E-820F-F6E8CB967BDA}"/>
              </a:ext>
            </a:extLst>
          </p:cNvPr>
          <p:cNvSpPr>
            <a:spLocks noGrp="1"/>
          </p:cNvSpPr>
          <p:nvPr>
            <p:ph type="body" sz="quarter" idx="32" hasCustomPrompt="1"/>
          </p:nvPr>
        </p:nvSpPr>
        <p:spPr>
          <a:xfrm>
            <a:off x="3657600" y="381000"/>
            <a:ext cx="4876800" cy="609600"/>
          </a:xfrm>
          <a:prstGeom prst="rect">
            <a:avLst/>
          </a:prstGeom>
        </p:spPr>
        <p:txBody>
          <a:bodyPr/>
          <a:lstStyle>
            <a:lvl1pPr marL="0" indent="0" algn="ctr">
              <a:buNone/>
              <a:defRPr sz="4000">
                <a:solidFill>
                  <a:schemeClr val="accent1">
                    <a:lumMod val="25000"/>
                  </a:schemeClr>
                </a:solidFill>
                <a:latin typeface="+mj-lt"/>
              </a:defRPr>
            </a:lvl1pPr>
            <a:lvl2pPr marL="457189" indent="0">
              <a:buNone/>
              <a:defRPr sz="4000">
                <a:latin typeface="Cabo Rounded Regular" pitchFamily="50" charset="0"/>
              </a:defRPr>
            </a:lvl2pPr>
            <a:lvl3pPr marL="914377" indent="0">
              <a:buNone/>
              <a:defRPr sz="4000">
                <a:latin typeface="Cabo Rounded Regular" pitchFamily="50" charset="0"/>
              </a:defRPr>
            </a:lvl3pPr>
            <a:lvl4pPr marL="1371566" indent="0">
              <a:buNone/>
              <a:defRPr sz="4000">
                <a:latin typeface="Cabo Rounded Regular" pitchFamily="50" charset="0"/>
              </a:defRPr>
            </a:lvl4pPr>
            <a:lvl5pPr marL="1828754" indent="0">
              <a:buNone/>
              <a:defRPr sz="4000">
                <a:latin typeface="Cabo Rounded Regular" pitchFamily="50" charset="0"/>
              </a:defRPr>
            </a:lvl5pPr>
          </a:lstStyle>
          <a:p>
            <a:pPr lvl="0"/>
            <a:r>
              <a:rPr lang="en-US" dirty="0"/>
              <a:t>Title Here</a:t>
            </a:r>
            <a:endParaRPr lang="es-ES" dirty="0"/>
          </a:p>
        </p:txBody>
      </p:sp>
      <p:sp>
        <p:nvSpPr>
          <p:cNvPr id="6" name="Picture Placeholder 7">
            <a:extLst>
              <a:ext uri="{FF2B5EF4-FFF2-40B4-BE49-F238E27FC236}">
                <a16:creationId xmlns:a16="http://schemas.microsoft.com/office/drawing/2014/main" id="{2C2E22B2-0B3D-4F95-B159-C8F1EC5E4C95}"/>
              </a:ext>
            </a:extLst>
          </p:cNvPr>
          <p:cNvSpPr>
            <a:spLocks noGrp="1"/>
          </p:cNvSpPr>
          <p:nvPr>
            <p:ph type="pic" sz="quarter" idx="33" hasCustomPrompt="1"/>
          </p:nvPr>
        </p:nvSpPr>
        <p:spPr>
          <a:xfrm>
            <a:off x="4946986" y="4910667"/>
            <a:ext cx="1451141" cy="1413933"/>
          </a:xfrm>
          <a:prstGeom prst="flowChartConnector">
            <a:avLst/>
          </a:prstGeom>
          <a:effectLst/>
        </p:spPr>
        <p:txBody>
          <a:bodyPr anchor="ctr"/>
          <a:lstStyle>
            <a:lvl1pPr>
              <a:defRPr lang="en-US" sz="1600" dirty="0">
                <a:solidFill>
                  <a:schemeClr val="bg1">
                    <a:lumMod val="75000"/>
                  </a:schemeClr>
                </a:solidFill>
                <a:latin typeface="Nian_Semi Bold" panose="01000500000000020002" pitchFamily="2" charset="-78"/>
              </a:defRPr>
            </a:lvl1pPr>
          </a:lstStyle>
          <a:p>
            <a:pPr marL="0" lvl="0" indent="0" algn="ctr">
              <a:buNone/>
            </a:pPr>
            <a:r>
              <a:rPr lang="en-US" dirty="0"/>
              <a:t>Drag your picture here</a:t>
            </a:r>
          </a:p>
        </p:txBody>
      </p:sp>
    </p:spTree>
    <p:extLst>
      <p:ext uri="{BB962C8B-B14F-4D97-AF65-F5344CB8AC3E}">
        <p14:creationId xmlns:p14="http://schemas.microsoft.com/office/powerpoint/2010/main" val="285157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9_Custom Layout">
    <p:bg>
      <p:bgPr>
        <a:solidFill>
          <a:schemeClr val="accent5"/>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141538-491C-464F-A4CC-7F6DA0F8C332}"/>
              </a:ext>
            </a:extLst>
          </p:cNvPr>
          <p:cNvSpPr>
            <a:spLocks noGrp="1"/>
          </p:cNvSpPr>
          <p:nvPr>
            <p:ph type="pic" sz="quarter" idx="37"/>
          </p:nvPr>
        </p:nvSpPr>
        <p:spPr>
          <a:xfrm>
            <a:off x="0" y="-23779"/>
            <a:ext cx="12192000" cy="6881779"/>
          </a:xfrm>
          <a:prstGeom prst="rect">
            <a:avLst/>
          </a:prstGeom>
        </p:spPr>
        <p:txBody>
          <a:bodyPr/>
          <a:lstStyle>
            <a:lvl1pPr>
              <a:defRPr>
                <a:latin typeface="Nian_Semi Bold" panose="01000500000000020002" pitchFamily="2" charset="-78"/>
              </a:defRPr>
            </a:lvl1pPr>
          </a:lstStyle>
          <a:p>
            <a:r>
              <a:rPr lang="en-US" dirty="0"/>
              <a:t>Click icon to add picture</a:t>
            </a:r>
            <a:endParaRPr lang="es-ES" dirty="0"/>
          </a:p>
        </p:txBody>
      </p:sp>
      <p:sp>
        <p:nvSpPr>
          <p:cNvPr id="3" name="Marcador de texto 7">
            <a:extLst>
              <a:ext uri="{FF2B5EF4-FFF2-40B4-BE49-F238E27FC236}">
                <a16:creationId xmlns:a16="http://schemas.microsoft.com/office/drawing/2014/main" id="{4F61D439-5109-4D70-8BE6-309250A14344}"/>
              </a:ext>
            </a:extLst>
          </p:cNvPr>
          <p:cNvSpPr>
            <a:spLocks noGrp="1"/>
          </p:cNvSpPr>
          <p:nvPr>
            <p:ph type="body" sz="quarter" idx="34" hasCustomPrompt="1"/>
          </p:nvPr>
        </p:nvSpPr>
        <p:spPr>
          <a:xfrm>
            <a:off x="5588001" y="1905000"/>
            <a:ext cx="5578879" cy="2438400"/>
          </a:xfrm>
          <a:prstGeom prst="rect">
            <a:avLst/>
          </a:prstGeom>
          <a:noFill/>
        </p:spPr>
        <p:txBody>
          <a:bodyPr vert="horz" wrap="none" lIns="0" tIns="0" rIns="0" bIns="0" anchor="ctr" anchorCtr="0">
            <a:noAutofit/>
          </a:bodyPr>
          <a:lstStyle>
            <a:lvl1pPr marL="0" indent="0" algn="ctr">
              <a:buNone/>
              <a:defRPr sz="4000" b="0" i="0" baseline="0">
                <a:solidFill>
                  <a:schemeClr val="bg1"/>
                </a:solidFill>
                <a:latin typeface="Nian_Semi Bold" panose="01000500000000020002" pitchFamily="2" charset="-78"/>
                <a:ea typeface="Roboto" pitchFamily="2" charset="0"/>
                <a:cs typeface="Lato Black" charset="0"/>
              </a:defRPr>
            </a:lvl1pPr>
          </a:lstStyle>
          <a:p>
            <a:pPr lvl="0"/>
            <a:r>
              <a:rPr lang="es-ES_tradnl" dirty="0"/>
              <a:t>TITLE HERE </a:t>
            </a:r>
          </a:p>
        </p:txBody>
      </p:sp>
    </p:spTree>
    <p:extLst>
      <p:ext uri="{BB962C8B-B14F-4D97-AF65-F5344CB8AC3E}">
        <p14:creationId xmlns:p14="http://schemas.microsoft.com/office/powerpoint/2010/main" val="325035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141538-491C-464F-A4CC-7F6DA0F8C332}"/>
              </a:ext>
            </a:extLst>
          </p:cNvPr>
          <p:cNvSpPr>
            <a:spLocks noGrp="1"/>
          </p:cNvSpPr>
          <p:nvPr>
            <p:ph type="pic" sz="quarter" idx="37"/>
          </p:nvPr>
        </p:nvSpPr>
        <p:spPr>
          <a:xfrm>
            <a:off x="877148" y="1143000"/>
            <a:ext cx="4946226" cy="4838700"/>
          </a:xfrm>
          <a:prstGeom prst="flowChartConnector">
            <a:avLst/>
          </a:prstGeom>
        </p:spPr>
        <p:txBody>
          <a:bodyPr/>
          <a:lstStyle>
            <a:lvl1pPr>
              <a:defRPr>
                <a:latin typeface="Nian_Semi Bold" panose="01000500000000020002" pitchFamily="2" charset="-78"/>
              </a:defRPr>
            </a:lvl1pPr>
          </a:lstStyle>
          <a:p>
            <a:r>
              <a:rPr lang="en-US" dirty="0"/>
              <a:t>Click icon to add picture</a:t>
            </a:r>
            <a:endParaRPr lang="es-ES" dirty="0"/>
          </a:p>
        </p:txBody>
      </p:sp>
    </p:spTree>
    <p:extLst>
      <p:ext uri="{BB962C8B-B14F-4D97-AF65-F5344CB8AC3E}">
        <p14:creationId xmlns:p14="http://schemas.microsoft.com/office/powerpoint/2010/main" val="316851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7_Custom Layout">
    <p:bg>
      <p:bgPr>
        <a:solidFill>
          <a:schemeClr val="accent2"/>
        </a:solidFill>
        <a:effectLst/>
      </p:bgPr>
    </p:bg>
    <p:spTree>
      <p:nvGrpSpPr>
        <p:cNvPr id="1" name=""/>
        <p:cNvGrpSpPr/>
        <p:nvPr/>
      </p:nvGrpSpPr>
      <p:grpSpPr>
        <a:xfrm>
          <a:off x="0" y="0"/>
          <a:ext cx="0" cy="0"/>
          <a:chOff x="0" y="0"/>
          <a:chExt cx="0" cy="0"/>
        </a:xfrm>
      </p:grpSpPr>
      <p:sp>
        <p:nvSpPr>
          <p:cNvPr id="5" name="Marcador de texto 7">
            <a:extLst>
              <a:ext uri="{FF2B5EF4-FFF2-40B4-BE49-F238E27FC236}">
                <a16:creationId xmlns:a16="http://schemas.microsoft.com/office/drawing/2014/main" id="{2398CF1D-5EEC-4455-BE54-E60AD54B5A9B}"/>
              </a:ext>
            </a:extLst>
          </p:cNvPr>
          <p:cNvSpPr>
            <a:spLocks noGrp="1"/>
          </p:cNvSpPr>
          <p:nvPr>
            <p:ph type="body" sz="quarter" idx="38" hasCustomPrompt="1"/>
          </p:nvPr>
        </p:nvSpPr>
        <p:spPr>
          <a:xfrm>
            <a:off x="5943601" y="2219635"/>
            <a:ext cx="4571997" cy="185420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bg1"/>
                </a:solidFill>
                <a:latin typeface="+mj-lt"/>
                <a:ea typeface="Roboto" pitchFamily="2" charset="0"/>
                <a:cs typeface="Lato Black" charset="0"/>
              </a:defRPr>
            </a:lvl1pPr>
          </a:lstStyle>
          <a:p>
            <a:pPr lvl="0"/>
            <a:r>
              <a:rPr lang="en-US" noProof="0" dirty="0"/>
              <a:t>ADD</a:t>
            </a:r>
          </a:p>
          <a:p>
            <a:pPr lvl="0"/>
            <a:r>
              <a:rPr lang="en-US" noProof="0" dirty="0"/>
              <a:t>TITLE </a:t>
            </a:r>
          </a:p>
        </p:txBody>
      </p:sp>
      <p:sp>
        <p:nvSpPr>
          <p:cNvPr id="6" name="Text Placeholder 2">
            <a:extLst>
              <a:ext uri="{FF2B5EF4-FFF2-40B4-BE49-F238E27FC236}">
                <a16:creationId xmlns:a16="http://schemas.microsoft.com/office/drawing/2014/main" id="{ADB570C1-DB2F-4B08-9534-CED3D77A4914}"/>
              </a:ext>
            </a:extLst>
          </p:cNvPr>
          <p:cNvSpPr>
            <a:spLocks noGrp="1"/>
          </p:cNvSpPr>
          <p:nvPr>
            <p:ph type="body" sz="quarter" idx="39" hasCustomPrompt="1"/>
          </p:nvPr>
        </p:nvSpPr>
        <p:spPr>
          <a:xfrm>
            <a:off x="5943600" y="4236612"/>
            <a:ext cx="4572001" cy="1193799"/>
          </a:xfrm>
          <a:prstGeom prst="rect">
            <a:avLst/>
          </a:prstGeom>
        </p:spPr>
        <p:txBody>
          <a:bodyPr lIns="0" tIns="0" rIns="0" bIns="0" anchor="t" anchorCtr="0"/>
          <a:lstStyle>
            <a:lvl1pPr marL="0" indent="0" algn="l">
              <a:lnSpc>
                <a:spcPct val="150000"/>
              </a:lnSpc>
              <a:buNone/>
              <a:defRPr sz="1600">
                <a:solidFill>
                  <a:schemeClr val="bg1"/>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p>
        </p:txBody>
      </p:sp>
      <p:sp>
        <p:nvSpPr>
          <p:cNvPr id="11" name="Picture Placeholder 10">
            <a:extLst>
              <a:ext uri="{FF2B5EF4-FFF2-40B4-BE49-F238E27FC236}">
                <a16:creationId xmlns:a16="http://schemas.microsoft.com/office/drawing/2014/main" id="{F8B3FB0A-7D12-499F-87FA-D6DA45D35028}"/>
              </a:ext>
            </a:extLst>
          </p:cNvPr>
          <p:cNvSpPr>
            <a:spLocks noGrp="1"/>
          </p:cNvSpPr>
          <p:nvPr>
            <p:ph type="pic" sz="quarter" idx="40"/>
          </p:nvPr>
        </p:nvSpPr>
        <p:spPr>
          <a:xfrm>
            <a:off x="-304800" y="-228600"/>
            <a:ext cx="7327524" cy="7391400"/>
          </a:xfrm>
          <a:custGeom>
            <a:avLst/>
            <a:gdLst>
              <a:gd name="connsiteX0" fmla="*/ 3663762 w 7327524"/>
              <a:gd name="connsiteY0" fmla="*/ 0 h 7391400"/>
              <a:gd name="connsiteX1" fmla="*/ 7327524 w 7327524"/>
              <a:gd name="connsiteY1" fmla="*/ 3695700 h 7391400"/>
              <a:gd name="connsiteX2" fmla="*/ 3663762 w 7327524"/>
              <a:gd name="connsiteY2" fmla="*/ 7391400 h 7391400"/>
              <a:gd name="connsiteX3" fmla="*/ 2237661 w 7327524"/>
              <a:gd name="connsiteY3" fmla="*/ 7100974 h 7391400"/>
              <a:gd name="connsiteX4" fmla="*/ 2206142 w 7327524"/>
              <a:gd name="connsiteY4" fmla="*/ 7086600 h 7391400"/>
              <a:gd name="connsiteX5" fmla="*/ 304800 w 7327524"/>
              <a:gd name="connsiteY5" fmla="*/ 7086600 h 7391400"/>
              <a:gd name="connsiteX6" fmla="*/ 304800 w 7327524"/>
              <a:gd name="connsiteY6" fmla="*/ 5171905 h 7391400"/>
              <a:gd name="connsiteX7" fmla="*/ 287917 w 7327524"/>
              <a:gd name="connsiteY7" fmla="*/ 5134234 h 7391400"/>
              <a:gd name="connsiteX8" fmla="*/ 0 w 7327524"/>
              <a:gd name="connsiteY8" fmla="*/ 3695700 h 7391400"/>
              <a:gd name="connsiteX9" fmla="*/ 287917 w 7327524"/>
              <a:gd name="connsiteY9" fmla="*/ 2257167 h 7391400"/>
              <a:gd name="connsiteX10" fmla="*/ 304800 w 7327524"/>
              <a:gd name="connsiteY10" fmla="*/ 2219496 h 7391400"/>
              <a:gd name="connsiteX11" fmla="*/ 304800 w 7327524"/>
              <a:gd name="connsiteY11" fmla="*/ 228600 h 7391400"/>
              <a:gd name="connsiteX12" fmla="*/ 2393111 w 7327524"/>
              <a:gd name="connsiteY12" fmla="*/ 228600 h 7391400"/>
              <a:gd name="connsiteX13" fmla="*/ 2404038 w 7327524"/>
              <a:gd name="connsiteY13" fmla="*/ 224254 h 7391400"/>
              <a:gd name="connsiteX14" fmla="*/ 3663762 w 7327524"/>
              <a:gd name="connsiteY14" fmla="*/ 0 h 739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27524" h="7391400">
                <a:moveTo>
                  <a:pt x="3663762" y="0"/>
                </a:moveTo>
                <a:cubicBezTo>
                  <a:pt x="5687202" y="0"/>
                  <a:pt x="7327524" y="1654621"/>
                  <a:pt x="7327524" y="3695700"/>
                </a:cubicBezTo>
                <a:cubicBezTo>
                  <a:pt x="7327524" y="5736779"/>
                  <a:pt x="5687202" y="7391400"/>
                  <a:pt x="3663762" y="7391400"/>
                </a:cubicBezTo>
                <a:cubicBezTo>
                  <a:pt x="3157902" y="7391400"/>
                  <a:pt x="2675987" y="7287986"/>
                  <a:pt x="2237661" y="7100974"/>
                </a:cubicBezTo>
                <a:lnTo>
                  <a:pt x="2206142" y="7086600"/>
                </a:lnTo>
                <a:lnTo>
                  <a:pt x="304800" y="7086600"/>
                </a:lnTo>
                <a:lnTo>
                  <a:pt x="304800" y="5171905"/>
                </a:lnTo>
                <a:lnTo>
                  <a:pt x="287917" y="5134234"/>
                </a:lnTo>
                <a:cubicBezTo>
                  <a:pt x="102520" y="4692086"/>
                  <a:pt x="0" y="4205970"/>
                  <a:pt x="0" y="3695700"/>
                </a:cubicBezTo>
                <a:cubicBezTo>
                  <a:pt x="0" y="3185430"/>
                  <a:pt x="102520" y="2699314"/>
                  <a:pt x="287917" y="2257167"/>
                </a:cubicBezTo>
                <a:lnTo>
                  <a:pt x="304800" y="2219496"/>
                </a:lnTo>
                <a:lnTo>
                  <a:pt x="304800" y="228600"/>
                </a:lnTo>
                <a:lnTo>
                  <a:pt x="2393111" y="228600"/>
                </a:lnTo>
                <a:lnTo>
                  <a:pt x="2404038" y="224254"/>
                </a:lnTo>
                <a:cubicBezTo>
                  <a:pt x="2796840" y="79176"/>
                  <a:pt x="3221135" y="0"/>
                  <a:pt x="3663762" y="0"/>
                </a:cubicBezTo>
                <a:close/>
              </a:path>
            </a:pathLst>
          </a:custGeom>
        </p:spPr>
        <p:txBody>
          <a:bodyPr wrap="square">
            <a:noAutofit/>
          </a:bodyPr>
          <a:lstStyle>
            <a:lvl1pPr>
              <a:defRPr>
                <a:latin typeface="Nian_Semi Bold" panose="01000500000000020002" pitchFamily="2" charset="-78"/>
              </a:defRPr>
            </a:lvl1pPr>
          </a:lstStyle>
          <a:p>
            <a:endParaRPr lang="en-US" dirty="0"/>
          </a:p>
        </p:txBody>
      </p:sp>
    </p:spTree>
    <p:extLst>
      <p:ext uri="{BB962C8B-B14F-4D97-AF65-F5344CB8AC3E}">
        <p14:creationId xmlns:p14="http://schemas.microsoft.com/office/powerpoint/2010/main" val="43562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5" name="Marcador de texto 7">
            <a:extLst>
              <a:ext uri="{FF2B5EF4-FFF2-40B4-BE49-F238E27FC236}">
                <a16:creationId xmlns:a16="http://schemas.microsoft.com/office/drawing/2014/main" id="{2398CF1D-5EEC-4455-BE54-E60AD54B5A9B}"/>
              </a:ext>
            </a:extLst>
          </p:cNvPr>
          <p:cNvSpPr>
            <a:spLocks noGrp="1"/>
          </p:cNvSpPr>
          <p:nvPr>
            <p:ph type="body" sz="quarter" idx="38" hasCustomPrompt="1"/>
          </p:nvPr>
        </p:nvSpPr>
        <p:spPr>
          <a:xfrm>
            <a:off x="1771390" y="1794978"/>
            <a:ext cx="4571997" cy="185420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ADD</a:t>
            </a:r>
          </a:p>
          <a:p>
            <a:pPr lvl="0"/>
            <a:r>
              <a:rPr lang="en-US" noProof="0" dirty="0"/>
              <a:t>TITLE </a:t>
            </a:r>
          </a:p>
        </p:txBody>
      </p:sp>
      <p:sp>
        <p:nvSpPr>
          <p:cNvPr id="6" name="Text Placeholder 2">
            <a:extLst>
              <a:ext uri="{FF2B5EF4-FFF2-40B4-BE49-F238E27FC236}">
                <a16:creationId xmlns:a16="http://schemas.microsoft.com/office/drawing/2014/main" id="{ADB570C1-DB2F-4B08-9534-CED3D77A4914}"/>
              </a:ext>
            </a:extLst>
          </p:cNvPr>
          <p:cNvSpPr>
            <a:spLocks noGrp="1"/>
          </p:cNvSpPr>
          <p:nvPr>
            <p:ph type="body" sz="quarter" idx="39" hasCustomPrompt="1"/>
          </p:nvPr>
        </p:nvSpPr>
        <p:spPr>
          <a:xfrm>
            <a:off x="1771389" y="3811955"/>
            <a:ext cx="4572001" cy="1193799"/>
          </a:xfrm>
          <a:prstGeom prst="rect">
            <a:avLst/>
          </a:prstGeom>
        </p:spPr>
        <p:txBody>
          <a:bodyPr lIns="0" tIns="0" rIns="0" bIns="0" anchor="t" anchorCtr="0"/>
          <a:lstStyle>
            <a:lvl1pPr marL="0" indent="0" algn="l">
              <a:lnSpc>
                <a:spcPct val="150000"/>
              </a:lnSpc>
              <a:buNone/>
              <a:defRPr sz="1600">
                <a:solidFill>
                  <a:schemeClr val="tx1">
                    <a:lumMod val="50000"/>
                    <a:lumOff val="50000"/>
                  </a:schemeClr>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p>
        </p:txBody>
      </p:sp>
      <p:sp>
        <p:nvSpPr>
          <p:cNvPr id="7" name="Picture Placeholder 6">
            <a:extLst>
              <a:ext uri="{FF2B5EF4-FFF2-40B4-BE49-F238E27FC236}">
                <a16:creationId xmlns:a16="http://schemas.microsoft.com/office/drawing/2014/main" id="{6B3BB29B-B467-4DB1-BD89-C1598BE0E188}"/>
              </a:ext>
            </a:extLst>
          </p:cNvPr>
          <p:cNvSpPr>
            <a:spLocks noGrp="1"/>
          </p:cNvSpPr>
          <p:nvPr>
            <p:ph type="pic" sz="quarter" idx="40"/>
          </p:nvPr>
        </p:nvSpPr>
        <p:spPr>
          <a:xfrm>
            <a:off x="6934200" y="533400"/>
            <a:ext cx="1752600" cy="1752600"/>
          </a:xfrm>
          <a:prstGeom prst="flowChartConnector">
            <a:avLst/>
          </a:prstGeom>
        </p:spPr>
        <p:txBody>
          <a:bodyPr/>
          <a:lstStyle>
            <a:lvl1pPr>
              <a:defRPr>
                <a:latin typeface="Nian_Semi Bold" panose="01000500000000020002" pitchFamily="2" charset="-78"/>
              </a:defRPr>
            </a:lvl1pPr>
          </a:lstStyle>
          <a:p>
            <a:endParaRPr lang="en-US" dirty="0"/>
          </a:p>
        </p:txBody>
      </p:sp>
      <p:sp>
        <p:nvSpPr>
          <p:cNvPr id="9" name="Picture Placeholder 6">
            <a:extLst>
              <a:ext uri="{FF2B5EF4-FFF2-40B4-BE49-F238E27FC236}">
                <a16:creationId xmlns:a16="http://schemas.microsoft.com/office/drawing/2014/main" id="{5B6B3A55-5CC8-4EAB-9AC9-5D244207C05C}"/>
              </a:ext>
            </a:extLst>
          </p:cNvPr>
          <p:cNvSpPr>
            <a:spLocks noGrp="1"/>
          </p:cNvSpPr>
          <p:nvPr>
            <p:ph type="pic" sz="quarter" idx="41"/>
          </p:nvPr>
        </p:nvSpPr>
        <p:spPr>
          <a:xfrm>
            <a:off x="6934200" y="2553501"/>
            <a:ext cx="1752600" cy="1752600"/>
          </a:xfrm>
          <a:prstGeom prst="flowChartConnector">
            <a:avLst/>
          </a:prstGeom>
        </p:spPr>
        <p:txBody>
          <a:bodyPr/>
          <a:lstStyle>
            <a:lvl1pPr>
              <a:defRPr>
                <a:latin typeface="Nian_Semi Bold" panose="01000500000000020002" pitchFamily="2" charset="-78"/>
              </a:defRPr>
            </a:lvl1pPr>
          </a:lstStyle>
          <a:p>
            <a:endParaRPr lang="en-US" dirty="0"/>
          </a:p>
        </p:txBody>
      </p:sp>
      <p:sp>
        <p:nvSpPr>
          <p:cNvPr id="10" name="Picture Placeholder 6">
            <a:extLst>
              <a:ext uri="{FF2B5EF4-FFF2-40B4-BE49-F238E27FC236}">
                <a16:creationId xmlns:a16="http://schemas.microsoft.com/office/drawing/2014/main" id="{8268A40E-56F1-4BD9-B627-5A9058C3D9FF}"/>
              </a:ext>
            </a:extLst>
          </p:cNvPr>
          <p:cNvSpPr>
            <a:spLocks noGrp="1"/>
          </p:cNvSpPr>
          <p:nvPr>
            <p:ph type="pic" sz="quarter" idx="42"/>
          </p:nvPr>
        </p:nvSpPr>
        <p:spPr>
          <a:xfrm>
            <a:off x="6934200" y="4573602"/>
            <a:ext cx="1752600" cy="1752600"/>
          </a:xfrm>
          <a:prstGeom prst="flowChartConnector">
            <a:avLst/>
          </a:prstGeom>
        </p:spPr>
        <p:txBody>
          <a:bodyPr/>
          <a:lstStyle>
            <a:lvl1pPr>
              <a:defRPr>
                <a:latin typeface="Nian_Semi Bold" panose="01000500000000020002" pitchFamily="2" charset="-78"/>
              </a:defRPr>
            </a:lvl1pPr>
          </a:lstStyle>
          <a:p>
            <a:endParaRPr lang="en-US" dirty="0"/>
          </a:p>
        </p:txBody>
      </p:sp>
    </p:spTree>
    <p:extLst>
      <p:ext uri="{BB962C8B-B14F-4D97-AF65-F5344CB8AC3E}">
        <p14:creationId xmlns:p14="http://schemas.microsoft.com/office/powerpoint/2010/main" val="295920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lumMod val="90000"/>
          </a:schemeClr>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141538-491C-464F-A4CC-7F6DA0F8C332}"/>
              </a:ext>
            </a:extLst>
          </p:cNvPr>
          <p:cNvSpPr>
            <a:spLocks noGrp="1"/>
          </p:cNvSpPr>
          <p:nvPr>
            <p:ph type="pic" sz="quarter" idx="37"/>
          </p:nvPr>
        </p:nvSpPr>
        <p:spPr>
          <a:xfrm>
            <a:off x="6797043" y="511242"/>
            <a:ext cx="3947158" cy="5508557"/>
          </a:xfrm>
          <a:prstGeom prst="rect">
            <a:avLst/>
          </a:prstGeom>
        </p:spPr>
        <p:txBody>
          <a:bodyPr/>
          <a:lstStyle>
            <a:lvl1pPr>
              <a:defRPr>
                <a:latin typeface="Nian_Semi Bold" panose="01000500000000020002" pitchFamily="2" charset="-78"/>
              </a:defRPr>
            </a:lvl1pPr>
          </a:lstStyle>
          <a:p>
            <a:r>
              <a:rPr lang="en-US" dirty="0"/>
              <a:t>Click icon to add picture</a:t>
            </a:r>
            <a:endParaRPr lang="es-ES" dirty="0"/>
          </a:p>
        </p:txBody>
      </p:sp>
      <p:sp>
        <p:nvSpPr>
          <p:cNvPr id="5" name="Marcador de texto 7">
            <a:extLst>
              <a:ext uri="{FF2B5EF4-FFF2-40B4-BE49-F238E27FC236}">
                <a16:creationId xmlns:a16="http://schemas.microsoft.com/office/drawing/2014/main" id="{B03E95BF-3A92-4FC3-B882-BEB9FE4DBE68}"/>
              </a:ext>
            </a:extLst>
          </p:cNvPr>
          <p:cNvSpPr>
            <a:spLocks noGrp="1"/>
          </p:cNvSpPr>
          <p:nvPr>
            <p:ph type="body" sz="quarter" idx="38" hasCustomPrompt="1"/>
          </p:nvPr>
        </p:nvSpPr>
        <p:spPr>
          <a:xfrm>
            <a:off x="1142997" y="1295399"/>
            <a:ext cx="3428997" cy="1854201"/>
          </a:xfrm>
          <a:prstGeom prst="rect">
            <a:avLst/>
          </a:prstGeom>
          <a:noFill/>
        </p:spPr>
        <p:txBody>
          <a:bodyPr vert="horz" wrap="none" lIns="0" tIns="0" rIns="0" bIns="0" anchor="ctr" anchorCtr="0">
            <a:noAutofit/>
          </a:bodyPr>
          <a:lstStyle>
            <a:lvl1pPr marL="0" indent="0" algn="ctr">
              <a:lnSpc>
                <a:spcPct val="100000"/>
              </a:lnSpc>
              <a:buNone/>
              <a:defRPr sz="4000" b="0" i="0" baseline="0">
                <a:solidFill>
                  <a:schemeClr val="bg1"/>
                </a:solidFill>
                <a:latin typeface="+mj-lt"/>
                <a:ea typeface="Roboto" pitchFamily="2" charset="0"/>
                <a:cs typeface="Lato Black" charset="0"/>
              </a:defRPr>
            </a:lvl1pPr>
          </a:lstStyle>
          <a:p>
            <a:pPr lvl="0"/>
            <a:r>
              <a:rPr lang="en-US" noProof="0" dirty="0"/>
              <a:t>ADD</a:t>
            </a:r>
          </a:p>
          <a:p>
            <a:pPr lvl="0"/>
            <a:r>
              <a:rPr lang="en-US" noProof="0" dirty="0"/>
              <a:t>TITLE </a:t>
            </a:r>
          </a:p>
        </p:txBody>
      </p:sp>
      <p:sp>
        <p:nvSpPr>
          <p:cNvPr id="6" name="Text Placeholder 2">
            <a:extLst>
              <a:ext uri="{FF2B5EF4-FFF2-40B4-BE49-F238E27FC236}">
                <a16:creationId xmlns:a16="http://schemas.microsoft.com/office/drawing/2014/main" id="{0E8FD2EC-76D6-4FD9-AE71-141ED932E4F1}"/>
              </a:ext>
            </a:extLst>
          </p:cNvPr>
          <p:cNvSpPr>
            <a:spLocks noGrp="1"/>
          </p:cNvSpPr>
          <p:nvPr>
            <p:ph type="body" sz="quarter" idx="39" hasCustomPrompt="1"/>
          </p:nvPr>
        </p:nvSpPr>
        <p:spPr>
          <a:xfrm>
            <a:off x="1142997" y="3312376"/>
            <a:ext cx="3429000" cy="1193799"/>
          </a:xfrm>
          <a:prstGeom prst="rect">
            <a:avLst/>
          </a:prstGeom>
        </p:spPr>
        <p:txBody>
          <a:bodyPr lIns="0" tIns="0" rIns="0" bIns="0" anchor="t" anchorCtr="0"/>
          <a:lstStyle>
            <a:lvl1pPr marL="0" indent="0" algn="ctr">
              <a:lnSpc>
                <a:spcPct val="150000"/>
              </a:lnSpc>
              <a:buNone/>
              <a:defRPr sz="1600">
                <a:solidFill>
                  <a:schemeClr val="bg1"/>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p>
        </p:txBody>
      </p:sp>
    </p:spTree>
    <p:extLst>
      <p:ext uri="{BB962C8B-B14F-4D97-AF65-F5344CB8AC3E}">
        <p14:creationId xmlns:p14="http://schemas.microsoft.com/office/powerpoint/2010/main" val="199679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16">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141538-491C-464F-A4CC-7F6DA0F8C332}"/>
              </a:ext>
            </a:extLst>
          </p:cNvPr>
          <p:cNvSpPr>
            <a:spLocks noGrp="1"/>
          </p:cNvSpPr>
          <p:nvPr>
            <p:ph type="pic" sz="quarter" idx="37"/>
          </p:nvPr>
        </p:nvSpPr>
        <p:spPr>
          <a:xfrm>
            <a:off x="338198" y="390872"/>
            <a:ext cx="5112263" cy="5000247"/>
          </a:xfrm>
          <a:prstGeom prst="flowChartConnector">
            <a:avLst/>
          </a:prstGeom>
        </p:spPr>
        <p:txBody>
          <a:bodyPr/>
          <a:lstStyle>
            <a:lvl1pPr>
              <a:defRPr>
                <a:latin typeface="Nian_Semi Bold" panose="01000500000000020002" pitchFamily="2" charset="-78"/>
              </a:defRPr>
            </a:lvl1pPr>
          </a:lstStyle>
          <a:p>
            <a:r>
              <a:rPr lang="en-US" dirty="0"/>
              <a:t>Click icon to add picture</a:t>
            </a:r>
            <a:endParaRPr lang="es-ES" dirty="0"/>
          </a:p>
        </p:txBody>
      </p:sp>
      <p:sp>
        <p:nvSpPr>
          <p:cNvPr id="11" name="Marcador de texto 7">
            <a:extLst>
              <a:ext uri="{FF2B5EF4-FFF2-40B4-BE49-F238E27FC236}">
                <a16:creationId xmlns:a16="http://schemas.microsoft.com/office/drawing/2014/main" id="{6C1AC201-6F5B-46A5-8DD8-DB3B7A74BECA}"/>
              </a:ext>
            </a:extLst>
          </p:cNvPr>
          <p:cNvSpPr>
            <a:spLocks noGrp="1"/>
          </p:cNvSpPr>
          <p:nvPr>
            <p:ph type="body" sz="quarter" idx="38" hasCustomPrompt="1"/>
          </p:nvPr>
        </p:nvSpPr>
        <p:spPr>
          <a:xfrm>
            <a:off x="5715006" y="1600200"/>
            <a:ext cx="4495800" cy="57539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TITLE HERE </a:t>
            </a:r>
          </a:p>
        </p:txBody>
      </p:sp>
      <p:sp>
        <p:nvSpPr>
          <p:cNvPr id="12" name="Text Placeholder 2">
            <a:extLst>
              <a:ext uri="{FF2B5EF4-FFF2-40B4-BE49-F238E27FC236}">
                <a16:creationId xmlns:a16="http://schemas.microsoft.com/office/drawing/2014/main" id="{7271DE6D-1A31-4809-86E9-380500FDF0F9}"/>
              </a:ext>
            </a:extLst>
          </p:cNvPr>
          <p:cNvSpPr>
            <a:spLocks noGrp="1"/>
          </p:cNvSpPr>
          <p:nvPr>
            <p:ph type="body" sz="quarter" idx="39" hasCustomPrompt="1"/>
          </p:nvPr>
        </p:nvSpPr>
        <p:spPr>
          <a:xfrm>
            <a:off x="5715000" y="2410172"/>
            <a:ext cx="4495805" cy="304800"/>
          </a:xfrm>
          <a:prstGeom prst="rect">
            <a:avLst/>
          </a:prstGeom>
        </p:spPr>
        <p:txBody>
          <a:bodyPr lIns="0" tIns="0" rIns="0" bIns="0" anchor="ctr" anchorCtr="0"/>
          <a:lstStyle>
            <a:lvl1pPr marL="0" indent="0" algn="l">
              <a:buNone/>
              <a:defRPr sz="1800">
                <a:solidFill>
                  <a:schemeClr val="accent4"/>
                </a:solidFill>
                <a:latin typeface="+mj-lt"/>
              </a:defRPr>
            </a:lvl1pPr>
          </a:lstStyle>
          <a:p>
            <a:pPr lvl="0"/>
            <a:r>
              <a:rPr lang="en-US" noProof="0" dirty="0"/>
              <a:t>Add your subtitle here</a:t>
            </a:r>
          </a:p>
        </p:txBody>
      </p:sp>
      <p:sp>
        <p:nvSpPr>
          <p:cNvPr id="13" name="Text Placeholder 2">
            <a:extLst>
              <a:ext uri="{FF2B5EF4-FFF2-40B4-BE49-F238E27FC236}">
                <a16:creationId xmlns:a16="http://schemas.microsoft.com/office/drawing/2014/main" id="{1A3912C1-113B-49A8-A771-396B2F973285}"/>
              </a:ext>
            </a:extLst>
          </p:cNvPr>
          <p:cNvSpPr>
            <a:spLocks noGrp="1"/>
          </p:cNvSpPr>
          <p:nvPr>
            <p:ph type="body" sz="quarter" idx="41" hasCustomPrompt="1"/>
          </p:nvPr>
        </p:nvSpPr>
        <p:spPr>
          <a:xfrm>
            <a:off x="5715000" y="2873867"/>
            <a:ext cx="4495805" cy="1676400"/>
          </a:xfrm>
          <a:prstGeom prst="rect">
            <a:avLst/>
          </a:prstGeom>
        </p:spPr>
        <p:txBody>
          <a:bodyPr lIns="0" tIns="0" rIns="0" bIns="0" anchor="t" anchorCtr="0"/>
          <a:lstStyle>
            <a:lvl1pPr marL="0" indent="0" algn="l">
              <a:lnSpc>
                <a:spcPct val="150000"/>
              </a:lnSpc>
              <a:buNone/>
              <a:defRPr sz="1400">
                <a:solidFill>
                  <a:schemeClr val="tx1">
                    <a:lumMod val="50000"/>
                    <a:lumOff val="50000"/>
                  </a:schemeClr>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endParaRPr lang="es-ES" dirty="0"/>
          </a:p>
        </p:txBody>
      </p:sp>
    </p:spTree>
    <p:extLst>
      <p:ext uri="{BB962C8B-B14F-4D97-AF65-F5344CB8AC3E}">
        <p14:creationId xmlns:p14="http://schemas.microsoft.com/office/powerpoint/2010/main" val="324272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4E90C-6115-E665-C029-034234062F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D210DF-D966-83C1-EF94-9E600A0249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18C0C6-26E5-13BB-09B6-0D66E3AB0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08FD61-FBB5-B5FB-0211-0592937AC9EE}"/>
              </a:ext>
            </a:extLst>
          </p:cNvPr>
          <p:cNvSpPr>
            <a:spLocks noGrp="1"/>
          </p:cNvSpPr>
          <p:nvPr>
            <p:ph type="dt" sz="half" idx="10"/>
          </p:nvPr>
        </p:nvSpPr>
        <p:spPr/>
        <p:txBody>
          <a:bodyPr/>
          <a:lstStyle/>
          <a:p>
            <a:fld id="{72013830-BADB-4C66-85C5-6126913FCA3A}" type="datetimeFigureOut">
              <a:rPr lang="en-US" smtClean="0"/>
              <a:t>7/5/2024</a:t>
            </a:fld>
            <a:endParaRPr lang="en-US"/>
          </a:p>
        </p:txBody>
      </p:sp>
      <p:sp>
        <p:nvSpPr>
          <p:cNvPr id="6" name="Footer Placeholder 5">
            <a:extLst>
              <a:ext uri="{FF2B5EF4-FFF2-40B4-BE49-F238E27FC236}">
                <a16:creationId xmlns:a16="http://schemas.microsoft.com/office/drawing/2014/main" id="{3ABDDD26-687B-BBEA-76FC-F5B0D430A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D5E03-C998-91ED-5984-00CA6882FB3C}"/>
              </a:ext>
            </a:extLst>
          </p:cNvPr>
          <p:cNvSpPr>
            <a:spLocks noGrp="1"/>
          </p:cNvSpPr>
          <p:nvPr>
            <p:ph type="sldNum" sz="quarter" idx="12"/>
          </p:nvPr>
        </p:nvSpPr>
        <p:spPr/>
        <p:txBody>
          <a:bodyPr/>
          <a:lstStyle/>
          <a:p>
            <a:fld id="{F62D58EC-7BE0-4E73-BA88-B927FF9792F5}" type="slidenum">
              <a:rPr lang="en-US" smtClean="0"/>
              <a:t>‹#›</a:t>
            </a:fld>
            <a:endParaRPr lang="en-US"/>
          </a:p>
        </p:txBody>
      </p:sp>
    </p:spTree>
    <p:extLst>
      <p:ext uri="{BB962C8B-B14F-4D97-AF65-F5344CB8AC3E}">
        <p14:creationId xmlns:p14="http://schemas.microsoft.com/office/powerpoint/2010/main" val="4700975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9_Custom Layout">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141538-491C-464F-A4CC-7F6DA0F8C332}"/>
              </a:ext>
            </a:extLst>
          </p:cNvPr>
          <p:cNvSpPr>
            <a:spLocks noGrp="1"/>
          </p:cNvSpPr>
          <p:nvPr>
            <p:ph type="pic" sz="quarter" idx="37"/>
          </p:nvPr>
        </p:nvSpPr>
        <p:spPr>
          <a:xfrm>
            <a:off x="6400801" y="1"/>
            <a:ext cx="4547140" cy="6495913"/>
          </a:xfrm>
          <a:prstGeom prst="rect">
            <a:avLst/>
          </a:prstGeom>
        </p:spPr>
        <p:txBody>
          <a:bodyPr/>
          <a:lstStyle>
            <a:lvl1pPr>
              <a:defRPr>
                <a:latin typeface="Nian_Semi Bold" panose="01000500000000020002" pitchFamily="2" charset="-78"/>
              </a:defRPr>
            </a:lvl1pPr>
          </a:lstStyle>
          <a:p>
            <a:r>
              <a:rPr lang="en-US" dirty="0"/>
              <a:t>Click icon to add picture</a:t>
            </a:r>
            <a:endParaRPr lang="es-ES" dirty="0"/>
          </a:p>
        </p:txBody>
      </p:sp>
      <p:sp>
        <p:nvSpPr>
          <p:cNvPr id="5" name="Marcador de texto 7">
            <a:extLst>
              <a:ext uri="{FF2B5EF4-FFF2-40B4-BE49-F238E27FC236}">
                <a16:creationId xmlns:a16="http://schemas.microsoft.com/office/drawing/2014/main" id="{7128B7CB-4A92-4FDC-940A-35292ED81664}"/>
              </a:ext>
            </a:extLst>
          </p:cNvPr>
          <p:cNvSpPr>
            <a:spLocks noGrp="1"/>
          </p:cNvSpPr>
          <p:nvPr>
            <p:ph type="body" sz="quarter" idx="38" hasCustomPrompt="1"/>
          </p:nvPr>
        </p:nvSpPr>
        <p:spPr>
          <a:xfrm>
            <a:off x="1143000" y="1092201"/>
            <a:ext cx="3428997" cy="2057400"/>
          </a:xfrm>
          <a:prstGeom prst="rect">
            <a:avLst/>
          </a:prstGeom>
          <a:noFill/>
        </p:spPr>
        <p:txBody>
          <a:bodyPr vert="horz" wrap="none" lIns="0" tIns="0" rIns="0" bIns="0" anchor="ctr" anchorCtr="0">
            <a:noAutofit/>
          </a:bodyPr>
          <a:lstStyle>
            <a:lvl1pPr marL="0" indent="0" algn="ctr">
              <a:lnSpc>
                <a:spcPct val="100000"/>
              </a:lnSpc>
              <a:buNone/>
              <a:defRPr sz="4000" b="0" i="0" baseline="0">
                <a:solidFill>
                  <a:schemeClr val="bg1"/>
                </a:solidFill>
                <a:latin typeface="+mj-lt"/>
                <a:ea typeface="Roboto" pitchFamily="2" charset="0"/>
                <a:cs typeface="Lato Black" charset="0"/>
              </a:defRPr>
            </a:lvl1pPr>
          </a:lstStyle>
          <a:p>
            <a:pPr lvl="0"/>
            <a:r>
              <a:rPr lang="en-US" noProof="0" dirty="0"/>
              <a:t>ADD</a:t>
            </a:r>
          </a:p>
          <a:p>
            <a:pPr lvl="0"/>
            <a:r>
              <a:rPr lang="en-US" noProof="0" dirty="0"/>
              <a:t>TITLE </a:t>
            </a:r>
          </a:p>
          <a:p>
            <a:pPr lvl="0"/>
            <a:r>
              <a:rPr lang="en-US" noProof="0" dirty="0"/>
              <a:t>HERE </a:t>
            </a:r>
          </a:p>
        </p:txBody>
      </p:sp>
      <p:sp>
        <p:nvSpPr>
          <p:cNvPr id="6" name="Text Placeholder 2">
            <a:extLst>
              <a:ext uri="{FF2B5EF4-FFF2-40B4-BE49-F238E27FC236}">
                <a16:creationId xmlns:a16="http://schemas.microsoft.com/office/drawing/2014/main" id="{81074632-DBAB-4D1B-9E80-BF3C692CC89C}"/>
              </a:ext>
            </a:extLst>
          </p:cNvPr>
          <p:cNvSpPr>
            <a:spLocks noGrp="1"/>
          </p:cNvSpPr>
          <p:nvPr>
            <p:ph type="body" sz="quarter" idx="39" hasCustomPrompt="1"/>
          </p:nvPr>
        </p:nvSpPr>
        <p:spPr>
          <a:xfrm>
            <a:off x="1143000" y="3505200"/>
            <a:ext cx="3429000" cy="1193799"/>
          </a:xfrm>
          <a:prstGeom prst="rect">
            <a:avLst/>
          </a:prstGeom>
        </p:spPr>
        <p:txBody>
          <a:bodyPr lIns="0" tIns="0" rIns="0" bIns="0" anchor="t" anchorCtr="0"/>
          <a:lstStyle>
            <a:lvl1pPr marL="0" indent="0" algn="ctr">
              <a:lnSpc>
                <a:spcPct val="150000"/>
              </a:lnSpc>
              <a:buNone/>
              <a:defRPr sz="1600">
                <a:solidFill>
                  <a:schemeClr val="bg1"/>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p>
        </p:txBody>
      </p:sp>
    </p:spTree>
    <p:extLst>
      <p:ext uri="{BB962C8B-B14F-4D97-AF65-F5344CB8AC3E}">
        <p14:creationId xmlns:p14="http://schemas.microsoft.com/office/powerpoint/2010/main" val="356974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141538-491C-464F-A4CC-7F6DA0F8C332}"/>
              </a:ext>
            </a:extLst>
          </p:cNvPr>
          <p:cNvSpPr>
            <a:spLocks noGrp="1"/>
          </p:cNvSpPr>
          <p:nvPr>
            <p:ph type="pic" sz="quarter" idx="37"/>
          </p:nvPr>
        </p:nvSpPr>
        <p:spPr>
          <a:xfrm>
            <a:off x="5486400" y="1"/>
            <a:ext cx="6705600" cy="6857999"/>
          </a:xfrm>
          <a:prstGeom prst="rect">
            <a:avLst/>
          </a:prstGeom>
        </p:spPr>
        <p:txBody>
          <a:bodyPr/>
          <a:lstStyle>
            <a:lvl1pPr>
              <a:defRPr>
                <a:latin typeface="Nian_Semi Bold" panose="01000500000000020002" pitchFamily="2" charset="-78"/>
              </a:defRPr>
            </a:lvl1pPr>
          </a:lstStyle>
          <a:p>
            <a:r>
              <a:rPr lang="en-US" dirty="0"/>
              <a:t>Click icon to add picture</a:t>
            </a:r>
            <a:endParaRPr lang="es-ES" dirty="0"/>
          </a:p>
        </p:txBody>
      </p:sp>
      <p:sp>
        <p:nvSpPr>
          <p:cNvPr id="5" name="Marcador de texto 7">
            <a:extLst>
              <a:ext uri="{FF2B5EF4-FFF2-40B4-BE49-F238E27FC236}">
                <a16:creationId xmlns:a16="http://schemas.microsoft.com/office/drawing/2014/main" id="{B1EEC510-EA35-4273-9084-D2AB0FF21725}"/>
              </a:ext>
            </a:extLst>
          </p:cNvPr>
          <p:cNvSpPr>
            <a:spLocks noGrp="1"/>
          </p:cNvSpPr>
          <p:nvPr>
            <p:ph type="body" sz="quarter" idx="38" hasCustomPrompt="1"/>
          </p:nvPr>
        </p:nvSpPr>
        <p:spPr>
          <a:xfrm>
            <a:off x="1142997" y="1295399"/>
            <a:ext cx="3428997" cy="1854201"/>
          </a:xfrm>
          <a:prstGeom prst="rect">
            <a:avLst/>
          </a:prstGeom>
          <a:noFill/>
        </p:spPr>
        <p:txBody>
          <a:bodyPr vert="horz" wrap="none" lIns="0" tIns="0" rIns="0" bIns="0" anchor="ctr" anchorCtr="0">
            <a:noAutofit/>
          </a:bodyPr>
          <a:lstStyle>
            <a:lvl1pPr marL="0" indent="0" algn="ctr">
              <a:lnSpc>
                <a:spcPct val="100000"/>
              </a:lnSpc>
              <a:buNone/>
              <a:defRPr sz="4000" b="0" i="0" baseline="0">
                <a:solidFill>
                  <a:schemeClr val="bg1"/>
                </a:solidFill>
                <a:latin typeface="+mj-lt"/>
                <a:ea typeface="Roboto" pitchFamily="2" charset="0"/>
                <a:cs typeface="Lato Black" charset="0"/>
              </a:defRPr>
            </a:lvl1pPr>
          </a:lstStyle>
          <a:p>
            <a:pPr lvl="0"/>
            <a:r>
              <a:rPr lang="en-US" noProof="0" dirty="0"/>
              <a:t>ADD</a:t>
            </a:r>
          </a:p>
          <a:p>
            <a:pPr lvl="0"/>
            <a:r>
              <a:rPr lang="en-US" noProof="0" dirty="0"/>
              <a:t>TITLE </a:t>
            </a:r>
          </a:p>
        </p:txBody>
      </p:sp>
      <p:sp>
        <p:nvSpPr>
          <p:cNvPr id="6" name="Text Placeholder 2">
            <a:extLst>
              <a:ext uri="{FF2B5EF4-FFF2-40B4-BE49-F238E27FC236}">
                <a16:creationId xmlns:a16="http://schemas.microsoft.com/office/drawing/2014/main" id="{8872A328-C4D6-4C81-B7E0-28C363B4AB0B}"/>
              </a:ext>
            </a:extLst>
          </p:cNvPr>
          <p:cNvSpPr>
            <a:spLocks noGrp="1"/>
          </p:cNvSpPr>
          <p:nvPr>
            <p:ph type="body" sz="quarter" idx="39" hasCustomPrompt="1"/>
          </p:nvPr>
        </p:nvSpPr>
        <p:spPr>
          <a:xfrm>
            <a:off x="1142997" y="3312376"/>
            <a:ext cx="3429000" cy="1193799"/>
          </a:xfrm>
          <a:prstGeom prst="rect">
            <a:avLst/>
          </a:prstGeom>
        </p:spPr>
        <p:txBody>
          <a:bodyPr lIns="0" tIns="0" rIns="0" bIns="0" anchor="t" anchorCtr="0"/>
          <a:lstStyle>
            <a:lvl1pPr marL="0" indent="0" algn="ctr">
              <a:lnSpc>
                <a:spcPct val="150000"/>
              </a:lnSpc>
              <a:buNone/>
              <a:defRPr sz="1600">
                <a:solidFill>
                  <a:schemeClr val="bg1"/>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p>
        </p:txBody>
      </p:sp>
    </p:spTree>
    <p:extLst>
      <p:ext uri="{BB962C8B-B14F-4D97-AF65-F5344CB8AC3E}">
        <p14:creationId xmlns:p14="http://schemas.microsoft.com/office/powerpoint/2010/main" val="92632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5"/>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141538-491C-464F-A4CC-7F6DA0F8C332}"/>
              </a:ext>
            </a:extLst>
          </p:cNvPr>
          <p:cNvSpPr>
            <a:spLocks noGrp="1"/>
          </p:cNvSpPr>
          <p:nvPr>
            <p:ph type="pic" sz="quarter" idx="37"/>
          </p:nvPr>
        </p:nvSpPr>
        <p:spPr>
          <a:xfrm>
            <a:off x="7074294" y="895487"/>
            <a:ext cx="4547140" cy="6495913"/>
          </a:xfrm>
          <a:prstGeom prst="rect">
            <a:avLst/>
          </a:prstGeom>
        </p:spPr>
        <p:txBody>
          <a:bodyPr/>
          <a:lstStyle>
            <a:lvl1pPr>
              <a:defRPr>
                <a:latin typeface="Nian_Semi Bold" panose="01000500000000020002" pitchFamily="2" charset="-78"/>
              </a:defRPr>
            </a:lvl1pPr>
          </a:lstStyle>
          <a:p>
            <a:r>
              <a:rPr lang="en-US" dirty="0"/>
              <a:t>Click icon to add picture</a:t>
            </a:r>
            <a:endParaRPr lang="es-ES" dirty="0"/>
          </a:p>
        </p:txBody>
      </p:sp>
      <p:sp>
        <p:nvSpPr>
          <p:cNvPr id="12" name="Marcador de texto 7">
            <a:extLst>
              <a:ext uri="{FF2B5EF4-FFF2-40B4-BE49-F238E27FC236}">
                <a16:creationId xmlns:a16="http://schemas.microsoft.com/office/drawing/2014/main" id="{07AA23C3-0614-4595-8C23-7B2C379F19D6}"/>
              </a:ext>
            </a:extLst>
          </p:cNvPr>
          <p:cNvSpPr>
            <a:spLocks noGrp="1"/>
          </p:cNvSpPr>
          <p:nvPr>
            <p:ph type="body" sz="quarter" idx="39" hasCustomPrompt="1"/>
          </p:nvPr>
        </p:nvSpPr>
        <p:spPr>
          <a:xfrm>
            <a:off x="570566" y="733691"/>
            <a:ext cx="3428997" cy="2057400"/>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ADD</a:t>
            </a:r>
          </a:p>
          <a:p>
            <a:pPr lvl="0"/>
            <a:r>
              <a:rPr lang="en-US" noProof="0" dirty="0"/>
              <a:t>TITLE </a:t>
            </a:r>
          </a:p>
          <a:p>
            <a:pPr lvl="0"/>
            <a:r>
              <a:rPr lang="en-US" noProof="0" dirty="0"/>
              <a:t>HERE </a:t>
            </a:r>
          </a:p>
        </p:txBody>
      </p:sp>
      <p:sp>
        <p:nvSpPr>
          <p:cNvPr id="13" name="Text Placeholder 2">
            <a:extLst>
              <a:ext uri="{FF2B5EF4-FFF2-40B4-BE49-F238E27FC236}">
                <a16:creationId xmlns:a16="http://schemas.microsoft.com/office/drawing/2014/main" id="{95BFBD0E-0ACE-4028-8231-6982A5F6561C}"/>
              </a:ext>
            </a:extLst>
          </p:cNvPr>
          <p:cNvSpPr>
            <a:spLocks noGrp="1"/>
          </p:cNvSpPr>
          <p:nvPr>
            <p:ph type="body" sz="quarter" idx="40" hasCustomPrompt="1"/>
          </p:nvPr>
        </p:nvSpPr>
        <p:spPr>
          <a:xfrm>
            <a:off x="570566" y="3146690"/>
            <a:ext cx="3429000" cy="1193799"/>
          </a:xfrm>
          <a:prstGeom prst="rect">
            <a:avLst/>
          </a:prstGeom>
        </p:spPr>
        <p:txBody>
          <a:bodyPr lIns="0" tIns="0" rIns="0" bIns="0" anchor="t" anchorCtr="0"/>
          <a:lstStyle>
            <a:lvl1pPr marL="0" indent="0" algn="l">
              <a:lnSpc>
                <a:spcPct val="150000"/>
              </a:lnSpc>
              <a:buNone/>
              <a:defRPr sz="1600">
                <a:solidFill>
                  <a:schemeClr val="tx1">
                    <a:lumMod val="50000"/>
                    <a:lumOff val="50000"/>
                  </a:schemeClr>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p>
        </p:txBody>
      </p:sp>
    </p:spTree>
    <p:extLst>
      <p:ext uri="{BB962C8B-B14F-4D97-AF65-F5344CB8AC3E}">
        <p14:creationId xmlns:p14="http://schemas.microsoft.com/office/powerpoint/2010/main" val="105938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29_Title + text + image + frame / left">
    <p:bg>
      <p:bgPr>
        <a:solidFill>
          <a:schemeClr val="accent4"/>
        </a:solid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361C7377-49C7-4A47-866A-F949FD4FD264}"/>
              </a:ext>
            </a:extLst>
          </p:cNvPr>
          <p:cNvSpPr>
            <a:spLocks noGrp="1"/>
          </p:cNvSpPr>
          <p:nvPr>
            <p:ph type="pic" sz="quarter" idx="11"/>
          </p:nvPr>
        </p:nvSpPr>
        <p:spPr>
          <a:xfrm>
            <a:off x="7391401" y="1152448"/>
            <a:ext cx="3505200" cy="5817856"/>
          </a:xfrm>
          <a:prstGeom prst="rect">
            <a:avLst/>
          </a:prstGeom>
        </p:spPr>
        <p:txBody>
          <a:bodyPr/>
          <a:lstStyle>
            <a:lvl1pPr>
              <a:defRPr>
                <a:latin typeface="Nian_Semi Bold" panose="01000500000000020002" pitchFamily="2" charset="-78"/>
              </a:defRPr>
            </a:lvl1pPr>
          </a:lstStyle>
          <a:p>
            <a:r>
              <a:rPr lang="en-US" dirty="0"/>
              <a:t>Click icon to add picture</a:t>
            </a:r>
            <a:endParaRPr lang="es-ES" dirty="0"/>
          </a:p>
        </p:txBody>
      </p:sp>
    </p:spTree>
    <p:extLst>
      <p:ext uri="{BB962C8B-B14F-4D97-AF65-F5344CB8AC3E}">
        <p14:creationId xmlns:p14="http://schemas.microsoft.com/office/powerpoint/2010/main" val="174185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141538-491C-464F-A4CC-7F6DA0F8C332}"/>
              </a:ext>
            </a:extLst>
          </p:cNvPr>
          <p:cNvSpPr>
            <a:spLocks noGrp="1"/>
          </p:cNvSpPr>
          <p:nvPr>
            <p:ph type="pic" sz="quarter" idx="37"/>
          </p:nvPr>
        </p:nvSpPr>
        <p:spPr>
          <a:xfrm>
            <a:off x="3962400" y="457200"/>
            <a:ext cx="8229600" cy="5715000"/>
          </a:xfrm>
          <a:prstGeom prst="rect">
            <a:avLst/>
          </a:prstGeom>
        </p:spPr>
        <p:txBody>
          <a:bodyPr/>
          <a:lstStyle>
            <a:lvl1pPr>
              <a:defRPr>
                <a:latin typeface="Nian_Semi Bold" panose="01000500000000020002" pitchFamily="2" charset="-78"/>
              </a:defRPr>
            </a:lvl1pPr>
          </a:lstStyle>
          <a:p>
            <a:r>
              <a:rPr lang="en-US" dirty="0"/>
              <a:t>Click icon to add picture</a:t>
            </a:r>
            <a:endParaRPr lang="es-ES" dirty="0"/>
          </a:p>
        </p:txBody>
      </p:sp>
      <p:sp>
        <p:nvSpPr>
          <p:cNvPr id="12" name="Marcador de texto 7">
            <a:extLst>
              <a:ext uri="{FF2B5EF4-FFF2-40B4-BE49-F238E27FC236}">
                <a16:creationId xmlns:a16="http://schemas.microsoft.com/office/drawing/2014/main" id="{9AAED417-FBE2-4CC3-8A6B-5B537FAE7FF6}"/>
              </a:ext>
            </a:extLst>
          </p:cNvPr>
          <p:cNvSpPr>
            <a:spLocks noGrp="1"/>
          </p:cNvSpPr>
          <p:nvPr>
            <p:ph type="body" sz="quarter" idx="38" hasCustomPrompt="1"/>
          </p:nvPr>
        </p:nvSpPr>
        <p:spPr>
          <a:xfrm>
            <a:off x="584828" y="3949818"/>
            <a:ext cx="7263770" cy="57539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bg1"/>
                </a:solidFill>
                <a:latin typeface="+mj-lt"/>
                <a:ea typeface="Roboto" pitchFamily="2" charset="0"/>
                <a:cs typeface="Lato Black" charset="0"/>
              </a:defRPr>
            </a:lvl1pPr>
          </a:lstStyle>
          <a:p>
            <a:pPr lvl="0"/>
            <a:r>
              <a:rPr lang="en-US" noProof="0" dirty="0"/>
              <a:t>TITLE HERE </a:t>
            </a:r>
          </a:p>
        </p:txBody>
      </p:sp>
      <p:sp>
        <p:nvSpPr>
          <p:cNvPr id="15" name="Text Placeholder 2">
            <a:extLst>
              <a:ext uri="{FF2B5EF4-FFF2-40B4-BE49-F238E27FC236}">
                <a16:creationId xmlns:a16="http://schemas.microsoft.com/office/drawing/2014/main" id="{816D3C74-BCC9-49F7-BBFB-D8CB6C98BDDF}"/>
              </a:ext>
            </a:extLst>
          </p:cNvPr>
          <p:cNvSpPr>
            <a:spLocks noGrp="1"/>
          </p:cNvSpPr>
          <p:nvPr>
            <p:ph type="body" sz="quarter" idx="41" hasCustomPrompt="1"/>
          </p:nvPr>
        </p:nvSpPr>
        <p:spPr>
          <a:xfrm>
            <a:off x="584822" y="4724400"/>
            <a:ext cx="7263777" cy="1676400"/>
          </a:xfrm>
          <a:prstGeom prst="rect">
            <a:avLst/>
          </a:prstGeom>
        </p:spPr>
        <p:txBody>
          <a:bodyPr lIns="0" tIns="0" rIns="0" bIns="0" anchor="t" anchorCtr="0"/>
          <a:lstStyle>
            <a:lvl1pPr marL="0" indent="0" algn="l">
              <a:lnSpc>
                <a:spcPct val="150000"/>
              </a:lnSpc>
              <a:buNone/>
              <a:defRPr sz="1400">
                <a:solidFill>
                  <a:schemeClr val="bg1"/>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endParaRPr lang="es-ES" dirty="0"/>
          </a:p>
        </p:txBody>
      </p:sp>
    </p:spTree>
    <p:extLst>
      <p:ext uri="{BB962C8B-B14F-4D97-AF65-F5344CB8AC3E}">
        <p14:creationId xmlns:p14="http://schemas.microsoft.com/office/powerpoint/2010/main" val="4738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Unique title + iphone / Left">
    <p:spTree>
      <p:nvGrpSpPr>
        <p:cNvPr id="1" name=""/>
        <p:cNvGrpSpPr/>
        <p:nvPr/>
      </p:nvGrpSpPr>
      <p:grpSpPr>
        <a:xfrm>
          <a:off x="0" y="0"/>
          <a:ext cx="0" cy="0"/>
          <a:chOff x="0" y="0"/>
          <a:chExt cx="0" cy="0"/>
        </a:xfrm>
      </p:grpSpPr>
      <p:sp>
        <p:nvSpPr>
          <p:cNvPr id="10" name="Picture Placeholder 2"/>
          <p:cNvSpPr>
            <a:spLocks noGrp="1"/>
          </p:cNvSpPr>
          <p:nvPr>
            <p:ph type="pic" sz="quarter" idx="14" hasCustomPrompt="1"/>
          </p:nvPr>
        </p:nvSpPr>
        <p:spPr>
          <a:xfrm>
            <a:off x="7656747" y="2270121"/>
            <a:ext cx="1713987" cy="3056199"/>
          </a:xfrm>
          <a:prstGeom prst="rect">
            <a:avLst/>
          </a:prstGeom>
        </p:spPr>
        <p:txBody>
          <a:bodyPr anchor="ctr"/>
          <a:lstStyle>
            <a:lvl1pPr marL="0" indent="0" algn="ctr">
              <a:buNone/>
              <a:defRPr sz="1500">
                <a:latin typeface="Nian_Semi Bold" panose="01000500000000020002" pitchFamily="2" charset="-78"/>
              </a:defRPr>
            </a:lvl1pPr>
          </a:lstStyle>
          <a:p>
            <a:r>
              <a:rPr lang="en-US" dirty="0"/>
              <a:t>Drag your picture here</a:t>
            </a:r>
          </a:p>
        </p:txBody>
      </p:sp>
      <p:sp>
        <p:nvSpPr>
          <p:cNvPr id="8" name="Marcador de texto 7">
            <a:extLst>
              <a:ext uri="{FF2B5EF4-FFF2-40B4-BE49-F238E27FC236}">
                <a16:creationId xmlns:a16="http://schemas.microsoft.com/office/drawing/2014/main" id="{459038E1-AB9A-4BB2-8C39-836FA09D60F7}"/>
              </a:ext>
            </a:extLst>
          </p:cNvPr>
          <p:cNvSpPr>
            <a:spLocks noGrp="1"/>
          </p:cNvSpPr>
          <p:nvPr>
            <p:ph type="body" sz="quarter" idx="38" hasCustomPrompt="1"/>
          </p:nvPr>
        </p:nvSpPr>
        <p:spPr>
          <a:xfrm>
            <a:off x="762000" y="838200"/>
            <a:ext cx="4495800" cy="57539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TITLE HERE </a:t>
            </a:r>
          </a:p>
        </p:txBody>
      </p:sp>
      <p:sp>
        <p:nvSpPr>
          <p:cNvPr id="9" name="Text Placeholder 2">
            <a:extLst>
              <a:ext uri="{FF2B5EF4-FFF2-40B4-BE49-F238E27FC236}">
                <a16:creationId xmlns:a16="http://schemas.microsoft.com/office/drawing/2014/main" id="{5642C7EB-56C1-455E-B25B-605EE60F7E23}"/>
              </a:ext>
            </a:extLst>
          </p:cNvPr>
          <p:cNvSpPr>
            <a:spLocks noGrp="1"/>
          </p:cNvSpPr>
          <p:nvPr>
            <p:ph type="body" sz="quarter" idx="39" hasCustomPrompt="1"/>
          </p:nvPr>
        </p:nvSpPr>
        <p:spPr>
          <a:xfrm>
            <a:off x="761994" y="1648172"/>
            <a:ext cx="4495805" cy="304800"/>
          </a:xfrm>
          <a:prstGeom prst="rect">
            <a:avLst/>
          </a:prstGeom>
        </p:spPr>
        <p:txBody>
          <a:bodyPr lIns="0" tIns="0" rIns="0" bIns="0" anchor="ctr" anchorCtr="0"/>
          <a:lstStyle>
            <a:lvl1pPr marL="0" indent="0" algn="l">
              <a:buNone/>
              <a:defRPr sz="1800">
                <a:solidFill>
                  <a:schemeClr val="accent4"/>
                </a:solidFill>
                <a:latin typeface="+mj-lt"/>
              </a:defRPr>
            </a:lvl1pPr>
          </a:lstStyle>
          <a:p>
            <a:pPr lvl="0"/>
            <a:r>
              <a:rPr lang="en-US" noProof="0" dirty="0"/>
              <a:t>Add your subtitle here</a:t>
            </a:r>
          </a:p>
        </p:txBody>
      </p:sp>
      <p:sp>
        <p:nvSpPr>
          <p:cNvPr id="11" name="Text Placeholder 2">
            <a:extLst>
              <a:ext uri="{FF2B5EF4-FFF2-40B4-BE49-F238E27FC236}">
                <a16:creationId xmlns:a16="http://schemas.microsoft.com/office/drawing/2014/main" id="{74388527-0A1D-4156-92FD-A9614E3F4017}"/>
              </a:ext>
            </a:extLst>
          </p:cNvPr>
          <p:cNvSpPr>
            <a:spLocks noGrp="1"/>
          </p:cNvSpPr>
          <p:nvPr>
            <p:ph type="body" sz="quarter" idx="41" hasCustomPrompt="1"/>
          </p:nvPr>
        </p:nvSpPr>
        <p:spPr>
          <a:xfrm>
            <a:off x="761994" y="2111867"/>
            <a:ext cx="4495805" cy="1676400"/>
          </a:xfrm>
          <a:prstGeom prst="rect">
            <a:avLst/>
          </a:prstGeom>
        </p:spPr>
        <p:txBody>
          <a:bodyPr lIns="0" tIns="0" rIns="0" bIns="0" anchor="t" anchorCtr="0"/>
          <a:lstStyle>
            <a:lvl1pPr marL="0" indent="0" algn="l">
              <a:lnSpc>
                <a:spcPct val="150000"/>
              </a:lnSpc>
              <a:buNone/>
              <a:defRPr sz="1400">
                <a:solidFill>
                  <a:schemeClr val="tx1">
                    <a:lumMod val="50000"/>
                    <a:lumOff val="50000"/>
                  </a:schemeClr>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endParaRPr lang="es-ES" dirty="0"/>
          </a:p>
        </p:txBody>
      </p:sp>
    </p:spTree>
    <p:extLst>
      <p:ext uri="{BB962C8B-B14F-4D97-AF65-F5344CB8AC3E}">
        <p14:creationId xmlns:p14="http://schemas.microsoft.com/office/powerpoint/2010/main" val="341653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Unique title + android / Left">
    <p:spTree>
      <p:nvGrpSpPr>
        <p:cNvPr id="1" name=""/>
        <p:cNvGrpSpPr/>
        <p:nvPr/>
      </p:nvGrpSpPr>
      <p:grpSpPr>
        <a:xfrm>
          <a:off x="0" y="0"/>
          <a:ext cx="0" cy="0"/>
          <a:chOff x="0" y="0"/>
          <a:chExt cx="0" cy="0"/>
        </a:xfrm>
      </p:grpSpPr>
      <p:sp>
        <p:nvSpPr>
          <p:cNvPr id="14" name="Picture Placeholder 13"/>
          <p:cNvSpPr>
            <a:spLocks noGrp="1"/>
          </p:cNvSpPr>
          <p:nvPr>
            <p:ph type="pic" sz="quarter" idx="14" hasCustomPrompt="1"/>
          </p:nvPr>
        </p:nvSpPr>
        <p:spPr>
          <a:xfrm>
            <a:off x="7539301" y="2270119"/>
            <a:ext cx="1944568" cy="3401787"/>
          </a:xfrm>
          <a:custGeom>
            <a:avLst/>
            <a:gdLst>
              <a:gd name="connsiteX0" fmla="*/ 0 w 1944061"/>
              <a:gd name="connsiteY0" fmla="*/ 0 h 3401786"/>
              <a:gd name="connsiteX1" fmla="*/ 1944061 w 1944061"/>
              <a:gd name="connsiteY1" fmla="*/ 0 h 3401786"/>
              <a:gd name="connsiteX2" fmla="*/ 1944061 w 1944061"/>
              <a:gd name="connsiteY2" fmla="*/ 3401786 h 3401786"/>
              <a:gd name="connsiteX3" fmla="*/ 0 w 1944061"/>
              <a:gd name="connsiteY3" fmla="*/ 3401786 h 3401786"/>
              <a:gd name="connsiteX4" fmla="*/ 0 w 1944061"/>
              <a:gd name="connsiteY4" fmla="*/ 2493560 h 3401786"/>
              <a:gd name="connsiteX5" fmla="*/ 17768 w 1944061"/>
              <a:gd name="connsiteY5" fmla="*/ 2455763 h 3401786"/>
              <a:gd name="connsiteX6" fmla="*/ 35193 w 1944061"/>
              <a:gd name="connsiteY6" fmla="*/ 2356104 h 3401786"/>
              <a:gd name="connsiteX7" fmla="*/ 17768 w 1944061"/>
              <a:gd name="connsiteY7" fmla="*/ 2256445 h 3401786"/>
              <a:gd name="connsiteX8" fmla="*/ 0 w 1944061"/>
              <a:gd name="connsiteY8" fmla="*/ 2218649 h 3401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4061" h="3401786">
                <a:moveTo>
                  <a:pt x="0" y="0"/>
                </a:moveTo>
                <a:lnTo>
                  <a:pt x="1944061" y="0"/>
                </a:lnTo>
                <a:lnTo>
                  <a:pt x="1944061" y="3401786"/>
                </a:lnTo>
                <a:lnTo>
                  <a:pt x="0" y="3401786"/>
                </a:lnTo>
                <a:lnTo>
                  <a:pt x="0" y="2493560"/>
                </a:lnTo>
                <a:lnTo>
                  <a:pt x="17768" y="2455763"/>
                </a:lnTo>
                <a:cubicBezTo>
                  <a:pt x="28988" y="2425132"/>
                  <a:pt x="35193" y="2391455"/>
                  <a:pt x="35193" y="2356104"/>
                </a:cubicBezTo>
                <a:cubicBezTo>
                  <a:pt x="35193" y="2320753"/>
                  <a:pt x="28988" y="2287076"/>
                  <a:pt x="17768" y="2256445"/>
                </a:cubicBezTo>
                <a:lnTo>
                  <a:pt x="0" y="2218649"/>
                </a:lnTo>
                <a:close/>
              </a:path>
            </a:pathLst>
          </a:custGeom>
        </p:spPr>
        <p:txBody>
          <a:bodyPr wrap="square" anchor="ctr">
            <a:noAutofit/>
          </a:bodyPr>
          <a:lstStyle>
            <a:lvl1pPr marL="0" indent="0" algn="ctr">
              <a:buNone/>
              <a:defRPr sz="1500">
                <a:latin typeface="Nian_Semi Bold" panose="01000500000000020002" pitchFamily="2" charset="-78"/>
              </a:defRPr>
            </a:lvl1pPr>
          </a:lstStyle>
          <a:p>
            <a:r>
              <a:rPr lang="en-US" dirty="0"/>
              <a:t>Drag your picture here</a:t>
            </a:r>
          </a:p>
        </p:txBody>
      </p:sp>
      <p:sp>
        <p:nvSpPr>
          <p:cNvPr id="8" name="Marcador de texto 7">
            <a:extLst>
              <a:ext uri="{FF2B5EF4-FFF2-40B4-BE49-F238E27FC236}">
                <a16:creationId xmlns:a16="http://schemas.microsoft.com/office/drawing/2014/main" id="{C2FE4152-9CB1-4F69-8427-1168AE0A29B6}"/>
              </a:ext>
            </a:extLst>
          </p:cNvPr>
          <p:cNvSpPr>
            <a:spLocks noGrp="1"/>
          </p:cNvSpPr>
          <p:nvPr>
            <p:ph type="body" sz="quarter" idx="38" hasCustomPrompt="1"/>
          </p:nvPr>
        </p:nvSpPr>
        <p:spPr>
          <a:xfrm>
            <a:off x="762000" y="838200"/>
            <a:ext cx="4495800" cy="57539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TITLE HERE </a:t>
            </a:r>
          </a:p>
        </p:txBody>
      </p:sp>
      <p:sp>
        <p:nvSpPr>
          <p:cNvPr id="9" name="Text Placeholder 2">
            <a:extLst>
              <a:ext uri="{FF2B5EF4-FFF2-40B4-BE49-F238E27FC236}">
                <a16:creationId xmlns:a16="http://schemas.microsoft.com/office/drawing/2014/main" id="{6C6CA88C-593B-415F-AB6E-0E2C49C9043E}"/>
              </a:ext>
            </a:extLst>
          </p:cNvPr>
          <p:cNvSpPr>
            <a:spLocks noGrp="1"/>
          </p:cNvSpPr>
          <p:nvPr>
            <p:ph type="body" sz="quarter" idx="39" hasCustomPrompt="1"/>
          </p:nvPr>
        </p:nvSpPr>
        <p:spPr>
          <a:xfrm>
            <a:off x="761994" y="1648172"/>
            <a:ext cx="4495805" cy="304800"/>
          </a:xfrm>
          <a:prstGeom prst="rect">
            <a:avLst/>
          </a:prstGeom>
        </p:spPr>
        <p:txBody>
          <a:bodyPr lIns="0" tIns="0" rIns="0" bIns="0" anchor="ctr" anchorCtr="0"/>
          <a:lstStyle>
            <a:lvl1pPr marL="0" indent="0" algn="l">
              <a:buNone/>
              <a:defRPr sz="1800">
                <a:solidFill>
                  <a:schemeClr val="accent4"/>
                </a:solidFill>
                <a:latin typeface="+mj-lt"/>
              </a:defRPr>
            </a:lvl1pPr>
          </a:lstStyle>
          <a:p>
            <a:pPr lvl="0"/>
            <a:r>
              <a:rPr lang="en-US" noProof="0" dirty="0"/>
              <a:t>Add your subtitle here</a:t>
            </a:r>
          </a:p>
        </p:txBody>
      </p:sp>
      <p:sp>
        <p:nvSpPr>
          <p:cNvPr id="15" name="Text Placeholder 2">
            <a:extLst>
              <a:ext uri="{FF2B5EF4-FFF2-40B4-BE49-F238E27FC236}">
                <a16:creationId xmlns:a16="http://schemas.microsoft.com/office/drawing/2014/main" id="{3881CEBD-604F-4E30-BEFF-B38639C7AE63}"/>
              </a:ext>
            </a:extLst>
          </p:cNvPr>
          <p:cNvSpPr>
            <a:spLocks noGrp="1"/>
          </p:cNvSpPr>
          <p:nvPr>
            <p:ph type="body" sz="quarter" idx="41" hasCustomPrompt="1"/>
          </p:nvPr>
        </p:nvSpPr>
        <p:spPr>
          <a:xfrm>
            <a:off x="761994" y="2111867"/>
            <a:ext cx="4495805" cy="1676400"/>
          </a:xfrm>
          <a:prstGeom prst="rect">
            <a:avLst/>
          </a:prstGeom>
        </p:spPr>
        <p:txBody>
          <a:bodyPr lIns="0" tIns="0" rIns="0" bIns="0" anchor="t" anchorCtr="0"/>
          <a:lstStyle>
            <a:lvl1pPr marL="0" indent="0" algn="l">
              <a:lnSpc>
                <a:spcPct val="150000"/>
              </a:lnSpc>
              <a:buNone/>
              <a:defRPr sz="1400">
                <a:solidFill>
                  <a:schemeClr val="tx1">
                    <a:lumMod val="50000"/>
                    <a:lumOff val="50000"/>
                  </a:schemeClr>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endParaRPr lang="es-ES" dirty="0"/>
          </a:p>
        </p:txBody>
      </p:sp>
      <p:sp>
        <p:nvSpPr>
          <p:cNvPr id="2" name="Rectangle 1">
            <a:extLst>
              <a:ext uri="{FF2B5EF4-FFF2-40B4-BE49-F238E27FC236}">
                <a16:creationId xmlns:a16="http://schemas.microsoft.com/office/drawing/2014/main" id="{23886736-E652-4F8C-B0C8-78A98559EEDE}"/>
              </a:ext>
            </a:extLst>
          </p:cNvPr>
          <p:cNvSpPr/>
          <p:nvPr userDrawn="1"/>
        </p:nvSpPr>
        <p:spPr>
          <a:xfrm>
            <a:off x="9677400" y="6172200"/>
            <a:ext cx="2514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ian_Semi Bold" panose="01000500000000020002" pitchFamily="2" charset="-78"/>
            </a:endParaRPr>
          </a:p>
        </p:txBody>
      </p:sp>
    </p:spTree>
    <p:extLst>
      <p:ext uri="{BB962C8B-B14F-4D97-AF65-F5344CB8AC3E}">
        <p14:creationId xmlns:p14="http://schemas.microsoft.com/office/powerpoint/2010/main" val="130515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 Right">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1D81F660-2F6C-4D48-A2CC-5FC706D3E840}"/>
              </a:ext>
            </a:extLst>
          </p:cNvPr>
          <p:cNvSpPr>
            <a:spLocks noGrp="1"/>
          </p:cNvSpPr>
          <p:nvPr>
            <p:ph type="body" sz="quarter" idx="38" hasCustomPrompt="1"/>
          </p:nvPr>
        </p:nvSpPr>
        <p:spPr>
          <a:xfrm>
            <a:off x="6781800" y="533400"/>
            <a:ext cx="4724401" cy="57539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TITLE HERE </a:t>
            </a:r>
          </a:p>
        </p:txBody>
      </p:sp>
      <p:sp>
        <p:nvSpPr>
          <p:cNvPr id="9" name="Text Placeholder 2">
            <a:extLst>
              <a:ext uri="{FF2B5EF4-FFF2-40B4-BE49-F238E27FC236}">
                <a16:creationId xmlns:a16="http://schemas.microsoft.com/office/drawing/2014/main" id="{71EF64A7-01AC-42FE-9670-3EA1DF3DABE5}"/>
              </a:ext>
            </a:extLst>
          </p:cNvPr>
          <p:cNvSpPr>
            <a:spLocks noGrp="1"/>
          </p:cNvSpPr>
          <p:nvPr>
            <p:ph type="body" sz="quarter" idx="39" hasCustomPrompt="1"/>
          </p:nvPr>
        </p:nvSpPr>
        <p:spPr>
          <a:xfrm>
            <a:off x="6781795" y="1441306"/>
            <a:ext cx="4724406" cy="304800"/>
          </a:xfrm>
          <a:prstGeom prst="rect">
            <a:avLst/>
          </a:prstGeom>
        </p:spPr>
        <p:txBody>
          <a:bodyPr lIns="0" tIns="0" rIns="0" bIns="0" anchor="ctr" anchorCtr="0"/>
          <a:lstStyle>
            <a:lvl1pPr marL="0" indent="0" algn="l">
              <a:buNone/>
              <a:defRPr sz="1800">
                <a:solidFill>
                  <a:schemeClr val="accent4"/>
                </a:solidFill>
                <a:latin typeface="+mj-lt"/>
              </a:defRPr>
            </a:lvl1pPr>
          </a:lstStyle>
          <a:p>
            <a:pPr lvl="0"/>
            <a:r>
              <a:rPr lang="en-US" noProof="0" dirty="0"/>
              <a:t>Add your subtitle here</a:t>
            </a:r>
          </a:p>
        </p:txBody>
      </p:sp>
      <p:sp>
        <p:nvSpPr>
          <p:cNvPr id="10" name="Text Placeholder 2">
            <a:extLst>
              <a:ext uri="{FF2B5EF4-FFF2-40B4-BE49-F238E27FC236}">
                <a16:creationId xmlns:a16="http://schemas.microsoft.com/office/drawing/2014/main" id="{AB884E91-0B16-4C8C-B444-C50876B44ED7}"/>
              </a:ext>
            </a:extLst>
          </p:cNvPr>
          <p:cNvSpPr>
            <a:spLocks noGrp="1"/>
          </p:cNvSpPr>
          <p:nvPr>
            <p:ph type="body" sz="quarter" idx="41" hasCustomPrompt="1"/>
          </p:nvPr>
        </p:nvSpPr>
        <p:spPr>
          <a:xfrm>
            <a:off x="6781795" y="1905001"/>
            <a:ext cx="4724406" cy="1676400"/>
          </a:xfrm>
          <a:prstGeom prst="rect">
            <a:avLst/>
          </a:prstGeom>
        </p:spPr>
        <p:txBody>
          <a:bodyPr lIns="0" tIns="0" rIns="0" bIns="0" anchor="t" anchorCtr="0"/>
          <a:lstStyle>
            <a:lvl1pPr marL="0" indent="0" algn="l">
              <a:lnSpc>
                <a:spcPct val="150000"/>
              </a:lnSpc>
              <a:buNone/>
              <a:defRPr sz="1400">
                <a:solidFill>
                  <a:schemeClr val="tx1">
                    <a:lumMod val="50000"/>
                    <a:lumOff val="50000"/>
                  </a:schemeClr>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endParaRPr lang="es-ES" dirty="0"/>
          </a:p>
        </p:txBody>
      </p:sp>
    </p:spTree>
    <p:extLst>
      <p:ext uri="{BB962C8B-B14F-4D97-AF65-F5344CB8AC3E}">
        <p14:creationId xmlns:p14="http://schemas.microsoft.com/office/powerpoint/2010/main" val="288333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9_Title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4FF672-B1E5-4C12-93BD-AADAB3ADB664}"/>
              </a:ext>
            </a:extLst>
          </p:cNvPr>
          <p:cNvSpPr>
            <a:spLocks noGrp="1"/>
          </p:cNvSpPr>
          <p:nvPr>
            <p:ph type="pic" sz="quarter" idx="12"/>
          </p:nvPr>
        </p:nvSpPr>
        <p:spPr>
          <a:xfrm>
            <a:off x="3483980" y="1"/>
            <a:ext cx="3483980" cy="6857999"/>
          </a:xfrm>
          <a:prstGeom prst="rect">
            <a:avLst/>
          </a:prstGeom>
        </p:spPr>
        <p:txBody>
          <a:bodyPr anchor="ctr"/>
          <a:lstStyle>
            <a:lvl1pPr marL="0" indent="0" algn="ctr">
              <a:buNone/>
              <a:defRPr sz="1400">
                <a:latin typeface="Nian_Semi Bold" panose="01000500000000020002" pitchFamily="2" charset="-78"/>
              </a:defRPr>
            </a:lvl1pPr>
          </a:lstStyle>
          <a:p>
            <a:endParaRPr lang="es-MX" dirty="0"/>
          </a:p>
        </p:txBody>
      </p:sp>
      <p:sp>
        <p:nvSpPr>
          <p:cNvPr id="4" name="Marcador de texto 7">
            <a:extLst>
              <a:ext uri="{FF2B5EF4-FFF2-40B4-BE49-F238E27FC236}">
                <a16:creationId xmlns:a16="http://schemas.microsoft.com/office/drawing/2014/main" id="{AAF61FBA-8F9C-412C-AFA5-10A378E73146}"/>
              </a:ext>
            </a:extLst>
          </p:cNvPr>
          <p:cNvSpPr>
            <a:spLocks noGrp="1"/>
          </p:cNvSpPr>
          <p:nvPr>
            <p:ph type="body" sz="quarter" idx="38" hasCustomPrompt="1"/>
          </p:nvPr>
        </p:nvSpPr>
        <p:spPr>
          <a:xfrm>
            <a:off x="7391405" y="1752600"/>
            <a:ext cx="3962396" cy="57539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TITLE HERE </a:t>
            </a:r>
          </a:p>
        </p:txBody>
      </p:sp>
      <p:sp>
        <p:nvSpPr>
          <p:cNvPr id="5" name="Text Placeholder 2">
            <a:extLst>
              <a:ext uri="{FF2B5EF4-FFF2-40B4-BE49-F238E27FC236}">
                <a16:creationId xmlns:a16="http://schemas.microsoft.com/office/drawing/2014/main" id="{AC1F3E0D-FAEE-480A-AC71-3C16F81CFAE4}"/>
              </a:ext>
            </a:extLst>
          </p:cNvPr>
          <p:cNvSpPr>
            <a:spLocks noGrp="1"/>
          </p:cNvSpPr>
          <p:nvPr>
            <p:ph type="body" sz="quarter" idx="39" hasCustomPrompt="1"/>
          </p:nvPr>
        </p:nvSpPr>
        <p:spPr>
          <a:xfrm>
            <a:off x="7391400" y="2660506"/>
            <a:ext cx="3962400" cy="304800"/>
          </a:xfrm>
          <a:prstGeom prst="rect">
            <a:avLst/>
          </a:prstGeom>
        </p:spPr>
        <p:txBody>
          <a:bodyPr lIns="0" tIns="0" rIns="0" bIns="0" anchor="ctr" anchorCtr="0"/>
          <a:lstStyle>
            <a:lvl1pPr marL="0" indent="0" algn="l">
              <a:buNone/>
              <a:defRPr sz="1800">
                <a:solidFill>
                  <a:schemeClr val="accent4"/>
                </a:solidFill>
                <a:latin typeface="+mj-lt"/>
              </a:defRPr>
            </a:lvl1pPr>
          </a:lstStyle>
          <a:p>
            <a:pPr lvl="0"/>
            <a:r>
              <a:rPr lang="en-US" noProof="0" dirty="0"/>
              <a:t>Add your subtitle here</a:t>
            </a:r>
          </a:p>
        </p:txBody>
      </p:sp>
      <p:sp>
        <p:nvSpPr>
          <p:cNvPr id="6" name="Text Placeholder 2">
            <a:extLst>
              <a:ext uri="{FF2B5EF4-FFF2-40B4-BE49-F238E27FC236}">
                <a16:creationId xmlns:a16="http://schemas.microsoft.com/office/drawing/2014/main" id="{6B165AE5-8EA7-4431-A113-822184914DD3}"/>
              </a:ext>
            </a:extLst>
          </p:cNvPr>
          <p:cNvSpPr>
            <a:spLocks noGrp="1"/>
          </p:cNvSpPr>
          <p:nvPr>
            <p:ph type="body" sz="quarter" idx="41" hasCustomPrompt="1"/>
          </p:nvPr>
        </p:nvSpPr>
        <p:spPr>
          <a:xfrm>
            <a:off x="7391400" y="3124201"/>
            <a:ext cx="3962400" cy="1676400"/>
          </a:xfrm>
          <a:prstGeom prst="rect">
            <a:avLst/>
          </a:prstGeom>
        </p:spPr>
        <p:txBody>
          <a:bodyPr lIns="0" tIns="0" rIns="0" bIns="0" anchor="t" anchorCtr="0"/>
          <a:lstStyle>
            <a:lvl1pPr marL="0" indent="0" algn="l">
              <a:lnSpc>
                <a:spcPct val="150000"/>
              </a:lnSpc>
              <a:buNone/>
              <a:defRPr sz="1400">
                <a:solidFill>
                  <a:schemeClr val="tx1">
                    <a:lumMod val="50000"/>
                    <a:lumOff val="50000"/>
                  </a:schemeClr>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endParaRPr lang="es-ES" dirty="0"/>
          </a:p>
        </p:txBody>
      </p:sp>
    </p:spTree>
    <p:extLst>
      <p:ext uri="{BB962C8B-B14F-4D97-AF65-F5344CB8AC3E}">
        <p14:creationId xmlns:p14="http://schemas.microsoft.com/office/powerpoint/2010/main" val="92960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8_Title Slide">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01129635-A30E-4928-92AD-5450C586F1ED}"/>
              </a:ext>
            </a:extLst>
          </p:cNvPr>
          <p:cNvSpPr>
            <a:spLocks noGrp="1"/>
          </p:cNvSpPr>
          <p:nvPr>
            <p:ph type="pic" sz="quarter" idx="11"/>
          </p:nvPr>
        </p:nvSpPr>
        <p:spPr>
          <a:xfrm>
            <a:off x="5224040" y="1"/>
            <a:ext cx="3483980" cy="6857999"/>
          </a:xfrm>
          <a:prstGeom prst="rect">
            <a:avLst/>
          </a:prstGeom>
        </p:spPr>
        <p:txBody>
          <a:bodyPr anchor="ctr"/>
          <a:lstStyle>
            <a:lvl1pPr marL="0" indent="0" algn="ctr">
              <a:buNone/>
              <a:defRPr sz="1400">
                <a:latin typeface="Nian_Semi Bold" panose="01000500000000020002" pitchFamily="2" charset="-78"/>
              </a:defRPr>
            </a:lvl1pPr>
          </a:lstStyle>
          <a:p>
            <a:endParaRPr lang="es-MX" dirty="0"/>
          </a:p>
        </p:txBody>
      </p:sp>
      <p:sp>
        <p:nvSpPr>
          <p:cNvPr id="3" name="Marcador de texto 7">
            <a:extLst>
              <a:ext uri="{FF2B5EF4-FFF2-40B4-BE49-F238E27FC236}">
                <a16:creationId xmlns:a16="http://schemas.microsoft.com/office/drawing/2014/main" id="{DBB4D2E4-1F17-4BEE-A5E8-219E64B63F0E}"/>
              </a:ext>
            </a:extLst>
          </p:cNvPr>
          <p:cNvSpPr>
            <a:spLocks noGrp="1"/>
          </p:cNvSpPr>
          <p:nvPr>
            <p:ph type="body" sz="quarter" idx="38" hasCustomPrompt="1"/>
          </p:nvPr>
        </p:nvSpPr>
        <p:spPr>
          <a:xfrm>
            <a:off x="838200" y="1752600"/>
            <a:ext cx="3962396" cy="575391"/>
          </a:xfrm>
          <a:prstGeom prst="rect">
            <a:avLst/>
          </a:prstGeom>
          <a:noFill/>
        </p:spPr>
        <p:txBody>
          <a:bodyPr vert="horz" wrap="none" lIns="0" tIns="0" rIns="0" bIns="0" anchor="ctr" anchorCtr="0">
            <a:noAutofit/>
          </a:bodyPr>
          <a:lstStyle>
            <a:lvl1pPr marL="0" indent="0" algn="l">
              <a:lnSpc>
                <a:spcPct val="100000"/>
              </a:lnSpc>
              <a:buNone/>
              <a:defRPr sz="4000" b="0" i="0" baseline="0">
                <a:solidFill>
                  <a:schemeClr val="accent1">
                    <a:lumMod val="25000"/>
                  </a:schemeClr>
                </a:solidFill>
                <a:latin typeface="+mj-lt"/>
                <a:ea typeface="Roboto" pitchFamily="2" charset="0"/>
                <a:cs typeface="Lato Black" charset="0"/>
              </a:defRPr>
            </a:lvl1pPr>
          </a:lstStyle>
          <a:p>
            <a:pPr lvl="0"/>
            <a:r>
              <a:rPr lang="en-US" noProof="0" dirty="0"/>
              <a:t>TITLE HERE </a:t>
            </a:r>
          </a:p>
        </p:txBody>
      </p:sp>
      <p:sp>
        <p:nvSpPr>
          <p:cNvPr id="5" name="Text Placeholder 2">
            <a:extLst>
              <a:ext uri="{FF2B5EF4-FFF2-40B4-BE49-F238E27FC236}">
                <a16:creationId xmlns:a16="http://schemas.microsoft.com/office/drawing/2014/main" id="{3DD062B1-438F-4AF3-8C3A-5F9695A6C73B}"/>
              </a:ext>
            </a:extLst>
          </p:cNvPr>
          <p:cNvSpPr>
            <a:spLocks noGrp="1"/>
          </p:cNvSpPr>
          <p:nvPr>
            <p:ph type="body" sz="quarter" idx="39" hasCustomPrompt="1"/>
          </p:nvPr>
        </p:nvSpPr>
        <p:spPr>
          <a:xfrm>
            <a:off x="838195" y="2660506"/>
            <a:ext cx="3962400" cy="304800"/>
          </a:xfrm>
          <a:prstGeom prst="rect">
            <a:avLst/>
          </a:prstGeom>
        </p:spPr>
        <p:txBody>
          <a:bodyPr lIns="0" tIns="0" rIns="0" bIns="0" anchor="ctr" anchorCtr="0"/>
          <a:lstStyle>
            <a:lvl1pPr marL="0" indent="0" algn="l">
              <a:buNone/>
              <a:defRPr sz="1800">
                <a:solidFill>
                  <a:schemeClr val="accent4"/>
                </a:solidFill>
                <a:latin typeface="+mj-lt"/>
              </a:defRPr>
            </a:lvl1pPr>
          </a:lstStyle>
          <a:p>
            <a:pPr lvl="0"/>
            <a:r>
              <a:rPr lang="en-US" noProof="0" dirty="0"/>
              <a:t>Add your subtitle here</a:t>
            </a:r>
          </a:p>
        </p:txBody>
      </p:sp>
      <p:sp>
        <p:nvSpPr>
          <p:cNvPr id="6" name="Text Placeholder 2">
            <a:extLst>
              <a:ext uri="{FF2B5EF4-FFF2-40B4-BE49-F238E27FC236}">
                <a16:creationId xmlns:a16="http://schemas.microsoft.com/office/drawing/2014/main" id="{70F8CA12-3E68-40CF-8AB1-54BB913BF2A7}"/>
              </a:ext>
            </a:extLst>
          </p:cNvPr>
          <p:cNvSpPr>
            <a:spLocks noGrp="1"/>
          </p:cNvSpPr>
          <p:nvPr>
            <p:ph type="body" sz="quarter" idx="41" hasCustomPrompt="1"/>
          </p:nvPr>
        </p:nvSpPr>
        <p:spPr>
          <a:xfrm>
            <a:off x="838195" y="3124201"/>
            <a:ext cx="3962400" cy="1676400"/>
          </a:xfrm>
          <a:prstGeom prst="rect">
            <a:avLst/>
          </a:prstGeom>
        </p:spPr>
        <p:txBody>
          <a:bodyPr lIns="0" tIns="0" rIns="0" bIns="0" anchor="t" anchorCtr="0"/>
          <a:lstStyle>
            <a:lvl1pPr marL="0" indent="0" algn="l">
              <a:lnSpc>
                <a:spcPct val="150000"/>
              </a:lnSpc>
              <a:buNone/>
              <a:defRPr sz="1400">
                <a:solidFill>
                  <a:schemeClr val="tx1">
                    <a:lumMod val="50000"/>
                    <a:lumOff val="50000"/>
                  </a:schemeClr>
                </a:solidFill>
                <a:latin typeface="Nian_Semi Bold" panose="01000500000000020002" pitchFamily="2" charset="-78"/>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Fusce</a:t>
            </a:r>
            <a:r>
              <a:rPr lang="es-ES" dirty="0"/>
              <a:t> </a:t>
            </a:r>
            <a:r>
              <a:rPr lang="es-ES" dirty="0" err="1"/>
              <a:t>diam</a:t>
            </a:r>
            <a:r>
              <a:rPr lang="es-ES" dirty="0"/>
              <a:t> tortor, </a:t>
            </a:r>
            <a:r>
              <a:rPr lang="es-ES" dirty="0" err="1"/>
              <a:t>mattis</a:t>
            </a:r>
            <a:r>
              <a:rPr lang="es-ES" dirty="0"/>
              <a:t> </a:t>
            </a:r>
            <a:r>
              <a:rPr lang="es-ES" dirty="0" err="1"/>
              <a:t>zuis</a:t>
            </a:r>
            <a:r>
              <a:rPr lang="es-ES" dirty="0"/>
              <a:t> </a:t>
            </a:r>
            <a:r>
              <a:rPr lang="es-ES" dirty="0" err="1"/>
              <a:t>apibus</a:t>
            </a:r>
            <a:endParaRPr lang="es-ES" dirty="0"/>
          </a:p>
        </p:txBody>
      </p:sp>
    </p:spTree>
    <p:extLst>
      <p:ext uri="{BB962C8B-B14F-4D97-AF65-F5344CB8AC3E}">
        <p14:creationId xmlns:p14="http://schemas.microsoft.com/office/powerpoint/2010/main" val="192522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theme" Target="../theme/theme3.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8"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34" Type="http://schemas.openxmlformats.org/officeDocument/2006/relationships/slideLayout" Target="../slideLayouts/slideLayout98.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theme" Target="../theme/theme4.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slideLayout" Target="../slideLayouts/slideLayout99.xml"/><Relationship Id="rId8"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theme" Target="../theme/theme5.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theme" Target="../theme/theme6.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theme" Target="../theme/theme7.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8"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0F77D6-A790-6EEC-D7B5-D260CD2CE3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8C14AA-0BAA-03AD-26CF-9A47839FE0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42D40-44BF-F54C-4E9F-9B73363665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013830-BADB-4C66-85C5-6126913FCA3A}" type="datetimeFigureOut">
              <a:rPr lang="en-US" smtClean="0"/>
              <a:t>7/5/2024</a:t>
            </a:fld>
            <a:endParaRPr lang="en-US"/>
          </a:p>
        </p:txBody>
      </p:sp>
      <p:sp>
        <p:nvSpPr>
          <p:cNvPr id="5" name="Footer Placeholder 4">
            <a:extLst>
              <a:ext uri="{FF2B5EF4-FFF2-40B4-BE49-F238E27FC236}">
                <a16:creationId xmlns:a16="http://schemas.microsoft.com/office/drawing/2014/main" id="{9F487C5D-E8F5-40B8-DD31-2F90F9D384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DCB2B7-7C74-0134-7E4F-EE5814E2FC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2D58EC-7BE0-4E73-BA88-B927FF9792F5}" type="slidenum">
              <a:rPr lang="en-US" smtClean="0"/>
              <a:t>‹#›</a:t>
            </a:fld>
            <a:endParaRPr lang="en-US"/>
          </a:p>
        </p:txBody>
      </p:sp>
    </p:spTree>
    <p:extLst>
      <p:ext uri="{BB962C8B-B14F-4D97-AF65-F5344CB8AC3E}">
        <p14:creationId xmlns:p14="http://schemas.microsoft.com/office/powerpoint/2010/main" val="3561287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89A1950-F081-3097-87B7-B19F9F6799E3}"/>
              </a:ext>
            </a:extLst>
          </p:cNvPr>
          <p:cNvCxnSpPr/>
          <p:nvPr userDrawn="1"/>
        </p:nvCxnSpPr>
        <p:spPr>
          <a:xfrm>
            <a:off x="2407921" y="0"/>
            <a:ext cx="0" cy="6858000"/>
          </a:xfrm>
          <a:prstGeom prst="line">
            <a:avLst/>
          </a:prstGeom>
          <a:ln>
            <a:solidFill>
              <a:srgbClr val="12194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2119E95-00CD-DD18-0670-E0CC30FBAAB0}"/>
              </a:ext>
            </a:extLst>
          </p:cNvPr>
          <p:cNvCxnSpPr/>
          <p:nvPr userDrawn="1"/>
        </p:nvCxnSpPr>
        <p:spPr>
          <a:xfrm>
            <a:off x="4711066" y="0"/>
            <a:ext cx="0" cy="6858000"/>
          </a:xfrm>
          <a:prstGeom prst="line">
            <a:avLst/>
          </a:prstGeom>
          <a:ln>
            <a:solidFill>
              <a:srgbClr val="12194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A0B6ACE-CBC6-52CB-C543-A9FFBA4AE853}"/>
              </a:ext>
            </a:extLst>
          </p:cNvPr>
          <p:cNvCxnSpPr/>
          <p:nvPr userDrawn="1"/>
        </p:nvCxnSpPr>
        <p:spPr>
          <a:xfrm>
            <a:off x="7014211" y="0"/>
            <a:ext cx="0" cy="6858000"/>
          </a:xfrm>
          <a:prstGeom prst="line">
            <a:avLst/>
          </a:prstGeom>
          <a:ln>
            <a:solidFill>
              <a:srgbClr val="12194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2167A14-BFE2-6327-BEA4-9F11FE88807E}"/>
              </a:ext>
            </a:extLst>
          </p:cNvPr>
          <p:cNvCxnSpPr/>
          <p:nvPr userDrawn="1"/>
        </p:nvCxnSpPr>
        <p:spPr>
          <a:xfrm>
            <a:off x="9317357" y="0"/>
            <a:ext cx="0" cy="6858000"/>
          </a:xfrm>
          <a:prstGeom prst="line">
            <a:avLst/>
          </a:prstGeom>
          <a:ln>
            <a:solidFill>
              <a:srgbClr val="12194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07EBDB9-2770-E7B7-1596-C7A07EF8E1FA}"/>
              </a:ext>
            </a:extLst>
          </p:cNvPr>
          <p:cNvCxnSpPr/>
          <p:nvPr userDrawn="1"/>
        </p:nvCxnSpPr>
        <p:spPr>
          <a:xfrm>
            <a:off x="11620501" y="0"/>
            <a:ext cx="0" cy="6858000"/>
          </a:xfrm>
          <a:prstGeom prst="line">
            <a:avLst/>
          </a:prstGeom>
          <a:ln>
            <a:solidFill>
              <a:srgbClr val="12194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43307FA-C1F1-3B77-63ED-DF1CE2F90F4C}"/>
              </a:ext>
            </a:extLst>
          </p:cNvPr>
          <p:cNvCxnSpPr/>
          <p:nvPr userDrawn="1"/>
        </p:nvCxnSpPr>
        <p:spPr>
          <a:xfrm>
            <a:off x="104775" y="0"/>
            <a:ext cx="0" cy="6858000"/>
          </a:xfrm>
          <a:prstGeom prst="line">
            <a:avLst/>
          </a:prstGeom>
          <a:ln>
            <a:solidFill>
              <a:srgbClr val="12194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16FD8C0-E1F5-BE53-3E11-2F8272290462}"/>
              </a:ext>
            </a:extLst>
          </p:cNvPr>
          <p:cNvCxnSpPr/>
          <p:nvPr userDrawn="1"/>
        </p:nvCxnSpPr>
        <p:spPr>
          <a:xfrm>
            <a:off x="295275" y="0"/>
            <a:ext cx="0" cy="6858000"/>
          </a:xfrm>
          <a:prstGeom prst="line">
            <a:avLst/>
          </a:prstGeom>
          <a:ln>
            <a:solidFill>
              <a:srgbClr val="1219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252F91-E1DE-6F33-1E44-9E9C62152241}"/>
              </a:ext>
            </a:extLst>
          </p:cNvPr>
          <p:cNvCxnSpPr/>
          <p:nvPr userDrawn="1"/>
        </p:nvCxnSpPr>
        <p:spPr>
          <a:xfrm>
            <a:off x="485775" y="0"/>
            <a:ext cx="0" cy="6858000"/>
          </a:xfrm>
          <a:prstGeom prst="line">
            <a:avLst/>
          </a:prstGeom>
          <a:ln>
            <a:solidFill>
              <a:srgbClr val="121942"/>
            </a:solidFill>
          </a:ln>
        </p:spPr>
        <p:style>
          <a:lnRef idx="1">
            <a:schemeClr val="accent1"/>
          </a:lnRef>
          <a:fillRef idx="0">
            <a:schemeClr val="accent1"/>
          </a:fillRef>
          <a:effectRef idx="0">
            <a:schemeClr val="accent1"/>
          </a:effectRef>
          <a:fontRef idx="minor">
            <a:schemeClr val="tx1"/>
          </a:fontRef>
        </p:style>
      </p:cxnSp>
      <p:sp>
        <p:nvSpPr>
          <p:cNvPr id="12" name="Circle: Hollow 11">
            <a:extLst>
              <a:ext uri="{FF2B5EF4-FFF2-40B4-BE49-F238E27FC236}">
                <a16:creationId xmlns:a16="http://schemas.microsoft.com/office/drawing/2014/main" id="{B57A9401-7FC6-9FC6-EDB6-204EBF1C0547}"/>
              </a:ext>
            </a:extLst>
          </p:cNvPr>
          <p:cNvSpPr/>
          <p:nvPr userDrawn="1"/>
        </p:nvSpPr>
        <p:spPr>
          <a:xfrm>
            <a:off x="275490" y="149861"/>
            <a:ext cx="354965" cy="354965"/>
          </a:xfrm>
          <a:prstGeom prst="donut">
            <a:avLst>
              <a:gd name="adj" fmla="val 13851"/>
            </a:avLst>
          </a:prstGeom>
          <a:gradFill>
            <a:gsLst>
              <a:gs pos="0">
                <a:schemeClr val="accent4"/>
              </a:gs>
              <a:gs pos="100000">
                <a:schemeClr val="accent6"/>
              </a:gs>
            </a:gsLst>
            <a:lin ang="5400000" scaled="1"/>
          </a:gradFill>
          <a:ln>
            <a:noFill/>
          </a:ln>
          <a:effectLst>
            <a:outerShdw blurRad="330200" dist="50800" dir="5400000" sx="106000" sy="106000" algn="ctr" rotWithShape="0">
              <a:schemeClr val="accent6">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dirty="0">
              <a:solidFill>
                <a:schemeClr val="tx1"/>
              </a:solidFill>
            </a:endParaRPr>
          </a:p>
        </p:txBody>
      </p:sp>
    </p:spTree>
    <p:extLst>
      <p:ext uri="{BB962C8B-B14F-4D97-AF65-F5344CB8AC3E}">
        <p14:creationId xmlns:p14="http://schemas.microsoft.com/office/powerpoint/2010/main" val="408941423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2F03789-28FB-E871-6F38-6A59B6620365}"/>
              </a:ext>
            </a:extLst>
          </p:cNvPr>
          <p:cNvSpPr>
            <a:spLocks noGrp="1" noChangeArrowheads="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CE94F726-D2D7-26B8-8BD8-3DA7427C559A}"/>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18B5D90-6CC3-34E0-0268-D0762E2CDAFC}"/>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858D09A-6312-498F-B501-C8274F1A0FF2}" type="datetimeFigureOut">
              <a:rPr lang="en-ID"/>
              <a:pPr>
                <a:defRPr/>
              </a:pPr>
              <a:t>05/07/2024</a:t>
            </a:fld>
            <a:endParaRPr lang="en-ID"/>
          </a:p>
        </p:txBody>
      </p:sp>
      <p:sp>
        <p:nvSpPr>
          <p:cNvPr id="5" name="Footer Placeholder 4">
            <a:extLst>
              <a:ext uri="{FF2B5EF4-FFF2-40B4-BE49-F238E27FC236}">
                <a16:creationId xmlns:a16="http://schemas.microsoft.com/office/drawing/2014/main" id="{2BE4B5EF-AB63-7465-0B82-5225D553BCF3}"/>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ID"/>
          </a:p>
        </p:txBody>
      </p:sp>
      <p:sp>
        <p:nvSpPr>
          <p:cNvPr id="6" name="Slide Number Placeholder 5">
            <a:extLst>
              <a:ext uri="{FF2B5EF4-FFF2-40B4-BE49-F238E27FC236}">
                <a16:creationId xmlns:a16="http://schemas.microsoft.com/office/drawing/2014/main" id="{F905F913-F2B8-4CA1-C1AA-F27BD5FD36DB}"/>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D718843-9F2C-4384-B0EB-6DDFC0DE7D59}" type="slidenum">
              <a:rPr lang="en-ID"/>
              <a:pPr>
                <a:defRPr/>
              </a:pPr>
              <a:t>‹#›</a:t>
            </a:fld>
            <a:endParaRPr lang="en-ID"/>
          </a:p>
        </p:txBody>
      </p:sp>
    </p:spTree>
    <p:extLst>
      <p:ext uri="{BB962C8B-B14F-4D97-AF65-F5344CB8AC3E}">
        <p14:creationId xmlns:p14="http://schemas.microsoft.com/office/powerpoint/2010/main" val="3987256410"/>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 id="2147484085" r:id="rId14"/>
    <p:sldLayoutId id="2147484087" r:id="rId15"/>
    <p:sldLayoutId id="2147484090" r:id="rId16"/>
    <p:sldLayoutId id="2147484091" r:id="rId17"/>
    <p:sldLayoutId id="2147484092" r:id="rId18"/>
    <p:sldLayoutId id="2147484093" r:id="rId19"/>
    <p:sldLayoutId id="2147484095" r:id="rId20"/>
    <p:sldLayoutId id="2147484097" r:id="rId21"/>
    <p:sldLayoutId id="2147484098" r:id="rId22"/>
    <p:sldLayoutId id="2147484099" r:id="rId23"/>
    <p:sldLayoutId id="2147484100" r:id="rId24"/>
    <p:sldLayoutId id="2147484101" r:id="rId25"/>
    <p:sldLayoutId id="2147484103" r:id="rId26"/>
    <p:sldLayoutId id="2147484104" r:id="rId27"/>
    <p:sldLayoutId id="2147484105" r:id="rId28"/>
    <p:sldLayoutId id="2147484106" r:id="rId29"/>
    <p:sldLayoutId id="2147484107" r:id="rId30"/>
    <p:sldLayoutId id="2147484108" r:id="rId31"/>
    <p:sldLayoutId id="2147484109" r:id="rId32"/>
    <p:sldLayoutId id="2147484110" r:id="rId33"/>
    <p:sldLayoutId id="2147484111" r:id="rId34"/>
    <p:sldLayoutId id="2147484112" r:id="rId35"/>
  </p:sldLayoutIdLst>
  <p:txStyles>
    <p:titleStyle>
      <a:lvl1pPr algn="l" defTabSz="914377" rtl="0" fontAlgn="base">
        <a:lnSpc>
          <a:spcPct val="90000"/>
        </a:lnSpc>
        <a:spcBef>
          <a:spcPct val="0"/>
        </a:spcBef>
        <a:spcAft>
          <a:spcPct val="0"/>
        </a:spcAft>
        <a:defRPr sz="4400" kern="1200">
          <a:solidFill>
            <a:schemeClr val="tx1"/>
          </a:solidFill>
          <a:latin typeface="+mj-lt"/>
          <a:ea typeface="+mj-ea"/>
          <a:cs typeface="+mj-cs"/>
        </a:defRPr>
      </a:lvl1pPr>
      <a:lvl2pPr algn="l" defTabSz="914377" rtl="0" fontAlgn="base">
        <a:lnSpc>
          <a:spcPct val="90000"/>
        </a:lnSpc>
        <a:spcBef>
          <a:spcPct val="0"/>
        </a:spcBef>
        <a:spcAft>
          <a:spcPct val="0"/>
        </a:spcAft>
        <a:defRPr sz="4400">
          <a:solidFill>
            <a:schemeClr val="tx1"/>
          </a:solidFill>
          <a:latin typeface="Poppins SemiBold" panose="00000700000000000000" pitchFamily="2" charset="0"/>
        </a:defRPr>
      </a:lvl2pPr>
      <a:lvl3pPr algn="l" defTabSz="914377" rtl="0" fontAlgn="base">
        <a:lnSpc>
          <a:spcPct val="90000"/>
        </a:lnSpc>
        <a:spcBef>
          <a:spcPct val="0"/>
        </a:spcBef>
        <a:spcAft>
          <a:spcPct val="0"/>
        </a:spcAft>
        <a:defRPr sz="4400">
          <a:solidFill>
            <a:schemeClr val="tx1"/>
          </a:solidFill>
          <a:latin typeface="Poppins SemiBold" panose="00000700000000000000" pitchFamily="2" charset="0"/>
        </a:defRPr>
      </a:lvl3pPr>
      <a:lvl4pPr algn="l" defTabSz="914377" rtl="0" fontAlgn="base">
        <a:lnSpc>
          <a:spcPct val="90000"/>
        </a:lnSpc>
        <a:spcBef>
          <a:spcPct val="0"/>
        </a:spcBef>
        <a:spcAft>
          <a:spcPct val="0"/>
        </a:spcAft>
        <a:defRPr sz="4400">
          <a:solidFill>
            <a:schemeClr val="tx1"/>
          </a:solidFill>
          <a:latin typeface="Poppins SemiBold" panose="00000700000000000000" pitchFamily="2" charset="0"/>
        </a:defRPr>
      </a:lvl4pPr>
      <a:lvl5pPr algn="l" defTabSz="914377" rtl="0" fontAlgn="base">
        <a:lnSpc>
          <a:spcPct val="90000"/>
        </a:lnSpc>
        <a:spcBef>
          <a:spcPct val="0"/>
        </a:spcBef>
        <a:spcAft>
          <a:spcPct val="0"/>
        </a:spcAft>
        <a:defRPr sz="4400">
          <a:solidFill>
            <a:schemeClr val="tx1"/>
          </a:solidFill>
          <a:latin typeface="Poppins SemiBold" panose="00000700000000000000" pitchFamily="2" charset="0"/>
        </a:defRPr>
      </a:lvl5pPr>
      <a:lvl6pPr marL="609585" algn="l" defTabSz="914377" rtl="0" fontAlgn="base">
        <a:lnSpc>
          <a:spcPct val="90000"/>
        </a:lnSpc>
        <a:spcBef>
          <a:spcPct val="0"/>
        </a:spcBef>
        <a:spcAft>
          <a:spcPct val="0"/>
        </a:spcAft>
        <a:defRPr sz="4400">
          <a:solidFill>
            <a:schemeClr val="tx1"/>
          </a:solidFill>
          <a:latin typeface="Poppins SemiBold" panose="00000700000000000000" pitchFamily="2" charset="0"/>
        </a:defRPr>
      </a:lvl6pPr>
      <a:lvl7pPr marL="1219170" algn="l" defTabSz="914377" rtl="0" fontAlgn="base">
        <a:lnSpc>
          <a:spcPct val="90000"/>
        </a:lnSpc>
        <a:spcBef>
          <a:spcPct val="0"/>
        </a:spcBef>
        <a:spcAft>
          <a:spcPct val="0"/>
        </a:spcAft>
        <a:defRPr sz="4400">
          <a:solidFill>
            <a:schemeClr val="tx1"/>
          </a:solidFill>
          <a:latin typeface="Poppins SemiBold" panose="00000700000000000000" pitchFamily="2" charset="0"/>
        </a:defRPr>
      </a:lvl7pPr>
      <a:lvl8pPr marL="1828754" algn="l" defTabSz="914377" rtl="0" fontAlgn="base">
        <a:lnSpc>
          <a:spcPct val="90000"/>
        </a:lnSpc>
        <a:spcBef>
          <a:spcPct val="0"/>
        </a:spcBef>
        <a:spcAft>
          <a:spcPct val="0"/>
        </a:spcAft>
        <a:defRPr sz="4400">
          <a:solidFill>
            <a:schemeClr val="tx1"/>
          </a:solidFill>
          <a:latin typeface="Poppins SemiBold" panose="00000700000000000000" pitchFamily="2" charset="0"/>
        </a:defRPr>
      </a:lvl8pPr>
      <a:lvl9pPr marL="2438339" algn="l" defTabSz="914377" rtl="0" fontAlgn="base">
        <a:lnSpc>
          <a:spcPct val="90000"/>
        </a:lnSpc>
        <a:spcBef>
          <a:spcPct val="0"/>
        </a:spcBef>
        <a:spcAft>
          <a:spcPct val="0"/>
        </a:spcAft>
        <a:defRPr sz="4400">
          <a:solidFill>
            <a:schemeClr val="tx1"/>
          </a:solidFill>
          <a:latin typeface="Poppins SemiBold" panose="00000700000000000000" pitchFamily="2" charset="0"/>
        </a:defRPr>
      </a:lvl9pPr>
    </p:titleStyle>
    <p:bodyStyle>
      <a:lvl1pPr marL="228594" indent="-228594" algn="l" defTabSz="914377"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fontAlgn="base">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fontAlgn="base">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11922137-44A3-478A-AE68-0A5565343541}"/>
              </a:ext>
            </a:extLst>
          </p:cNvPr>
          <p:cNvSpPr/>
          <p:nvPr userDrawn="1"/>
        </p:nvSpPr>
        <p:spPr>
          <a:xfrm>
            <a:off x="10515600" y="6386610"/>
            <a:ext cx="1331380" cy="228600"/>
          </a:xfrm>
          <a:prstGeom prst="roundRect">
            <a:avLst>
              <a:gd name="adj" fmla="val 2500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Nian_Semi Bold" panose="01000500000000020002" pitchFamily="2" charset="-78"/>
            </a:endParaRPr>
          </a:p>
        </p:txBody>
      </p:sp>
      <p:sp>
        <p:nvSpPr>
          <p:cNvPr id="4" name="Slide Number Placeholder 5">
            <a:extLst>
              <a:ext uri="{FF2B5EF4-FFF2-40B4-BE49-F238E27FC236}">
                <a16:creationId xmlns:a16="http://schemas.microsoft.com/office/drawing/2014/main" id="{0CCAEDC1-4645-473E-8DD9-D12555A022C1}"/>
              </a:ext>
            </a:extLst>
          </p:cNvPr>
          <p:cNvSpPr txBox="1">
            <a:spLocks/>
          </p:cNvSpPr>
          <p:nvPr userDrawn="1"/>
        </p:nvSpPr>
        <p:spPr>
          <a:xfrm>
            <a:off x="11582400" y="6346785"/>
            <a:ext cx="310341" cy="304800"/>
          </a:xfrm>
          <a:prstGeom prst="roundRect">
            <a:avLst>
              <a:gd name="adj" fmla="val 50000"/>
            </a:avLst>
          </a:prstGeom>
          <a:solidFill>
            <a:schemeClr val="bg1"/>
          </a:solidFill>
          <a:ln>
            <a:solidFill>
              <a:schemeClr val="accent4"/>
            </a:solidFill>
          </a:ln>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1" smtClean="0">
                <a:solidFill>
                  <a:schemeClr val="bg1">
                    <a:lumMod val="75000"/>
                  </a:schemeClr>
                </a:solidFill>
                <a:latin typeface="Lato Regular"/>
                <a:ea typeface="Open Sans Light" panose="020B0306030504020204" pitchFamily="34" charset="0"/>
                <a:cs typeface="Lato Regular"/>
              </a:rPr>
              <a:pPr algn="ctr"/>
              <a:t>‹#›</a:t>
            </a:fld>
            <a:endParaRPr lang="en-US" sz="1200" b="1" dirty="0">
              <a:solidFill>
                <a:schemeClr val="bg1">
                  <a:lumMod val="75000"/>
                </a:schemeClr>
              </a:solidFill>
              <a:latin typeface="Lato Regular"/>
              <a:ea typeface="Open Sans Light" panose="020B0306030504020204" pitchFamily="34" charset="0"/>
              <a:cs typeface="Lato Regular"/>
            </a:endParaRPr>
          </a:p>
        </p:txBody>
      </p:sp>
      <p:sp>
        <p:nvSpPr>
          <p:cNvPr id="5" name="Rectangle: Rounded Corners 4">
            <a:extLst>
              <a:ext uri="{FF2B5EF4-FFF2-40B4-BE49-F238E27FC236}">
                <a16:creationId xmlns:a16="http://schemas.microsoft.com/office/drawing/2014/main" id="{B76F209A-9370-46F8-AC12-3FFC579217E8}"/>
              </a:ext>
            </a:extLst>
          </p:cNvPr>
          <p:cNvSpPr/>
          <p:nvPr userDrawn="1"/>
        </p:nvSpPr>
        <p:spPr>
          <a:xfrm>
            <a:off x="573620" y="266700"/>
            <a:ext cx="1636180" cy="228600"/>
          </a:xfrm>
          <a:prstGeom prst="roundRect">
            <a:avLst>
              <a:gd name="adj" fmla="val 2500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Nian_Semi Bold" panose="01000500000000020002" pitchFamily="2" charset="-78"/>
            </a:endParaRPr>
          </a:p>
        </p:txBody>
      </p:sp>
      <p:sp>
        <p:nvSpPr>
          <p:cNvPr id="6" name="Oval 5">
            <a:extLst>
              <a:ext uri="{FF2B5EF4-FFF2-40B4-BE49-F238E27FC236}">
                <a16:creationId xmlns:a16="http://schemas.microsoft.com/office/drawing/2014/main" id="{C7E1E66C-F733-40E2-AC8F-04BB64D19174}"/>
              </a:ext>
            </a:extLst>
          </p:cNvPr>
          <p:cNvSpPr/>
          <p:nvPr userDrawn="1"/>
        </p:nvSpPr>
        <p:spPr>
          <a:xfrm rot="5400000">
            <a:off x="379985" y="207430"/>
            <a:ext cx="349170" cy="34714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39" dirty="0">
              <a:latin typeface="Nian_Semi Bold" panose="01000500000000020002" pitchFamily="2" charset="-78"/>
            </a:endParaRPr>
          </a:p>
        </p:txBody>
      </p:sp>
      <p:sp>
        <p:nvSpPr>
          <p:cNvPr id="8" name="Text Placeholder 2">
            <a:extLst>
              <a:ext uri="{FF2B5EF4-FFF2-40B4-BE49-F238E27FC236}">
                <a16:creationId xmlns:a16="http://schemas.microsoft.com/office/drawing/2014/main" id="{FD8AE809-52C9-4CCA-A0D0-9E40B2D84528}"/>
              </a:ext>
            </a:extLst>
          </p:cNvPr>
          <p:cNvSpPr txBox="1">
            <a:spLocks/>
          </p:cNvSpPr>
          <p:nvPr userDrawn="1"/>
        </p:nvSpPr>
        <p:spPr>
          <a:xfrm>
            <a:off x="802220" y="318135"/>
            <a:ext cx="1407580" cy="114300"/>
          </a:xfrm>
          <a:prstGeom prst="rect">
            <a:avLst/>
          </a:prstGeom>
        </p:spPr>
        <p:txBody>
          <a:bodyPr lIns="0" tIns="0" rIns="0" bIns="0"/>
          <a:lstStyle>
            <a:lvl1pPr marL="0" indent="0" algn="ctr" defTabSz="914377" rtl="0" eaLnBrk="1" latinLnBrk="0" hangingPunct="1">
              <a:lnSpc>
                <a:spcPct val="90000"/>
              </a:lnSpc>
              <a:spcBef>
                <a:spcPts val="1000"/>
              </a:spcBef>
              <a:buFont typeface="Arial" panose="020B0604020202020204" pitchFamily="34" charset="0"/>
              <a:buNone/>
              <a:defRPr sz="2100"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000" dirty="0">
                <a:solidFill>
                  <a:schemeClr val="tx1">
                    <a:lumMod val="50000"/>
                    <a:lumOff val="50000"/>
                  </a:schemeClr>
                </a:solidFill>
                <a:latin typeface="Nian_Semi Bold" panose="01000500000000020002" pitchFamily="2" charset="-78"/>
              </a:rPr>
              <a:t>Company Name Here</a:t>
            </a:r>
          </a:p>
        </p:txBody>
      </p:sp>
      <p:sp>
        <p:nvSpPr>
          <p:cNvPr id="11" name="Freeform 146">
            <a:extLst>
              <a:ext uri="{FF2B5EF4-FFF2-40B4-BE49-F238E27FC236}">
                <a16:creationId xmlns:a16="http://schemas.microsoft.com/office/drawing/2014/main" id="{71EA4DA2-F293-4246-A0C4-EADB714544BA}"/>
              </a:ext>
            </a:extLst>
          </p:cNvPr>
          <p:cNvSpPr>
            <a:spLocks/>
          </p:cNvSpPr>
          <p:nvPr/>
        </p:nvSpPr>
        <p:spPr bwMode="auto">
          <a:xfrm>
            <a:off x="10679828" y="6456171"/>
            <a:ext cx="106413" cy="106413"/>
          </a:xfrm>
          <a:custGeom>
            <a:avLst/>
            <a:gdLst>
              <a:gd name="T0" fmla="*/ 33 w 41"/>
              <a:gd name="T1" fmla="*/ 41 h 41"/>
              <a:gd name="T2" fmla="*/ 28 w 41"/>
              <a:gd name="T3" fmla="*/ 41 h 41"/>
              <a:gd name="T4" fmla="*/ 28 w 41"/>
              <a:gd name="T5" fmla="*/ 25 h 41"/>
              <a:gd name="T6" fmla="*/ 34 w 41"/>
              <a:gd name="T7" fmla="*/ 25 h 41"/>
              <a:gd name="T8" fmla="*/ 35 w 41"/>
              <a:gd name="T9" fmla="*/ 19 h 41"/>
              <a:gd name="T10" fmla="*/ 28 w 41"/>
              <a:gd name="T11" fmla="*/ 19 h 41"/>
              <a:gd name="T12" fmla="*/ 28 w 41"/>
              <a:gd name="T13" fmla="*/ 15 h 41"/>
              <a:gd name="T14" fmla="*/ 32 w 41"/>
              <a:gd name="T15" fmla="*/ 12 h 41"/>
              <a:gd name="T16" fmla="*/ 35 w 41"/>
              <a:gd name="T17" fmla="*/ 12 h 41"/>
              <a:gd name="T18" fmla="*/ 35 w 41"/>
              <a:gd name="T19" fmla="*/ 6 h 41"/>
              <a:gd name="T20" fmla="*/ 30 w 41"/>
              <a:gd name="T21" fmla="*/ 6 h 41"/>
              <a:gd name="T22" fmla="*/ 22 w 41"/>
              <a:gd name="T23" fmla="*/ 14 h 41"/>
              <a:gd name="T24" fmla="*/ 22 w 41"/>
              <a:gd name="T25" fmla="*/ 19 h 41"/>
              <a:gd name="T26" fmla="*/ 16 w 41"/>
              <a:gd name="T27" fmla="*/ 19 h 41"/>
              <a:gd name="T28" fmla="*/ 16 w 41"/>
              <a:gd name="T29" fmla="*/ 25 h 41"/>
              <a:gd name="T30" fmla="*/ 22 w 41"/>
              <a:gd name="T31" fmla="*/ 25 h 41"/>
              <a:gd name="T32" fmla="*/ 22 w 41"/>
              <a:gd name="T33" fmla="*/ 41 h 41"/>
              <a:gd name="T34" fmla="*/ 8 w 41"/>
              <a:gd name="T35" fmla="*/ 41 h 41"/>
              <a:gd name="T36" fmla="*/ 0 w 41"/>
              <a:gd name="T37" fmla="*/ 33 h 41"/>
              <a:gd name="T38" fmla="*/ 0 w 41"/>
              <a:gd name="T39" fmla="*/ 8 h 41"/>
              <a:gd name="T40" fmla="*/ 8 w 41"/>
              <a:gd name="T41" fmla="*/ 0 h 41"/>
              <a:gd name="T42" fmla="*/ 33 w 41"/>
              <a:gd name="T43" fmla="*/ 0 h 41"/>
              <a:gd name="T44" fmla="*/ 41 w 41"/>
              <a:gd name="T45" fmla="*/ 8 h 41"/>
              <a:gd name="T46" fmla="*/ 41 w 41"/>
              <a:gd name="T47" fmla="*/ 33 h 41"/>
              <a:gd name="T48" fmla="*/ 33 w 41"/>
              <a:gd name="T49"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1">
                <a:moveTo>
                  <a:pt x="33" y="41"/>
                </a:moveTo>
                <a:cubicBezTo>
                  <a:pt x="28" y="41"/>
                  <a:pt x="28" y="41"/>
                  <a:pt x="28" y="41"/>
                </a:cubicBezTo>
                <a:cubicBezTo>
                  <a:pt x="28" y="25"/>
                  <a:pt x="28" y="25"/>
                  <a:pt x="28" y="25"/>
                </a:cubicBezTo>
                <a:cubicBezTo>
                  <a:pt x="34" y="25"/>
                  <a:pt x="34" y="25"/>
                  <a:pt x="34" y="25"/>
                </a:cubicBezTo>
                <a:cubicBezTo>
                  <a:pt x="35" y="19"/>
                  <a:pt x="35" y="19"/>
                  <a:pt x="35" y="19"/>
                </a:cubicBezTo>
                <a:cubicBezTo>
                  <a:pt x="28" y="19"/>
                  <a:pt x="28" y="19"/>
                  <a:pt x="28" y="19"/>
                </a:cubicBezTo>
                <a:cubicBezTo>
                  <a:pt x="28" y="15"/>
                  <a:pt x="28" y="15"/>
                  <a:pt x="28" y="15"/>
                </a:cubicBezTo>
                <a:cubicBezTo>
                  <a:pt x="28" y="13"/>
                  <a:pt x="29" y="12"/>
                  <a:pt x="32" y="12"/>
                </a:cubicBezTo>
                <a:cubicBezTo>
                  <a:pt x="35" y="12"/>
                  <a:pt x="35" y="12"/>
                  <a:pt x="35" y="12"/>
                </a:cubicBezTo>
                <a:cubicBezTo>
                  <a:pt x="35" y="6"/>
                  <a:pt x="35" y="6"/>
                  <a:pt x="35" y="6"/>
                </a:cubicBezTo>
                <a:cubicBezTo>
                  <a:pt x="34" y="6"/>
                  <a:pt x="33" y="6"/>
                  <a:pt x="30" y="6"/>
                </a:cubicBezTo>
                <a:cubicBezTo>
                  <a:pt x="26" y="6"/>
                  <a:pt x="22" y="9"/>
                  <a:pt x="22" y="14"/>
                </a:cubicBezTo>
                <a:cubicBezTo>
                  <a:pt x="22" y="19"/>
                  <a:pt x="22" y="19"/>
                  <a:pt x="22" y="19"/>
                </a:cubicBezTo>
                <a:cubicBezTo>
                  <a:pt x="16" y="19"/>
                  <a:pt x="16" y="19"/>
                  <a:pt x="16" y="19"/>
                </a:cubicBezTo>
                <a:cubicBezTo>
                  <a:pt x="16" y="25"/>
                  <a:pt x="16" y="25"/>
                  <a:pt x="16" y="25"/>
                </a:cubicBezTo>
                <a:cubicBezTo>
                  <a:pt x="22" y="25"/>
                  <a:pt x="22" y="25"/>
                  <a:pt x="22" y="25"/>
                </a:cubicBezTo>
                <a:cubicBezTo>
                  <a:pt x="22" y="41"/>
                  <a:pt x="22" y="41"/>
                  <a:pt x="22" y="41"/>
                </a:cubicBezTo>
                <a:cubicBezTo>
                  <a:pt x="8" y="41"/>
                  <a:pt x="8" y="41"/>
                  <a:pt x="8" y="41"/>
                </a:cubicBezTo>
                <a:cubicBezTo>
                  <a:pt x="3" y="41"/>
                  <a:pt x="0" y="38"/>
                  <a:pt x="0" y="33"/>
                </a:cubicBezTo>
                <a:cubicBezTo>
                  <a:pt x="0" y="8"/>
                  <a:pt x="0" y="8"/>
                  <a:pt x="0" y="8"/>
                </a:cubicBezTo>
                <a:cubicBezTo>
                  <a:pt x="0" y="3"/>
                  <a:pt x="3" y="0"/>
                  <a:pt x="8" y="0"/>
                </a:cubicBezTo>
                <a:cubicBezTo>
                  <a:pt x="33" y="0"/>
                  <a:pt x="33" y="0"/>
                  <a:pt x="33" y="0"/>
                </a:cubicBezTo>
                <a:cubicBezTo>
                  <a:pt x="38" y="0"/>
                  <a:pt x="41" y="3"/>
                  <a:pt x="41" y="8"/>
                </a:cubicBezTo>
                <a:cubicBezTo>
                  <a:pt x="41" y="33"/>
                  <a:pt x="41" y="33"/>
                  <a:pt x="41" y="33"/>
                </a:cubicBezTo>
                <a:cubicBezTo>
                  <a:pt x="41" y="38"/>
                  <a:pt x="38" y="41"/>
                  <a:pt x="33" y="41"/>
                </a:cubicBez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2399" dirty="0">
              <a:latin typeface="Nian_Semi Bold" panose="01000500000000020002" pitchFamily="2" charset="-78"/>
            </a:endParaRPr>
          </a:p>
        </p:txBody>
      </p:sp>
      <p:sp>
        <p:nvSpPr>
          <p:cNvPr id="12" name="Freeform 380">
            <a:extLst>
              <a:ext uri="{FF2B5EF4-FFF2-40B4-BE49-F238E27FC236}">
                <a16:creationId xmlns:a16="http://schemas.microsoft.com/office/drawing/2014/main" id="{B265C7C0-7BA0-4DD6-8DFC-73747D2CC5D0}"/>
              </a:ext>
            </a:extLst>
          </p:cNvPr>
          <p:cNvSpPr>
            <a:spLocks/>
          </p:cNvSpPr>
          <p:nvPr/>
        </p:nvSpPr>
        <p:spPr bwMode="auto">
          <a:xfrm>
            <a:off x="11100117" y="6463875"/>
            <a:ext cx="121580" cy="98709"/>
          </a:xfrm>
          <a:custGeom>
            <a:avLst/>
            <a:gdLst>
              <a:gd name="T0" fmla="*/ 43 w 43"/>
              <a:gd name="T1" fmla="*/ 4 h 35"/>
              <a:gd name="T2" fmla="*/ 38 w 43"/>
              <a:gd name="T3" fmla="*/ 6 h 35"/>
              <a:gd name="T4" fmla="*/ 42 w 43"/>
              <a:gd name="T5" fmla="*/ 1 h 35"/>
              <a:gd name="T6" fmla="*/ 36 w 43"/>
              <a:gd name="T7" fmla="*/ 3 h 35"/>
              <a:gd name="T8" fmla="*/ 30 w 43"/>
              <a:gd name="T9" fmla="*/ 0 h 35"/>
              <a:gd name="T10" fmla="*/ 21 w 43"/>
              <a:gd name="T11" fmla="*/ 9 h 35"/>
              <a:gd name="T12" fmla="*/ 21 w 43"/>
              <a:gd name="T13" fmla="*/ 11 h 35"/>
              <a:gd name="T14" fmla="*/ 3 w 43"/>
              <a:gd name="T15" fmla="*/ 2 h 35"/>
              <a:gd name="T16" fmla="*/ 2 w 43"/>
              <a:gd name="T17" fmla="*/ 6 h 35"/>
              <a:gd name="T18" fmla="*/ 6 w 43"/>
              <a:gd name="T19" fmla="*/ 14 h 35"/>
              <a:gd name="T20" fmla="*/ 2 w 43"/>
              <a:gd name="T21" fmla="*/ 13 h 35"/>
              <a:gd name="T22" fmla="*/ 2 w 43"/>
              <a:gd name="T23" fmla="*/ 13 h 35"/>
              <a:gd name="T24" fmla="*/ 9 w 43"/>
              <a:gd name="T25" fmla="*/ 21 h 35"/>
              <a:gd name="T26" fmla="*/ 6 w 43"/>
              <a:gd name="T27" fmla="*/ 22 h 35"/>
              <a:gd name="T28" fmla="*/ 5 w 43"/>
              <a:gd name="T29" fmla="*/ 22 h 35"/>
              <a:gd name="T30" fmla="*/ 13 w 43"/>
              <a:gd name="T31" fmla="*/ 28 h 35"/>
              <a:gd name="T32" fmla="*/ 2 w 43"/>
              <a:gd name="T33" fmla="*/ 31 h 35"/>
              <a:gd name="T34" fmla="*/ 0 w 43"/>
              <a:gd name="T35" fmla="*/ 31 h 35"/>
              <a:gd name="T36" fmla="*/ 13 w 43"/>
              <a:gd name="T37" fmla="*/ 35 h 35"/>
              <a:gd name="T38" fmla="*/ 39 w 43"/>
              <a:gd name="T39" fmla="*/ 10 h 35"/>
              <a:gd name="T40" fmla="*/ 39 w 43"/>
              <a:gd name="T41" fmla="*/ 9 h 35"/>
              <a:gd name="T42" fmla="*/ 43 w 43"/>
              <a:gd name="T43"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5">
                <a:moveTo>
                  <a:pt x="43" y="4"/>
                </a:moveTo>
                <a:cubicBezTo>
                  <a:pt x="41" y="5"/>
                  <a:pt x="40" y="6"/>
                  <a:pt x="38" y="6"/>
                </a:cubicBezTo>
                <a:cubicBezTo>
                  <a:pt x="40" y="5"/>
                  <a:pt x="41" y="3"/>
                  <a:pt x="42" y="1"/>
                </a:cubicBezTo>
                <a:cubicBezTo>
                  <a:pt x="40" y="2"/>
                  <a:pt x="38" y="3"/>
                  <a:pt x="36" y="3"/>
                </a:cubicBezTo>
                <a:cubicBezTo>
                  <a:pt x="35" y="1"/>
                  <a:pt x="32" y="0"/>
                  <a:pt x="30" y="0"/>
                </a:cubicBezTo>
                <a:cubicBezTo>
                  <a:pt x="25" y="0"/>
                  <a:pt x="21" y="4"/>
                  <a:pt x="21" y="9"/>
                </a:cubicBezTo>
                <a:cubicBezTo>
                  <a:pt x="21" y="10"/>
                  <a:pt x="21" y="10"/>
                  <a:pt x="21" y="11"/>
                </a:cubicBezTo>
                <a:cubicBezTo>
                  <a:pt x="14" y="11"/>
                  <a:pt x="7" y="7"/>
                  <a:pt x="3" y="2"/>
                </a:cubicBezTo>
                <a:cubicBezTo>
                  <a:pt x="2" y="3"/>
                  <a:pt x="2" y="5"/>
                  <a:pt x="2" y="6"/>
                </a:cubicBezTo>
                <a:cubicBezTo>
                  <a:pt x="2" y="9"/>
                  <a:pt x="3" y="12"/>
                  <a:pt x="6" y="14"/>
                </a:cubicBezTo>
                <a:cubicBezTo>
                  <a:pt x="4" y="14"/>
                  <a:pt x="3" y="13"/>
                  <a:pt x="2" y="13"/>
                </a:cubicBezTo>
                <a:cubicBezTo>
                  <a:pt x="2" y="13"/>
                  <a:pt x="2" y="13"/>
                  <a:pt x="2" y="13"/>
                </a:cubicBezTo>
                <a:cubicBezTo>
                  <a:pt x="2" y="17"/>
                  <a:pt x="5" y="21"/>
                  <a:pt x="9" y="21"/>
                </a:cubicBezTo>
                <a:cubicBezTo>
                  <a:pt x="8" y="22"/>
                  <a:pt x="7" y="22"/>
                  <a:pt x="6" y="22"/>
                </a:cubicBezTo>
                <a:cubicBezTo>
                  <a:pt x="6" y="22"/>
                  <a:pt x="5" y="22"/>
                  <a:pt x="5" y="22"/>
                </a:cubicBezTo>
                <a:cubicBezTo>
                  <a:pt x="6" y="25"/>
                  <a:pt x="9" y="28"/>
                  <a:pt x="13" y="28"/>
                </a:cubicBezTo>
                <a:cubicBezTo>
                  <a:pt x="10" y="30"/>
                  <a:pt x="6" y="31"/>
                  <a:pt x="2" y="31"/>
                </a:cubicBezTo>
                <a:cubicBezTo>
                  <a:pt x="1" y="31"/>
                  <a:pt x="1" y="31"/>
                  <a:pt x="0" y="31"/>
                </a:cubicBezTo>
                <a:cubicBezTo>
                  <a:pt x="4" y="34"/>
                  <a:pt x="8" y="35"/>
                  <a:pt x="13" y="35"/>
                </a:cubicBezTo>
                <a:cubicBezTo>
                  <a:pt x="30" y="35"/>
                  <a:pt x="39" y="22"/>
                  <a:pt x="39" y="10"/>
                </a:cubicBezTo>
                <a:cubicBezTo>
                  <a:pt x="39" y="10"/>
                  <a:pt x="39" y="9"/>
                  <a:pt x="39" y="9"/>
                </a:cubicBezTo>
                <a:cubicBezTo>
                  <a:pt x="40" y="8"/>
                  <a:pt x="42" y="6"/>
                  <a:pt x="43" y="4"/>
                </a:cubicBez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2399" dirty="0">
              <a:latin typeface="Nian_Semi Bold" panose="01000500000000020002" pitchFamily="2" charset="-78"/>
            </a:endParaRPr>
          </a:p>
        </p:txBody>
      </p:sp>
      <p:grpSp>
        <p:nvGrpSpPr>
          <p:cNvPr id="18" name="Group 17">
            <a:extLst>
              <a:ext uri="{FF2B5EF4-FFF2-40B4-BE49-F238E27FC236}">
                <a16:creationId xmlns:a16="http://schemas.microsoft.com/office/drawing/2014/main" id="{EBCA96AC-2AC8-4BFD-AEDE-163B4862D429}"/>
              </a:ext>
            </a:extLst>
          </p:cNvPr>
          <p:cNvGrpSpPr/>
          <p:nvPr userDrawn="1"/>
        </p:nvGrpSpPr>
        <p:grpSpPr>
          <a:xfrm>
            <a:off x="10888876" y="6456170"/>
            <a:ext cx="108606" cy="106413"/>
            <a:chOff x="10363200" y="6421065"/>
            <a:chExt cx="130177" cy="127548"/>
          </a:xfrm>
        </p:grpSpPr>
        <p:sp>
          <p:nvSpPr>
            <p:cNvPr id="14" name="Freeform 342">
              <a:extLst>
                <a:ext uri="{FF2B5EF4-FFF2-40B4-BE49-F238E27FC236}">
                  <a16:creationId xmlns:a16="http://schemas.microsoft.com/office/drawing/2014/main" id="{37883B06-7065-4E9F-B7DD-982FA79F8C51}"/>
                </a:ext>
              </a:extLst>
            </p:cNvPr>
            <p:cNvSpPr>
              <a:spLocks noEditPoints="1"/>
            </p:cNvSpPr>
            <p:nvPr/>
          </p:nvSpPr>
          <p:spPr bwMode="auto">
            <a:xfrm>
              <a:off x="10363200" y="6421065"/>
              <a:ext cx="27614" cy="127548"/>
            </a:xfrm>
            <a:custGeom>
              <a:avLst/>
              <a:gdLst>
                <a:gd name="T0" fmla="*/ 9 w 9"/>
                <a:gd name="T1" fmla="*/ 4 h 41"/>
                <a:gd name="T2" fmla="*/ 5 w 9"/>
                <a:gd name="T3" fmla="*/ 9 h 41"/>
                <a:gd name="T4" fmla="*/ 0 w 9"/>
                <a:gd name="T5" fmla="*/ 4 h 41"/>
                <a:gd name="T6" fmla="*/ 5 w 9"/>
                <a:gd name="T7" fmla="*/ 0 h 41"/>
                <a:gd name="T8" fmla="*/ 9 w 9"/>
                <a:gd name="T9" fmla="*/ 4 h 41"/>
                <a:gd name="T10" fmla="*/ 0 w 9"/>
                <a:gd name="T11" fmla="*/ 41 h 41"/>
                <a:gd name="T12" fmla="*/ 0 w 9"/>
                <a:gd name="T13" fmla="*/ 12 h 41"/>
                <a:gd name="T14" fmla="*/ 9 w 9"/>
                <a:gd name="T15" fmla="*/ 12 h 41"/>
                <a:gd name="T16" fmla="*/ 9 w 9"/>
                <a:gd name="T17" fmla="*/ 41 h 41"/>
                <a:gd name="T18" fmla="*/ 0 w 9"/>
                <a:gd name="T19"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41">
                  <a:moveTo>
                    <a:pt x="9" y="4"/>
                  </a:moveTo>
                  <a:cubicBezTo>
                    <a:pt x="9" y="7"/>
                    <a:pt x="8" y="9"/>
                    <a:pt x="5" y="9"/>
                  </a:cubicBezTo>
                  <a:cubicBezTo>
                    <a:pt x="2" y="9"/>
                    <a:pt x="0" y="7"/>
                    <a:pt x="0" y="4"/>
                  </a:cubicBezTo>
                  <a:cubicBezTo>
                    <a:pt x="0" y="2"/>
                    <a:pt x="2" y="0"/>
                    <a:pt x="5" y="0"/>
                  </a:cubicBezTo>
                  <a:cubicBezTo>
                    <a:pt x="8" y="0"/>
                    <a:pt x="9" y="2"/>
                    <a:pt x="9" y="4"/>
                  </a:cubicBezTo>
                  <a:close/>
                  <a:moveTo>
                    <a:pt x="0" y="41"/>
                  </a:moveTo>
                  <a:cubicBezTo>
                    <a:pt x="0" y="12"/>
                    <a:pt x="0" y="12"/>
                    <a:pt x="0" y="12"/>
                  </a:cubicBezTo>
                  <a:cubicBezTo>
                    <a:pt x="9" y="12"/>
                    <a:pt x="9" y="12"/>
                    <a:pt x="9" y="12"/>
                  </a:cubicBezTo>
                  <a:cubicBezTo>
                    <a:pt x="9" y="41"/>
                    <a:pt x="9" y="41"/>
                    <a:pt x="9" y="41"/>
                  </a:cubicBezTo>
                  <a:lnTo>
                    <a:pt x="0" y="41"/>
                  </a:ln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2399" dirty="0">
                <a:latin typeface="Nian_Semi Bold" panose="01000500000000020002" pitchFamily="2" charset="-78"/>
              </a:endParaRPr>
            </a:p>
          </p:txBody>
        </p:sp>
        <p:sp>
          <p:nvSpPr>
            <p:cNvPr id="15" name="Freeform 343">
              <a:extLst>
                <a:ext uri="{FF2B5EF4-FFF2-40B4-BE49-F238E27FC236}">
                  <a16:creationId xmlns:a16="http://schemas.microsoft.com/office/drawing/2014/main" id="{5E6C109F-D9AE-4A1B-86BA-E3C364870579}"/>
                </a:ext>
              </a:extLst>
            </p:cNvPr>
            <p:cNvSpPr>
              <a:spLocks/>
            </p:cNvSpPr>
            <p:nvPr/>
          </p:nvSpPr>
          <p:spPr bwMode="auto">
            <a:xfrm>
              <a:off x="10406592" y="6457884"/>
              <a:ext cx="86785" cy="90729"/>
            </a:xfrm>
            <a:custGeom>
              <a:avLst/>
              <a:gdLst>
                <a:gd name="T0" fmla="*/ 1 w 28"/>
                <a:gd name="T1" fmla="*/ 10 h 29"/>
                <a:gd name="T2" fmla="*/ 0 w 28"/>
                <a:gd name="T3" fmla="*/ 0 h 29"/>
                <a:gd name="T4" fmla="*/ 8 w 28"/>
                <a:gd name="T5" fmla="*/ 0 h 29"/>
                <a:gd name="T6" fmla="*/ 9 w 28"/>
                <a:gd name="T7" fmla="*/ 4 h 29"/>
                <a:gd name="T8" fmla="*/ 9 w 28"/>
                <a:gd name="T9" fmla="*/ 4 h 29"/>
                <a:gd name="T10" fmla="*/ 18 w 28"/>
                <a:gd name="T11" fmla="*/ 0 h 29"/>
                <a:gd name="T12" fmla="*/ 28 w 28"/>
                <a:gd name="T13" fmla="*/ 12 h 29"/>
                <a:gd name="T14" fmla="*/ 28 w 28"/>
                <a:gd name="T15" fmla="*/ 29 h 29"/>
                <a:gd name="T16" fmla="*/ 19 w 28"/>
                <a:gd name="T17" fmla="*/ 29 h 29"/>
                <a:gd name="T18" fmla="*/ 19 w 28"/>
                <a:gd name="T19" fmla="*/ 13 h 29"/>
                <a:gd name="T20" fmla="*/ 15 w 28"/>
                <a:gd name="T21" fmla="*/ 7 h 29"/>
                <a:gd name="T22" fmla="*/ 10 w 28"/>
                <a:gd name="T23" fmla="*/ 10 h 29"/>
                <a:gd name="T24" fmla="*/ 10 w 28"/>
                <a:gd name="T25" fmla="*/ 13 h 29"/>
                <a:gd name="T26" fmla="*/ 10 w 28"/>
                <a:gd name="T27" fmla="*/ 29 h 29"/>
                <a:gd name="T28" fmla="*/ 1 w 28"/>
                <a:gd name="T29" fmla="*/ 29 h 29"/>
                <a:gd name="T30" fmla="*/ 1 w 28"/>
                <a:gd name="T31"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9">
                  <a:moveTo>
                    <a:pt x="1" y="10"/>
                  </a:moveTo>
                  <a:cubicBezTo>
                    <a:pt x="1" y="6"/>
                    <a:pt x="0" y="3"/>
                    <a:pt x="0" y="0"/>
                  </a:cubicBezTo>
                  <a:cubicBezTo>
                    <a:pt x="8" y="0"/>
                    <a:pt x="8" y="0"/>
                    <a:pt x="8" y="0"/>
                  </a:cubicBezTo>
                  <a:cubicBezTo>
                    <a:pt x="9" y="4"/>
                    <a:pt x="9" y="4"/>
                    <a:pt x="9" y="4"/>
                  </a:cubicBezTo>
                  <a:cubicBezTo>
                    <a:pt x="9" y="4"/>
                    <a:pt x="9" y="4"/>
                    <a:pt x="9" y="4"/>
                  </a:cubicBezTo>
                  <a:cubicBezTo>
                    <a:pt x="10" y="3"/>
                    <a:pt x="13" y="0"/>
                    <a:pt x="18" y="0"/>
                  </a:cubicBezTo>
                  <a:cubicBezTo>
                    <a:pt x="24" y="0"/>
                    <a:pt x="28" y="4"/>
                    <a:pt x="28" y="12"/>
                  </a:cubicBezTo>
                  <a:cubicBezTo>
                    <a:pt x="28" y="29"/>
                    <a:pt x="28" y="29"/>
                    <a:pt x="28" y="29"/>
                  </a:cubicBezTo>
                  <a:cubicBezTo>
                    <a:pt x="19" y="29"/>
                    <a:pt x="19" y="29"/>
                    <a:pt x="19" y="29"/>
                  </a:cubicBezTo>
                  <a:cubicBezTo>
                    <a:pt x="19" y="13"/>
                    <a:pt x="19" y="13"/>
                    <a:pt x="19" y="13"/>
                  </a:cubicBezTo>
                  <a:cubicBezTo>
                    <a:pt x="19" y="10"/>
                    <a:pt x="18" y="7"/>
                    <a:pt x="15" y="7"/>
                  </a:cubicBezTo>
                  <a:cubicBezTo>
                    <a:pt x="12" y="7"/>
                    <a:pt x="11" y="9"/>
                    <a:pt x="10" y="10"/>
                  </a:cubicBezTo>
                  <a:cubicBezTo>
                    <a:pt x="10" y="11"/>
                    <a:pt x="10" y="12"/>
                    <a:pt x="10" y="13"/>
                  </a:cubicBezTo>
                  <a:cubicBezTo>
                    <a:pt x="10" y="29"/>
                    <a:pt x="10" y="29"/>
                    <a:pt x="10" y="29"/>
                  </a:cubicBezTo>
                  <a:cubicBezTo>
                    <a:pt x="1" y="29"/>
                    <a:pt x="1" y="29"/>
                    <a:pt x="1" y="29"/>
                  </a:cubicBezTo>
                  <a:lnTo>
                    <a:pt x="1" y="10"/>
                  </a:ln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2399" dirty="0">
                <a:latin typeface="Nian_Semi Bold" panose="01000500000000020002" pitchFamily="2" charset="-78"/>
              </a:endParaRPr>
            </a:p>
          </p:txBody>
        </p:sp>
      </p:grpSp>
      <p:sp>
        <p:nvSpPr>
          <p:cNvPr id="17" name="Freeform 49">
            <a:extLst>
              <a:ext uri="{FF2B5EF4-FFF2-40B4-BE49-F238E27FC236}">
                <a16:creationId xmlns:a16="http://schemas.microsoft.com/office/drawing/2014/main" id="{31127233-D80B-4BF2-8903-31CD6103E097}"/>
              </a:ext>
            </a:extLst>
          </p:cNvPr>
          <p:cNvSpPr>
            <a:spLocks noEditPoints="1"/>
          </p:cNvSpPr>
          <p:nvPr/>
        </p:nvSpPr>
        <p:spPr bwMode="auto">
          <a:xfrm>
            <a:off x="11324332" y="6464154"/>
            <a:ext cx="155353" cy="98430"/>
          </a:xfrm>
          <a:custGeom>
            <a:avLst/>
            <a:gdLst>
              <a:gd name="T0" fmla="*/ 16 w 55"/>
              <a:gd name="T1" fmla="*/ 0 h 35"/>
              <a:gd name="T2" fmla="*/ 27 w 55"/>
              <a:gd name="T3" fmla="*/ 9 h 35"/>
              <a:gd name="T4" fmla="*/ 22 w 55"/>
              <a:gd name="T5" fmla="*/ 16 h 35"/>
              <a:gd name="T6" fmla="*/ 29 w 55"/>
              <a:gd name="T7" fmla="*/ 24 h 35"/>
              <a:gd name="T8" fmla="*/ 17 w 55"/>
              <a:gd name="T9" fmla="*/ 34 h 35"/>
              <a:gd name="T10" fmla="*/ 0 w 55"/>
              <a:gd name="T11" fmla="*/ 34 h 35"/>
              <a:gd name="T12" fmla="*/ 0 w 55"/>
              <a:gd name="T13" fmla="*/ 0 h 35"/>
              <a:gd name="T14" fmla="*/ 16 w 55"/>
              <a:gd name="T15" fmla="*/ 0 h 35"/>
              <a:gd name="T16" fmla="*/ 15 w 55"/>
              <a:gd name="T17" fmla="*/ 14 h 35"/>
              <a:gd name="T18" fmla="*/ 20 w 55"/>
              <a:gd name="T19" fmla="*/ 10 h 35"/>
              <a:gd name="T20" fmla="*/ 15 w 55"/>
              <a:gd name="T21" fmla="*/ 6 h 35"/>
              <a:gd name="T22" fmla="*/ 8 w 55"/>
              <a:gd name="T23" fmla="*/ 6 h 35"/>
              <a:gd name="T24" fmla="*/ 8 w 55"/>
              <a:gd name="T25" fmla="*/ 14 h 35"/>
              <a:gd name="T26" fmla="*/ 15 w 55"/>
              <a:gd name="T27" fmla="*/ 14 h 35"/>
              <a:gd name="T28" fmla="*/ 16 w 55"/>
              <a:gd name="T29" fmla="*/ 28 h 35"/>
              <a:gd name="T30" fmla="*/ 21 w 55"/>
              <a:gd name="T31" fmla="*/ 24 h 35"/>
              <a:gd name="T32" fmla="*/ 16 w 55"/>
              <a:gd name="T33" fmla="*/ 19 h 35"/>
              <a:gd name="T34" fmla="*/ 8 w 55"/>
              <a:gd name="T35" fmla="*/ 19 h 35"/>
              <a:gd name="T36" fmla="*/ 8 w 55"/>
              <a:gd name="T37" fmla="*/ 28 h 35"/>
              <a:gd name="T38" fmla="*/ 16 w 55"/>
              <a:gd name="T39" fmla="*/ 28 h 35"/>
              <a:gd name="T40" fmla="*/ 49 w 55"/>
              <a:gd name="T41" fmla="*/ 26 h 35"/>
              <a:gd name="T42" fmla="*/ 55 w 55"/>
              <a:gd name="T43" fmla="*/ 26 h 35"/>
              <a:gd name="T44" fmla="*/ 43 w 55"/>
              <a:gd name="T45" fmla="*/ 35 h 35"/>
              <a:gd name="T46" fmla="*/ 31 w 55"/>
              <a:gd name="T47" fmla="*/ 22 h 35"/>
              <a:gd name="T48" fmla="*/ 43 w 55"/>
              <a:gd name="T49" fmla="*/ 9 h 35"/>
              <a:gd name="T50" fmla="*/ 55 w 55"/>
              <a:gd name="T51" fmla="*/ 22 h 35"/>
              <a:gd name="T52" fmla="*/ 55 w 55"/>
              <a:gd name="T53" fmla="*/ 23 h 35"/>
              <a:gd name="T54" fmla="*/ 38 w 55"/>
              <a:gd name="T55" fmla="*/ 23 h 35"/>
              <a:gd name="T56" fmla="*/ 44 w 55"/>
              <a:gd name="T57" fmla="*/ 30 h 35"/>
              <a:gd name="T58" fmla="*/ 49 w 55"/>
              <a:gd name="T59" fmla="*/ 26 h 35"/>
              <a:gd name="T60" fmla="*/ 36 w 55"/>
              <a:gd name="T61" fmla="*/ 3 h 35"/>
              <a:gd name="T62" fmla="*/ 36 w 55"/>
              <a:gd name="T63" fmla="*/ 6 h 35"/>
              <a:gd name="T64" fmla="*/ 50 w 55"/>
              <a:gd name="T65" fmla="*/ 6 h 35"/>
              <a:gd name="T66" fmla="*/ 50 w 55"/>
              <a:gd name="T67" fmla="*/ 3 h 35"/>
              <a:gd name="T68" fmla="*/ 36 w 55"/>
              <a:gd name="T69" fmla="*/ 3 h 35"/>
              <a:gd name="T70" fmla="*/ 38 w 55"/>
              <a:gd name="T71" fmla="*/ 19 h 35"/>
              <a:gd name="T72" fmla="*/ 48 w 55"/>
              <a:gd name="T73" fmla="*/ 19 h 35"/>
              <a:gd name="T74" fmla="*/ 43 w 55"/>
              <a:gd name="T75" fmla="*/ 14 h 35"/>
              <a:gd name="T76" fmla="*/ 38 w 55"/>
              <a:gd name="T77" fmla="*/ 1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35">
                <a:moveTo>
                  <a:pt x="16" y="0"/>
                </a:moveTo>
                <a:cubicBezTo>
                  <a:pt x="22" y="0"/>
                  <a:pt x="27" y="2"/>
                  <a:pt x="27" y="9"/>
                </a:cubicBezTo>
                <a:cubicBezTo>
                  <a:pt x="27" y="12"/>
                  <a:pt x="25" y="14"/>
                  <a:pt x="22" y="16"/>
                </a:cubicBezTo>
                <a:cubicBezTo>
                  <a:pt x="27" y="17"/>
                  <a:pt x="29" y="20"/>
                  <a:pt x="29" y="24"/>
                </a:cubicBezTo>
                <a:cubicBezTo>
                  <a:pt x="29" y="31"/>
                  <a:pt x="23" y="34"/>
                  <a:pt x="17" y="34"/>
                </a:cubicBezTo>
                <a:cubicBezTo>
                  <a:pt x="0" y="34"/>
                  <a:pt x="0" y="34"/>
                  <a:pt x="0" y="34"/>
                </a:cubicBezTo>
                <a:cubicBezTo>
                  <a:pt x="0" y="0"/>
                  <a:pt x="0" y="0"/>
                  <a:pt x="0" y="0"/>
                </a:cubicBezTo>
                <a:lnTo>
                  <a:pt x="16" y="0"/>
                </a:lnTo>
                <a:close/>
                <a:moveTo>
                  <a:pt x="15" y="14"/>
                </a:moveTo>
                <a:cubicBezTo>
                  <a:pt x="18" y="14"/>
                  <a:pt x="20" y="13"/>
                  <a:pt x="20" y="10"/>
                </a:cubicBezTo>
                <a:cubicBezTo>
                  <a:pt x="20" y="7"/>
                  <a:pt x="17" y="6"/>
                  <a:pt x="15" y="6"/>
                </a:cubicBezTo>
                <a:cubicBezTo>
                  <a:pt x="8" y="6"/>
                  <a:pt x="8" y="6"/>
                  <a:pt x="8" y="6"/>
                </a:cubicBezTo>
                <a:cubicBezTo>
                  <a:pt x="8" y="14"/>
                  <a:pt x="8" y="14"/>
                  <a:pt x="8" y="14"/>
                </a:cubicBezTo>
                <a:lnTo>
                  <a:pt x="15" y="14"/>
                </a:lnTo>
                <a:close/>
                <a:moveTo>
                  <a:pt x="16" y="28"/>
                </a:moveTo>
                <a:cubicBezTo>
                  <a:pt x="19" y="28"/>
                  <a:pt x="21" y="27"/>
                  <a:pt x="21" y="24"/>
                </a:cubicBezTo>
                <a:cubicBezTo>
                  <a:pt x="21" y="20"/>
                  <a:pt x="19" y="19"/>
                  <a:pt x="16" y="19"/>
                </a:cubicBezTo>
                <a:cubicBezTo>
                  <a:pt x="8" y="19"/>
                  <a:pt x="8" y="19"/>
                  <a:pt x="8" y="19"/>
                </a:cubicBezTo>
                <a:cubicBezTo>
                  <a:pt x="8" y="28"/>
                  <a:pt x="8" y="28"/>
                  <a:pt x="8" y="28"/>
                </a:cubicBezTo>
                <a:lnTo>
                  <a:pt x="16" y="28"/>
                </a:lnTo>
                <a:close/>
                <a:moveTo>
                  <a:pt x="49" y="26"/>
                </a:moveTo>
                <a:cubicBezTo>
                  <a:pt x="55" y="26"/>
                  <a:pt x="55" y="26"/>
                  <a:pt x="55" y="26"/>
                </a:cubicBezTo>
                <a:cubicBezTo>
                  <a:pt x="53" y="32"/>
                  <a:pt x="49" y="35"/>
                  <a:pt x="43" y="35"/>
                </a:cubicBezTo>
                <a:cubicBezTo>
                  <a:pt x="36" y="35"/>
                  <a:pt x="31" y="29"/>
                  <a:pt x="31" y="22"/>
                </a:cubicBezTo>
                <a:cubicBezTo>
                  <a:pt x="31" y="14"/>
                  <a:pt x="36" y="9"/>
                  <a:pt x="43" y="9"/>
                </a:cubicBezTo>
                <a:cubicBezTo>
                  <a:pt x="51" y="9"/>
                  <a:pt x="55" y="15"/>
                  <a:pt x="55" y="22"/>
                </a:cubicBezTo>
                <a:cubicBezTo>
                  <a:pt x="55" y="23"/>
                  <a:pt x="55" y="23"/>
                  <a:pt x="55" y="23"/>
                </a:cubicBezTo>
                <a:cubicBezTo>
                  <a:pt x="38" y="23"/>
                  <a:pt x="38" y="23"/>
                  <a:pt x="38" y="23"/>
                </a:cubicBezTo>
                <a:cubicBezTo>
                  <a:pt x="38" y="27"/>
                  <a:pt x="40" y="30"/>
                  <a:pt x="44" y="30"/>
                </a:cubicBezTo>
                <a:cubicBezTo>
                  <a:pt x="46" y="30"/>
                  <a:pt x="48" y="29"/>
                  <a:pt x="49" y="26"/>
                </a:cubicBezTo>
                <a:close/>
                <a:moveTo>
                  <a:pt x="36" y="3"/>
                </a:moveTo>
                <a:cubicBezTo>
                  <a:pt x="36" y="6"/>
                  <a:pt x="36" y="6"/>
                  <a:pt x="36" y="6"/>
                </a:cubicBezTo>
                <a:cubicBezTo>
                  <a:pt x="50" y="6"/>
                  <a:pt x="50" y="6"/>
                  <a:pt x="50" y="6"/>
                </a:cubicBezTo>
                <a:cubicBezTo>
                  <a:pt x="50" y="3"/>
                  <a:pt x="50" y="3"/>
                  <a:pt x="50" y="3"/>
                </a:cubicBezTo>
                <a:lnTo>
                  <a:pt x="36" y="3"/>
                </a:lnTo>
                <a:close/>
                <a:moveTo>
                  <a:pt x="38" y="19"/>
                </a:moveTo>
                <a:cubicBezTo>
                  <a:pt x="48" y="19"/>
                  <a:pt x="48" y="19"/>
                  <a:pt x="48" y="19"/>
                </a:cubicBezTo>
                <a:cubicBezTo>
                  <a:pt x="48" y="16"/>
                  <a:pt x="46" y="14"/>
                  <a:pt x="43" y="14"/>
                </a:cubicBezTo>
                <a:cubicBezTo>
                  <a:pt x="40" y="14"/>
                  <a:pt x="38" y="16"/>
                  <a:pt x="38" y="19"/>
                </a:cubicBez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2439" dirty="0">
              <a:solidFill>
                <a:schemeClr val="bg1">
                  <a:lumMod val="75000"/>
                </a:schemeClr>
              </a:solidFill>
              <a:latin typeface="Nian_Semi Bold" panose="01000500000000020002" pitchFamily="2" charset="-78"/>
            </a:endParaRPr>
          </a:p>
        </p:txBody>
      </p:sp>
    </p:spTree>
    <p:extLst>
      <p:ext uri="{BB962C8B-B14F-4D97-AF65-F5344CB8AC3E}">
        <p14:creationId xmlns:p14="http://schemas.microsoft.com/office/powerpoint/2010/main" val="1368861872"/>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 id="2147484252" r:id="rId12"/>
    <p:sldLayoutId id="2147484253" r:id="rId13"/>
    <p:sldLayoutId id="2147484254" r:id="rId14"/>
    <p:sldLayoutId id="2147484255" r:id="rId15"/>
    <p:sldLayoutId id="2147484256" r:id="rId16"/>
    <p:sldLayoutId id="2147484257" r:id="rId17"/>
    <p:sldLayoutId id="2147484258" r:id="rId18"/>
    <p:sldLayoutId id="2147484259" r:id="rId19"/>
    <p:sldLayoutId id="2147484260" r:id="rId20"/>
    <p:sldLayoutId id="2147484261" r:id="rId21"/>
    <p:sldLayoutId id="2147484262" r:id="rId22"/>
    <p:sldLayoutId id="2147484263" r:id="rId23"/>
    <p:sldLayoutId id="2147484264" r:id="rId24"/>
    <p:sldLayoutId id="2147484265" r:id="rId25"/>
    <p:sldLayoutId id="2147484266" r:id="rId26"/>
    <p:sldLayoutId id="2147484267" r:id="rId27"/>
    <p:sldLayoutId id="2147484268" r:id="rId28"/>
    <p:sldLayoutId id="2147484269" r:id="rId29"/>
    <p:sldLayoutId id="2147484270" r:id="rId30"/>
    <p:sldLayoutId id="2147484271" r:id="rId31"/>
    <p:sldLayoutId id="2147484272" r:id="rId32"/>
    <p:sldLayoutId id="2147484273" r:id="rId33"/>
    <p:sldLayoutId id="2147484274" r:id="rId34"/>
    <p:sldLayoutId id="2147484275"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88">
          <p15:clr>
            <a:srgbClr val="F26B43"/>
          </p15:clr>
        </p15:guide>
        <p15:guide id="4" orient="horz" pos="240">
          <p15:clr>
            <a:srgbClr val="F26B43"/>
          </p15:clr>
        </p15:guide>
        <p15:guide id="5" pos="240">
          <p15:clr>
            <a:srgbClr val="F26B43"/>
          </p15:clr>
        </p15:guide>
        <p15:guide id="6" pos="748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332533"/>
              </a:buClr>
              <a:buSzPts val="2800"/>
              <a:buFont typeface="Staatliches"/>
              <a:buNone/>
              <a:defRPr sz="2800">
                <a:solidFill>
                  <a:srgbClr val="332533"/>
                </a:solidFill>
                <a:latin typeface="Staatliches"/>
                <a:ea typeface="Staatliches"/>
                <a:cs typeface="Staatliches"/>
                <a:sym typeface="Staatliches"/>
              </a:defRPr>
            </a:lvl1pPr>
            <a:lvl2pPr lvl="1">
              <a:spcBef>
                <a:spcPts val="0"/>
              </a:spcBef>
              <a:spcAft>
                <a:spcPts val="0"/>
              </a:spcAft>
              <a:buClr>
                <a:srgbClr val="332533"/>
              </a:buClr>
              <a:buSzPts val="2800"/>
              <a:buFont typeface="Staatliches"/>
              <a:buNone/>
              <a:defRPr sz="2800">
                <a:solidFill>
                  <a:srgbClr val="332533"/>
                </a:solidFill>
                <a:latin typeface="Staatliches"/>
                <a:ea typeface="Staatliches"/>
                <a:cs typeface="Staatliches"/>
                <a:sym typeface="Staatliches"/>
              </a:defRPr>
            </a:lvl2pPr>
            <a:lvl3pPr lvl="2">
              <a:spcBef>
                <a:spcPts val="0"/>
              </a:spcBef>
              <a:spcAft>
                <a:spcPts val="0"/>
              </a:spcAft>
              <a:buClr>
                <a:srgbClr val="332533"/>
              </a:buClr>
              <a:buSzPts val="2800"/>
              <a:buFont typeface="Staatliches"/>
              <a:buNone/>
              <a:defRPr sz="2800">
                <a:solidFill>
                  <a:srgbClr val="332533"/>
                </a:solidFill>
                <a:latin typeface="Staatliches"/>
                <a:ea typeface="Staatliches"/>
                <a:cs typeface="Staatliches"/>
                <a:sym typeface="Staatliches"/>
              </a:defRPr>
            </a:lvl3pPr>
            <a:lvl4pPr lvl="3">
              <a:spcBef>
                <a:spcPts val="0"/>
              </a:spcBef>
              <a:spcAft>
                <a:spcPts val="0"/>
              </a:spcAft>
              <a:buClr>
                <a:srgbClr val="332533"/>
              </a:buClr>
              <a:buSzPts val="2800"/>
              <a:buFont typeface="Staatliches"/>
              <a:buNone/>
              <a:defRPr sz="2800">
                <a:solidFill>
                  <a:srgbClr val="332533"/>
                </a:solidFill>
                <a:latin typeface="Staatliches"/>
                <a:ea typeface="Staatliches"/>
                <a:cs typeface="Staatliches"/>
                <a:sym typeface="Staatliches"/>
              </a:defRPr>
            </a:lvl4pPr>
            <a:lvl5pPr lvl="4">
              <a:spcBef>
                <a:spcPts val="0"/>
              </a:spcBef>
              <a:spcAft>
                <a:spcPts val="0"/>
              </a:spcAft>
              <a:buClr>
                <a:srgbClr val="332533"/>
              </a:buClr>
              <a:buSzPts val="2800"/>
              <a:buFont typeface="Staatliches"/>
              <a:buNone/>
              <a:defRPr sz="2800">
                <a:solidFill>
                  <a:srgbClr val="332533"/>
                </a:solidFill>
                <a:latin typeface="Staatliches"/>
                <a:ea typeface="Staatliches"/>
                <a:cs typeface="Staatliches"/>
                <a:sym typeface="Staatliches"/>
              </a:defRPr>
            </a:lvl5pPr>
            <a:lvl6pPr lvl="5">
              <a:spcBef>
                <a:spcPts val="0"/>
              </a:spcBef>
              <a:spcAft>
                <a:spcPts val="0"/>
              </a:spcAft>
              <a:buClr>
                <a:srgbClr val="332533"/>
              </a:buClr>
              <a:buSzPts val="2800"/>
              <a:buFont typeface="Staatliches"/>
              <a:buNone/>
              <a:defRPr sz="2800">
                <a:solidFill>
                  <a:srgbClr val="332533"/>
                </a:solidFill>
                <a:latin typeface="Staatliches"/>
                <a:ea typeface="Staatliches"/>
                <a:cs typeface="Staatliches"/>
                <a:sym typeface="Staatliches"/>
              </a:defRPr>
            </a:lvl6pPr>
            <a:lvl7pPr lvl="6">
              <a:spcBef>
                <a:spcPts val="0"/>
              </a:spcBef>
              <a:spcAft>
                <a:spcPts val="0"/>
              </a:spcAft>
              <a:buClr>
                <a:srgbClr val="332533"/>
              </a:buClr>
              <a:buSzPts val="2800"/>
              <a:buFont typeface="Staatliches"/>
              <a:buNone/>
              <a:defRPr sz="2800">
                <a:solidFill>
                  <a:srgbClr val="332533"/>
                </a:solidFill>
                <a:latin typeface="Staatliches"/>
                <a:ea typeface="Staatliches"/>
                <a:cs typeface="Staatliches"/>
                <a:sym typeface="Staatliches"/>
              </a:defRPr>
            </a:lvl7pPr>
            <a:lvl8pPr lvl="7">
              <a:spcBef>
                <a:spcPts val="0"/>
              </a:spcBef>
              <a:spcAft>
                <a:spcPts val="0"/>
              </a:spcAft>
              <a:buClr>
                <a:srgbClr val="332533"/>
              </a:buClr>
              <a:buSzPts val="2800"/>
              <a:buFont typeface="Staatliches"/>
              <a:buNone/>
              <a:defRPr sz="2800">
                <a:solidFill>
                  <a:srgbClr val="332533"/>
                </a:solidFill>
                <a:latin typeface="Staatliches"/>
                <a:ea typeface="Staatliches"/>
                <a:cs typeface="Staatliches"/>
                <a:sym typeface="Staatliches"/>
              </a:defRPr>
            </a:lvl8pPr>
            <a:lvl9pPr lvl="8">
              <a:spcBef>
                <a:spcPts val="0"/>
              </a:spcBef>
              <a:spcAft>
                <a:spcPts val="0"/>
              </a:spcAft>
              <a:buClr>
                <a:srgbClr val="332533"/>
              </a:buClr>
              <a:buSzPts val="2800"/>
              <a:buFont typeface="Staatliches"/>
              <a:buNone/>
              <a:defRPr sz="2800">
                <a:solidFill>
                  <a:srgbClr val="332533"/>
                </a:solidFill>
                <a:latin typeface="Staatliches"/>
                <a:ea typeface="Staatliches"/>
                <a:cs typeface="Staatliches"/>
                <a:sym typeface="Staatliche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rgbClr val="332533"/>
              </a:buClr>
              <a:buSzPts val="1400"/>
              <a:buFont typeface="Roboto Condensed Light"/>
              <a:buChar char="●"/>
              <a:defRPr>
                <a:solidFill>
                  <a:srgbClr val="332533"/>
                </a:solidFill>
                <a:latin typeface="Roboto Condensed Light"/>
                <a:ea typeface="Roboto Condensed Light"/>
                <a:cs typeface="Roboto Condensed Light"/>
                <a:sym typeface="Roboto Condensed Light"/>
              </a:defRPr>
            </a:lvl1pPr>
            <a:lvl2pPr marL="914400" lvl="1" indent="-317500">
              <a:lnSpc>
                <a:spcPct val="115000"/>
              </a:lnSpc>
              <a:spcBef>
                <a:spcPts val="1600"/>
              </a:spcBef>
              <a:spcAft>
                <a:spcPts val="0"/>
              </a:spcAft>
              <a:buClr>
                <a:srgbClr val="332533"/>
              </a:buClr>
              <a:buSzPts val="1400"/>
              <a:buFont typeface="Roboto Condensed Light"/>
              <a:buChar char="○"/>
              <a:defRPr>
                <a:solidFill>
                  <a:srgbClr val="332533"/>
                </a:solidFill>
                <a:latin typeface="Roboto Condensed Light"/>
                <a:ea typeface="Roboto Condensed Light"/>
                <a:cs typeface="Roboto Condensed Light"/>
                <a:sym typeface="Roboto Condensed Light"/>
              </a:defRPr>
            </a:lvl2pPr>
            <a:lvl3pPr marL="1371600" lvl="2" indent="-317500">
              <a:lnSpc>
                <a:spcPct val="115000"/>
              </a:lnSpc>
              <a:spcBef>
                <a:spcPts val="1600"/>
              </a:spcBef>
              <a:spcAft>
                <a:spcPts val="0"/>
              </a:spcAft>
              <a:buClr>
                <a:srgbClr val="332533"/>
              </a:buClr>
              <a:buSzPts val="1400"/>
              <a:buFont typeface="Roboto Condensed Light"/>
              <a:buChar char="■"/>
              <a:defRPr>
                <a:solidFill>
                  <a:srgbClr val="332533"/>
                </a:solidFill>
                <a:latin typeface="Roboto Condensed Light"/>
                <a:ea typeface="Roboto Condensed Light"/>
                <a:cs typeface="Roboto Condensed Light"/>
                <a:sym typeface="Roboto Condensed Light"/>
              </a:defRPr>
            </a:lvl3pPr>
            <a:lvl4pPr marL="1828800" lvl="3" indent="-317500">
              <a:lnSpc>
                <a:spcPct val="115000"/>
              </a:lnSpc>
              <a:spcBef>
                <a:spcPts val="1600"/>
              </a:spcBef>
              <a:spcAft>
                <a:spcPts val="0"/>
              </a:spcAft>
              <a:buClr>
                <a:srgbClr val="332533"/>
              </a:buClr>
              <a:buSzPts val="1400"/>
              <a:buFont typeface="Roboto Condensed Light"/>
              <a:buChar char="●"/>
              <a:defRPr>
                <a:solidFill>
                  <a:srgbClr val="332533"/>
                </a:solidFill>
                <a:latin typeface="Roboto Condensed Light"/>
                <a:ea typeface="Roboto Condensed Light"/>
                <a:cs typeface="Roboto Condensed Light"/>
                <a:sym typeface="Roboto Condensed Light"/>
              </a:defRPr>
            </a:lvl4pPr>
            <a:lvl5pPr marL="2286000" lvl="4" indent="-317500">
              <a:lnSpc>
                <a:spcPct val="115000"/>
              </a:lnSpc>
              <a:spcBef>
                <a:spcPts val="1600"/>
              </a:spcBef>
              <a:spcAft>
                <a:spcPts val="0"/>
              </a:spcAft>
              <a:buClr>
                <a:srgbClr val="332533"/>
              </a:buClr>
              <a:buSzPts val="1400"/>
              <a:buFont typeface="Roboto Condensed Light"/>
              <a:buChar char="○"/>
              <a:defRPr>
                <a:solidFill>
                  <a:srgbClr val="332533"/>
                </a:solidFill>
                <a:latin typeface="Roboto Condensed Light"/>
                <a:ea typeface="Roboto Condensed Light"/>
                <a:cs typeface="Roboto Condensed Light"/>
                <a:sym typeface="Roboto Condensed Light"/>
              </a:defRPr>
            </a:lvl5pPr>
            <a:lvl6pPr marL="2743200" lvl="5" indent="-317500">
              <a:lnSpc>
                <a:spcPct val="115000"/>
              </a:lnSpc>
              <a:spcBef>
                <a:spcPts val="1600"/>
              </a:spcBef>
              <a:spcAft>
                <a:spcPts val="0"/>
              </a:spcAft>
              <a:buClr>
                <a:srgbClr val="332533"/>
              </a:buClr>
              <a:buSzPts val="1400"/>
              <a:buFont typeface="Roboto Condensed Light"/>
              <a:buChar char="■"/>
              <a:defRPr>
                <a:solidFill>
                  <a:srgbClr val="332533"/>
                </a:solidFill>
                <a:latin typeface="Roboto Condensed Light"/>
                <a:ea typeface="Roboto Condensed Light"/>
                <a:cs typeface="Roboto Condensed Light"/>
                <a:sym typeface="Roboto Condensed Light"/>
              </a:defRPr>
            </a:lvl6pPr>
            <a:lvl7pPr marL="3200400" lvl="6" indent="-317500">
              <a:lnSpc>
                <a:spcPct val="115000"/>
              </a:lnSpc>
              <a:spcBef>
                <a:spcPts val="1600"/>
              </a:spcBef>
              <a:spcAft>
                <a:spcPts val="0"/>
              </a:spcAft>
              <a:buClr>
                <a:srgbClr val="332533"/>
              </a:buClr>
              <a:buSzPts val="1400"/>
              <a:buFont typeface="Roboto Condensed Light"/>
              <a:buChar char="●"/>
              <a:defRPr>
                <a:solidFill>
                  <a:srgbClr val="332533"/>
                </a:solidFill>
                <a:latin typeface="Roboto Condensed Light"/>
                <a:ea typeface="Roboto Condensed Light"/>
                <a:cs typeface="Roboto Condensed Light"/>
                <a:sym typeface="Roboto Condensed Light"/>
              </a:defRPr>
            </a:lvl7pPr>
            <a:lvl8pPr marL="3657600" lvl="7" indent="-317500">
              <a:lnSpc>
                <a:spcPct val="115000"/>
              </a:lnSpc>
              <a:spcBef>
                <a:spcPts val="1600"/>
              </a:spcBef>
              <a:spcAft>
                <a:spcPts val="0"/>
              </a:spcAft>
              <a:buClr>
                <a:srgbClr val="332533"/>
              </a:buClr>
              <a:buSzPts val="1400"/>
              <a:buFont typeface="Roboto Condensed Light"/>
              <a:buChar char="○"/>
              <a:defRPr>
                <a:solidFill>
                  <a:srgbClr val="332533"/>
                </a:solidFill>
                <a:latin typeface="Roboto Condensed Light"/>
                <a:ea typeface="Roboto Condensed Light"/>
                <a:cs typeface="Roboto Condensed Light"/>
                <a:sym typeface="Roboto Condensed Light"/>
              </a:defRPr>
            </a:lvl8pPr>
            <a:lvl9pPr marL="4114800" lvl="8" indent="-317500">
              <a:lnSpc>
                <a:spcPct val="115000"/>
              </a:lnSpc>
              <a:spcBef>
                <a:spcPts val="1600"/>
              </a:spcBef>
              <a:spcAft>
                <a:spcPts val="1600"/>
              </a:spcAft>
              <a:buClr>
                <a:srgbClr val="332533"/>
              </a:buClr>
              <a:buSzPts val="1400"/>
              <a:buFont typeface="Roboto Condensed Light"/>
              <a:buChar char="■"/>
              <a:defRPr>
                <a:solidFill>
                  <a:srgbClr val="332533"/>
                </a:solidFill>
                <a:latin typeface="Roboto Condensed Light"/>
                <a:ea typeface="Roboto Condensed Light"/>
                <a:cs typeface="Roboto Condensed Light"/>
                <a:sym typeface="Roboto Condensed Light"/>
              </a:defRPr>
            </a:lvl9pPr>
          </a:lstStyle>
          <a:p>
            <a:endParaRPr/>
          </a:p>
        </p:txBody>
      </p:sp>
    </p:spTree>
    <p:extLst>
      <p:ext uri="{BB962C8B-B14F-4D97-AF65-F5344CB8AC3E}">
        <p14:creationId xmlns:p14="http://schemas.microsoft.com/office/powerpoint/2010/main" val="4076786388"/>
      </p:ext>
    </p:extLst>
  </p:cSld>
  <p:clrMap bg1="lt1" tx1="dk1" bg2="dk2" tx2="lt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 id="2147484290" r:id="rId14"/>
    <p:sldLayoutId id="2147484291" r:id="rId15"/>
    <p:sldLayoutId id="2147484292" r:id="rId16"/>
    <p:sldLayoutId id="2147484293" r:id="rId17"/>
    <p:sldLayoutId id="2147484294" r:id="rId18"/>
    <p:sldLayoutId id="2147484295" r:id="rId19"/>
    <p:sldLayoutId id="2147484296" r:id="rId20"/>
    <p:sldLayoutId id="2147484297" r:id="rId21"/>
    <p:sldLayoutId id="214748429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28B9C4-2A8D-47DA-8B84-CE1722FC78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B4BE84-5694-482F-9337-7634981422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E5FD86-63FC-49A4-9709-2F3ECF5A07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11AEC-8BE4-4803-95E2-217CF6C37BD9}" type="datetimeFigureOut">
              <a:rPr lang="en-US" smtClean="0"/>
              <a:t>7/5/2024</a:t>
            </a:fld>
            <a:endParaRPr lang="en-US"/>
          </a:p>
        </p:txBody>
      </p:sp>
      <p:sp>
        <p:nvSpPr>
          <p:cNvPr id="5" name="Footer Placeholder 4">
            <a:extLst>
              <a:ext uri="{FF2B5EF4-FFF2-40B4-BE49-F238E27FC236}">
                <a16:creationId xmlns:a16="http://schemas.microsoft.com/office/drawing/2014/main" id="{A243F12B-267B-481E-B9CE-EDF33285CF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0C703B-37CB-4D58-82B9-B368B1D4D9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56273-19CE-45D4-861B-FE6E6FABB17D}" type="slidenum">
              <a:rPr lang="en-US" smtClean="0"/>
              <a:t>‹#›</a:t>
            </a:fld>
            <a:endParaRPr lang="en-US"/>
          </a:p>
        </p:txBody>
      </p:sp>
    </p:spTree>
    <p:extLst>
      <p:ext uri="{BB962C8B-B14F-4D97-AF65-F5344CB8AC3E}">
        <p14:creationId xmlns:p14="http://schemas.microsoft.com/office/powerpoint/2010/main" val="1776827338"/>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 id="2147484329" r:id="rId14"/>
    <p:sldLayoutId id="2147484330" r:id="rId15"/>
    <p:sldLayoutId id="2147484331" r:id="rId16"/>
    <p:sldLayoutId id="2147484332" r:id="rId17"/>
    <p:sldLayoutId id="2147484333" r:id="rId18"/>
    <p:sldLayoutId id="2147484334" r:id="rId19"/>
    <p:sldLayoutId id="2147484335" r:id="rId20"/>
    <p:sldLayoutId id="2147484336" r:id="rId21"/>
    <p:sldLayoutId id="2147484337" r:id="rId22"/>
    <p:sldLayoutId id="2147484338" r:id="rId23"/>
    <p:sldLayoutId id="214748433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79283"/>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 id="2147484459" r:id="rId15"/>
    <p:sldLayoutId id="2147484460" r:id="rId16"/>
    <p:sldLayoutId id="2147484461" r:id="rId17"/>
    <p:sldLayoutId id="2147484462" r:id="rId18"/>
    <p:sldLayoutId id="2147484463" r:id="rId19"/>
    <p:sldLayoutId id="2147484464" r:id="rId20"/>
    <p:sldLayoutId id="2147484465" r:id="rId21"/>
    <p:sldLayoutId id="2147484466" r:id="rId22"/>
    <p:sldLayoutId id="2147484467" r:id="rId23"/>
    <p:sldLayoutId id="2147484468" r:id="rId24"/>
    <p:sldLayoutId id="2147484469" r:id="rId25"/>
    <p:sldLayoutId id="2147484470" r:id="rId26"/>
    <p:sldLayoutId id="2147484471" r:id="rId27"/>
    <p:sldLayoutId id="2147484472" r:id="rId28"/>
    <p:sldLayoutId id="2147484473" r:id="rId29"/>
    <p:sldLayoutId id="2147484474" r:id="rId30"/>
    <p:sldLayoutId id="2147484475" r:id="rId31"/>
    <p:sldLayoutId id="2147484476" r:id="rId32"/>
  </p:sldLayoutIdLst>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29" indent="-228543" algn="l" defTabSz="91417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5" indent="-228543" algn="l" defTabSz="91417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78">
          <p15:clr>
            <a:srgbClr val="F26B43"/>
          </p15:clr>
        </p15:guide>
        <p15:guide id="2" pos="9214">
          <p15:clr>
            <a:srgbClr val="F26B43"/>
          </p15:clr>
        </p15:guide>
        <p15:guide id="3" pos="15356">
          <p15:clr>
            <a:srgbClr val="F26B43"/>
          </p15:clr>
        </p15:guide>
        <p15:guide id="4" pos="8446">
          <p15:clr>
            <a:srgbClr val="F26B43"/>
          </p15:clr>
        </p15:guide>
        <p15:guide id="5" pos="9982">
          <p15:clr>
            <a:srgbClr val="F26B43"/>
          </p15:clr>
        </p15:guide>
        <p15:guide id="6" pos="10750">
          <p15:clr>
            <a:srgbClr val="F26B43"/>
          </p15:clr>
        </p15:guide>
        <p15:guide id="7" orient="horz" pos="4320">
          <p15:clr>
            <a:srgbClr val="F26B43"/>
          </p15:clr>
        </p15:guide>
        <p15:guide id="8" pos="11518">
          <p15:clr>
            <a:srgbClr val="F26B43"/>
          </p15:clr>
        </p15:guide>
        <p15:guide id="9" orient="horz" pos="8640">
          <p15:clr>
            <a:srgbClr val="F26B43"/>
          </p15:clr>
        </p15:guide>
        <p15:guide id="10" pos="12286">
          <p15:clr>
            <a:srgbClr val="F26B43"/>
          </p15:clr>
        </p15:guide>
        <p15:guide id="11" pos="13054">
          <p15:clr>
            <a:srgbClr val="F26B43"/>
          </p15:clr>
        </p15:guide>
        <p15:guide id="12" pos="13822">
          <p15:clr>
            <a:srgbClr val="F26B43"/>
          </p15:clr>
        </p15:guide>
        <p15:guide id="13" pos="14590">
          <p15:clr>
            <a:srgbClr val="F26B43"/>
          </p15:clr>
        </p15:guide>
        <p15:guide id="14" pos="6910">
          <p15:clr>
            <a:srgbClr val="F26B43"/>
          </p15:clr>
        </p15:guide>
        <p15:guide id="15" pos="6142">
          <p15:clr>
            <a:srgbClr val="F26B43"/>
          </p15:clr>
        </p15:guide>
        <p15:guide id="16" pos="5374">
          <p15:clr>
            <a:srgbClr val="F26B43"/>
          </p15:clr>
        </p15:guide>
        <p15:guide id="17" pos="4606">
          <p15:clr>
            <a:srgbClr val="F26B43"/>
          </p15:clr>
        </p15:guide>
        <p15:guide id="18" pos="3838">
          <p15:clr>
            <a:srgbClr val="F26B43"/>
          </p15:clr>
        </p15:guide>
        <p15:guide id="19" pos="3070">
          <p15:clr>
            <a:srgbClr val="F26B43"/>
          </p15:clr>
        </p15:guide>
        <p15:guide id="20" pos="2302">
          <p15:clr>
            <a:srgbClr val="F26B43"/>
          </p15:clr>
        </p15:guide>
        <p15:guide id="21" pos="1534">
          <p15:clr>
            <a:srgbClr val="F26B43"/>
          </p15:clr>
        </p15:guide>
        <p15:guide id="22" pos="766">
          <p15:clr>
            <a:srgbClr val="F26B43"/>
          </p15:clr>
        </p15:guide>
        <p15:guide id="23">
          <p15:clr>
            <a:srgbClr val="F26B43"/>
          </p15:clr>
        </p15:guide>
        <p15:guide id="24" pos="8062">
          <p15:clr>
            <a:srgbClr val="F26B43"/>
          </p15:clr>
        </p15:guide>
        <p15:guide id="25" pos="8830">
          <p15:clr>
            <a:srgbClr val="F26B43"/>
          </p15:clr>
        </p15:guide>
        <p15:guide id="26" pos="9598">
          <p15:clr>
            <a:srgbClr val="F26B43"/>
          </p15:clr>
        </p15:guide>
        <p15:guide id="27" pos="10366">
          <p15:clr>
            <a:srgbClr val="F26B43"/>
          </p15:clr>
        </p15:guide>
        <p15:guide id="28" pos="11134">
          <p15:clr>
            <a:srgbClr val="F26B43"/>
          </p15:clr>
        </p15:guide>
        <p15:guide id="29" pos="11902">
          <p15:clr>
            <a:srgbClr val="F26B43"/>
          </p15:clr>
        </p15:guide>
        <p15:guide id="30" orient="horz" pos="4704">
          <p15:clr>
            <a:srgbClr val="F26B43"/>
          </p15:clr>
        </p15:guide>
        <p15:guide id="31" pos="14974">
          <p15:clr>
            <a:srgbClr val="F26B43"/>
          </p15:clr>
        </p15:guide>
        <p15:guide id="32" orient="horz" pos="5856">
          <p15:clr>
            <a:srgbClr val="F26B43"/>
          </p15:clr>
        </p15:guide>
        <p15:guide id="33" orient="horz" pos="6624">
          <p15:clr>
            <a:srgbClr val="F26B43"/>
          </p15:clr>
        </p15:guide>
        <p15:guide id="34" orient="horz" pos="7392">
          <p15:clr>
            <a:srgbClr val="F26B43"/>
          </p15:clr>
        </p15:guide>
        <p15:guide id="35" orient="horz" pos="8160">
          <p15:clr>
            <a:srgbClr val="F26B43"/>
          </p15:clr>
        </p15:guide>
        <p15:guide id="36" orient="horz" pos="5088">
          <p15:clr>
            <a:srgbClr val="F26B43"/>
          </p15:clr>
        </p15:guide>
        <p15:guide id="37" orient="horz" pos="5472">
          <p15:clr>
            <a:srgbClr val="F26B43"/>
          </p15:clr>
        </p15:guide>
        <p15:guide id="38" orient="horz" pos="6240">
          <p15:clr>
            <a:srgbClr val="F26B43"/>
          </p15:clr>
        </p15:guide>
        <p15:guide id="39" orient="horz" pos="7008">
          <p15:clr>
            <a:srgbClr val="F26B43"/>
          </p15:clr>
        </p15:guide>
        <p15:guide id="40" orient="horz" pos="7776">
          <p15:clr>
            <a:srgbClr val="F26B43"/>
          </p15:clr>
        </p15:guide>
        <p15:guide id="41" pos="7294">
          <p15:clr>
            <a:srgbClr val="F26B43"/>
          </p15:clr>
        </p15:guide>
        <p15:guide id="42" pos="6526">
          <p15:clr>
            <a:srgbClr val="F26B43"/>
          </p15:clr>
        </p15:guide>
        <p15:guide id="43" pos="5758">
          <p15:clr>
            <a:srgbClr val="F26B43"/>
          </p15:clr>
        </p15:guide>
        <p15:guide id="44" pos="4990">
          <p15:clr>
            <a:srgbClr val="F26B43"/>
          </p15:clr>
        </p15:guide>
        <p15:guide id="45" pos="4222">
          <p15:clr>
            <a:srgbClr val="F26B43"/>
          </p15:clr>
        </p15:guide>
        <p15:guide id="46" pos="3454">
          <p15:clr>
            <a:srgbClr val="F26B43"/>
          </p15:clr>
        </p15:guide>
        <p15:guide id="47" pos="2686">
          <p15:clr>
            <a:srgbClr val="F26B43"/>
          </p15:clr>
        </p15:guide>
        <p15:guide id="48" pos="1918">
          <p15:clr>
            <a:srgbClr val="F26B43"/>
          </p15:clr>
        </p15:guide>
        <p15:guide id="49" pos="1150">
          <p15:clr>
            <a:srgbClr val="F26B43"/>
          </p15:clr>
        </p15:guide>
        <p15:guide id="50" pos="382">
          <p15:clr>
            <a:srgbClr val="F26B43"/>
          </p15:clr>
        </p15:guide>
        <p15:guide id="51" orient="horz" pos="3552">
          <p15:clr>
            <a:srgbClr val="F26B43"/>
          </p15:clr>
        </p15:guide>
        <p15:guide id="52" orient="horz" pos="2784">
          <p15:clr>
            <a:srgbClr val="F26B43"/>
          </p15:clr>
        </p15:guide>
        <p15:guide id="53" orient="horz" pos="2016">
          <p15:clr>
            <a:srgbClr val="F26B43"/>
          </p15:clr>
        </p15:guide>
        <p15:guide id="54" orient="horz" pos="1248">
          <p15:clr>
            <a:srgbClr val="F26B43"/>
          </p15:clr>
        </p15:guide>
        <p15:guide id="55" orient="horz" pos="480">
          <p15:clr>
            <a:srgbClr val="F26B43"/>
          </p15:clr>
        </p15:guide>
        <p15:guide id="56" orient="horz" pos="3168">
          <p15:clr>
            <a:srgbClr val="F26B43"/>
          </p15:clr>
        </p15:guide>
        <p15:guide id="57" orient="horz" pos="3936">
          <p15:clr>
            <a:srgbClr val="F26B43"/>
          </p15:clr>
        </p15:guide>
        <p15:guide id="58" orient="horz" pos="2400">
          <p15:clr>
            <a:srgbClr val="F26B43"/>
          </p15:clr>
        </p15:guide>
        <p15:guide id="59" orient="horz" pos="1632">
          <p15:clr>
            <a:srgbClr val="F26B43"/>
          </p15:clr>
        </p15:guide>
        <p15:guide id="60" orient="horz" pos="864">
          <p15:clr>
            <a:srgbClr val="F26B43"/>
          </p15:clr>
        </p15:guide>
        <p15:guide id="61" pos="13438">
          <p15:clr>
            <a:srgbClr val="F26B43"/>
          </p15:clr>
        </p15:guide>
        <p15:guide id="62" pos="12670">
          <p15:clr>
            <a:srgbClr val="F26B43"/>
          </p15:clr>
        </p15:guide>
        <p15:guide id="63" pos="1420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web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7.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7.xml"/><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png"/><Relationship Id="rId1" Type="http://schemas.openxmlformats.org/officeDocument/2006/relationships/slideLayout" Target="../slideLayouts/slideLayout177.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77.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6.png"/><Relationship Id="rId1" Type="http://schemas.openxmlformats.org/officeDocument/2006/relationships/slideLayout" Target="../slideLayouts/slideLayout177.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5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png"/><Relationship Id="rId3" Type="http://schemas.openxmlformats.org/officeDocument/2006/relationships/image" Target="../media/image59.webp"/><Relationship Id="rId7" Type="http://schemas.openxmlformats.org/officeDocument/2006/relationships/image" Target="../media/image63.jpg"/><Relationship Id="rId12"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104.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jp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5.xml"/><Relationship Id="rId5" Type="http://schemas.openxmlformats.org/officeDocument/2006/relationships/image" Target="../media/image73.jpg"/><Relationship Id="rId4" Type="http://schemas.microsoft.com/office/2007/relationships/hdphoto" Target="../media/hdphoto5.wdp"/></Relationships>
</file>

<file path=ppt/slides/_rels/slide62.xml.rels><?xml version="1.0" encoding="UTF-8" standalone="yes"?>
<Relationships xmlns="http://schemas.openxmlformats.org/package/2006/relationships"><Relationship Id="rId2" Type="http://schemas.openxmlformats.org/officeDocument/2006/relationships/image" Target="../media/image74.webp"/><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81.png"/><Relationship Id="rId4" Type="http://schemas.microsoft.com/office/2007/relationships/hdphoto" Target="../media/hdphoto7.wdp"/></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4.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8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9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96.png"/><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5.png"/><Relationship Id="rId11" Type="http://schemas.openxmlformats.org/officeDocument/2006/relationships/image" Target="../media/image95.png"/><Relationship Id="rId5" Type="http://schemas.openxmlformats.org/officeDocument/2006/relationships/image" Target="../media/image4.png"/><Relationship Id="rId10" Type="http://schemas.openxmlformats.org/officeDocument/2006/relationships/image" Target="../media/image94.png"/><Relationship Id="rId4" Type="http://schemas.openxmlformats.org/officeDocument/2006/relationships/image" Target="../media/image3.png"/><Relationship Id="rId9" Type="http://schemas.openxmlformats.org/officeDocument/2006/relationships/image" Target="../media/image9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B4D090-AA76-DCC0-2337-D6FE191D1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4362" y="1337970"/>
            <a:ext cx="8783276" cy="4182059"/>
          </a:xfrm>
          <a:prstGeom prst="rect">
            <a:avLst/>
          </a:prstGeom>
        </p:spPr>
      </p:pic>
    </p:spTree>
    <p:extLst>
      <p:ext uri="{BB962C8B-B14F-4D97-AF65-F5344CB8AC3E}">
        <p14:creationId xmlns:p14="http://schemas.microsoft.com/office/powerpoint/2010/main" val="402368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D51716-A5BD-9ECE-A420-A640860D4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0030"/>
            <a:ext cx="12192000" cy="9144001"/>
          </a:xfrm>
          <a:prstGeom prst="rect">
            <a:avLst/>
          </a:prstGeom>
        </p:spPr>
      </p:pic>
      <p:sp>
        <p:nvSpPr>
          <p:cNvPr id="8" name="TextBox 7">
            <a:extLst>
              <a:ext uri="{FF2B5EF4-FFF2-40B4-BE49-F238E27FC236}">
                <a16:creationId xmlns:a16="http://schemas.microsoft.com/office/drawing/2014/main" id="{723A066A-FB82-5591-4648-DD3F20EBDC2E}"/>
              </a:ext>
            </a:extLst>
          </p:cNvPr>
          <p:cNvSpPr txBox="1"/>
          <p:nvPr/>
        </p:nvSpPr>
        <p:spPr>
          <a:xfrm>
            <a:off x="309533" y="2374902"/>
            <a:ext cx="4984362" cy="3847207"/>
          </a:xfrm>
          <a:prstGeom prst="rect">
            <a:avLst/>
          </a:prstGeom>
          <a:noFill/>
        </p:spPr>
        <p:txBody>
          <a:bodyPr wrap="square" rtlCol="0">
            <a:spAutoFit/>
          </a:bodyPr>
          <a:lstStyle/>
          <a:p>
            <a:pPr algn="r" rtl="1"/>
            <a:r>
              <a:rPr lang="fa-IR" sz="2800" dirty="0">
                <a:highlight>
                  <a:srgbClr val="FFFF00"/>
                </a:highlight>
                <a:latin typeface="Nian-ExtraBold" panose="01000500000000020002" pitchFamily="2" charset="-78"/>
                <a:cs typeface="Nian-ExtraBold" panose="01000500000000020002" pitchFamily="2" charset="-78"/>
              </a:rPr>
              <a:t>هیکاری یوروگی، روبروی مدرسه ایماکومانو در کیوتو، جایی که او درست مانند پدرش در آنجا تحصیل کرد.</a:t>
            </a:r>
          </a:p>
          <a:p>
            <a:pPr algn="r" rtl="1"/>
            <a:endParaRPr lang="fa-IR" sz="2800" dirty="0">
              <a:solidFill>
                <a:schemeClr val="bg1">
                  <a:lumMod val="50000"/>
                </a:schemeClr>
              </a:solidFill>
              <a:highlight>
                <a:srgbClr val="FFFF00"/>
              </a:highlight>
              <a:latin typeface="Nian-ExtraBold" panose="01000500000000020002" pitchFamily="2" charset="-78"/>
              <a:cs typeface="Nian-ExtraBold" panose="01000500000000020002" pitchFamily="2" charset="-78"/>
            </a:endParaRPr>
          </a:p>
          <a:p>
            <a:pPr algn="r" rtl="1"/>
            <a:r>
              <a:rPr lang="fa-IR" sz="2800" dirty="0">
                <a:solidFill>
                  <a:schemeClr val="bg1">
                    <a:lumMod val="50000"/>
                  </a:schemeClr>
                </a:solidFill>
                <a:highlight>
                  <a:srgbClr val="FFFF00"/>
                </a:highlight>
                <a:latin typeface="Nian-ExtraBold" panose="01000500000000020002" pitchFamily="2" charset="-78"/>
                <a:cs typeface="Nian-ExtraBold" panose="01000500000000020002" pitchFamily="2" charset="-78"/>
              </a:rPr>
              <a:t> </a:t>
            </a:r>
            <a:r>
              <a:rPr lang="fa-IR" sz="4400" dirty="0">
                <a:solidFill>
                  <a:srgbClr val="C00000"/>
                </a:solidFill>
                <a:highlight>
                  <a:srgbClr val="FFFF00"/>
                </a:highlight>
                <a:latin typeface="Nian-ExtraBold" panose="01000500000000020002" pitchFamily="2" charset="-78"/>
                <a:cs typeface="Nian-ExtraBold" panose="01000500000000020002" pitchFamily="2" charset="-78"/>
              </a:rPr>
              <a:t>تقریباً یک دهه پیش به دلیل کمبود بچه تعطیل شد.</a:t>
            </a:r>
            <a:endParaRPr lang="fa-IR" sz="2800" dirty="0">
              <a:solidFill>
                <a:srgbClr val="C00000"/>
              </a:solidFill>
              <a:highlight>
                <a:srgbClr val="FFFF00"/>
              </a:highlight>
              <a:latin typeface="Nian-ExtraBold" panose="01000500000000020002" pitchFamily="2" charset="-78"/>
              <a:cs typeface="Nian-ExtraBold" panose="01000500000000020002" pitchFamily="2" charset="-78"/>
            </a:endParaRPr>
          </a:p>
        </p:txBody>
      </p:sp>
      <p:pic>
        <p:nvPicPr>
          <p:cNvPr id="2" name="Picture 1">
            <a:extLst>
              <a:ext uri="{FF2B5EF4-FFF2-40B4-BE49-F238E27FC236}">
                <a16:creationId xmlns:a16="http://schemas.microsoft.com/office/drawing/2014/main" id="{94CD4A86-B31B-47FF-2FB0-94001E38FFE1}"/>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09533" y="6055835"/>
            <a:ext cx="776040" cy="802165"/>
          </a:xfrm>
          <a:prstGeom prst="rect">
            <a:avLst/>
          </a:prstGeom>
        </p:spPr>
      </p:pic>
    </p:spTree>
    <p:extLst>
      <p:ext uri="{BB962C8B-B14F-4D97-AF65-F5344CB8AC3E}">
        <p14:creationId xmlns:p14="http://schemas.microsoft.com/office/powerpoint/2010/main" val="21536500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25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D32338-A2CD-967F-8D36-47E9B0006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19872"/>
          </a:xfrm>
          <a:prstGeom prst="rect">
            <a:avLst/>
          </a:prstGeom>
        </p:spPr>
      </p:pic>
      <p:sp>
        <p:nvSpPr>
          <p:cNvPr id="6" name="TextBox 5">
            <a:extLst>
              <a:ext uri="{FF2B5EF4-FFF2-40B4-BE49-F238E27FC236}">
                <a16:creationId xmlns:a16="http://schemas.microsoft.com/office/drawing/2014/main" id="{749CEF7C-E51B-6434-CB2D-4A46D46918A8}"/>
              </a:ext>
            </a:extLst>
          </p:cNvPr>
          <p:cNvSpPr txBox="1"/>
          <p:nvPr/>
        </p:nvSpPr>
        <p:spPr>
          <a:xfrm>
            <a:off x="6593306" y="1360413"/>
            <a:ext cx="5139646" cy="4893647"/>
          </a:xfrm>
          <a:prstGeom prst="rect">
            <a:avLst/>
          </a:prstGeom>
          <a:noFill/>
        </p:spPr>
        <p:txBody>
          <a:bodyPr wrap="square" rtlCol="0">
            <a:spAutoFit/>
          </a:bodyPr>
          <a:lstStyle/>
          <a:p>
            <a:pPr algn="r" rtl="1"/>
            <a:r>
              <a:rPr lang="fa-IR" sz="2800" dirty="0">
                <a:highlight>
                  <a:srgbClr val="FFFF00"/>
                </a:highlight>
                <a:latin typeface="Nian-ExtraBold" panose="01000500000000020002" pitchFamily="2" charset="-78"/>
                <a:cs typeface="Nian-ExtraBold" panose="01000500000000020002" pitchFamily="2" charset="-78"/>
              </a:rPr>
              <a:t>مانکن‌هایی که شبیه به شخصیت‌های تاریخی ژاپنی ساخته شده‌اند در یک مدرسه ابتدایی سابق در نامگاتا، استان ایباراکی .</a:t>
            </a:r>
          </a:p>
          <a:p>
            <a:pPr algn="r" rtl="1"/>
            <a:endParaRPr lang="fa-IR" sz="2800" dirty="0">
              <a:solidFill>
                <a:schemeClr val="bg1">
                  <a:lumMod val="50000"/>
                </a:schemeClr>
              </a:solidFill>
              <a:highlight>
                <a:srgbClr val="FFFF00"/>
              </a:highlight>
              <a:latin typeface="Nian-ExtraBold" panose="01000500000000020002" pitchFamily="2" charset="-78"/>
              <a:cs typeface="Nian-ExtraBold" panose="01000500000000020002" pitchFamily="2" charset="-78"/>
            </a:endParaRPr>
          </a:p>
          <a:p>
            <a:pPr algn="r" rtl="1"/>
            <a:r>
              <a:rPr lang="fa-IR" sz="3600" dirty="0">
                <a:highlight>
                  <a:srgbClr val="FFFF00"/>
                </a:highlight>
                <a:latin typeface="Nian-ExtraBold" panose="01000500000000020002" pitchFamily="2" charset="-78"/>
                <a:cs typeface="Nian-ExtraBold" panose="01000500000000020002" pitchFamily="2" charset="-78"/>
              </a:rPr>
              <a:t>طبق اطلاعات وزارت آموزش، بین سال‌های </a:t>
            </a:r>
            <a:r>
              <a:rPr lang="fa-IR" sz="3600" dirty="0">
                <a:solidFill>
                  <a:srgbClr val="C00000"/>
                </a:solidFill>
                <a:highlight>
                  <a:srgbClr val="FFFF00"/>
                </a:highlight>
                <a:latin typeface="Nian-ExtraBold" panose="01000500000000020002" pitchFamily="2" charset="-78"/>
                <a:cs typeface="Nian-ExtraBold" panose="01000500000000020002" pitchFamily="2" charset="-78"/>
              </a:rPr>
              <a:t>۲۰۰۲ تا ۲۰۲۰، حدود ۸٬۵۸۰ </a:t>
            </a:r>
            <a:r>
              <a:rPr lang="fa-IR" sz="3600" dirty="0">
                <a:highlight>
                  <a:srgbClr val="FFFF00"/>
                </a:highlight>
                <a:latin typeface="Nian-ExtraBold" panose="01000500000000020002" pitchFamily="2" charset="-78"/>
                <a:cs typeface="Nian-ExtraBold" panose="01000500000000020002" pitchFamily="2" charset="-78"/>
              </a:rPr>
              <a:t>مدرسه عمومی در ژاپن بسته شدند.</a:t>
            </a:r>
            <a:br>
              <a:rPr lang="fa-IR" sz="2800" dirty="0">
                <a:solidFill>
                  <a:schemeClr val="bg1">
                    <a:lumMod val="50000"/>
                  </a:schemeClr>
                </a:solidFill>
                <a:highlight>
                  <a:srgbClr val="FFFF00"/>
                </a:highlight>
                <a:latin typeface="Nian-ExtraBold" panose="01000500000000020002" pitchFamily="2" charset="-78"/>
                <a:cs typeface="Nian-ExtraBold" panose="01000500000000020002" pitchFamily="2" charset="-78"/>
              </a:rPr>
            </a:br>
            <a:br>
              <a:rPr lang="fa-IR" sz="2800" dirty="0">
                <a:solidFill>
                  <a:schemeClr val="bg1">
                    <a:lumMod val="50000"/>
                  </a:schemeClr>
                </a:solidFill>
                <a:highlight>
                  <a:srgbClr val="00DBA1"/>
                </a:highlight>
                <a:latin typeface="Nian-ExtraBold" panose="01000500000000020002" pitchFamily="2" charset="-78"/>
                <a:cs typeface="Nian-ExtraBold" panose="01000500000000020002" pitchFamily="2" charset="-78"/>
              </a:rPr>
            </a:br>
            <a:endParaRPr lang="fa-IR" sz="2800" dirty="0">
              <a:solidFill>
                <a:schemeClr val="bg1">
                  <a:lumMod val="50000"/>
                </a:schemeClr>
              </a:solidFill>
              <a:highlight>
                <a:srgbClr val="00DBA1"/>
              </a:highlight>
              <a:latin typeface="Nian-ExtraBold" panose="01000500000000020002" pitchFamily="2" charset="-78"/>
              <a:cs typeface="Nian-ExtraBold" panose="01000500000000020002" pitchFamily="2" charset="-78"/>
            </a:endParaRPr>
          </a:p>
        </p:txBody>
      </p:sp>
    </p:spTree>
    <p:extLst>
      <p:ext uri="{BB962C8B-B14F-4D97-AF65-F5344CB8AC3E}">
        <p14:creationId xmlns:p14="http://schemas.microsoft.com/office/powerpoint/2010/main" val="23055593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770D07-3306-E1C4-9A04-4A0826DCA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384" y="0"/>
            <a:ext cx="13476768" cy="6858000"/>
          </a:xfrm>
          <a:prstGeom prst="rect">
            <a:avLst/>
          </a:prstGeom>
        </p:spPr>
      </p:pic>
      <p:pic>
        <p:nvPicPr>
          <p:cNvPr id="8" name="Picture 7">
            <a:extLst>
              <a:ext uri="{FF2B5EF4-FFF2-40B4-BE49-F238E27FC236}">
                <a16:creationId xmlns:a16="http://schemas.microsoft.com/office/drawing/2014/main" id="{319B5C4B-E79F-C55B-F8ED-D27875A1666F}"/>
              </a:ext>
            </a:extLst>
          </p:cNvPr>
          <p:cNvPicPr>
            <a:picLocks noChangeAspect="1"/>
          </p:cNvPicPr>
          <p:nvPr/>
        </p:nvPicPr>
        <p:blipFill rotWithShape="1">
          <a:blip r:embed="rId3">
            <a:extLst>
              <a:ext uri="{28A0092B-C50C-407E-A947-70E740481C1C}">
                <a14:useLocalDpi xmlns:a14="http://schemas.microsoft.com/office/drawing/2010/main" val="0"/>
              </a:ext>
            </a:extLst>
          </a:blip>
          <a:srcRect l="5927" t="22062" r="35109" b="59135"/>
          <a:stretch/>
        </p:blipFill>
        <p:spPr>
          <a:xfrm>
            <a:off x="3235185" y="4057650"/>
            <a:ext cx="5721627" cy="1025819"/>
          </a:xfrm>
          <a:prstGeom prst="rect">
            <a:avLst/>
          </a:prstGeom>
        </p:spPr>
      </p:pic>
      <p:sp>
        <p:nvSpPr>
          <p:cNvPr id="9" name="TextBox 8">
            <a:extLst>
              <a:ext uri="{FF2B5EF4-FFF2-40B4-BE49-F238E27FC236}">
                <a16:creationId xmlns:a16="http://schemas.microsoft.com/office/drawing/2014/main" id="{3E828EA5-5744-56C8-FF99-FC93918DD9E4}"/>
              </a:ext>
            </a:extLst>
          </p:cNvPr>
          <p:cNvSpPr txBox="1"/>
          <p:nvPr/>
        </p:nvSpPr>
        <p:spPr>
          <a:xfrm>
            <a:off x="0" y="138135"/>
            <a:ext cx="11623813" cy="923330"/>
          </a:xfrm>
          <a:prstGeom prst="rect">
            <a:avLst/>
          </a:prstGeom>
          <a:noFill/>
        </p:spPr>
        <p:txBody>
          <a:bodyPr wrap="square" rtlCol="0">
            <a:spAutoFit/>
          </a:bodyPr>
          <a:lstStyle/>
          <a:p>
            <a:pPr algn="r" rtl="1"/>
            <a:r>
              <a:rPr lang="en-US" sz="54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      </a:t>
            </a:r>
            <a:r>
              <a:rPr lang="fa-IR" sz="54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اجاره خانواده </a:t>
            </a:r>
            <a:r>
              <a:rPr lang="en-US" sz="54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   </a:t>
            </a:r>
            <a:r>
              <a:rPr lang="fa-IR" sz="54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راه</a:t>
            </a:r>
            <a:r>
              <a:rPr lang="en-US" sz="54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    </a:t>
            </a:r>
            <a:r>
              <a:rPr lang="fa-IR" sz="54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 حلی غم انگیز </a:t>
            </a:r>
            <a:r>
              <a:rPr lang="en-US" sz="54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      </a:t>
            </a:r>
            <a:r>
              <a:rPr lang="fa-IR" sz="54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برای</a:t>
            </a:r>
            <a:r>
              <a:rPr lang="en-US" sz="54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  </a:t>
            </a:r>
            <a:r>
              <a:rPr lang="fa-IR" sz="54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 تنهایی </a:t>
            </a:r>
            <a:r>
              <a:rPr lang="en-US" sz="54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  </a:t>
            </a:r>
            <a:r>
              <a:rPr lang="fa-IR" sz="54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ژاپنی ها</a:t>
            </a:r>
            <a:r>
              <a:rPr lang="en-US" sz="54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       </a:t>
            </a:r>
            <a:r>
              <a:rPr lang="en-US" sz="1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a:t>
            </a:r>
            <a:endParaRPr lang="fa-IR" sz="8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endParaRPr>
          </a:p>
        </p:txBody>
      </p:sp>
      <p:sp>
        <p:nvSpPr>
          <p:cNvPr id="10" name="TextBox 9">
            <a:extLst>
              <a:ext uri="{FF2B5EF4-FFF2-40B4-BE49-F238E27FC236}">
                <a16:creationId xmlns:a16="http://schemas.microsoft.com/office/drawing/2014/main" id="{4C1E22F2-08AD-CF98-74C7-14D5D7EE0E26}"/>
              </a:ext>
            </a:extLst>
          </p:cNvPr>
          <p:cNvSpPr txBox="1"/>
          <p:nvPr/>
        </p:nvSpPr>
        <p:spPr>
          <a:xfrm>
            <a:off x="7172336" y="5752692"/>
            <a:ext cx="3857614" cy="646331"/>
          </a:xfrm>
          <a:prstGeom prst="rect">
            <a:avLst/>
          </a:prstGeom>
          <a:noFill/>
        </p:spPr>
        <p:txBody>
          <a:bodyPr wrap="square" rtlCol="0">
            <a:spAutoFit/>
          </a:bodyPr>
          <a:lstStyle/>
          <a:p>
            <a:pPr algn="r" rtl="1"/>
            <a:r>
              <a:rPr lang="fa-IR" sz="3600" dirty="0">
                <a:highlight>
                  <a:srgbClr val="FFFF00"/>
                </a:highlight>
                <a:latin typeface="Nian-ExtraBold" panose="01000500000000020002" pitchFamily="2" charset="-78"/>
                <a:cs typeface="Nian-ExtraBold" panose="01000500000000020002" pitchFamily="2" charset="-78"/>
              </a:rPr>
              <a:t>زن و دختر اجاره ای</a:t>
            </a:r>
            <a:endParaRPr lang="fa-IR" sz="5400" dirty="0">
              <a:highlight>
                <a:srgbClr val="FFFF00"/>
              </a:highlight>
              <a:latin typeface="Nian-ExtraBold" panose="01000500000000020002" pitchFamily="2" charset="-78"/>
              <a:cs typeface="Nian-ExtraBold" panose="01000500000000020002" pitchFamily="2" charset="-78"/>
            </a:endParaRPr>
          </a:p>
        </p:txBody>
      </p:sp>
      <p:sp>
        <p:nvSpPr>
          <p:cNvPr id="11" name="TextBox 10">
            <a:extLst>
              <a:ext uri="{FF2B5EF4-FFF2-40B4-BE49-F238E27FC236}">
                <a16:creationId xmlns:a16="http://schemas.microsoft.com/office/drawing/2014/main" id="{DF03C822-B944-4370-A8C1-99683762FB45}"/>
              </a:ext>
            </a:extLst>
          </p:cNvPr>
          <p:cNvSpPr txBox="1"/>
          <p:nvPr/>
        </p:nvSpPr>
        <p:spPr>
          <a:xfrm>
            <a:off x="0" y="5752692"/>
            <a:ext cx="4495800" cy="646331"/>
          </a:xfrm>
          <a:prstGeom prst="rect">
            <a:avLst/>
          </a:prstGeom>
          <a:noFill/>
        </p:spPr>
        <p:txBody>
          <a:bodyPr wrap="square" rtlCol="0">
            <a:spAutoFit/>
          </a:bodyPr>
          <a:lstStyle/>
          <a:p>
            <a:pPr algn="r" rtl="1"/>
            <a:r>
              <a:rPr lang="fa-IR" sz="3600" dirty="0">
                <a:highlight>
                  <a:srgbClr val="FFFF00"/>
                </a:highlight>
                <a:latin typeface="Nian-ExtraBold" panose="01000500000000020002" pitchFamily="2" charset="-78"/>
                <a:cs typeface="Nian-ExtraBold" panose="01000500000000020002" pitchFamily="2" charset="-78"/>
              </a:rPr>
              <a:t>مشتری عاشقانه خانوادگی</a:t>
            </a:r>
            <a:endParaRPr lang="fa-IR" sz="5400" dirty="0">
              <a:highlight>
                <a:srgbClr val="FFFF00"/>
              </a:highlight>
              <a:latin typeface="Nian-ExtraBold" panose="01000500000000020002" pitchFamily="2" charset="-78"/>
              <a:cs typeface="Nian-ExtraBold" panose="01000500000000020002" pitchFamily="2" charset="-78"/>
            </a:endParaRPr>
          </a:p>
        </p:txBody>
      </p:sp>
    </p:spTree>
    <p:extLst>
      <p:ext uri="{BB962C8B-B14F-4D97-AF65-F5344CB8AC3E}">
        <p14:creationId xmlns:p14="http://schemas.microsoft.com/office/powerpoint/2010/main" val="371209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75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250"/>
                                        <p:tgtEl>
                                          <p:spTgt spid="10"/>
                                        </p:tgtEl>
                                      </p:cBhvr>
                                    </p:animEffect>
                                    <p:anim calcmode="lin" valueType="num">
                                      <p:cBhvr>
                                        <p:cTn id="25" dur="1250" fill="hold"/>
                                        <p:tgtEl>
                                          <p:spTgt spid="10"/>
                                        </p:tgtEl>
                                        <p:attrNameLst>
                                          <p:attrName>ppt_x</p:attrName>
                                        </p:attrNameLst>
                                      </p:cBhvr>
                                      <p:tavLst>
                                        <p:tav tm="0">
                                          <p:val>
                                            <p:strVal val="#ppt_x"/>
                                          </p:val>
                                        </p:tav>
                                        <p:tav tm="100000">
                                          <p:val>
                                            <p:strVal val="#ppt_x"/>
                                          </p:val>
                                        </p:tav>
                                      </p:tavLst>
                                    </p:anim>
                                    <p:anim calcmode="lin" valueType="num">
                                      <p:cBhvr>
                                        <p:cTn id="26" dur="125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grpId="0" nodeType="afterEffect">
                                  <p:stCondLst>
                                    <p:cond delay="75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250"/>
                                        <p:tgtEl>
                                          <p:spTgt spid="11"/>
                                        </p:tgtEl>
                                      </p:cBhvr>
                                    </p:animEffect>
                                    <p:anim calcmode="lin" valueType="num">
                                      <p:cBhvr>
                                        <p:cTn id="31" dur="1250" fill="hold"/>
                                        <p:tgtEl>
                                          <p:spTgt spid="11"/>
                                        </p:tgtEl>
                                        <p:attrNameLst>
                                          <p:attrName>ppt_x</p:attrName>
                                        </p:attrNameLst>
                                      </p:cBhvr>
                                      <p:tavLst>
                                        <p:tav tm="0">
                                          <p:val>
                                            <p:strVal val="#ppt_x"/>
                                          </p:val>
                                        </p:tav>
                                        <p:tav tm="100000">
                                          <p:val>
                                            <p:strVal val="#ppt_x"/>
                                          </p:val>
                                        </p:tav>
                                      </p:tavLst>
                                    </p:anim>
                                    <p:anim calcmode="lin" valueType="num">
                                      <p:cBhvr>
                                        <p:cTn id="32" dur="1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BC5C89-7244-67E6-74B1-F9F4316C4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8708" y="44616"/>
            <a:ext cx="7841908" cy="6858000"/>
          </a:xfrm>
          <a:prstGeom prst="rect">
            <a:avLst/>
          </a:prstGeom>
        </p:spPr>
      </p:pic>
      <p:sp>
        <p:nvSpPr>
          <p:cNvPr id="10" name="TextBox 9">
            <a:extLst>
              <a:ext uri="{FF2B5EF4-FFF2-40B4-BE49-F238E27FC236}">
                <a16:creationId xmlns:a16="http://schemas.microsoft.com/office/drawing/2014/main" id="{948C70C6-365D-0F4D-5404-2EDCC0C6F622}"/>
              </a:ext>
            </a:extLst>
          </p:cNvPr>
          <p:cNvSpPr txBox="1"/>
          <p:nvPr/>
        </p:nvSpPr>
        <p:spPr>
          <a:xfrm>
            <a:off x="4363253" y="904071"/>
            <a:ext cx="2943883" cy="646331"/>
          </a:xfrm>
          <a:prstGeom prst="rect">
            <a:avLst/>
          </a:prstGeom>
          <a:noFill/>
        </p:spPr>
        <p:txBody>
          <a:bodyPr wrap="square" rtlCol="0">
            <a:spAutoFit/>
          </a:bodyPr>
          <a:lstStyle/>
          <a:p>
            <a:pPr algn="r" rtl="1"/>
            <a:r>
              <a:rPr lang="en-US" sz="3600" b="1" dirty="0">
                <a:solidFill>
                  <a:schemeClr val="bg1">
                    <a:lumMod val="50000"/>
                  </a:schemeClr>
                </a:solidFill>
                <a:latin typeface="Arial" panose="020B0604020202020204" pitchFamily="34" charset="0"/>
                <a:cs typeface="Arial" panose="020B0604020202020204" pitchFamily="34" charset="0"/>
              </a:rPr>
              <a:t>Yuichi Ishi </a:t>
            </a:r>
            <a:endParaRPr lang="fa-IR" sz="3600" b="1" dirty="0">
              <a:solidFill>
                <a:schemeClr val="bg1">
                  <a:lumMod val="50000"/>
                </a:schemeClr>
              </a:solidFill>
              <a:highlight>
                <a:srgbClr val="FFFF00"/>
              </a:highligh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D59F05C-56A4-5D35-F665-5CF0D0FCCD37}"/>
              </a:ext>
            </a:extLst>
          </p:cNvPr>
          <p:cNvSpPr txBox="1"/>
          <p:nvPr/>
        </p:nvSpPr>
        <p:spPr>
          <a:xfrm>
            <a:off x="2554202" y="1447698"/>
            <a:ext cx="4609011" cy="523220"/>
          </a:xfrm>
          <a:prstGeom prst="rect">
            <a:avLst/>
          </a:prstGeom>
          <a:noFill/>
        </p:spPr>
        <p:txBody>
          <a:bodyPr wrap="square" rtlCol="0">
            <a:spAutoFit/>
          </a:bodyPr>
          <a:lstStyle/>
          <a:p>
            <a:pPr algn="r" rtl="1"/>
            <a:r>
              <a:rPr lang="fa-IR" sz="2800" dirty="0">
                <a:solidFill>
                  <a:schemeClr val="bg1">
                    <a:lumMod val="50000"/>
                  </a:schemeClr>
                </a:solidFill>
                <a:latin typeface="Nian-ExtraBold" panose="01000500000000020002" pitchFamily="2" charset="-78"/>
                <a:cs typeface="Nian-ExtraBold" panose="01000500000000020002" pitchFamily="2" charset="-78"/>
              </a:rPr>
              <a:t>یویچی ایشی </a:t>
            </a:r>
            <a:endParaRPr lang="fa-IR" sz="2800" dirty="0">
              <a:solidFill>
                <a:schemeClr val="bg1">
                  <a:lumMod val="50000"/>
                </a:schemeClr>
              </a:solidFill>
              <a:highlight>
                <a:srgbClr val="FFFF00"/>
              </a:highlight>
              <a:latin typeface="Nian-ExtraBold" panose="01000500000000020002" pitchFamily="2" charset="-78"/>
              <a:cs typeface="Nian-ExtraBold" panose="01000500000000020002" pitchFamily="2" charset="-78"/>
            </a:endParaRPr>
          </a:p>
        </p:txBody>
      </p:sp>
      <p:sp>
        <p:nvSpPr>
          <p:cNvPr id="12" name="TextBox 11">
            <a:extLst>
              <a:ext uri="{FF2B5EF4-FFF2-40B4-BE49-F238E27FC236}">
                <a16:creationId xmlns:a16="http://schemas.microsoft.com/office/drawing/2014/main" id="{AA5349CE-C0D0-E492-16DC-382B1AB61E1C}"/>
              </a:ext>
            </a:extLst>
          </p:cNvPr>
          <p:cNvSpPr txBox="1"/>
          <p:nvPr/>
        </p:nvSpPr>
        <p:spPr>
          <a:xfrm>
            <a:off x="2554202" y="2543303"/>
            <a:ext cx="4609011" cy="523220"/>
          </a:xfrm>
          <a:prstGeom prst="rect">
            <a:avLst/>
          </a:prstGeom>
          <a:noFill/>
        </p:spPr>
        <p:txBody>
          <a:bodyPr wrap="square" rtlCol="0">
            <a:spAutoFit/>
          </a:bodyPr>
          <a:lstStyle/>
          <a:p>
            <a:pPr algn="r" rtl="1"/>
            <a:r>
              <a:rPr lang="fa-IR" sz="2800" dirty="0">
                <a:solidFill>
                  <a:schemeClr val="bg1">
                    <a:lumMod val="50000"/>
                  </a:schemeClr>
                </a:solidFill>
                <a:latin typeface="Nian-ExtraBold" panose="01000500000000020002" pitchFamily="2" charset="-78"/>
                <a:cs typeface="Nian-ExtraBold" panose="01000500000000020002" pitchFamily="2" charset="-78"/>
              </a:rPr>
              <a:t>مدیر عامل "عاشقانه خانوادگی" </a:t>
            </a:r>
            <a:endParaRPr lang="fa-IR" sz="2800" dirty="0">
              <a:solidFill>
                <a:schemeClr val="bg1">
                  <a:lumMod val="50000"/>
                </a:schemeClr>
              </a:solidFill>
              <a:highlight>
                <a:srgbClr val="FFFF00"/>
              </a:highlight>
              <a:latin typeface="Nian-ExtraBold" panose="01000500000000020002" pitchFamily="2" charset="-78"/>
              <a:cs typeface="Nian-ExtraBold" panose="01000500000000020002" pitchFamily="2" charset="-78"/>
            </a:endParaRPr>
          </a:p>
        </p:txBody>
      </p:sp>
      <p:sp>
        <p:nvSpPr>
          <p:cNvPr id="13" name="TextBox 12">
            <a:extLst>
              <a:ext uri="{FF2B5EF4-FFF2-40B4-BE49-F238E27FC236}">
                <a16:creationId xmlns:a16="http://schemas.microsoft.com/office/drawing/2014/main" id="{C9A5925A-F3AD-F2C1-E12B-2DE158F05477}"/>
              </a:ext>
            </a:extLst>
          </p:cNvPr>
          <p:cNvSpPr txBox="1"/>
          <p:nvPr/>
        </p:nvSpPr>
        <p:spPr>
          <a:xfrm>
            <a:off x="2217317" y="2983867"/>
            <a:ext cx="4609011" cy="584775"/>
          </a:xfrm>
          <a:prstGeom prst="rect">
            <a:avLst/>
          </a:prstGeom>
          <a:noFill/>
        </p:spPr>
        <p:txBody>
          <a:bodyPr wrap="square" rtlCol="0">
            <a:spAutoFit/>
          </a:bodyPr>
          <a:lstStyle/>
          <a:p>
            <a:pPr algn="r" rtl="1"/>
            <a:r>
              <a:rPr lang="en-US" sz="3200" b="1" dirty="0">
                <a:solidFill>
                  <a:schemeClr val="bg1">
                    <a:lumMod val="50000"/>
                  </a:schemeClr>
                </a:solidFill>
                <a:latin typeface="Arial" panose="020B0604020202020204" pitchFamily="34" charset="0"/>
                <a:cs typeface="Arial" panose="020B0604020202020204" pitchFamily="34" charset="0"/>
              </a:rPr>
              <a:t>Family Romance</a:t>
            </a:r>
            <a:endParaRPr lang="fa-IR" sz="3200" b="1" dirty="0">
              <a:solidFill>
                <a:schemeClr val="bg1">
                  <a:lumMod val="50000"/>
                </a:schemeClr>
              </a:solidFill>
              <a:highlight>
                <a:srgbClr val="FFFF00"/>
              </a:highligh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12F7959-8086-D974-E8E5-E9A79FB09894}"/>
              </a:ext>
            </a:extLst>
          </p:cNvPr>
          <p:cNvSpPr txBox="1"/>
          <p:nvPr/>
        </p:nvSpPr>
        <p:spPr>
          <a:xfrm>
            <a:off x="1325942" y="5752654"/>
            <a:ext cx="4609011" cy="523220"/>
          </a:xfrm>
          <a:prstGeom prst="rect">
            <a:avLst/>
          </a:prstGeom>
          <a:noFill/>
        </p:spPr>
        <p:txBody>
          <a:bodyPr wrap="square" rtlCol="0">
            <a:spAutoFit/>
          </a:bodyPr>
          <a:lstStyle/>
          <a:p>
            <a:pPr algn="r" rtl="1"/>
            <a:r>
              <a:rPr lang="fa-IR" sz="2800" dirty="0">
                <a:solidFill>
                  <a:schemeClr val="bg1">
                    <a:lumMod val="50000"/>
                  </a:schemeClr>
                </a:solidFill>
                <a:highlight>
                  <a:srgbClr val="F8F8F8"/>
                </a:highlight>
                <a:latin typeface="Nian-ExtraBold" panose="01000500000000020002" pitchFamily="2" charset="-78"/>
                <a:cs typeface="Nian-ExtraBold" panose="01000500000000020002" pitchFamily="2" charset="-78"/>
              </a:rPr>
              <a:t>حدود 3000 کارمند در اینجا وجود دارد.</a:t>
            </a:r>
          </a:p>
        </p:txBody>
      </p:sp>
      <p:sp>
        <p:nvSpPr>
          <p:cNvPr id="15" name="TextBox 14">
            <a:extLst>
              <a:ext uri="{FF2B5EF4-FFF2-40B4-BE49-F238E27FC236}">
                <a16:creationId xmlns:a16="http://schemas.microsoft.com/office/drawing/2014/main" id="{6FD541EC-EE18-20C1-7B21-D3241BC6DE59}"/>
              </a:ext>
            </a:extLst>
          </p:cNvPr>
          <p:cNvSpPr txBox="1"/>
          <p:nvPr/>
        </p:nvSpPr>
        <p:spPr>
          <a:xfrm>
            <a:off x="1325942" y="3856347"/>
            <a:ext cx="4609011" cy="1754326"/>
          </a:xfrm>
          <a:prstGeom prst="rect">
            <a:avLst/>
          </a:prstGeom>
          <a:noFill/>
        </p:spPr>
        <p:txBody>
          <a:bodyPr wrap="square" rtlCol="0">
            <a:spAutoFit/>
          </a:bodyPr>
          <a:lstStyle/>
          <a:p>
            <a:pPr algn="r" rtl="1"/>
            <a:r>
              <a:rPr lang="fa-IR" sz="36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ما افرادی را به عنوان خانواده و دوست   به هر کسی که به کمک آنها نیاز دارد اجاره می دهیم.</a:t>
            </a:r>
          </a:p>
        </p:txBody>
      </p:sp>
      <p:pic>
        <p:nvPicPr>
          <p:cNvPr id="2" name="Picture 1">
            <a:extLst>
              <a:ext uri="{FF2B5EF4-FFF2-40B4-BE49-F238E27FC236}">
                <a16:creationId xmlns:a16="http://schemas.microsoft.com/office/drawing/2014/main" id="{92E8E0CA-F0E9-6D7C-8ECD-9CA3A4FA2F8C}"/>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75979" y="5351905"/>
            <a:ext cx="1057350" cy="1092945"/>
          </a:xfrm>
          <a:prstGeom prst="rect">
            <a:avLst/>
          </a:prstGeom>
        </p:spPr>
      </p:pic>
    </p:spTree>
    <p:extLst>
      <p:ext uri="{BB962C8B-B14F-4D97-AF65-F5344CB8AC3E}">
        <p14:creationId xmlns:p14="http://schemas.microsoft.com/office/powerpoint/2010/main" val="95497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0" fill="hold"/>
                                        <p:tgtEl>
                                          <p:spTgt spid="9"/>
                                        </p:tgtEl>
                                        <p:attrNameLst>
                                          <p:attrName>ppt_x</p:attrName>
                                        </p:attrNameLst>
                                      </p:cBhvr>
                                      <p:tavLst>
                                        <p:tav tm="0">
                                          <p:val>
                                            <p:strVal val="1+#ppt_w/2"/>
                                          </p:val>
                                        </p:tav>
                                        <p:tav tm="100000">
                                          <p:val>
                                            <p:strVal val="#ppt_x"/>
                                          </p:val>
                                        </p:tav>
                                      </p:tavLst>
                                    </p:anim>
                                    <p:anim calcmode="lin" valueType="num">
                                      <p:cBhvr additive="base">
                                        <p:cTn id="8" dur="2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42"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350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4500"/>
                            </p:stCondLst>
                            <p:childTnLst>
                              <p:par>
                                <p:cTn id="22" presetID="2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2250"/>
                                        <p:tgtEl>
                                          <p:spTgt spid="12"/>
                                        </p:tgtEl>
                                      </p:cBhvr>
                                    </p:animEffect>
                                  </p:childTnLst>
                                </p:cTn>
                              </p:par>
                            </p:childTnLst>
                          </p:cTn>
                        </p:par>
                        <p:par>
                          <p:cTn id="25" fill="hold">
                            <p:stCondLst>
                              <p:cond delay="6750"/>
                            </p:stCondLst>
                            <p:childTnLst>
                              <p:par>
                                <p:cTn id="26" presetID="22" presetClass="entr" presetSubtype="4"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2250"/>
                                        <p:tgtEl>
                                          <p:spTgt spid="13"/>
                                        </p:tgtEl>
                                      </p:cBhvr>
                                    </p:animEffect>
                                  </p:childTnLst>
                                </p:cTn>
                              </p:par>
                            </p:childTnLst>
                          </p:cTn>
                        </p:par>
                        <p:par>
                          <p:cTn id="29" fill="hold">
                            <p:stCondLst>
                              <p:cond delay="9000"/>
                            </p:stCondLst>
                            <p:childTnLst>
                              <p:par>
                                <p:cTn id="30" presetID="22" presetClass="entr" presetSubtype="4"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2250"/>
                                        <p:tgtEl>
                                          <p:spTgt spid="15"/>
                                        </p:tgtEl>
                                      </p:cBhvr>
                                    </p:animEffect>
                                  </p:childTnLst>
                                </p:cTn>
                              </p:par>
                            </p:childTnLst>
                          </p:cTn>
                        </p:par>
                        <p:par>
                          <p:cTn id="33" fill="hold">
                            <p:stCondLst>
                              <p:cond delay="11250"/>
                            </p:stCondLst>
                            <p:childTnLst>
                              <p:par>
                                <p:cTn id="34" presetID="22" presetClass="entr" presetSubtype="4"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2250"/>
                                        <p:tgtEl>
                                          <p:spTgt spid="14"/>
                                        </p:tgtEl>
                                      </p:cBhvr>
                                    </p:animEffect>
                                  </p:childTnLst>
                                </p:cTn>
                              </p:par>
                              <p:par>
                                <p:cTn id="37" presetID="22" presetClass="entr" presetSubtype="4"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E557F5-3E63-0432-F06B-F79A77EAB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6" name="Picture 5">
            <a:extLst>
              <a:ext uri="{FF2B5EF4-FFF2-40B4-BE49-F238E27FC236}">
                <a16:creationId xmlns:a16="http://schemas.microsoft.com/office/drawing/2014/main" id="{603FD1E6-385E-DC0C-052C-04898264C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9286" y="0"/>
            <a:ext cx="6858000" cy="6858000"/>
          </a:xfrm>
          <a:prstGeom prst="rect">
            <a:avLst/>
          </a:prstGeom>
        </p:spPr>
      </p:pic>
      <p:sp>
        <p:nvSpPr>
          <p:cNvPr id="3" name="TextBox 2">
            <a:extLst>
              <a:ext uri="{FF2B5EF4-FFF2-40B4-BE49-F238E27FC236}">
                <a16:creationId xmlns:a16="http://schemas.microsoft.com/office/drawing/2014/main" id="{4E6AEAB3-7641-F0C6-C7E8-4B271DBCFB53}"/>
              </a:ext>
            </a:extLst>
          </p:cNvPr>
          <p:cNvSpPr txBox="1"/>
          <p:nvPr/>
        </p:nvSpPr>
        <p:spPr>
          <a:xfrm>
            <a:off x="422030" y="3761586"/>
            <a:ext cx="5137256" cy="2000548"/>
          </a:xfrm>
          <a:prstGeom prst="rect">
            <a:avLst/>
          </a:prstGeom>
          <a:noFill/>
        </p:spPr>
        <p:txBody>
          <a:bodyPr wrap="square" rtlCol="0">
            <a:spAutoFit/>
          </a:bodyPr>
          <a:lstStyle/>
          <a:p>
            <a:pPr algn="ctr" rtl="1"/>
            <a:r>
              <a:rPr lang="fa-IR" sz="4000" dirty="0">
                <a:solidFill>
                  <a:schemeClr val="bg1"/>
                </a:solidFill>
                <a:highlight>
                  <a:srgbClr val="FF0000"/>
                </a:highlight>
                <a:latin typeface="Nian-ExtraBold" panose="01000500000000020002" pitchFamily="2" charset="-78"/>
                <a:cs typeface="Nian-ExtraBold" panose="01000500000000020002" pitchFamily="2" charset="-78"/>
              </a:rPr>
              <a:t>در ژاپن</a:t>
            </a:r>
          </a:p>
          <a:p>
            <a:pPr algn="ctr" rtl="1"/>
            <a:r>
              <a:rPr lang="fa-IR" sz="3600" dirty="0">
                <a:solidFill>
                  <a:schemeClr val="bg1"/>
                </a:solidFill>
                <a:highlight>
                  <a:srgbClr val="FF0000"/>
                </a:highlight>
                <a:latin typeface="Nian-ExtraBold" panose="01000500000000020002" pitchFamily="2" charset="-78"/>
                <a:cs typeface="Nian-ExtraBold" panose="01000500000000020002" pitchFamily="2" charset="-78"/>
              </a:rPr>
              <a:t>شما در واقعیت می توانید</a:t>
            </a:r>
          </a:p>
          <a:p>
            <a:pPr algn="ctr" rtl="1"/>
            <a:r>
              <a:rPr lang="fa-IR" sz="4800" dirty="0">
                <a:solidFill>
                  <a:schemeClr val="bg1"/>
                </a:solidFill>
                <a:highlight>
                  <a:srgbClr val="FF0000"/>
                </a:highlight>
                <a:latin typeface="Nian-ExtraBold" panose="01000500000000020002" pitchFamily="2" charset="-78"/>
                <a:cs typeface="Nian-ExtraBold" panose="01000500000000020002" pitchFamily="2" charset="-78"/>
              </a:rPr>
              <a:t>یک خانواده  را   اجاره کنید.</a:t>
            </a:r>
          </a:p>
        </p:txBody>
      </p:sp>
    </p:spTree>
    <p:extLst>
      <p:ext uri="{BB962C8B-B14F-4D97-AF65-F5344CB8AC3E}">
        <p14:creationId xmlns:p14="http://schemas.microsoft.com/office/powerpoint/2010/main" val="5996663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0000">
                                          <p:cBhvr additive="base">
                                            <p:cTn id="11" dur="10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14:presetBounceEnd="71667">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71667">
                                          <p:cBhvr additive="base">
                                            <p:cTn id="16" dur="3000" fill="hold"/>
                                            <p:tgtEl>
                                              <p:spTgt spid="3"/>
                                            </p:tgtEl>
                                            <p:attrNameLst>
                                              <p:attrName>ppt_x</p:attrName>
                                            </p:attrNameLst>
                                          </p:cBhvr>
                                          <p:tavLst>
                                            <p:tav tm="0">
                                              <p:val>
                                                <p:strVal val="0-#ppt_w/2"/>
                                              </p:val>
                                            </p:tav>
                                            <p:tav tm="100000">
                                              <p:val>
                                                <p:strVal val="#ppt_x"/>
                                              </p:val>
                                            </p:tav>
                                          </p:tavLst>
                                        </p:anim>
                                        <p:anim calcmode="lin" valueType="num" p14:bounceEnd="71667">
                                          <p:cBhvr additive="base">
                                            <p:cTn id="17"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3000" fill="hold"/>
                                            <p:tgtEl>
                                              <p:spTgt spid="3"/>
                                            </p:tgtEl>
                                            <p:attrNameLst>
                                              <p:attrName>ppt_x</p:attrName>
                                            </p:attrNameLst>
                                          </p:cBhvr>
                                          <p:tavLst>
                                            <p:tav tm="0">
                                              <p:val>
                                                <p:strVal val="0-#ppt_w/2"/>
                                              </p:val>
                                            </p:tav>
                                            <p:tav tm="100000">
                                              <p:val>
                                                <p:strVal val="#ppt_x"/>
                                              </p:val>
                                            </p:tav>
                                          </p:tavLst>
                                        </p:anim>
                                        <p:anim calcmode="lin" valueType="num">
                                          <p:cBhvr additive="base">
                                            <p:cTn id="17"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F4968C-F95F-05BC-9FB7-601F9D77F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8" name="TextBox 7">
            <a:extLst>
              <a:ext uri="{FF2B5EF4-FFF2-40B4-BE49-F238E27FC236}">
                <a16:creationId xmlns:a16="http://schemas.microsoft.com/office/drawing/2014/main" id="{D56AB2AA-08D3-1AAE-D0E0-E023DFFC7D7B}"/>
              </a:ext>
            </a:extLst>
          </p:cNvPr>
          <p:cNvSpPr txBox="1"/>
          <p:nvPr/>
        </p:nvSpPr>
        <p:spPr>
          <a:xfrm rot="21283415">
            <a:off x="4352937" y="802617"/>
            <a:ext cx="1522133" cy="646331"/>
          </a:xfrm>
          <a:prstGeom prst="rect">
            <a:avLst/>
          </a:prstGeom>
          <a:noFill/>
        </p:spPr>
        <p:txBody>
          <a:bodyPr wrap="square" rtlCol="0">
            <a:spAutoFit/>
          </a:bodyPr>
          <a:lstStyle/>
          <a:p>
            <a:pPr algn="r" rtl="1"/>
            <a:r>
              <a:rPr lang="fa-IR" sz="3600" dirty="0">
                <a:highlight>
                  <a:srgbClr val="FFFF00"/>
                </a:highlight>
                <a:latin typeface="Nian-ExtraBold" panose="01000500000000020002" pitchFamily="2" charset="-78"/>
                <a:cs typeface="Nian-ExtraBold" panose="01000500000000020002" pitchFamily="2" charset="-78"/>
              </a:rPr>
              <a:t>اجاره ای</a:t>
            </a:r>
            <a:endParaRPr lang="fa-IR" sz="5400" dirty="0">
              <a:highlight>
                <a:srgbClr val="FFFF00"/>
              </a:highlight>
              <a:latin typeface="Nian-ExtraBold" panose="01000500000000020002" pitchFamily="2" charset="-78"/>
              <a:cs typeface="Nian-ExtraBold" panose="01000500000000020002" pitchFamily="2" charset="-78"/>
            </a:endParaRPr>
          </a:p>
        </p:txBody>
      </p:sp>
      <p:sp>
        <p:nvSpPr>
          <p:cNvPr id="9" name="TextBox 8">
            <a:extLst>
              <a:ext uri="{FF2B5EF4-FFF2-40B4-BE49-F238E27FC236}">
                <a16:creationId xmlns:a16="http://schemas.microsoft.com/office/drawing/2014/main" id="{CAF21443-79A5-7A0E-148D-315C426CD4CF}"/>
              </a:ext>
            </a:extLst>
          </p:cNvPr>
          <p:cNvSpPr txBox="1"/>
          <p:nvPr/>
        </p:nvSpPr>
        <p:spPr>
          <a:xfrm>
            <a:off x="7524649" y="479451"/>
            <a:ext cx="1522133" cy="646331"/>
          </a:xfrm>
          <a:prstGeom prst="rect">
            <a:avLst/>
          </a:prstGeom>
          <a:noFill/>
        </p:spPr>
        <p:txBody>
          <a:bodyPr wrap="square" rtlCol="0">
            <a:spAutoFit/>
          </a:bodyPr>
          <a:lstStyle/>
          <a:p>
            <a:pPr algn="r" rtl="1"/>
            <a:r>
              <a:rPr lang="fa-IR" sz="3600" dirty="0">
                <a:highlight>
                  <a:srgbClr val="FFFF00"/>
                </a:highlight>
                <a:latin typeface="Nian-ExtraBold" panose="01000500000000020002" pitchFamily="2" charset="-78"/>
                <a:cs typeface="Nian-ExtraBold" panose="01000500000000020002" pitchFamily="2" charset="-78"/>
              </a:rPr>
              <a:t>اجاره ای</a:t>
            </a:r>
            <a:endParaRPr lang="fa-IR" sz="5400" dirty="0">
              <a:highlight>
                <a:srgbClr val="FFFF00"/>
              </a:highlight>
              <a:latin typeface="Nian-ExtraBold" panose="01000500000000020002" pitchFamily="2" charset="-78"/>
              <a:cs typeface="Nian-ExtraBold" panose="01000500000000020002" pitchFamily="2" charset="-78"/>
            </a:endParaRPr>
          </a:p>
        </p:txBody>
      </p:sp>
      <p:sp>
        <p:nvSpPr>
          <p:cNvPr id="10" name="TextBox 9">
            <a:extLst>
              <a:ext uri="{FF2B5EF4-FFF2-40B4-BE49-F238E27FC236}">
                <a16:creationId xmlns:a16="http://schemas.microsoft.com/office/drawing/2014/main" id="{71C7B153-1F46-6B66-449F-4229FF1840B4}"/>
              </a:ext>
            </a:extLst>
          </p:cNvPr>
          <p:cNvSpPr txBox="1"/>
          <p:nvPr/>
        </p:nvSpPr>
        <p:spPr>
          <a:xfrm>
            <a:off x="2171700" y="2115919"/>
            <a:ext cx="1522133" cy="646331"/>
          </a:xfrm>
          <a:prstGeom prst="rect">
            <a:avLst/>
          </a:prstGeom>
          <a:noFill/>
        </p:spPr>
        <p:txBody>
          <a:bodyPr wrap="square" rtlCol="0">
            <a:spAutoFit/>
          </a:bodyPr>
          <a:lstStyle/>
          <a:p>
            <a:pPr algn="r" rtl="1"/>
            <a:r>
              <a:rPr lang="fa-IR" sz="3600" dirty="0">
                <a:highlight>
                  <a:srgbClr val="FFFF00"/>
                </a:highlight>
                <a:latin typeface="Nian-ExtraBold" panose="01000500000000020002" pitchFamily="2" charset="-78"/>
                <a:cs typeface="Nian-ExtraBold" panose="01000500000000020002" pitchFamily="2" charset="-78"/>
              </a:rPr>
              <a:t>اجاره ای</a:t>
            </a:r>
            <a:endParaRPr lang="fa-IR" sz="5400" dirty="0">
              <a:highlight>
                <a:srgbClr val="FFFF00"/>
              </a:highlight>
              <a:latin typeface="Nian-ExtraBold" panose="01000500000000020002" pitchFamily="2" charset="-78"/>
              <a:cs typeface="Nian-ExtraBold" panose="01000500000000020002" pitchFamily="2" charset="-78"/>
            </a:endParaRPr>
          </a:p>
        </p:txBody>
      </p:sp>
      <p:sp>
        <p:nvSpPr>
          <p:cNvPr id="11" name="TextBox 10">
            <a:extLst>
              <a:ext uri="{FF2B5EF4-FFF2-40B4-BE49-F238E27FC236}">
                <a16:creationId xmlns:a16="http://schemas.microsoft.com/office/drawing/2014/main" id="{C9031EFD-791F-435C-53A4-FBEFCE54F796}"/>
              </a:ext>
            </a:extLst>
          </p:cNvPr>
          <p:cNvSpPr txBox="1"/>
          <p:nvPr/>
        </p:nvSpPr>
        <p:spPr>
          <a:xfrm rot="283148">
            <a:off x="1767714" y="61519"/>
            <a:ext cx="1522133" cy="646331"/>
          </a:xfrm>
          <a:prstGeom prst="rect">
            <a:avLst/>
          </a:prstGeom>
          <a:noFill/>
        </p:spPr>
        <p:txBody>
          <a:bodyPr wrap="square" rtlCol="0">
            <a:spAutoFit/>
          </a:bodyPr>
          <a:lstStyle/>
          <a:p>
            <a:pPr algn="r" rtl="1"/>
            <a:r>
              <a:rPr lang="fa-IR" sz="3600" dirty="0">
                <a:highlight>
                  <a:srgbClr val="FFFF00"/>
                </a:highlight>
                <a:latin typeface="Nian-ExtraBold" panose="01000500000000020002" pitchFamily="2" charset="-78"/>
                <a:cs typeface="Nian-ExtraBold" panose="01000500000000020002" pitchFamily="2" charset="-78"/>
              </a:rPr>
              <a:t>اجاره ای</a:t>
            </a:r>
            <a:endParaRPr lang="fa-IR" sz="5400" dirty="0">
              <a:highlight>
                <a:srgbClr val="FFFF00"/>
              </a:highlight>
              <a:latin typeface="Nian-ExtraBold" panose="01000500000000020002" pitchFamily="2" charset="-78"/>
              <a:cs typeface="Nian-ExtraBold" panose="01000500000000020002" pitchFamily="2" charset="-78"/>
            </a:endParaRPr>
          </a:p>
        </p:txBody>
      </p:sp>
      <p:sp>
        <p:nvSpPr>
          <p:cNvPr id="12" name="TextBox 11">
            <a:extLst>
              <a:ext uri="{FF2B5EF4-FFF2-40B4-BE49-F238E27FC236}">
                <a16:creationId xmlns:a16="http://schemas.microsoft.com/office/drawing/2014/main" id="{B269CBE6-D014-4FA4-8DE7-567F35A590FF}"/>
              </a:ext>
            </a:extLst>
          </p:cNvPr>
          <p:cNvSpPr txBox="1"/>
          <p:nvPr/>
        </p:nvSpPr>
        <p:spPr>
          <a:xfrm rot="788554">
            <a:off x="9008682" y="2027537"/>
            <a:ext cx="1522133" cy="646331"/>
          </a:xfrm>
          <a:prstGeom prst="rect">
            <a:avLst/>
          </a:prstGeom>
          <a:noFill/>
        </p:spPr>
        <p:txBody>
          <a:bodyPr wrap="square" rtlCol="0">
            <a:spAutoFit/>
          </a:bodyPr>
          <a:lstStyle/>
          <a:p>
            <a:pPr algn="r" rtl="1"/>
            <a:r>
              <a:rPr lang="fa-IR" sz="3600" dirty="0">
                <a:highlight>
                  <a:srgbClr val="FFFF00"/>
                </a:highlight>
                <a:latin typeface="Nian-ExtraBold" panose="01000500000000020002" pitchFamily="2" charset="-78"/>
                <a:cs typeface="Nian-ExtraBold" panose="01000500000000020002" pitchFamily="2" charset="-78"/>
              </a:rPr>
              <a:t>اجاره ای</a:t>
            </a:r>
            <a:endParaRPr lang="fa-IR" sz="5400" dirty="0">
              <a:highlight>
                <a:srgbClr val="FFFF00"/>
              </a:highlight>
              <a:latin typeface="Nian-ExtraBold" panose="01000500000000020002" pitchFamily="2" charset="-78"/>
              <a:cs typeface="Nian-ExtraBold" panose="01000500000000020002" pitchFamily="2" charset="-78"/>
            </a:endParaRPr>
          </a:p>
        </p:txBody>
      </p:sp>
      <p:sp>
        <p:nvSpPr>
          <p:cNvPr id="2" name="TextBox 1">
            <a:extLst>
              <a:ext uri="{FF2B5EF4-FFF2-40B4-BE49-F238E27FC236}">
                <a16:creationId xmlns:a16="http://schemas.microsoft.com/office/drawing/2014/main" id="{BEE44F49-4E0A-BE11-D7BB-8F9DB20CBD9C}"/>
              </a:ext>
            </a:extLst>
          </p:cNvPr>
          <p:cNvSpPr txBox="1"/>
          <p:nvPr/>
        </p:nvSpPr>
        <p:spPr>
          <a:xfrm>
            <a:off x="504992" y="5032515"/>
            <a:ext cx="4609011" cy="1569660"/>
          </a:xfrm>
          <a:prstGeom prst="rect">
            <a:avLst/>
          </a:prstGeom>
          <a:noFill/>
        </p:spPr>
        <p:txBody>
          <a:bodyPr wrap="square" rtlCol="0">
            <a:spAutoFit/>
          </a:bodyPr>
          <a:lstStyle/>
          <a:p>
            <a:pPr algn="r" rtl="1"/>
            <a:r>
              <a:rPr lang="fa-IR" sz="3200" dirty="0">
                <a:highlight>
                  <a:srgbClr val="FFFF00"/>
                </a:highlight>
                <a:latin typeface="Nian-ExtraBold" panose="01000500000000020002" pitchFamily="2" charset="-78"/>
                <a:cs typeface="Nian-ExtraBold" panose="01000500000000020002" pitchFamily="2" charset="-78"/>
              </a:rPr>
              <a:t>در مراسم عروسی تعداد زیادی از افراد برای باشکوه شدن مراسم به عنوان فامیل اجاره  شدند.</a:t>
            </a:r>
          </a:p>
        </p:txBody>
      </p:sp>
      <p:sp>
        <p:nvSpPr>
          <p:cNvPr id="3" name="TextBox 2">
            <a:extLst>
              <a:ext uri="{FF2B5EF4-FFF2-40B4-BE49-F238E27FC236}">
                <a16:creationId xmlns:a16="http://schemas.microsoft.com/office/drawing/2014/main" id="{9E51E8DB-154A-39C0-2FBB-763BE012D8AE}"/>
              </a:ext>
            </a:extLst>
          </p:cNvPr>
          <p:cNvSpPr txBox="1"/>
          <p:nvPr/>
        </p:nvSpPr>
        <p:spPr>
          <a:xfrm>
            <a:off x="9823294" y="410832"/>
            <a:ext cx="1522133" cy="646331"/>
          </a:xfrm>
          <a:prstGeom prst="rect">
            <a:avLst/>
          </a:prstGeom>
          <a:noFill/>
        </p:spPr>
        <p:txBody>
          <a:bodyPr wrap="square" rtlCol="0">
            <a:spAutoFit/>
          </a:bodyPr>
          <a:lstStyle/>
          <a:p>
            <a:pPr algn="r" rtl="1"/>
            <a:r>
              <a:rPr lang="fa-IR" sz="3600" dirty="0">
                <a:highlight>
                  <a:srgbClr val="FFFF00"/>
                </a:highlight>
                <a:latin typeface="Nian-ExtraBold" panose="01000500000000020002" pitchFamily="2" charset="-78"/>
                <a:cs typeface="Nian-ExtraBold" panose="01000500000000020002" pitchFamily="2" charset="-78"/>
              </a:rPr>
              <a:t>اجاره ای</a:t>
            </a:r>
            <a:endParaRPr lang="fa-IR" sz="5400" dirty="0">
              <a:highlight>
                <a:srgbClr val="FFFF00"/>
              </a:highlight>
              <a:latin typeface="Nian-ExtraBold" panose="01000500000000020002" pitchFamily="2" charset="-78"/>
              <a:cs typeface="Nian-ExtraBold" panose="01000500000000020002" pitchFamily="2" charset="-78"/>
            </a:endParaRPr>
          </a:p>
        </p:txBody>
      </p:sp>
      <p:sp>
        <p:nvSpPr>
          <p:cNvPr id="4" name="TextBox 3">
            <a:extLst>
              <a:ext uri="{FF2B5EF4-FFF2-40B4-BE49-F238E27FC236}">
                <a16:creationId xmlns:a16="http://schemas.microsoft.com/office/drawing/2014/main" id="{9EA99312-C64A-5D07-2927-1A9C20649FE2}"/>
              </a:ext>
            </a:extLst>
          </p:cNvPr>
          <p:cNvSpPr txBox="1"/>
          <p:nvPr/>
        </p:nvSpPr>
        <p:spPr>
          <a:xfrm rot="21237442">
            <a:off x="6318743" y="5401848"/>
            <a:ext cx="4243386" cy="646331"/>
          </a:xfrm>
          <a:prstGeom prst="rect">
            <a:avLst/>
          </a:prstGeom>
          <a:noFill/>
        </p:spPr>
        <p:txBody>
          <a:bodyPr wrap="square" rtlCol="0">
            <a:spAutoFit/>
          </a:bodyPr>
          <a:lstStyle/>
          <a:p>
            <a:pPr algn="r" rtl="1"/>
            <a:r>
              <a:rPr lang="fa-IR" sz="3600" dirty="0">
                <a:solidFill>
                  <a:srgbClr val="FF0000"/>
                </a:solidFill>
                <a:highlight>
                  <a:srgbClr val="FFFF00"/>
                </a:highlight>
                <a:latin typeface="Nian-ExtraBold" panose="01000500000000020002" pitchFamily="2" charset="-78"/>
                <a:cs typeface="Nian-ExtraBold" panose="01000500000000020002" pitchFamily="2" charset="-78"/>
              </a:rPr>
              <a:t>حتی این بچه اجاره ای است.</a:t>
            </a:r>
            <a:endParaRPr lang="fa-IR" sz="5400" dirty="0">
              <a:solidFill>
                <a:srgbClr val="FF0000"/>
              </a:solidFill>
              <a:highlight>
                <a:srgbClr val="FFFF00"/>
              </a:highlight>
              <a:latin typeface="Nian-ExtraBold" panose="01000500000000020002" pitchFamily="2" charset="-78"/>
              <a:cs typeface="Nian-ExtraBold" panose="01000500000000020002" pitchFamily="2" charset="-78"/>
            </a:endParaRPr>
          </a:p>
        </p:txBody>
      </p:sp>
      <p:sp>
        <p:nvSpPr>
          <p:cNvPr id="7" name="Freeform: Shape 6">
            <a:extLst>
              <a:ext uri="{FF2B5EF4-FFF2-40B4-BE49-F238E27FC236}">
                <a16:creationId xmlns:a16="http://schemas.microsoft.com/office/drawing/2014/main" id="{987C156D-9AB9-36AF-2C49-BCC6FBA4E3EE}"/>
              </a:ext>
            </a:extLst>
          </p:cNvPr>
          <p:cNvSpPr/>
          <p:nvPr/>
        </p:nvSpPr>
        <p:spPr>
          <a:xfrm rot="796011">
            <a:off x="10006294" y="4676156"/>
            <a:ext cx="776095" cy="494370"/>
          </a:xfrm>
          <a:custGeom>
            <a:avLst/>
            <a:gdLst>
              <a:gd name="connsiteX0" fmla="*/ 0 w 2533650"/>
              <a:gd name="connsiteY0" fmla="*/ 895619 h 895619"/>
              <a:gd name="connsiteX1" fmla="*/ 1219200 w 2533650"/>
              <a:gd name="connsiteY1" fmla="*/ 38369 h 895619"/>
              <a:gd name="connsiteX2" fmla="*/ 2533650 w 2533650"/>
              <a:gd name="connsiteY2" fmla="*/ 228869 h 895619"/>
            </a:gdLst>
            <a:ahLst/>
            <a:cxnLst>
              <a:cxn ang="0">
                <a:pos x="connsiteX0" y="connsiteY0"/>
              </a:cxn>
              <a:cxn ang="0">
                <a:pos x="connsiteX1" y="connsiteY1"/>
              </a:cxn>
              <a:cxn ang="0">
                <a:pos x="connsiteX2" y="connsiteY2"/>
              </a:cxn>
            </a:cxnLst>
            <a:rect l="l" t="t" r="r" b="b"/>
            <a:pathLst>
              <a:path w="2533650" h="895619">
                <a:moveTo>
                  <a:pt x="0" y="895619"/>
                </a:moveTo>
                <a:cubicBezTo>
                  <a:pt x="398462" y="522556"/>
                  <a:pt x="796925" y="149494"/>
                  <a:pt x="1219200" y="38369"/>
                </a:cubicBezTo>
                <a:cubicBezTo>
                  <a:pt x="1641475" y="-72756"/>
                  <a:pt x="2087562" y="78056"/>
                  <a:pt x="2533650" y="228869"/>
                </a:cubicBezTo>
              </a:path>
            </a:pathLst>
          </a:custGeom>
          <a:noFill/>
          <a:ln w="76200" cap="flat" cmpd="sng" algn="ctr">
            <a:solidFill>
              <a:schemeClr val="bg1"/>
            </a:solidFill>
            <a:prstDash val="solid"/>
            <a:roun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52E22CF-33A2-BB0C-0B57-627015990441}"/>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274295" y="5477266"/>
            <a:ext cx="861924" cy="890940"/>
          </a:xfrm>
          <a:prstGeom prst="rect">
            <a:avLst/>
          </a:prstGeom>
        </p:spPr>
      </p:pic>
    </p:spTree>
    <p:extLst>
      <p:ext uri="{BB962C8B-B14F-4D97-AF65-F5344CB8AC3E}">
        <p14:creationId xmlns:p14="http://schemas.microsoft.com/office/powerpoint/2010/main" val="85140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2000"/>
                            </p:stCondLst>
                            <p:childTnLst>
                              <p:par>
                                <p:cTn id="14" presetID="22" presetClass="entr" presetSubtype="4"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3000"/>
                            </p:stCondLst>
                            <p:childTnLst>
                              <p:par>
                                <p:cTn id="18" presetID="22" presetClass="entr" presetSubtype="4" fill="hold" grpId="0" nodeType="afterEffect">
                                  <p:stCondLst>
                                    <p:cond delay="50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par>
                          <p:cTn id="21" fill="hold">
                            <p:stCondLst>
                              <p:cond delay="4000"/>
                            </p:stCondLst>
                            <p:childTnLst>
                              <p:par>
                                <p:cTn id="22" presetID="22" presetClass="entr" presetSubtype="4" fill="hold" grpId="0" nodeType="after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par>
                          <p:cTn id="25" fill="hold">
                            <p:stCondLst>
                              <p:cond delay="5000"/>
                            </p:stCondLst>
                            <p:childTnLst>
                              <p:par>
                                <p:cTn id="26" presetID="22" presetClass="entr" presetSubtype="4" fill="hold" grpId="0" nodeType="afterEffect">
                                  <p:stCondLst>
                                    <p:cond delay="50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par>
                          <p:cTn id="29" fill="hold">
                            <p:stCondLst>
                              <p:cond delay="6000"/>
                            </p:stCondLst>
                            <p:childTnLst>
                              <p:par>
                                <p:cTn id="30" presetID="22" presetClass="entr" presetSubtype="4" fill="hold" grpId="0" nodeType="afterEffect">
                                  <p:stCondLst>
                                    <p:cond delay="50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par>
                          <p:cTn id="33" fill="hold">
                            <p:stCondLst>
                              <p:cond delay="7000"/>
                            </p:stCondLst>
                            <p:childTnLst>
                              <p:par>
                                <p:cTn id="34" presetID="22" presetClass="entr" presetSubtype="4"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par>
                          <p:cTn id="37" fill="hold">
                            <p:stCondLst>
                              <p:cond delay="7500"/>
                            </p:stCondLst>
                            <p:childTnLst>
                              <p:par>
                                <p:cTn id="38" presetID="22" presetClass="entr" presetSubtype="8"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par>
                          <p:cTn id="41" fill="hold">
                            <p:stCondLst>
                              <p:cond delay="8000"/>
                            </p:stCondLst>
                            <p:childTnLst>
                              <p:par>
                                <p:cTn id="42" presetID="22" presetClass="entr" presetSubtype="8"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par>
                                <p:cTn id="45" presetID="2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2" grpId="0"/>
      <p:bldP spid="3" grpId="0"/>
      <p:bldP spid="4"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D00430-CC26-98DE-0DB4-EBBEC17F410E}"/>
              </a:ext>
            </a:extLst>
          </p:cNvPr>
          <p:cNvPicPr>
            <a:picLocks noChangeAspect="1"/>
          </p:cNvPicPr>
          <p:nvPr/>
        </p:nvPicPr>
        <p:blipFill rotWithShape="1">
          <a:blip r:embed="rId2"/>
          <a:srcRect t="11663" b="5223"/>
          <a:stretch/>
        </p:blipFill>
        <p:spPr>
          <a:xfrm>
            <a:off x="0" y="0"/>
            <a:ext cx="14681914" cy="6858000"/>
          </a:xfrm>
          <a:prstGeom prst="rect">
            <a:avLst/>
          </a:prstGeom>
        </p:spPr>
      </p:pic>
      <p:sp>
        <p:nvSpPr>
          <p:cNvPr id="2" name="TextBox 1">
            <a:extLst>
              <a:ext uri="{FF2B5EF4-FFF2-40B4-BE49-F238E27FC236}">
                <a16:creationId xmlns:a16="http://schemas.microsoft.com/office/drawing/2014/main" id="{E4169B66-15EE-967E-61E3-EBBD2169ABA9}"/>
              </a:ext>
            </a:extLst>
          </p:cNvPr>
          <p:cNvSpPr txBox="1"/>
          <p:nvPr/>
        </p:nvSpPr>
        <p:spPr>
          <a:xfrm>
            <a:off x="-211016" y="1333238"/>
            <a:ext cx="7673910" cy="584775"/>
          </a:xfrm>
          <a:prstGeom prst="rect">
            <a:avLst/>
          </a:prstGeom>
          <a:noFill/>
        </p:spPr>
        <p:txBody>
          <a:bodyPr wrap="square" rtlCol="0">
            <a:spAutoFit/>
          </a:bodyPr>
          <a:lstStyle/>
          <a:p>
            <a:pPr algn="r" rtl="1"/>
            <a:r>
              <a:rPr lang="fa-IR" sz="32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سایت موسسه  "عاشقانه خانوادگی"اجاره خانواده </a:t>
            </a:r>
            <a:r>
              <a:rPr lang="fa-IR" sz="3200" dirty="0">
                <a:solidFill>
                  <a:srgbClr val="FFFF00"/>
                </a:solidFill>
                <a:highlight>
                  <a:srgbClr val="FFFF00"/>
                </a:highlight>
                <a:latin typeface="Nian-ExtraBold" panose="01000500000000020002" pitchFamily="2" charset="-78"/>
                <a:cs typeface="Nian-ExtraBold" panose="01000500000000020002" pitchFamily="2" charset="-78"/>
              </a:rPr>
              <a:t>. </a:t>
            </a:r>
            <a:endParaRPr lang="fa-IR" sz="32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endParaRPr>
          </a:p>
        </p:txBody>
      </p:sp>
    </p:spTree>
    <p:extLst>
      <p:ext uri="{BB962C8B-B14F-4D97-AF65-F5344CB8AC3E}">
        <p14:creationId xmlns:p14="http://schemas.microsoft.com/office/powerpoint/2010/main" val="30732984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A7E150-82D1-A6EC-AB91-5F179A671C42}"/>
              </a:ext>
            </a:extLst>
          </p:cNvPr>
          <p:cNvPicPr>
            <a:picLocks noChangeAspect="1"/>
          </p:cNvPicPr>
          <p:nvPr/>
        </p:nvPicPr>
        <p:blipFill rotWithShape="1">
          <a:blip r:embed="rId2">
            <a:extLst>
              <a:ext uri="{28A0092B-C50C-407E-A947-70E740481C1C}">
                <a14:useLocalDpi xmlns:a14="http://schemas.microsoft.com/office/drawing/2010/main" val="0"/>
              </a:ext>
            </a:extLst>
          </a:blip>
          <a:srcRect t="11430" b="5504"/>
          <a:stretch/>
        </p:blipFill>
        <p:spPr>
          <a:xfrm>
            <a:off x="0" y="0"/>
            <a:ext cx="14684526" cy="6858000"/>
          </a:xfrm>
          <a:prstGeom prst="rect">
            <a:avLst/>
          </a:prstGeom>
        </p:spPr>
      </p:pic>
      <p:sp>
        <p:nvSpPr>
          <p:cNvPr id="8" name="TextBox 7">
            <a:extLst>
              <a:ext uri="{FF2B5EF4-FFF2-40B4-BE49-F238E27FC236}">
                <a16:creationId xmlns:a16="http://schemas.microsoft.com/office/drawing/2014/main" id="{F95D5D05-600D-790C-61F8-FE0A4F0642FC}"/>
              </a:ext>
            </a:extLst>
          </p:cNvPr>
          <p:cNvSpPr txBox="1"/>
          <p:nvPr/>
        </p:nvSpPr>
        <p:spPr>
          <a:xfrm>
            <a:off x="3591339" y="771047"/>
            <a:ext cx="8236227" cy="707886"/>
          </a:xfrm>
          <a:prstGeom prst="rect">
            <a:avLst/>
          </a:prstGeom>
          <a:noFill/>
        </p:spPr>
        <p:txBody>
          <a:bodyPr wrap="square" rtlCol="0">
            <a:spAutoFit/>
          </a:bodyPr>
          <a:lstStyle/>
          <a:p>
            <a:pPr algn="r" rtl="1"/>
            <a:r>
              <a:rPr lang="fa-IR" sz="4000" dirty="0">
                <a:solidFill>
                  <a:schemeClr val="bg1"/>
                </a:solidFill>
                <a:highlight>
                  <a:srgbClr val="FF00FF"/>
                </a:highlight>
                <a:latin typeface="Nian-ExtraBold" panose="01000500000000020002" pitchFamily="2" charset="-78"/>
                <a:cs typeface="Nian-ExtraBold" panose="01000500000000020002" pitchFamily="2" charset="-78"/>
              </a:rPr>
              <a:t>نگران نباشید عروسی شما را شلوغ و شاد می کنیم</a:t>
            </a:r>
          </a:p>
        </p:txBody>
      </p:sp>
      <p:sp>
        <p:nvSpPr>
          <p:cNvPr id="9" name="TextBox 8">
            <a:extLst>
              <a:ext uri="{FF2B5EF4-FFF2-40B4-BE49-F238E27FC236}">
                <a16:creationId xmlns:a16="http://schemas.microsoft.com/office/drawing/2014/main" id="{E6B99999-8CD3-66BF-BB8A-485ED19E9247}"/>
              </a:ext>
            </a:extLst>
          </p:cNvPr>
          <p:cNvSpPr txBox="1"/>
          <p:nvPr/>
        </p:nvSpPr>
        <p:spPr>
          <a:xfrm>
            <a:off x="3591339" y="2047918"/>
            <a:ext cx="8236227" cy="1323439"/>
          </a:xfrm>
          <a:prstGeom prst="rect">
            <a:avLst/>
          </a:prstGeom>
          <a:noFill/>
        </p:spPr>
        <p:txBody>
          <a:bodyPr wrap="square" rtlCol="0">
            <a:spAutoFit/>
          </a:bodyPr>
          <a:lstStyle/>
          <a:p>
            <a:pPr algn="r" rtl="1"/>
            <a:r>
              <a:rPr lang="en-US" sz="4000" b="1" dirty="0">
                <a:highlight>
                  <a:srgbClr val="FFFF00"/>
                </a:highlight>
                <a:latin typeface="Arial" panose="020B0604020202020204" pitchFamily="34" charset="0"/>
                <a:cs typeface="Arial" panose="020B0604020202020204" pitchFamily="34" charset="0"/>
              </a:rPr>
              <a:t>10/000</a:t>
            </a:r>
            <a:r>
              <a:rPr lang="fa-IR" sz="4000" dirty="0">
                <a:highlight>
                  <a:srgbClr val="FFFF00"/>
                </a:highlight>
                <a:latin typeface="Nian-ExtraBold" panose="01000500000000020002" pitchFamily="2" charset="-78"/>
                <a:cs typeface="Nian-ExtraBold" panose="01000500000000020002" pitchFamily="2" charset="-78"/>
              </a:rPr>
              <a:t>         ین  به اعضای هر نفر</a:t>
            </a:r>
          </a:p>
          <a:p>
            <a:pPr algn="r" rtl="1"/>
            <a:r>
              <a:rPr lang="en-US" sz="4000" b="1" dirty="0">
                <a:highlight>
                  <a:srgbClr val="FFFF00"/>
                </a:highlight>
                <a:latin typeface="Arial" panose="020B0604020202020204" pitchFamily="34" charset="0"/>
                <a:cs typeface="Arial" panose="020B0604020202020204" pitchFamily="34" charset="0"/>
              </a:rPr>
              <a:t>15/000</a:t>
            </a:r>
            <a:r>
              <a:rPr lang="fa-IR" sz="4000" dirty="0">
                <a:highlight>
                  <a:srgbClr val="FFFF00"/>
                </a:highlight>
                <a:latin typeface="Nian-ExtraBold" panose="01000500000000020002" pitchFamily="2" charset="-78"/>
                <a:cs typeface="Nian-ExtraBold" panose="01000500000000020002" pitchFamily="2" charset="-78"/>
              </a:rPr>
              <a:t>   ین  بجای والدین </a:t>
            </a:r>
          </a:p>
        </p:txBody>
      </p:sp>
      <p:sp>
        <p:nvSpPr>
          <p:cNvPr id="10" name="TextBox 9">
            <a:extLst>
              <a:ext uri="{FF2B5EF4-FFF2-40B4-BE49-F238E27FC236}">
                <a16:creationId xmlns:a16="http://schemas.microsoft.com/office/drawing/2014/main" id="{FC7E9947-9A10-B301-A44D-60681C99E061}"/>
              </a:ext>
            </a:extLst>
          </p:cNvPr>
          <p:cNvSpPr txBox="1"/>
          <p:nvPr/>
        </p:nvSpPr>
        <p:spPr>
          <a:xfrm>
            <a:off x="7624689" y="5155611"/>
            <a:ext cx="4202877" cy="1323439"/>
          </a:xfrm>
          <a:prstGeom prst="rect">
            <a:avLst/>
          </a:prstGeom>
          <a:noFill/>
        </p:spPr>
        <p:txBody>
          <a:bodyPr wrap="square" rtlCol="0">
            <a:spAutoFit/>
          </a:bodyPr>
          <a:lstStyle/>
          <a:p>
            <a:pPr algn="r" rtl="1"/>
            <a:r>
              <a:rPr lang="fa-IR" sz="4000" dirty="0">
                <a:highlight>
                  <a:srgbClr val="FFFF00"/>
                </a:highlight>
                <a:latin typeface="Nian-ExtraBold" panose="01000500000000020002" pitchFamily="2" charset="-78"/>
                <a:cs typeface="Nian-ExtraBold" panose="01000500000000020002" pitchFamily="2" charset="-78"/>
              </a:rPr>
              <a:t>10/000         ین   =     66 دلار </a:t>
            </a:r>
          </a:p>
          <a:p>
            <a:pPr algn="r" rtl="1"/>
            <a:r>
              <a:rPr lang="fa-IR" sz="4000" dirty="0">
                <a:highlight>
                  <a:srgbClr val="FFFF00"/>
                </a:highlight>
                <a:latin typeface="Nian-ExtraBold" panose="01000500000000020002" pitchFamily="2" charset="-78"/>
                <a:cs typeface="Nian-ExtraBold" panose="01000500000000020002" pitchFamily="2" charset="-78"/>
              </a:rPr>
              <a:t>15/000   ین  =    99 دلار</a:t>
            </a:r>
          </a:p>
        </p:txBody>
      </p:sp>
    </p:spTree>
    <p:extLst>
      <p:ext uri="{BB962C8B-B14F-4D97-AF65-F5344CB8AC3E}">
        <p14:creationId xmlns:p14="http://schemas.microsoft.com/office/powerpoint/2010/main" val="1469998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14220B-14BB-E45B-681D-B4021D16B07C}"/>
              </a:ext>
            </a:extLst>
          </p:cNvPr>
          <p:cNvPicPr>
            <a:picLocks noChangeAspect="1"/>
          </p:cNvPicPr>
          <p:nvPr/>
        </p:nvPicPr>
        <p:blipFill rotWithShape="1">
          <a:blip r:embed="rId2">
            <a:extLst>
              <a:ext uri="{28A0092B-C50C-407E-A947-70E740481C1C}">
                <a14:useLocalDpi xmlns:a14="http://schemas.microsoft.com/office/drawing/2010/main" val="0"/>
              </a:ext>
            </a:extLst>
          </a:blip>
          <a:srcRect t="10853" b="5414"/>
          <a:stretch/>
        </p:blipFill>
        <p:spPr>
          <a:xfrm>
            <a:off x="0" y="-168812"/>
            <a:ext cx="14926236" cy="7026812"/>
          </a:xfrm>
          <a:prstGeom prst="rect">
            <a:avLst/>
          </a:prstGeom>
        </p:spPr>
      </p:pic>
      <p:sp>
        <p:nvSpPr>
          <p:cNvPr id="6" name="TextBox 5">
            <a:extLst>
              <a:ext uri="{FF2B5EF4-FFF2-40B4-BE49-F238E27FC236}">
                <a16:creationId xmlns:a16="http://schemas.microsoft.com/office/drawing/2014/main" id="{BCC3FC5D-BE7C-9925-B964-5076CBE9F390}"/>
              </a:ext>
            </a:extLst>
          </p:cNvPr>
          <p:cNvSpPr txBox="1"/>
          <p:nvPr/>
        </p:nvSpPr>
        <p:spPr>
          <a:xfrm>
            <a:off x="3592461" y="3529732"/>
            <a:ext cx="8360388" cy="3170099"/>
          </a:xfrm>
          <a:prstGeom prst="rect">
            <a:avLst/>
          </a:prstGeom>
          <a:noFill/>
        </p:spPr>
        <p:txBody>
          <a:bodyPr wrap="square" rtlCol="0">
            <a:spAutoFit/>
          </a:bodyPr>
          <a:lstStyle/>
          <a:p>
            <a:pPr algn="r" rtl="1"/>
            <a:r>
              <a:rPr lang="fa-IR" sz="4000" dirty="0">
                <a:highlight>
                  <a:srgbClr val="FFFF00"/>
                </a:highlight>
                <a:latin typeface="Nian-ExtraBold" panose="01000500000000020002" pitchFamily="2" charset="-78"/>
                <a:cs typeface="Nian-ExtraBold" panose="01000500000000020002" pitchFamily="2" charset="-78"/>
              </a:rPr>
              <a:t>با سرویس پدربزرگ اجاره ای</a:t>
            </a:r>
            <a:endParaRPr lang="en-US" sz="4000" dirty="0">
              <a:highlight>
                <a:srgbClr val="FFFF00"/>
              </a:highlight>
              <a:latin typeface="Nian-ExtraBold" panose="01000500000000020002" pitchFamily="2" charset="-78"/>
              <a:cs typeface="Nian-ExtraBold" panose="01000500000000020002" pitchFamily="2" charset="-78"/>
            </a:endParaRPr>
          </a:p>
          <a:p>
            <a:pPr algn="r" rtl="1"/>
            <a:r>
              <a:rPr lang="fa-IR" sz="4000" dirty="0">
                <a:highlight>
                  <a:srgbClr val="FFFF00"/>
                </a:highlight>
                <a:latin typeface="Nian-ExtraBold" panose="01000500000000020002" pitchFamily="2" charset="-78"/>
                <a:cs typeface="Nian-ExtraBold" panose="01000500000000020002" pitchFamily="2" charset="-78"/>
              </a:rPr>
              <a:t>می توانید از تعامل با پدربزرگ در موقعیت های مختلف لذت ببرید. می توانید سن و احساسات  پدربزرگ را به صورت رایگان مشخص کنید.</a:t>
            </a:r>
          </a:p>
          <a:p>
            <a:pPr algn="r" rtl="1"/>
            <a:r>
              <a:rPr lang="fa-IR" sz="4000" dirty="0">
                <a:highlight>
                  <a:srgbClr val="FFFF00"/>
                </a:highlight>
                <a:latin typeface="Nian-ExtraBold" panose="01000500000000020002" pitchFamily="2" charset="-78"/>
                <a:cs typeface="Nian-ExtraBold" panose="01000500000000020002" pitchFamily="2" charset="-78"/>
              </a:rPr>
              <a:t> </a:t>
            </a:r>
          </a:p>
        </p:txBody>
      </p:sp>
      <p:sp>
        <p:nvSpPr>
          <p:cNvPr id="2" name="TextBox 1">
            <a:extLst>
              <a:ext uri="{FF2B5EF4-FFF2-40B4-BE49-F238E27FC236}">
                <a16:creationId xmlns:a16="http://schemas.microsoft.com/office/drawing/2014/main" id="{1F046D43-EBEF-BAEB-24E0-16277D73EDE2}"/>
              </a:ext>
            </a:extLst>
          </p:cNvPr>
          <p:cNvSpPr txBox="1"/>
          <p:nvPr/>
        </p:nvSpPr>
        <p:spPr>
          <a:xfrm>
            <a:off x="6949440" y="1141918"/>
            <a:ext cx="5003409" cy="2862322"/>
          </a:xfrm>
          <a:prstGeom prst="rect">
            <a:avLst/>
          </a:prstGeom>
          <a:noFill/>
        </p:spPr>
        <p:txBody>
          <a:bodyPr wrap="square" rtlCol="0">
            <a:spAutoFit/>
          </a:bodyPr>
          <a:lstStyle/>
          <a:p>
            <a:pPr algn="r" rtl="1"/>
            <a:r>
              <a:rPr lang="fa-IR" sz="6000" dirty="0">
                <a:highlight>
                  <a:srgbClr val="FFFF00"/>
                </a:highlight>
                <a:latin typeface="Nian-ExtraBold" panose="01000500000000020002" pitchFamily="2" charset="-78"/>
                <a:cs typeface="Nian-ExtraBold" panose="01000500000000020002" pitchFamily="2" charset="-78"/>
              </a:rPr>
              <a:t>پدربزرگ اجاره ای</a:t>
            </a:r>
          </a:p>
          <a:p>
            <a:pPr algn="r" rtl="1"/>
            <a:r>
              <a:rPr lang="fa-IR" sz="4000" dirty="0">
                <a:highlight>
                  <a:srgbClr val="FFFF00"/>
                </a:highlight>
                <a:latin typeface="Nian-ExtraBold" panose="01000500000000020002" pitchFamily="2" charset="-78"/>
                <a:cs typeface="Nian-ExtraBold" panose="01000500000000020002" pitchFamily="2" charset="-78"/>
              </a:rPr>
              <a:t>قیمت: هر نفر</a:t>
            </a:r>
            <a:endParaRPr lang="en-US" sz="4000" dirty="0">
              <a:highlight>
                <a:srgbClr val="FFFF00"/>
              </a:highlight>
              <a:latin typeface="Nian-ExtraBold" panose="01000500000000020002" pitchFamily="2" charset="-78"/>
              <a:cs typeface="Nian-ExtraBold" panose="01000500000000020002" pitchFamily="2" charset="-78"/>
            </a:endParaRPr>
          </a:p>
          <a:p>
            <a:pPr algn="r" rtl="1"/>
            <a:r>
              <a:rPr lang="fa-IR" sz="4000" dirty="0">
                <a:highlight>
                  <a:srgbClr val="FFFF00"/>
                </a:highlight>
                <a:latin typeface="Nian-ExtraBold" panose="01000500000000020002" pitchFamily="2" charset="-78"/>
                <a:cs typeface="Nian-ExtraBold" panose="01000500000000020002" pitchFamily="2" charset="-78"/>
              </a:rPr>
              <a:t> </a:t>
            </a:r>
            <a:r>
              <a:rPr lang="en-US" sz="4000" b="1" dirty="0">
                <a:highlight>
                  <a:srgbClr val="FFFF00"/>
                </a:highlight>
                <a:latin typeface="Arial" panose="020B0604020202020204" pitchFamily="34" charset="0"/>
                <a:cs typeface="Arial" panose="020B0604020202020204" pitchFamily="34" charset="0"/>
              </a:rPr>
              <a:t>10/000</a:t>
            </a:r>
            <a:r>
              <a:rPr lang="fa-IR" sz="4000" dirty="0">
                <a:highlight>
                  <a:srgbClr val="FFFF00"/>
                </a:highlight>
                <a:latin typeface="Nian-ExtraBold" panose="01000500000000020002" pitchFamily="2" charset="-78"/>
                <a:cs typeface="Nian-ExtraBold" panose="01000500000000020002" pitchFamily="2" charset="-78"/>
              </a:rPr>
              <a:t>ین</a:t>
            </a:r>
          </a:p>
          <a:p>
            <a:pPr algn="r" rtl="1"/>
            <a:r>
              <a:rPr lang="fa-IR" sz="4000" dirty="0">
                <a:highlight>
                  <a:srgbClr val="FFFF00"/>
                </a:highlight>
                <a:latin typeface="Nian-ExtraBold" panose="01000500000000020002" pitchFamily="2" charset="-78"/>
                <a:cs typeface="Nian-ExtraBold" panose="01000500000000020002" pitchFamily="2" charset="-78"/>
              </a:rPr>
              <a:t> </a:t>
            </a:r>
          </a:p>
        </p:txBody>
      </p:sp>
    </p:spTree>
    <p:extLst>
      <p:ext uri="{BB962C8B-B14F-4D97-AF65-F5344CB8AC3E}">
        <p14:creationId xmlns:p14="http://schemas.microsoft.com/office/powerpoint/2010/main" val="352852319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250"/>
                                        <p:tgtEl>
                                          <p:spTgt spid="2"/>
                                        </p:tgtEl>
                                      </p:cBhvr>
                                    </p:animEffect>
                                  </p:childTnLst>
                                </p:cTn>
                              </p:par>
                            </p:childTnLst>
                          </p:cTn>
                        </p:par>
                        <p:par>
                          <p:cTn id="8" fill="hold">
                            <p:stCondLst>
                              <p:cond delay="2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CD87EF-E75D-00D9-32BD-F732C411549B}"/>
              </a:ext>
            </a:extLst>
          </p:cNvPr>
          <p:cNvPicPr>
            <a:picLocks noChangeAspect="1"/>
          </p:cNvPicPr>
          <p:nvPr/>
        </p:nvPicPr>
        <p:blipFill rotWithShape="1">
          <a:blip r:embed="rId2">
            <a:extLst>
              <a:ext uri="{28A0092B-C50C-407E-A947-70E740481C1C}">
                <a14:useLocalDpi xmlns:a14="http://schemas.microsoft.com/office/drawing/2010/main" val="0"/>
              </a:ext>
            </a:extLst>
          </a:blip>
          <a:srcRect t="11468" b="6030"/>
          <a:stretch/>
        </p:blipFill>
        <p:spPr>
          <a:xfrm>
            <a:off x="-1" y="0"/>
            <a:ext cx="14785075" cy="6858000"/>
          </a:xfrm>
          <a:prstGeom prst="rect">
            <a:avLst/>
          </a:prstGeom>
        </p:spPr>
      </p:pic>
      <p:sp>
        <p:nvSpPr>
          <p:cNvPr id="6" name="TextBox 5">
            <a:extLst>
              <a:ext uri="{FF2B5EF4-FFF2-40B4-BE49-F238E27FC236}">
                <a16:creationId xmlns:a16="http://schemas.microsoft.com/office/drawing/2014/main" id="{A5D4192E-16AE-8C6F-19AC-9277D68EB3EF}"/>
              </a:ext>
            </a:extLst>
          </p:cNvPr>
          <p:cNvSpPr txBox="1"/>
          <p:nvPr/>
        </p:nvSpPr>
        <p:spPr>
          <a:xfrm>
            <a:off x="1406769" y="4303455"/>
            <a:ext cx="10597153" cy="2554545"/>
          </a:xfrm>
          <a:prstGeom prst="rect">
            <a:avLst/>
          </a:prstGeom>
          <a:noFill/>
        </p:spPr>
        <p:txBody>
          <a:bodyPr wrap="square" rtlCol="0">
            <a:spAutoFit/>
          </a:bodyPr>
          <a:lstStyle/>
          <a:p>
            <a:pPr algn="r" rtl="1"/>
            <a:r>
              <a:rPr lang="fa-IR" sz="4000" dirty="0">
                <a:highlight>
                  <a:srgbClr val="FFFF00"/>
                </a:highlight>
                <a:latin typeface="Nian-ExtraBold" panose="01000500000000020002" pitchFamily="2" charset="-78"/>
                <a:cs typeface="Nian-ExtraBold" panose="01000500000000020002" pitchFamily="2" charset="-78"/>
              </a:rPr>
              <a:t>سرزنشگر</a:t>
            </a:r>
          </a:p>
          <a:p>
            <a:pPr algn="r" rtl="1"/>
            <a:r>
              <a:rPr lang="fa-IR" sz="4000" dirty="0">
                <a:highlight>
                  <a:srgbClr val="FFFF00"/>
                </a:highlight>
                <a:latin typeface="Nian-ExtraBold" panose="01000500000000020002" pitchFamily="2" charset="-78"/>
                <a:cs typeface="Nian-ExtraBold" panose="01000500000000020002" pitchFamily="2" charset="-78"/>
              </a:rPr>
              <a:t>قیمت: هر نفر </a:t>
            </a:r>
            <a:r>
              <a:rPr lang="en-US" sz="3600" b="1" dirty="0">
                <a:highlight>
                  <a:srgbClr val="FFFF00"/>
                </a:highlight>
                <a:latin typeface="Arial" panose="020B0604020202020204" pitchFamily="34" charset="0"/>
                <a:cs typeface="Arial" panose="020B0604020202020204" pitchFamily="34" charset="0"/>
              </a:rPr>
              <a:t>10/000</a:t>
            </a:r>
            <a:r>
              <a:rPr lang="fa-IR" sz="4000" dirty="0">
                <a:highlight>
                  <a:srgbClr val="FFFF00"/>
                </a:highlight>
                <a:latin typeface="Nian-ExtraBold" panose="01000500000000020002" pitchFamily="2" charset="-78"/>
                <a:cs typeface="Nian-ExtraBold" panose="01000500000000020002" pitchFamily="2" charset="-78"/>
              </a:rPr>
              <a:t> ین</a:t>
            </a:r>
          </a:p>
          <a:p>
            <a:pPr algn="r" rtl="1"/>
            <a:r>
              <a:rPr lang="fa-IR" sz="4000" dirty="0">
                <a:highlight>
                  <a:srgbClr val="FFFF00"/>
                </a:highlight>
                <a:latin typeface="Nian-ExtraBold" panose="01000500000000020002" pitchFamily="2" charset="-78"/>
                <a:cs typeface="Nian-ExtraBold" panose="01000500000000020002" pitchFamily="2" charset="-78"/>
              </a:rPr>
              <a:t>وقتی در کاری شکست می خورم، می خواهم یکی مرا سرزنش کند زیرا می خواهم به خودم فکر کنم...</a:t>
            </a:r>
          </a:p>
        </p:txBody>
      </p:sp>
      <p:pic>
        <p:nvPicPr>
          <p:cNvPr id="2" name="Picture 1">
            <a:extLst>
              <a:ext uri="{FF2B5EF4-FFF2-40B4-BE49-F238E27FC236}">
                <a16:creationId xmlns:a16="http://schemas.microsoft.com/office/drawing/2014/main" id="{609BC393-0478-3E8A-EB41-3DD15718684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35797" y="5350657"/>
            <a:ext cx="770972" cy="796926"/>
          </a:xfrm>
          <a:prstGeom prst="rect">
            <a:avLst/>
          </a:prstGeom>
        </p:spPr>
      </p:pic>
    </p:spTree>
    <p:extLst>
      <p:ext uri="{BB962C8B-B14F-4D97-AF65-F5344CB8AC3E}">
        <p14:creationId xmlns:p14="http://schemas.microsoft.com/office/powerpoint/2010/main" val="13015223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AEB65-0925-AA77-92B0-5D5C8B4E741B}"/>
            </a:ext>
          </a:extLst>
        </p:cNvPr>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08655B47-D620-E217-C581-D13A7030DF71}"/>
              </a:ext>
            </a:extLst>
          </p:cNvPr>
          <p:cNvPicPr>
            <a:picLocks noGrp="1" noChangeAspect="1"/>
          </p:cNvPicPr>
          <p:nvPr>
            <p:ph type="pic" sz="quarter" idx="10"/>
          </p:nvPr>
        </p:nvPicPr>
        <p:blipFill>
          <a:blip r:embed="rId3"/>
          <a:srcRect/>
          <a:stretch>
            <a:fillRect/>
          </a:stretch>
        </p:blipFill>
        <p:spPr/>
      </p:pic>
      <p:pic>
        <p:nvPicPr>
          <p:cNvPr id="8" name="Picture 7">
            <a:extLst>
              <a:ext uri="{FF2B5EF4-FFF2-40B4-BE49-F238E27FC236}">
                <a16:creationId xmlns:a16="http://schemas.microsoft.com/office/drawing/2014/main" id="{806F99EA-DAC5-A259-4A5B-1B050BCB84AD}"/>
              </a:ext>
            </a:extLst>
          </p:cNvPr>
          <p:cNvPicPr>
            <a:picLocks noChangeAspect="1"/>
          </p:cNvPicPr>
          <p:nvPr/>
        </p:nvPicPr>
        <p:blipFill>
          <a:blip r:embed="rId4"/>
          <a:stretch>
            <a:fillRect/>
          </a:stretch>
        </p:blipFill>
        <p:spPr>
          <a:xfrm>
            <a:off x="-1" y="0"/>
            <a:ext cx="12429068" cy="6991350"/>
          </a:xfrm>
          <a:prstGeom prst="rect">
            <a:avLst/>
          </a:prstGeom>
        </p:spPr>
      </p:pic>
      <p:sp>
        <p:nvSpPr>
          <p:cNvPr id="2" name="TextBox 1">
            <a:extLst>
              <a:ext uri="{FF2B5EF4-FFF2-40B4-BE49-F238E27FC236}">
                <a16:creationId xmlns:a16="http://schemas.microsoft.com/office/drawing/2014/main" id="{C6C2E400-B6F4-E1C6-058E-062B448DBD02}"/>
              </a:ext>
            </a:extLst>
          </p:cNvPr>
          <p:cNvSpPr txBox="1"/>
          <p:nvPr/>
        </p:nvSpPr>
        <p:spPr>
          <a:xfrm>
            <a:off x="1732547" y="3371931"/>
            <a:ext cx="8726905" cy="923330"/>
          </a:xfrm>
          <a:prstGeom prst="rect">
            <a:avLst/>
          </a:prstGeom>
          <a:noFill/>
        </p:spPr>
        <p:txBody>
          <a:bodyPr wrap="square" rtlCol="0">
            <a:spAutoFit/>
          </a:bodyPr>
          <a:lstStyle/>
          <a:p>
            <a:pPr lvl="0" algn="ctr"/>
            <a:r>
              <a:rPr lang="en-US" sz="5400" b="1" dirty="0">
                <a:solidFill>
                  <a:schemeClr val="bg1"/>
                </a:solidFill>
                <a:latin typeface="Arial" panose="020B0604020202020204" pitchFamily="34" charset="0"/>
                <a:cs typeface="Arial" panose="020B0604020202020204" pitchFamily="34" charset="0"/>
              </a:rPr>
              <a:t>The</a:t>
            </a:r>
            <a:r>
              <a:rPr lang="fa-IR" sz="5400" b="1" dirty="0">
                <a:solidFill>
                  <a:schemeClr val="bg1"/>
                </a:solidFill>
                <a:latin typeface="Arial" panose="020B0604020202020204" pitchFamily="34" charset="0"/>
                <a:cs typeface="Arial" panose="020B0604020202020204" pitchFamily="34" charset="0"/>
              </a:rPr>
              <a:t> </a:t>
            </a:r>
            <a:r>
              <a:rPr lang="en-US" sz="5400" b="1" dirty="0">
                <a:solidFill>
                  <a:schemeClr val="bg1"/>
                </a:solidFill>
                <a:latin typeface="Arial" panose="020B0604020202020204" pitchFamily="34" charset="0"/>
                <a:cs typeface="Arial" panose="020B0604020202020204" pitchFamily="34" charset="0"/>
              </a:rPr>
              <a:t>law</a:t>
            </a:r>
            <a:r>
              <a:rPr lang="fa-IR" sz="5400" b="1" dirty="0">
                <a:solidFill>
                  <a:schemeClr val="bg1"/>
                </a:solidFill>
                <a:latin typeface="Arial" panose="020B0604020202020204" pitchFamily="34" charset="0"/>
                <a:cs typeface="Arial" panose="020B0604020202020204" pitchFamily="34" charset="0"/>
              </a:rPr>
              <a:t> </a:t>
            </a:r>
            <a:r>
              <a:rPr lang="en-US" sz="5400" b="1" dirty="0">
                <a:solidFill>
                  <a:schemeClr val="bg1"/>
                </a:solidFill>
                <a:latin typeface="Arial" panose="020B0604020202020204" pitchFamily="34" charset="0"/>
                <a:cs typeface="Arial" panose="020B0604020202020204" pitchFamily="34" charset="0"/>
              </a:rPr>
              <a:t>of</a:t>
            </a:r>
            <a:r>
              <a:rPr lang="fa-IR" sz="5400" b="1" dirty="0">
                <a:solidFill>
                  <a:schemeClr val="bg1"/>
                </a:solidFill>
                <a:latin typeface="Arial" panose="020B0604020202020204" pitchFamily="34" charset="0"/>
                <a:cs typeface="Arial" panose="020B0604020202020204" pitchFamily="34" charset="0"/>
              </a:rPr>
              <a:t> </a:t>
            </a:r>
            <a:r>
              <a:rPr lang="en-US" sz="5400" b="1" dirty="0">
                <a:solidFill>
                  <a:schemeClr val="bg1"/>
                </a:solidFill>
                <a:latin typeface="Arial" panose="020B0604020202020204" pitchFamily="34" charset="0"/>
                <a:cs typeface="Arial" panose="020B0604020202020204" pitchFamily="34" charset="0"/>
              </a:rPr>
              <a:t>population</a:t>
            </a:r>
            <a:endParaRPr kumimoji="0" lang="fa-IR" sz="5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B919212-CFD6-735A-5668-A312961BB5EA}"/>
              </a:ext>
            </a:extLst>
          </p:cNvPr>
          <p:cNvSpPr txBox="1"/>
          <p:nvPr/>
        </p:nvSpPr>
        <p:spPr>
          <a:xfrm>
            <a:off x="419100" y="1781440"/>
            <a:ext cx="9335558" cy="1862048"/>
          </a:xfrm>
          <a:prstGeom prst="rect">
            <a:avLst/>
          </a:prstGeom>
          <a:noFill/>
        </p:spPr>
        <p:txBody>
          <a:bodyPr wrap="square" rtlCol="0">
            <a:spAutoFit/>
          </a:bodyPr>
          <a:lstStyle/>
          <a:p>
            <a:pPr algn="r"/>
            <a:r>
              <a:rPr lang="fa-IR" sz="11500" dirty="0">
                <a:solidFill>
                  <a:schemeClr val="bg1"/>
                </a:solidFill>
                <a:latin typeface="Nian-ExtraBold" panose="01000500000000020002" pitchFamily="2" charset="-78"/>
                <a:cs typeface="Nian-ExtraBold" panose="01000500000000020002" pitchFamily="2" charset="-78"/>
              </a:rPr>
              <a:t>قانون جمعیت</a:t>
            </a:r>
          </a:p>
        </p:txBody>
      </p:sp>
      <p:pic>
        <p:nvPicPr>
          <p:cNvPr id="9" name="Picture 8">
            <a:extLst>
              <a:ext uri="{FF2B5EF4-FFF2-40B4-BE49-F238E27FC236}">
                <a16:creationId xmlns:a16="http://schemas.microsoft.com/office/drawing/2014/main" id="{154366F4-8DB7-4111-F4C5-D15A2E60A45B}"/>
              </a:ext>
            </a:extLst>
          </p:cNvPr>
          <p:cNvPicPr>
            <a:picLocks noChangeAspect="1"/>
          </p:cNvPicPr>
          <p:nvPr/>
        </p:nvPicPr>
        <p:blipFill>
          <a:blip r:embed="rId5"/>
          <a:stretch>
            <a:fillRect/>
          </a:stretch>
        </p:blipFill>
        <p:spPr>
          <a:xfrm>
            <a:off x="7346529" y="-116372"/>
            <a:ext cx="4816257" cy="1920406"/>
          </a:xfrm>
          <a:prstGeom prst="rect">
            <a:avLst/>
          </a:prstGeom>
        </p:spPr>
      </p:pic>
      <p:pic>
        <p:nvPicPr>
          <p:cNvPr id="10" name="Picture 9">
            <a:extLst>
              <a:ext uri="{FF2B5EF4-FFF2-40B4-BE49-F238E27FC236}">
                <a16:creationId xmlns:a16="http://schemas.microsoft.com/office/drawing/2014/main" id="{9C631EF8-32A3-E580-2694-60C08C6F4393}"/>
              </a:ext>
            </a:extLst>
          </p:cNvPr>
          <p:cNvPicPr>
            <a:picLocks noChangeAspect="1"/>
          </p:cNvPicPr>
          <p:nvPr/>
        </p:nvPicPr>
        <p:blipFill>
          <a:blip r:embed="rId6"/>
          <a:stretch>
            <a:fillRect/>
          </a:stretch>
        </p:blipFill>
        <p:spPr>
          <a:xfrm>
            <a:off x="-126059" y="3158686"/>
            <a:ext cx="5413717" cy="2292295"/>
          </a:xfrm>
          <a:prstGeom prst="rect">
            <a:avLst/>
          </a:prstGeom>
        </p:spPr>
      </p:pic>
      <p:pic>
        <p:nvPicPr>
          <p:cNvPr id="11" name="Picture 10">
            <a:extLst>
              <a:ext uri="{FF2B5EF4-FFF2-40B4-BE49-F238E27FC236}">
                <a16:creationId xmlns:a16="http://schemas.microsoft.com/office/drawing/2014/main" id="{7842D859-ED94-1383-D07D-3F87ED7ACEC0}"/>
              </a:ext>
            </a:extLst>
          </p:cNvPr>
          <p:cNvPicPr>
            <a:picLocks noChangeAspect="1"/>
          </p:cNvPicPr>
          <p:nvPr/>
        </p:nvPicPr>
        <p:blipFill>
          <a:blip r:embed="rId7"/>
          <a:stretch>
            <a:fillRect/>
          </a:stretch>
        </p:blipFill>
        <p:spPr>
          <a:xfrm>
            <a:off x="0" y="4760794"/>
            <a:ext cx="7437765" cy="2097206"/>
          </a:xfrm>
          <a:prstGeom prst="rect">
            <a:avLst/>
          </a:prstGeom>
        </p:spPr>
      </p:pic>
      <p:pic>
        <p:nvPicPr>
          <p:cNvPr id="5" name="Picture 4">
            <a:extLst>
              <a:ext uri="{FF2B5EF4-FFF2-40B4-BE49-F238E27FC236}">
                <a16:creationId xmlns:a16="http://schemas.microsoft.com/office/drawing/2014/main" id="{63D53E38-E6AC-AFAC-36AA-E45B50845624}"/>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9087802" y="4106258"/>
            <a:ext cx="734102" cy="758815"/>
          </a:xfrm>
          <a:prstGeom prst="rect">
            <a:avLst/>
          </a:prstGeom>
        </p:spPr>
      </p:pic>
      <p:sp>
        <p:nvSpPr>
          <p:cNvPr id="6" name="TextBox 5">
            <a:extLst>
              <a:ext uri="{FF2B5EF4-FFF2-40B4-BE49-F238E27FC236}">
                <a16:creationId xmlns:a16="http://schemas.microsoft.com/office/drawing/2014/main" id="{A4305796-A9A7-730C-C30E-39E9FF16127E}"/>
              </a:ext>
            </a:extLst>
          </p:cNvPr>
          <p:cNvSpPr txBox="1"/>
          <p:nvPr/>
        </p:nvSpPr>
        <p:spPr>
          <a:xfrm>
            <a:off x="5627076" y="4306273"/>
            <a:ext cx="3557279" cy="461665"/>
          </a:xfrm>
          <a:prstGeom prst="rect">
            <a:avLst/>
          </a:prstGeom>
          <a:noFill/>
        </p:spPr>
        <p:txBody>
          <a:bodyPr wrap="square" rtlCol="0">
            <a:spAutoFit/>
          </a:bodyPr>
          <a:lstStyle/>
          <a:p>
            <a:pPr algn="r"/>
            <a:r>
              <a:rPr lang="fa-IR" sz="2400" dirty="0">
                <a:solidFill>
                  <a:schemeClr val="bg1"/>
                </a:solidFill>
                <a:latin typeface="Nian-ExtraBold" panose="01000500000000020002" pitchFamily="2" charset="-78"/>
                <a:cs typeface="Nian-ExtraBold" panose="01000500000000020002" pitchFamily="2" charset="-78"/>
              </a:rPr>
              <a:t>ستاد جمعیت وزارت بهداشت</a:t>
            </a:r>
          </a:p>
        </p:txBody>
      </p:sp>
    </p:spTree>
    <p:extLst>
      <p:ext uri="{BB962C8B-B14F-4D97-AF65-F5344CB8AC3E}">
        <p14:creationId xmlns:p14="http://schemas.microsoft.com/office/powerpoint/2010/main" val="4238500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right)">
                                      <p:cBhvr>
                                        <p:cTn id="20" dur="500"/>
                                        <p:tgtEl>
                                          <p:spTgt spid="9"/>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par>
                          <p:cTn id="25" fill="hold">
                            <p:stCondLst>
                              <p:cond delay="1500"/>
                            </p:stCondLst>
                            <p:childTnLst>
                              <p:par>
                                <p:cTn id="26" presetID="22" presetClass="entr" presetSubtype="2"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right)">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094D24-848A-4611-C415-1A6282F4170D}"/>
              </a:ext>
            </a:extLst>
          </p:cNvPr>
          <p:cNvPicPr>
            <a:picLocks noChangeAspect="1"/>
          </p:cNvPicPr>
          <p:nvPr/>
        </p:nvPicPr>
        <p:blipFill rotWithShape="1">
          <a:blip r:embed="rId2">
            <a:extLst>
              <a:ext uri="{28A0092B-C50C-407E-A947-70E740481C1C}">
                <a14:useLocalDpi xmlns:a14="http://schemas.microsoft.com/office/drawing/2010/main" val="0"/>
              </a:ext>
            </a:extLst>
          </a:blip>
          <a:srcRect t="9982" b="4978"/>
          <a:stretch/>
        </p:blipFill>
        <p:spPr>
          <a:xfrm>
            <a:off x="-903818" y="0"/>
            <a:ext cx="13984942" cy="6686550"/>
          </a:xfrm>
          <a:prstGeom prst="rect">
            <a:avLst/>
          </a:prstGeom>
        </p:spPr>
      </p:pic>
      <p:sp>
        <p:nvSpPr>
          <p:cNvPr id="2" name="TextBox 1">
            <a:extLst>
              <a:ext uri="{FF2B5EF4-FFF2-40B4-BE49-F238E27FC236}">
                <a16:creationId xmlns:a16="http://schemas.microsoft.com/office/drawing/2014/main" id="{1295F084-8893-F15A-9CE6-9B79987C6468}"/>
              </a:ext>
            </a:extLst>
          </p:cNvPr>
          <p:cNvSpPr txBox="1"/>
          <p:nvPr/>
        </p:nvSpPr>
        <p:spPr>
          <a:xfrm>
            <a:off x="3277773" y="404770"/>
            <a:ext cx="4649356" cy="707886"/>
          </a:xfrm>
          <a:prstGeom prst="rect">
            <a:avLst/>
          </a:prstGeom>
          <a:noFill/>
        </p:spPr>
        <p:txBody>
          <a:bodyPr wrap="square" rtlCol="0">
            <a:spAutoFit/>
          </a:bodyPr>
          <a:lstStyle/>
          <a:p>
            <a:pPr algn="r" rtl="1"/>
            <a:r>
              <a:rPr lang="fa-IR" sz="40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سایت "آژانس خانواده" </a:t>
            </a:r>
            <a:r>
              <a:rPr lang="fa-IR" sz="4000" dirty="0">
                <a:solidFill>
                  <a:srgbClr val="FFFF00"/>
                </a:solidFill>
                <a:highlight>
                  <a:srgbClr val="FFFF00"/>
                </a:highlight>
                <a:latin typeface="Nian-ExtraBold" panose="01000500000000020002" pitchFamily="2" charset="-78"/>
                <a:cs typeface="Nian-ExtraBold" panose="01000500000000020002" pitchFamily="2" charset="-78"/>
              </a:rPr>
              <a:t>. </a:t>
            </a:r>
            <a:endParaRPr lang="fa-IR" sz="40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endParaRPr>
          </a:p>
        </p:txBody>
      </p:sp>
    </p:spTree>
    <p:extLst>
      <p:ext uri="{BB962C8B-B14F-4D97-AF65-F5344CB8AC3E}">
        <p14:creationId xmlns:p14="http://schemas.microsoft.com/office/powerpoint/2010/main" val="733612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2FFF1B-2411-CA8A-E290-F9B76CCFA0D2}"/>
              </a:ext>
            </a:extLst>
          </p:cNvPr>
          <p:cNvPicPr>
            <a:picLocks noChangeAspect="1"/>
          </p:cNvPicPr>
          <p:nvPr/>
        </p:nvPicPr>
        <p:blipFill rotWithShape="1">
          <a:blip r:embed="rId2">
            <a:extLst>
              <a:ext uri="{28A0092B-C50C-407E-A947-70E740481C1C}">
                <a14:useLocalDpi xmlns:a14="http://schemas.microsoft.com/office/drawing/2010/main" val="0"/>
              </a:ext>
            </a:extLst>
          </a:blip>
          <a:srcRect t="6369"/>
          <a:stretch/>
        </p:blipFill>
        <p:spPr>
          <a:xfrm>
            <a:off x="-40944" y="2088107"/>
            <a:ext cx="12226457" cy="4769893"/>
          </a:xfrm>
          <a:prstGeom prst="rect">
            <a:avLst/>
          </a:prstGeom>
        </p:spPr>
      </p:pic>
      <p:pic>
        <p:nvPicPr>
          <p:cNvPr id="8" name="Picture 7">
            <a:extLst>
              <a:ext uri="{FF2B5EF4-FFF2-40B4-BE49-F238E27FC236}">
                <a16:creationId xmlns:a16="http://schemas.microsoft.com/office/drawing/2014/main" id="{CAF907BF-55DF-88E3-0DEE-3C669AC1F952}"/>
              </a:ext>
            </a:extLst>
          </p:cNvPr>
          <p:cNvPicPr>
            <a:picLocks noChangeAspect="1"/>
          </p:cNvPicPr>
          <p:nvPr/>
        </p:nvPicPr>
        <p:blipFill rotWithShape="1">
          <a:blip r:embed="rId2">
            <a:extLst>
              <a:ext uri="{28A0092B-C50C-407E-A947-70E740481C1C}">
                <a14:useLocalDpi xmlns:a14="http://schemas.microsoft.com/office/drawing/2010/main" val="0"/>
              </a:ext>
            </a:extLst>
          </a:blip>
          <a:srcRect l="31611" t="95743" r="64715" b="-2515"/>
          <a:stretch/>
        </p:blipFill>
        <p:spPr>
          <a:xfrm>
            <a:off x="3882189" y="6513096"/>
            <a:ext cx="449178" cy="344904"/>
          </a:xfrm>
          <a:prstGeom prst="rect">
            <a:avLst/>
          </a:prstGeom>
        </p:spPr>
      </p:pic>
      <p:sp>
        <p:nvSpPr>
          <p:cNvPr id="9" name="TextBox 8">
            <a:extLst>
              <a:ext uri="{FF2B5EF4-FFF2-40B4-BE49-F238E27FC236}">
                <a16:creationId xmlns:a16="http://schemas.microsoft.com/office/drawing/2014/main" id="{20621AE8-5D20-A150-CFD1-53CDD8ECB372}"/>
              </a:ext>
            </a:extLst>
          </p:cNvPr>
          <p:cNvSpPr txBox="1"/>
          <p:nvPr/>
        </p:nvSpPr>
        <p:spPr>
          <a:xfrm>
            <a:off x="596073" y="838994"/>
            <a:ext cx="7021409" cy="1323439"/>
          </a:xfrm>
          <a:prstGeom prst="rect">
            <a:avLst/>
          </a:prstGeom>
          <a:noFill/>
        </p:spPr>
        <p:txBody>
          <a:bodyPr wrap="square" rtlCol="0">
            <a:spAutoFit/>
          </a:bodyPr>
          <a:lstStyle/>
          <a:p>
            <a:pPr algn="r" rtl="1"/>
            <a:r>
              <a:rPr lang="fa-IR" sz="4000" dirty="0">
                <a:solidFill>
                  <a:schemeClr val="bg1">
                    <a:lumMod val="50000"/>
                  </a:schemeClr>
                </a:solidFill>
                <a:latin typeface="Nian-ExtraBold" panose="01000500000000020002" pitchFamily="2" charset="-78"/>
                <a:cs typeface="Nian-ExtraBold" panose="01000500000000020002" pitchFamily="2" charset="-78"/>
              </a:rPr>
              <a:t>در زندگی خیلی وقت‌ها پیش می‌آید </a:t>
            </a:r>
            <a:endParaRPr lang="en-US" sz="4000" dirty="0">
              <a:solidFill>
                <a:schemeClr val="bg1">
                  <a:lumMod val="50000"/>
                </a:schemeClr>
              </a:solidFill>
              <a:latin typeface="Nian-ExtraBold" panose="01000500000000020002" pitchFamily="2" charset="-78"/>
              <a:cs typeface="Nian-ExtraBold" panose="01000500000000020002" pitchFamily="2" charset="-78"/>
            </a:endParaRPr>
          </a:p>
          <a:p>
            <a:pPr algn="r" rtl="1"/>
            <a:r>
              <a:rPr lang="fa-IR" sz="4000" dirty="0">
                <a:solidFill>
                  <a:schemeClr val="bg1">
                    <a:lumMod val="50000"/>
                  </a:schemeClr>
                </a:solidFill>
                <a:latin typeface="Nian-ExtraBold" panose="01000500000000020002" pitchFamily="2" charset="-78"/>
                <a:cs typeface="Nian-ExtraBold" panose="01000500000000020002" pitchFamily="2" charset="-78"/>
              </a:rPr>
              <a:t>که واقعاً به پدر نیاز داریم.</a:t>
            </a:r>
          </a:p>
        </p:txBody>
      </p:sp>
      <p:sp>
        <p:nvSpPr>
          <p:cNvPr id="10" name="TextBox 9">
            <a:extLst>
              <a:ext uri="{FF2B5EF4-FFF2-40B4-BE49-F238E27FC236}">
                <a16:creationId xmlns:a16="http://schemas.microsoft.com/office/drawing/2014/main" id="{844E832E-A33A-6EFE-8FEF-F37B64C4DF97}"/>
              </a:ext>
            </a:extLst>
          </p:cNvPr>
          <p:cNvSpPr txBox="1"/>
          <p:nvPr/>
        </p:nvSpPr>
        <p:spPr>
          <a:xfrm>
            <a:off x="5523425" y="304573"/>
            <a:ext cx="6208644" cy="1323439"/>
          </a:xfrm>
          <a:prstGeom prst="rect">
            <a:avLst/>
          </a:prstGeom>
          <a:noFill/>
        </p:spPr>
        <p:txBody>
          <a:bodyPr wrap="square" rtlCol="0">
            <a:spAutoFit/>
          </a:bodyPr>
          <a:lstStyle/>
          <a:p>
            <a:pPr algn="r" rtl="1"/>
            <a:r>
              <a:rPr lang="ja-JP" altLang="en-US" sz="4000" dirty="0">
                <a:solidFill>
                  <a:schemeClr val="bg1">
                    <a:lumMod val="50000"/>
                  </a:schemeClr>
                </a:solidFill>
                <a:latin typeface="Nian-ExtraBold" panose="01000500000000020002" pitchFamily="2" charset="-78"/>
                <a:cs typeface="Nian-ExtraBold" panose="01000500000000020002" pitchFamily="2" charset="-78"/>
              </a:rPr>
              <a:t>家族代行とは</a:t>
            </a:r>
            <a:endParaRPr lang="fa-IR" sz="4000" dirty="0">
              <a:solidFill>
                <a:schemeClr val="bg1">
                  <a:lumMod val="50000"/>
                </a:schemeClr>
              </a:solidFill>
              <a:latin typeface="Nian-ExtraBold" panose="01000500000000020002" pitchFamily="2" charset="-78"/>
              <a:cs typeface="Nian-ExtraBold" panose="01000500000000020002" pitchFamily="2" charset="-78"/>
            </a:endParaRPr>
          </a:p>
          <a:p>
            <a:pPr algn="r" rtl="1"/>
            <a:r>
              <a:rPr lang="fa-IR" sz="4000" dirty="0">
                <a:solidFill>
                  <a:schemeClr val="bg1">
                    <a:lumMod val="50000"/>
                  </a:schemeClr>
                </a:solidFill>
                <a:latin typeface="Nian-ExtraBold" panose="01000500000000020002" pitchFamily="2" charset="-78"/>
                <a:cs typeface="Nian-ExtraBold" panose="01000500000000020002" pitchFamily="2" charset="-78"/>
              </a:rPr>
              <a:t>آژانس خانواده چیست؟</a:t>
            </a:r>
            <a:endParaRPr lang="fa-IR" sz="4000" dirty="0">
              <a:solidFill>
                <a:schemeClr val="bg1">
                  <a:lumMod val="50000"/>
                </a:schemeClr>
              </a:solidFill>
              <a:highlight>
                <a:srgbClr val="FFFF00"/>
              </a:highlight>
              <a:latin typeface="Nian-ExtraBold" panose="01000500000000020002" pitchFamily="2" charset="-78"/>
              <a:cs typeface="Nian-ExtraBold" panose="01000500000000020002" pitchFamily="2" charset="-78"/>
            </a:endParaRPr>
          </a:p>
        </p:txBody>
      </p:sp>
      <p:sp>
        <p:nvSpPr>
          <p:cNvPr id="12" name="TextBox 11">
            <a:extLst>
              <a:ext uri="{FF2B5EF4-FFF2-40B4-BE49-F238E27FC236}">
                <a16:creationId xmlns:a16="http://schemas.microsoft.com/office/drawing/2014/main" id="{FEF120B1-C40B-E578-E645-2F619119896C}"/>
              </a:ext>
            </a:extLst>
          </p:cNvPr>
          <p:cNvSpPr txBox="1"/>
          <p:nvPr/>
        </p:nvSpPr>
        <p:spPr>
          <a:xfrm>
            <a:off x="1505243" y="5978675"/>
            <a:ext cx="9734457" cy="830997"/>
          </a:xfrm>
          <a:prstGeom prst="rect">
            <a:avLst/>
          </a:prstGeom>
          <a:noFill/>
        </p:spPr>
        <p:txBody>
          <a:bodyPr wrap="square" rtlCol="0">
            <a:spAutoFit/>
          </a:bodyPr>
          <a:lstStyle/>
          <a:p>
            <a:pPr algn="r" rtl="1"/>
            <a:r>
              <a:rPr lang="en-US" altLang="ja-JP" sz="3600" b="1" dirty="0">
                <a:highlight>
                  <a:srgbClr val="FFFF00"/>
                </a:highlight>
                <a:latin typeface="Arial" panose="020B0604020202020204" pitchFamily="34" charset="0"/>
                <a:cs typeface="Arial" panose="020B0604020202020204" pitchFamily="34" charset="0"/>
              </a:rPr>
              <a:t>20/000</a:t>
            </a:r>
            <a:r>
              <a:rPr lang="fa-IR" altLang="ja-JP" sz="4800" dirty="0">
                <a:highlight>
                  <a:srgbClr val="FFFF00"/>
                </a:highlight>
                <a:latin typeface="Nian-ExtraBold" panose="01000500000000020002" pitchFamily="2" charset="-78"/>
                <a:cs typeface="Nian-ExtraBold" panose="01000500000000020002" pitchFamily="2" charset="-78"/>
              </a:rPr>
              <a:t>ین4 ساعت برای هر عضو خانواده</a:t>
            </a:r>
            <a:r>
              <a:rPr lang="en-US" altLang="ja-JP" sz="4800" dirty="0">
                <a:highlight>
                  <a:srgbClr val="FFFF00"/>
                </a:highlight>
                <a:latin typeface="Nian-ExtraBold" panose="01000500000000020002" pitchFamily="2" charset="-78"/>
                <a:cs typeface="Nian-ExtraBold" panose="01000500000000020002" pitchFamily="2" charset="-78"/>
              </a:rPr>
              <a:t> </a:t>
            </a:r>
            <a:endParaRPr lang="fa-IR" sz="4800" dirty="0">
              <a:highlight>
                <a:srgbClr val="FFFF00"/>
              </a:highlight>
              <a:latin typeface="Nian-ExtraBold" panose="01000500000000020002" pitchFamily="2" charset="-78"/>
              <a:cs typeface="Nian-ExtraBold" panose="01000500000000020002" pitchFamily="2" charset="-78"/>
            </a:endParaRPr>
          </a:p>
        </p:txBody>
      </p:sp>
    </p:spTree>
    <p:extLst>
      <p:ext uri="{BB962C8B-B14F-4D97-AF65-F5344CB8AC3E}">
        <p14:creationId xmlns:p14="http://schemas.microsoft.com/office/powerpoint/2010/main" val="138167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C3FEC1-E11B-AE59-6992-F576870BB903}"/>
              </a:ext>
            </a:extLst>
          </p:cNvPr>
          <p:cNvPicPr>
            <a:picLocks noChangeAspect="1"/>
          </p:cNvPicPr>
          <p:nvPr/>
        </p:nvPicPr>
        <p:blipFill rotWithShape="1">
          <a:blip r:embed="rId2">
            <a:extLst>
              <a:ext uri="{28A0092B-C50C-407E-A947-70E740481C1C}">
                <a14:useLocalDpi xmlns:a14="http://schemas.microsoft.com/office/drawing/2010/main" val="0"/>
              </a:ext>
            </a:extLst>
          </a:blip>
          <a:srcRect t="11812" r="43140" b="27550"/>
          <a:stretch/>
        </p:blipFill>
        <p:spPr>
          <a:xfrm>
            <a:off x="-1008647" y="999175"/>
            <a:ext cx="8209547" cy="4922127"/>
          </a:xfrm>
          <a:prstGeom prst="rect">
            <a:avLst/>
          </a:prstGeom>
        </p:spPr>
      </p:pic>
      <p:sp>
        <p:nvSpPr>
          <p:cNvPr id="15" name="TextBox 14">
            <a:extLst>
              <a:ext uri="{FF2B5EF4-FFF2-40B4-BE49-F238E27FC236}">
                <a16:creationId xmlns:a16="http://schemas.microsoft.com/office/drawing/2014/main" id="{E475B8AE-8D02-F627-C0D8-19B8C5127299}"/>
              </a:ext>
            </a:extLst>
          </p:cNvPr>
          <p:cNvSpPr txBox="1"/>
          <p:nvPr/>
        </p:nvSpPr>
        <p:spPr>
          <a:xfrm>
            <a:off x="5449217" y="568220"/>
            <a:ext cx="6208644" cy="2062103"/>
          </a:xfrm>
          <a:prstGeom prst="rect">
            <a:avLst/>
          </a:prstGeom>
          <a:noFill/>
        </p:spPr>
        <p:txBody>
          <a:bodyPr wrap="square" rtlCol="0">
            <a:spAutoFit/>
          </a:bodyPr>
          <a:lstStyle/>
          <a:p>
            <a:pPr algn="r" rtl="1"/>
            <a:r>
              <a:rPr lang="fa-IR" sz="3200" dirty="0">
                <a:highlight>
                  <a:srgbClr val="00DBA1"/>
                </a:highlight>
                <a:latin typeface="Nian-ExtraBold" panose="01000500000000020002" pitchFamily="2" charset="-78"/>
                <a:cs typeface="Nian-ExtraBold" panose="01000500000000020002" pitchFamily="2" charset="-78"/>
              </a:rPr>
              <a:t>پدر اجاره‌ای، شوهر اجاره‌ای </a:t>
            </a:r>
          </a:p>
          <a:p>
            <a:pPr algn="r" rtl="1"/>
            <a:r>
              <a:rPr lang="fa-IR" sz="3200" dirty="0">
                <a:highlight>
                  <a:srgbClr val="F8F8F8"/>
                </a:highlight>
                <a:latin typeface="Nian-ExtraBold" panose="01000500000000020002" pitchFamily="2" charset="-78"/>
                <a:cs typeface="Nian-ExtraBold" panose="01000500000000020002" pitchFamily="2" charset="-78"/>
              </a:rPr>
              <a:t>می‌خواهم که به عنوان پدر به جلسه خواستگاری  من بیایی. می‌خواهم که به عنوان  پدر بچه های من همراه فرزندانم به بیرون بروی. </a:t>
            </a:r>
          </a:p>
        </p:txBody>
      </p:sp>
      <p:sp>
        <p:nvSpPr>
          <p:cNvPr id="18" name="TextBox 17">
            <a:extLst>
              <a:ext uri="{FF2B5EF4-FFF2-40B4-BE49-F238E27FC236}">
                <a16:creationId xmlns:a16="http://schemas.microsoft.com/office/drawing/2014/main" id="{7EFB5BAC-3AE3-2608-1741-8F652B754549}"/>
              </a:ext>
            </a:extLst>
          </p:cNvPr>
          <p:cNvSpPr txBox="1"/>
          <p:nvPr/>
        </p:nvSpPr>
        <p:spPr>
          <a:xfrm>
            <a:off x="5576228" y="3304280"/>
            <a:ext cx="5954622" cy="2554545"/>
          </a:xfrm>
          <a:prstGeom prst="rect">
            <a:avLst/>
          </a:prstGeom>
          <a:noFill/>
        </p:spPr>
        <p:txBody>
          <a:bodyPr wrap="square" rtlCol="0">
            <a:spAutoFit/>
          </a:bodyPr>
          <a:lstStyle/>
          <a:p>
            <a:pPr algn="r" rtl="1"/>
            <a:r>
              <a:rPr lang="fa-IR" sz="3200" dirty="0">
                <a:highlight>
                  <a:srgbClr val="00FFFF"/>
                </a:highlight>
                <a:latin typeface="Nian-ExtraBold" panose="01000500000000020002" pitchFamily="2" charset="-78"/>
                <a:cs typeface="Nian-ExtraBold" panose="01000500000000020002" pitchFamily="2" charset="-78"/>
              </a:rPr>
              <a:t>مادر اجاره ای/همسر اجاره ای</a:t>
            </a:r>
          </a:p>
          <a:p>
            <a:pPr algn="r" rtl="1"/>
            <a:r>
              <a:rPr lang="fa-IR" sz="3200" dirty="0">
                <a:highlight>
                  <a:srgbClr val="F8F8F8"/>
                </a:highlight>
                <a:latin typeface="Nian-ExtraBold" panose="01000500000000020002" pitchFamily="2" charset="-78"/>
                <a:cs typeface="Nian-ExtraBold" panose="01000500000000020002" pitchFamily="2" charset="-78"/>
              </a:rPr>
              <a:t>به عنوان یک مادر، از شما می خواهم که مرا صبح از خواب بیدار کنید.</a:t>
            </a:r>
          </a:p>
          <a:p>
            <a:pPr algn="r" rtl="1"/>
            <a:r>
              <a:rPr lang="fa-IR" sz="3200" dirty="0">
                <a:highlight>
                  <a:srgbClr val="F8F8F8"/>
                </a:highlight>
                <a:latin typeface="Nian-ExtraBold" panose="01000500000000020002" pitchFamily="2" charset="-78"/>
                <a:cs typeface="Nian-ExtraBold" panose="01000500000000020002" pitchFamily="2" charset="-78"/>
              </a:rPr>
              <a:t>به عنوان همسر از شما می خواهم کارهای خانه را انجام دهید.</a:t>
            </a:r>
          </a:p>
        </p:txBody>
      </p:sp>
    </p:spTree>
    <p:extLst>
      <p:ext uri="{BB962C8B-B14F-4D97-AF65-F5344CB8AC3E}">
        <p14:creationId xmlns:p14="http://schemas.microsoft.com/office/powerpoint/2010/main" val="424229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1732E3F-9308-9F71-26EF-501721AC7542}"/>
              </a:ext>
            </a:extLst>
          </p:cNvPr>
          <p:cNvPicPr>
            <a:picLocks noChangeAspect="1"/>
          </p:cNvPicPr>
          <p:nvPr/>
        </p:nvPicPr>
        <p:blipFill rotWithShape="1">
          <a:blip r:embed="rId2"/>
          <a:srcRect t="22550" b="44116"/>
          <a:stretch/>
        </p:blipFill>
        <p:spPr>
          <a:xfrm>
            <a:off x="134815" y="717696"/>
            <a:ext cx="9260142" cy="2711304"/>
          </a:xfrm>
          <a:prstGeom prst="rect">
            <a:avLst/>
          </a:prstGeom>
        </p:spPr>
      </p:pic>
      <p:pic>
        <p:nvPicPr>
          <p:cNvPr id="13" name="Picture 12">
            <a:extLst>
              <a:ext uri="{FF2B5EF4-FFF2-40B4-BE49-F238E27FC236}">
                <a16:creationId xmlns:a16="http://schemas.microsoft.com/office/drawing/2014/main" id="{CF99459C-6995-B217-CA3B-E1EFA9BDE97B}"/>
              </a:ext>
            </a:extLst>
          </p:cNvPr>
          <p:cNvPicPr>
            <a:picLocks noChangeAspect="1"/>
          </p:cNvPicPr>
          <p:nvPr/>
        </p:nvPicPr>
        <p:blipFill rotWithShape="1">
          <a:blip r:embed="rId3"/>
          <a:srcRect t="41098"/>
          <a:stretch/>
        </p:blipFill>
        <p:spPr>
          <a:xfrm>
            <a:off x="134815" y="3854304"/>
            <a:ext cx="9486751" cy="3803796"/>
          </a:xfrm>
          <a:prstGeom prst="rect">
            <a:avLst/>
          </a:prstGeom>
        </p:spPr>
      </p:pic>
      <p:sp>
        <p:nvSpPr>
          <p:cNvPr id="14" name="TextBox 13">
            <a:extLst>
              <a:ext uri="{FF2B5EF4-FFF2-40B4-BE49-F238E27FC236}">
                <a16:creationId xmlns:a16="http://schemas.microsoft.com/office/drawing/2014/main" id="{92F04CFE-DAD8-DAD5-E07E-E555ECB39352}"/>
              </a:ext>
            </a:extLst>
          </p:cNvPr>
          <p:cNvSpPr txBox="1"/>
          <p:nvPr/>
        </p:nvSpPr>
        <p:spPr>
          <a:xfrm>
            <a:off x="5714999" y="3694099"/>
            <a:ext cx="5551609" cy="2062103"/>
          </a:xfrm>
          <a:prstGeom prst="rect">
            <a:avLst/>
          </a:prstGeom>
          <a:noFill/>
        </p:spPr>
        <p:txBody>
          <a:bodyPr wrap="square" rtlCol="0">
            <a:spAutoFit/>
          </a:bodyPr>
          <a:lstStyle/>
          <a:p>
            <a:pPr algn="r" rtl="1"/>
            <a:r>
              <a:rPr lang="fa-IR" sz="3200" dirty="0">
                <a:highlight>
                  <a:srgbClr val="00FFFF"/>
                </a:highlight>
                <a:latin typeface="Nian-ExtraBold" panose="01000500000000020002" pitchFamily="2" charset="-78"/>
                <a:cs typeface="Nian-ExtraBold" panose="01000500000000020002" pitchFamily="2" charset="-78"/>
              </a:rPr>
              <a:t>دوست اجاره‌ای </a:t>
            </a:r>
          </a:p>
          <a:p>
            <a:pPr algn="r" rtl="1"/>
            <a:r>
              <a:rPr lang="fa-IR" sz="3200" dirty="0">
                <a:highlight>
                  <a:srgbClr val="F8F8F8"/>
                </a:highlight>
                <a:latin typeface="Nian-ExtraBold" panose="01000500000000020002" pitchFamily="2" charset="-78"/>
                <a:cs typeface="Nian-ExtraBold" panose="01000500000000020002" pitchFamily="2" charset="-78"/>
              </a:rPr>
              <a:t>من به عنوان دوستت بهت گوش می‌کنم وقتی نگران یا عصبانی هستی. وقتم  رو با تو به عنوان دوست صمیمیت می‌گذرونم.</a:t>
            </a:r>
          </a:p>
        </p:txBody>
      </p:sp>
      <p:sp>
        <p:nvSpPr>
          <p:cNvPr id="19" name="TextBox 18">
            <a:extLst>
              <a:ext uri="{FF2B5EF4-FFF2-40B4-BE49-F238E27FC236}">
                <a16:creationId xmlns:a16="http://schemas.microsoft.com/office/drawing/2014/main" id="{76BEC60B-5C1D-6D23-FD48-2120D2A0022E}"/>
              </a:ext>
            </a:extLst>
          </p:cNvPr>
          <p:cNvSpPr txBox="1"/>
          <p:nvPr/>
        </p:nvSpPr>
        <p:spPr>
          <a:xfrm>
            <a:off x="5943599" y="941594"/>
            <a:ext cx="5323009" cy="2062103"/>
          </a:xfrm>
          <a:prstGeom prst="rect">
            <a:avLst/>
          </a:prstGeom>
          <a:noFill/>
        </p:spPr>
        <p:txBody>
          <a:bodyPr wrap="square" rtlCol="0">
            <a:spAutoFit/>
          </a:bodyPr>
          <a:lstStyle/>
          <a:p>
            <a:pPr algn="r" rtl="1"/>
            <a:r>
              <a:rPr lang="fa-IR" sz="3200" dirty="0">
                <a:highlight>
                  <a:srgbClr val="00FFFF"/>
                </a:highlight>
                <a:latin typeface="Nian-ExtraBold" panose="01000500000000020002" pitchFamily="2" charset="-78"/>
                <a:cs typeface="Nian-ExtraBold" panose="01000500000000020002" pitchFamily="2" charset="-78"/>
              </a:rPr>
              <a:t>برادران/خواهران اجاره ای</a:t>
            </a:r>
          </a:p>
          <a:p>
            <a:pPr algn="r" rtl="1"/>
            <a:r>
              <a:rPr lang="fa-IR" sz="3200" dirty="0">
                <a:highlight>
                  <a:srgbClr val="F8F8F8"/>
                </a:highlight>
                <a:latin typeface="Nian-ExtraBold" panose="01000500000000020002" pitchFamily="2" charset="-78"/>
                <a:cs typeface="Nian-ExtraBold" panose="01000500000000020002" pitchFamily="2" charset="-78"/>
              </a:rPr>
              <a:t>من به عنوان برادر یا خواهر شما به نگرانی های شما گوش خواهم داد.</a:t>
            </a:r>
          </a:p>
          <a:p>
            <a:pPr algn="r" rtl="1"/>
            <a:r>
              <a:rPr lang="fa-IR" sz="3200" dirty="0">
                <a:highlight>
                  <a:srgbClr val="F8F8F8"/>
                </a:highlight>
                <a:latin typeface="Nian-ExtraBold" panose="01000500000000020002" pitchFamily="2" charset="-78"/>
                <a:cs typeface="Nian-ExtraBold" panose="01000500000000020002" pitchFamily="2" charset="-78"/>
              </a:rPr>
              <a:t>با هم میریم خرید و بیرون.</a:t>
            </a:r>
          </a:p>
        </p:txBody>
      </p:sp>
    </p:spTree>
    <p:extLst>
      <p:ext uri="{BB962C8B-B14F-4D97-AF65-F5344CB8AC3E}">
        <p14:creationId xmlns:p14="http://schemas.microsoft.com/office/powerpoint/2010/main" val="26120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D2E66-88C9-F268-AD03-8F14F3EC84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9BFD38F-F7BF-6F91-5FA3-B53731F4E28D}"/>
              </a:ext>
            </a:extLst>
          </p:cNvPr>
          <p:cNvSpPr txBox="1"/>
          <p:nvPr/>
        </p:nvSpPr>
        <p:spPr>
          <a:xfrm>
            <a:off x="192505" y="639761"/>
            <a:ext cx="10026316" cy="1107996"/>
          </a:xfrm>
          <a:prstGeom prst="rect">
            <a:avLst/>
          </a:prstGeom>
          <a:noFill/>
        </p:spPr>
        <p:txBody>
          <a:bodyPr wrap="square" rtlCol="0">
            <a:spAutoFit/>
          </a:bodyPr>
          <a:lstStyle/>
          <a:p>
            <a:pPr algn="r" rtl="1"/>
            <a:r>
              <a:rPr lang="fa-IR" sz="6600" dirty="0">
                <a:solidFill>
                  <a:schemeClr val="bg1">
                    <a:lumMod val="50000"/>
                  </a:schemeClr>
                </a:solidFill>
                <a:latin typeface="Nian-ExtraBold" panose="01000500000000020002" pitchFamily="2" charset="-78"/>
                <a:cs typeface="Nian-ExtraBold" panose="01000500000000020002" pitchFamily="2" charset="-78"/>
              </a:rPr>
              <a:t>فیلم سینمایی خانواده   اجاره ای</a:t>
            </a:r>
            <a:endParaRPr lang="fa-IR" sz="6600" dirty="0">
              <a:solidFill>
                <a:schemeClr val="bg1">
                  <a:lumMod val="50000"/>
                </a:schemeClr>
              </a:solidFill>
              <a:highlight>
                <a:srgbClr val="FFFF00"/>
              </a:highlight>
              <a:latin typeface="Nian-ExtraBold" panose="01000500000000020002" pitchFamily="2" charset="-78"/>
              <a:cs typeface="Nian-ExtraBold" panose="01000500000000020002" pitchFamily="2" charset="-78"/>
            </a:endParaRPr>
          </a:p>
        </p:txBody>
      </p:sp>
      <p:sp>
        <p:nvSpPr>
          <p:cNvPr id="7" name="TextBox 6">
            <a:extLst>
              <a:ext uri="{FF2B5EF4-FFF2-40B4-BE49-F238E27FC236}">
                <a16:creationId xmlns:a16="http://schemas.microsoft.com/office/drawing/2014/main" id="{82B27977-B8CF-A97F-ADD3-9FFEC0971301}"/>
              </a:ext>
            </a:extLst>
          </p:cNvPr>
          <p:cNvSpPr txBox="1"/>
          <p:nvPr/>
        </p:nvSpPr>
        <p:spPr>
          <a:xfrm>
            <a:off x="2305372" y="3702714"/>
            <a:ext cx="1616839" cy="646331"/>
          </a:xfrm>
          <a:prstGeom prst="rect">
            <a:avLst/>
          </a:prstGeom>
          <a:noFill/>
        </p:spPr>
        <p:txBody>
          <a:bodyPr wrap="square" rtlCol="0">
            <a:spAutoFit/>
          </a:bodyPr>
          <a:lstStyle/>
          <a:p>
            <a:pPr algn="r" rtl="1"/>
            <a:r>
              <a:rPr lang="fa-IR" sz="3600" dirty="0">
                <a:solidFill>
                  <a:schemeClr val="bg1">
                    <a:lumMod val="50000"/>
                  </a:schemeClr>
                </a:solidFill>
                <a:latin typeface="Nian-ExtraBold" panose="01000500000000020002" pitchFamily="2" charset="-78"/>
                <a:cs typeface="Nian-ExtraBold" panose="01000500000000020002" pitchFamily="2" charset="-78"/>
              </a:rPr>
              <a:t>دکتر</a:t>
            </a:r>
            <a:endParaRPr lang="fa-IR" sz="5400" dirty="0">
              <a:solidFill>
                <a:schemeClr val="bg1">
                  <a:lumMod val="50000"/>
                </a:schemeClr>
              </a:solidFill>
              <a:highlight>
                <a:srgbClr val="FFFF00"/>
              </a:highlight>
              <a:latin typeface="Nian-ExtraBold" panose="01000500000000020002" pitchFamily="2" charset="-78"/>
              <a:cs typeface="Nian-ExtraBold" panose="01000500000000020002" pitchFamily="2" charset="-78"/>
            </a:endParaRPr>
          </a:p>
        </p:txBody>
      </p:sp>
      <p:sp>
        <p:nvSpPr>
          <p:cNvPr id="8" name="TextBox 7">
            <a:extLst>
              <a:ext uri="{FF2B5EF4-FFF2-40B4-BE49-F238E27FC236}">
                <a16:creationId xmlns:a16="http://schemas.microsoft.com/office/drawing/2014/main" id="{E64BBFF5-F4DA-31EB-127B-499F5BF0B2A2}"/>
              </a:ext>
            </a:extLst>
          </p:cNvPr>
          <p:cNvSpPr txBox="1"/>
          <p:nvPr/>
        </p:nvSpPr>
        <p:spPr>
          <a:xfrm>
            <a:off x="3950347" y="3605004"/>
            <a:ext cx="1616839" cy="523220"/>
          </a:xfrm>
          <a:prstGeom prst="rect">
            <a:avLst/>
          </a:prstGeom>
          <a:noFill/>
        </p:spPr>
        <p:txBody>
          <a:bodyPr wrap="square" rtlCol="0">
            <a:spAutoFit/>
          </a:bodyPr>
          <a:lstStyle/>
          <a:p>
            <a:pPr algn="r" rtl="1"/>
            <a:r>
              <a:rPr lang="fa-IR" sz="2800" dirty="0">
                <a:solidFill>
                  <a:schemeClr val="bg1">
                    <a:lumMod val="50000"/>
                  </a:schemeClr>
                </a:solidFill>
                <a:latin typeface="Nian-ExtraBold" panose="01000500000000020002" pitchFamily="2" charset="-78"/>
                <a:cs typeface="Nian-ExtraBold" panose="01000500000000020002" pitchFamily="2" charset="-78"/>
              </a:rPr>
              <a:t>پدر ورزشکار</a:t>
            </a:r>
            <a:endParaRPr lang="fa-IR" sz="4400" dirty="0">
              <a:solidFill>
                <a:schemeClr val="bg1">
                  <a:lumMod val="50000"/>
                </a:schemeClr>
              </a:solidFill>
              <a:highlight>
                <a:srgbClr val="FFFF00"/>
              </a:highlight>
              <a:latin typeface="Nian-ExtraBold" panose="01000500000000020002" pitchFamily="2" charset="-78"/>
              <a:cs typeface="Nian-ExtraBold" panose="01000500000000020002" pitchFamily="2" charset="-78"/>
            </a:endParaRPr>
          </a:p>
        </p:txBody>
      </p:sp>
      <p:sp>
        <p:nvSpPr>
          <p:cNvPr id="9" name="TextBox 8">
            <a:extLst>
              <a:ext uri="{FF2B5EF4-FFF2-40B4-BE49-F238E27FC236}">
                <a16:creationId xmlns:a16="http://schemas.microsoft.com/office/drawing/2014/main" id="{03A44F6A-FDDA-3EE5-7F11-9C38576B3F43}"/>
              </a:ext>
            </a:extLst>
          </p:cNvPr>
          <p:cNvSpPr txBox="1"/>
          <p:nvPr/>
        </p:nvSpPr>
        <p:spPr>
          <a:xfrm>
            <a:off x="7020238" y="3702714"/>
            <a:ext cx="2101871" cy="646331"/>
          </a:xfrm>
          <a:prstGeom prst="rect">
            <a:avLst/>
          </a:prstGeom>
          <a:noFill/>
        </p:spPr>
        <p:txBody>
          <a:bodyPr wrap="square" rtlCol="0">
            <a:spAutoFit/>
          </a:bodyPr>
          <a:lstStyle/>
          <a:p>
            <a:pPr algn="r" rtl="1"/>
            <a:r>
              <a:rPr lang="fa-IR" sz="3600" dirty="0">
                <a:solidFill>
                  <a:schemeClr val="bg1">
                    <a:lumMod val="50000"/>
                  </a:schemeClr>
                </a:solidFill>
                <a:latin typeface="Nian-ExtraBold" panose="01000500000000020002" pitchFamily="2" charset="-78"/>
                <a:cs typeface="Nian-ExtraBold" panose="01000500000000020002" pitchFamily="2" charset="-78"/>
              </a:rPr>
              <a:t>قرارمعمولی</a:t>
            </a:r>
            <a:endParaRPr lang="fa-IR" sz="5400" dirty="0">
              <a:solidFill>
                <a:schemeClr val="bg1">
                  <a:lumMod val="50000"/>
                </a:schemeClr>
              </a:solidFill>
              <a:highlight>
                <a:srgbClr val="FFFF00"/>
              </a:highlight>
              <a:latin typeface="Nian-ExtraBold" panose="01000500000000020002" pitchFamily="2" charset="-78"/>
              <a:cs typeface="Nian-ExtraBold" panose="01000500000000020002" pitchFamily="2" charset="-78"/>
            </a:endParaRPr>
          </a:p>
        </p:txBody>
      </p:sp>
    </p:spTree>
    <p:extLst>
      <p:ext uri="{BB962C8B-B14F-4D97-AF65-F5344CB8AC3E}">
        <p14:creationId xmlns:p14="http://schemas.microsoft.com/office/powerpoint/2010/main" val="309977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42"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4000"/>
                            </p:stCondLst>
                            <p:childTnLst>
                              <p:par>
                                <p:cTn id="22" presetID="42"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5000"/>
                            </p:stCondLst>
                            <p:childTnLst>
                              <p:par>
                                <p:cTn id="28" presetID="42"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AF78CA-3E28-5B54-0E2D-A98C13B32BE8}"/>
              </a:ext>
            </a:extLst>
          </p:cNvPr>
          <p:cNvPicPr>
            <a:picLocks noChangeAspect="1"/>
          </p:cNvPicPr>
          <p:nvPr/>
        </p:nvPicPr>
        <p:blipFill rotWithShape="1">
          <a:blip r:embed="rId2">
            <a:extLst>
              <a:ext uri="{28A0092B-C50C-407E-A947-70E740481C1C}">
                <a14:useLocalDpi xmlns:a14="http://schemas.microsoft.com/office/drawing/2010/main" val="0"/>
              </a:ext>
            </a:extLst>
          </a:blip>
          <a:srcRect t="10647" r="1462" b="5824"/>
          <a:stretch/>
        </p:blipFill>
        <p:spPr>
          <a:xfrm>
            <a:off x="0" y="337624"/>
            <a:ext cx="12220435" cy="5824025"/>
          </a:xfrm>
          <a:prstGeom prst="rect">
            <a:avLst/>
          </a:prstGeom>
        </p:spPr>
      </p:pic>
      <p:sp>
        <p:nvSpPr>
          <p:cNvPr id="6" name="TextBox 5">
            <a:extLst>
              <a:ext uri="{FF2B5EF4-FFF2-40B4-BE49-F238E27FC236}">
                <a16:creationId xmlns:a16="http://schemas.microsoft.com/office/drawing/2014/main" id="{F48A3EC7-7C1D-9780-D7C3-AF5D86ADCC82}"/>
              </a:ext>
            </a:extLst>
          </p:cNvPr>
          <p:cNvSpPr txBox="1"/>
          <p:nvPr/>
        </p:nvSpPr>
        <p:spPr>
          <a:xfrm>
            <a:off x="4957057" y="2587916"/>
            <a:ext cx="7021409" cy="1323439"/>
          </a:xfrm>
          <a:prstGeom prst="rect">
            <a:avLst/>
          </a:prstGeom>
          <a:noFill/>
        </p:spPr>
        <p:txBody>
          <a:bodyPr wrap="square" rtlCol="0">
            <a:spAutoFit/>
          </a:bodyPr>
          <a:lstStyle/>
          <a:p>
            <a:pPr algn="r" rtl="1"/>
            <a:r>
              <a:rPr lang="fa-IR" sz="40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نخست وزیر ژاپن می گوید مقابله با کاهش نرخ تولد اولویت اصلی دولت است</a:t>
            </a:r>
            <a:r>
              <a:rPr lang="en-US" sz="40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a:t>
            </a:r>
            <a:endParaRPr lang="fa-IR" sz="40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endParaRPr>
          </a:p>
        </p:txBody>
      </p:sp>
    </p:spTree>
    <p:extLst>
      <p:ext uri="{BB962C8B-B14F-4D97-AF65-F5344CB8AC3E}">
        <p14:creationId xmlns:p14="http://schemas.microsoft.com/office/powerpoint/2010/main" val="16592923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2EC3FE6-B52E-6D89-C976-A1B1321EFFF7}"/>
              </a:ext>
            </a:extLst>
          </p:cNvPr>
          <p:cNvPicPr>
            <a:picLocks noChangeAspect="1"/>
          </p:cNvPicPr>
          <p:nvPr/>
        </p:nvPicPr>
        <p:blipFill rotWithShape="1">
          <a:blip r:embed="rId2">
            <a:extLst>
              <a:ext uri="{28A0092B-C50C-407E-A947-70E740481C1C}">
                <a14:useLocalDpi xmlns:a14="http://schemas.microsoft.com/office/drawing/2010/main" val="0"/>
              </a:ext>
            </a:extLst>
          </a:blip>
          <a:srcRect t="12093" r="1751" b="7134"/>
          <a:stretch/>
        </p:blipFill>
        <p:spPr>
          <a:xfrm>
            <a:off x="0" y="328321"/>
            <a:ext cx="12192000" cy="5635507"/>
          </a:xfrm>
          <a:prstGeom prst="rect">
            <a:avLst/>
          </a:prstGeom>
        </p:spPr>
      </p:pic>
      <p:sp>
        <p:nvSpPr>
          <p:cNvPr id="4" name="TextBox 3">
            <a:extLst>
              <a:ext uri="{FF2B5EF4-FFF2-40B4-BE49-F238E27FC236}">
                <a16:creationId xmlns:a16="http://schemas.microsoft.com/office/drawing/2014/main" id="{DB5BDB95-5606-422C-D09C-694EB9A3963A}"/>
              </a:ext>
            </a:extLst>
          </p:cNvPr>
          <p:cNvSpPr txBox="1"/>
          <p:nvPr/>
        </p:nvSpPr>
        <p:spPr>
          <a:xfrm>
            <a:off x="2447778" y="3962284"/>
            <a:ext cx="9618200" cy="1569660"/>
          </a:xfrm>
          <a:prstGeom prst="rect">
            <a:avLst/>
          </a:prstGeom>
          <a:noFill/>
        </p:spPr>
        <p:txBody>
          <a:bodyPr wrap="square" rtlCol="0">
            <a:spAutoFit/>
          </a:bodyPr>
          <a:lstStyle/>
          <a:p>
            <a:pPr algn="just" rtl="1"/>
            <a:r>
              <a:rPr lang="fa-IR" sz="32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کمک هزینه فرزند از سال 2024 تغییر می کند: </a:t>
            </a:r>
          </a:p>
          <a:p>
            <a:pPr algn="just" rtl="1"/>
            <a:r>
              <a:rPr lang="fa-IR" sz="32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دانش آموزان دبیرستانی نیز آن را دریافت می کنند، محدودیت های درآمدی لغو می شود و میزان پرداخت برای فرزند سوم از دسامبر 2024 شروع می شود.</a:t>
            </a:r>
          </a:p>
        </p:txBody>
      </p:sp>
      <p:sp>
        <p:nvSpPr>
          <p:cNvPr id="2" name="TextBox 1">
            <a:extLst>
              <a:ext uri="{FF2B5EF4-FFF2-40B4-BE49-F238E27FC236}">
                <a16:creationId xmlns:a16="http://schemas.microsoft.com/office/drawing/2014/main" id="{EC0B7F7B-E81A-ED27-D27F-61279DD42CB0}"/>
              </a:ext>
            </a:extLst>
          </p:cNvPr>
          <p:cNvSpPr txBox="1"/>
          <p:nvPr/>
        </p:nvSpPr>
        <p:spPr>
          <a:xfrm>
            <a:off x="3460652" y="3192843"/>
            <a:ext cx="8605326" cy="769441"/>
          </a:xfrm>
          <a:prstGeom prst="rect">
            <a:avLst/>
          </a:prstGeom>
          <a:noFill/>
        </p:spPr>
        <p:txBody>
          <a:bodyPr wrap="square" rtlCol="0">
            <a:spAutoFit/>
          </a:bodyPr>
          <a:lstStyle/>
          <a:p>
            <a:pPr algn="r" rtl="1"/>
            <a:r>
              <a:rPr lang="fa-IR" sz="4400" dirty="0">
                <a:highlight>
                  <a:srgbClr val="00FFFF"/>
                </a:highlight>
                <a:latin typeface="Nian-ExtraBold" panose="01000500000000020002" pitchFamily="2" charset="-78"/>
                <a:cs typeface="Nian-ExtraBold" panose="01000500000000020002" pitchFamily="2" charset="-78"/>
              </a:rPr>
              <a:t>کمک هزینه حتی برای دانش آموز دبیرستانی</a:t>
            </a:r>
            <a:endParaRPr lang="fa-IR" sz="4400" dirty="0">
              <a:highlight>
                <a:srgbClr val="F8F8F8"/>
              </a:highlight>
              <a:latin typeface="Nian-ExtraBold" panose="01000500000000020002" pitchFamily="2" charset="-78"/>
              <a:cs typeface="Nian-ExtraBold" panose="01000500000000020002" pitchFamily="2" charset="-78"/>
            </a:endParaRPr>
          </a:p>
        </p:txBody>
      </p:sp>
    </p:spTree>
    <p:extLst>
      <p:ext uri="{BB962C8B-B14F-4D97-AF65-F5344CB8AC3E}">
        <p14:creationId xmlns:p14="http://schemas.microsoft.com/office/powerpoint/2010/main" val="122159668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2000" fill="hold"/>
                                            <p:tgtEl>
                                              <p:spTgt spid="2"/>
                                            </p:tgtEl>
                                            <p:attrNameLst>
                                              <p:attrName>ppt_x</p:attrName>
                                            </p:attrNameLst>
                                          </p:cBhvr>
                                          <p:tavLst>
                                            <p:tav tm="0">
                                              <p:val>
                                                <p:strVal val="1+#ppt_w/2"/>
                                              </p:val>
                                            </p:tav>
                                            <p:tav tm="100000">
                                              <p:val>
                                                <p:strVal val="#ppt_x"/>
                                              </p:val>
                                            </p:tav>
                                          </p:tavLst>
                                        </p:anim>
                                        <p:anim calcmode="lin" valueType="num" p14:bounceEnd="66000">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91671E-1BDC-111A-F81F-11EEDEEE93AB}"/>
              </a:ext>
            </a:extLst>
          </p:cNvPr>
          <p:cNvPicPr>
            <a:picLocks noChangeAspect="1"/>
          </p:cNvPicPr>
          <p:nvPr/>
        </p:nvPicPr>
        <p:blipFill rotWithShape="1">
          <a:blip r:embed="rId2">
            <a:extLst>
              <a:ext uri="{28A0092B-C50C-407E-A947-70E740481C1C}">
                <a14:useLocalDpi xmlns:a14="http://schemas.microsoft.com/office/drawing/2010/main" val="0"/>
              </a:ext>
            </a:extLst>
          </a:blip>
          <a:srcRect t="11006" r="1490" b="6133"/>
          <a:stretch/>
        </p:blipFill>
        <p:spPr>
          <a:xfrm>
            <a:off x="-95064" y="668216"/>
            <a:ext cx="12382127" cy="5855677"/>
          </a:xfrm>
          <a:prstGeom prst="rect">
            <a:avLst/>
          </a:prstGeom>
        </p:spPr>
      </p:pic>
      <p:sp>
        <p:nvSpPr>
          <p:cNvPr id="6" name="TextBox 5">
            <a:extLst>
              <a:ext uri="{FF2B5EF4-FFF2-40B4-BE49-F238E27FC236}">
                <a16:creationId xmlns:a16="http://schemas.microsoft.com/office/drawing/2014/main" id="{F24CD96B-B0F6-552A-FBB7-69E3837CCA18}"/>
              </a:ext>
            </a:extLst>
          </p:cNvPr>
          <p:cNvSpPr txBox="1"/>
          <p:nvPr/>
        </p:nvSpPr>
        <p:spPr>
          <a:xfrm>
            <a:off x="5303519" y="2534225"/>
            <a:ext cx="6509651" cy="2185214"/>
          </a:xfrm>
          <a:prstGeom prst="rect">
            <a:avLst/>
          </a:prstGeom>
          <a:noFill/>
        </p:spPr>
        <p:txBody>
          <a:bodyPr wrap="square" rtlCol="0">
            <a:spAutoFit/>
          </a:bodyPr>
          <a:lstStyle/>
          <a:p>
            <a:pPr algn="r" rtl="1"/>
            <a:r>
              <a:rPr lang="fa-IR" sz="4800" dirty="0">
                <a:solidFill>
                  <a:schemeClr val="tx1">
                    <a:lumMod val="95000"/>
                    <a:lumOff val="5000"/>
                  </a:schemeClr>
                </a:solidFill>
                <a:highlight>
                  <a:srgbClr val="00FFFF"/>
                </a:highlight>
                <a:latin typeface="Nian-ExtraBold" panose="01000500000000020002" pitchFamily="2" charset="-78"/>
                <a:cs typeface="Nian-ExtraBold" panose="01000500000000020002" pitchFamily="2" charset="-78"/>
              </a:rPr>
              <a:t>کمک هزینه فرزند سوم  </a:t>
            </a:r>
          </a:p>
          <a:p>
            <a:pPr algn="r" rtl="1"/>
            <a:r>
              <a:rPr lang="fa-IR" sz="44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به 30/000 ین در ماه افزایش می یابد</a:t>
            </a:r>
            <a:endParaRPr lang="en-US" sz="44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endParaRPr>
          </a:p>
          <a:p>
            <a:pPr algn="r" rtl="1"/>
            <a:r>
              <a:rPr lang="fa-IR" sz="44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و تا 18 سالگی پرداخت می شود.</a:t>
            </a:r>
          </a:p>
        </p:txBody>
      </p:sp>
    </p:spTree>
    <p:extLst>
      <p:ext uri="{BB962C8B-B14F-4D97-AF65-F5344CB8AC3E}">
        <p14:creationId xmlns:p14="http://schemas.microsoft.com/office/powerpoint/2010/main" val="642209110"/>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7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8000">
                                          <p:cBhvr additive="base">
                                            <p:cTn id="7" dur="2000" fill="hold"/>
                                            <p:tgtEl>
                                              <p:spTgt spid="6"/>
                                            </p:tgtEl>
                                            <p:attrNameLst>
                                              <p:attrName>ppt_x</p:attrName>
                                            </p:attrNameLst>
                                          </p:cBhvr>
                                          <p:tavLst>
                                            <p:tav tm="0">
                                              <p:val>
                                                <p:strVal val="1+#ppt_w/2"/>
                                              </p:val>
                                            </p:tav>
                                            <p:tav tm="100000">
                                              <p:val>
                                                <p:strVal val="#ppt_x"/>
                                              </p:val>
                                            </p:tav>
                                          </p:tavLst>
                                        </p:anim>
                                        <p:anim calcmode="lin" valueType="num" p14:bounceEnd="78000">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DF2899-74CE-996E-1FEA-14BFF523BD69}"/>
              </a:ext>
            </a:extLst>
          </p:cNvPr>
          <p:cNvPicPr>
            <a:picLocks noChangeAspect="1"/>
          </p:cNvPicPr>
          <p:nvPr/>
        </p:nvPicPr>
        <p:blipFill rotWithShape="1">
          <a:blip r:embed="rId2">
            <a:extLst>
              <a:ext uri="{28A0092B-C50C-407E-A947-70E740481C1C}">
                <a14:useLocalDpi xmlns:a14="http://schemas.microsoft.com/office/drawing/2010/main" val="0"/>
              </a:ext>
            </a:extLst>
          </a:blip>
          <a:srcRect t="13110" r="1115" b="6030"/>
          <a:stretch/>
        </p:blipFill>
        <p:spPr>
          <a:xfrm>
            <a:off x="135988" y="576775"/>
            <a:ext cx="12056012" cy="5542671"/>
          </a:xfrm>
          <a:prstGeom prst="rect">
            <a:avLst/>
          </a:prstGeom>
        </p:spPr>
      </p:pic>
      <p:sp>
        <p:nvSpPr>
          <p:cNvPr id="6" name="TextBox 5">
            <a:extLst>
              <a:ext uri="{FF2B5EF4-FFF2-40B4-BE49-F238E27FC236}">
                <a16:creationId xmlns:a16="http://schemas.microsoft.com/office/drawing/2014/main" id="{805ADEB0-29C7-5119-1ED3-FC6955FAD43E}"/>
              </a:ext>
            </a:extLst>
          </p:cNvPr>
          <p:cNvSpPr txBox="1"/>
          <p:nvPr/>
        </p:nvSpPr>
        <p:spPr>
          <a:xfrm>
            <a:off x="845321" y="3920775"/>
            <a:ext cx="10637346" cy="2062103"/>
          </a:xfrm>
          <a:prstGeom prst="rect">
            <a:avLst/>
          </a:prstGeom>
          <a:noFill/>
        </p:spPr>
        <p:txBody>
          <a:bodyPr wrap="square" rtlCol="0">
            <a:spAutoFit/>
          </a:bodyPr>
          <a:lstStyle/>
          <a:p>
            <a:pPr algn="just" rtl="1"/>
            <a:r>
              <a:rPr lang="fa-IR" sz="32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در توکیو، هزینه های مراقبت از کودک(مهدکودک) برای فرزندان دوم 0 تا 2 سال از اکتبر 2023 رایگان خواهد بود. هیچ محدودیت درآمدی وجود ندارد و اگر ساکن توکیو هستید، می توانید مطمئن باشید که بدون در نظر گرفتن سن یا درآمد فرزند بزرگتر، پذیرش رایگان است. </a:t>
            </a:r>
          </a:p>
        </p:txBody>
      </p:sp>
      <p:sp>
        <p:nvSpPr>
          <p:cNvPr id="2" name="TextBox 1">
            <a:extLst>
              <a:ext uri="{FF2B5EF4-FFF2-40B4-BE49-F238E27FC236}">
                <a16:creationId xmlns:a16="http://schemas.microsoft.com/office/drawing/2014/main" id="{C428EE05-FDF0-A70F-16C6-F4E5099222A8}"/>
              </a:ext>
            </a:extLst>
          </p:cNvPr>
          <p:cNvSpPr txBox="1"/>
          <p:nvPr/>
        </p:nvSpPr>
        <p:spPr>
          <a:xfrm>
            <a:off x="6597748" y="2937225"/>
            <a:ext cx="4884919" cy="923330"/>
          </a:xfrm>
          <a:prstGeom prst="rect">
            <a:avLst/>
          </a:prstGeom>
          <a:noFill/>
        </p:spPr>
        <p:txBody>
          <a:bodyPr wrap="square" rtlCol="0">
            <a:spAutoFit/>
          </a:bodyPr>
          <a:lstStyle/>
          <a:p>
            <a:pPr algn="r" rtl="1"/>
            <a:r>
              <a:rPr lang="fa-IR" sz="5400" dirty="0">
                <a:highlight>
                  <a:srgbClr val="00FFFF"/>
                </a:highlight>
                <a:latin typeface="Nian-ExtraBold" panose="01000500000000020002" pitchFamily="2" charset="-78"/>
                <a:cs typeface="Nian-ExtraBold" panose="01000500000000020002" pitchFamily="2" charset="-78"/>
              </a:rPr>
              <a:t>مهد  کود ک رایگان </a:t>
            </a:r>
            <a:endParaRPr lang="fa-IR" sz="5400" dirty="0">
              <a:highlight>
                <a:srgbClr val="F8F8F8"/>
              </a:highlight>
              <a:latin typeface="Nian-ExtraBold" panose="01000500000000020002" pitchFamily="2" charset="-78"/>
              <a:cs typeface="Nian-ExtraBold" panose="01000500000000020002" pitchFamily="2" charset="-78"/>
            </a:endParaRPr>
          </a:p>
        </p:txBody>
      </p:sp>
      <p:pic>
        <p:nvPicPr>
          <p:cNvPr id="3" name="Picture 2">
            <a:extLst>
              <a:ext uri="{FF2B5EF4-FFF2-40B4-BE49-F238E27FC236}">
                <a16:creationId xmlns:a16="http://schemas.microsoft.com/office/drawing/2014/main" id="{E68F46B3-1B4A-D47E-B600-EB1F38E6653C}"/>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873782" y="2968692"/>
            <a:ext cx="1057350" cy="1092945"/>
          </a:xfrm>
          <a:prstGeom prst="rect">
            <a:avLst/>
          </a:prstGeom>
        </p:spPr>
      </p:pic>
    </p:spTree>
    <p:extLst>
      <p:ext uri="{BB962C8B-B14F-4D97-AF65-F5344CB8AC3E}">
        <p14:creationId xmlns:p14="http://schemas.microsoft.com/office/powerpoint/2010/main" val="3201943090"/>
      </p:ext>
    </p:extLst>
  </p:cSld>
  <p:clrMapOvr>
    <a:masterClrMapping/>
  </p:clrMapOvr>
  <p:transition spd="med">
    <p:pull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14:presetBounceEnd="66000">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66000">
                                          <p:cBhvr additive="base">
                                            <p:cTn id="13" dur="2000" fill="hold"/>
                                            <p:tgtEl>
                                              <p:spTgt spid="2"/>
                                            </p:tgtEl>
                                            <p:attrNameLst>
                                              <p:attrName>ppt_x</p:attrName>
                                            </p:attrNameLst>
                                          </p:cBhvr>
                                          <p:tavLst>
                                            <p:tav tm="0">
                                              <p:val>
                                                <p:strVal val="1+#ppt_w/2"/>
                                              </p:val>
                                            </p:tav>
                                            <p:tav tm="100000">
                                              <p:val>
                                                <p:strVal val="#ppt_x"/>
                                              </p:val>
                                            </p:tav>
                                          </p:tavLst>
                                        </p:anim>
                                        <p:anim calcmode="lin" valueType="num" p14:bounceEnd="66000">
                                          <p:cBhvr additive="base">
                                            <p:cTn id="14" dur="2000" fill="hold"/>
                                            <p:tgtEl>
                                              <p:spTgt spid="2"/>
                                            </p:tgtEl>
                                            <p:attrNameLst>
                                              <p:attrName>ppt_y</p:attrName>
                                            </p:attrNameLst>
                                          </p:cBhvr>
                                          <p:tavLst>
                                            <p:tav tm="0">
                                              <p:val>
                                                <p:strVal val="#ppt_y"/>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2000" fill="hold"/>
                                            <p:tgtEl>
                                              <p:spTgt spid="2"/>
                                            </p:tgtEl>
                                            <p:attrNameLst>
                                              <p:attrName>ppt_x</p:attrName>
                                            </p:attrNameLst>
                                          </p:cBhvr>
                                          <p:tavLst>
                                            <p:tav tm="0">
                                              <p:val>
                                                <p:strVal val="1+#ppt_w/2"/>
                                              </p:val>
                                            </p:tav>
                                            <p:tav tm="100000">
                                              <p:val>
                                                <p:strVal val="#ppt_x"/>
                                              </p:val>
                                            </p:tav>
                                          </p:tavLst>
                                        </p:anim>
                                        <p:anim calcmode="lin" valueType="num">
                                          <p:cBhvr additive="base">
                                            <p:cTn id="14" dur="2000" fill="hold"/>
                                            <p:tgtEl>
                                              <p:spTgt spid="2"/>
                                            </p:tgtEl>
                                            <p:attrNameLst>
                                              <p:attrName>ppt_y</p:attrName>
                                            </p:attrNameLst>
                                          </p:cBhvr>
                                          <p:tavLst>
                                            <p:tav tm="0">
                                              <p:val>
                                                <p:strVal val="#ppt_y"/>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9CB6FD-001B-BE77-0D9B-BA76692128DD}"/>
              </a:ext>
            </a:extLst>
          </p:cNvPr>
          <p:cNvPicPr>
            <a:picLocks noChangeAspect="1"/>
          </p:cNvPicPr>
          <p:nvPr/>
        </p:nvPicPr>
        <p:blipFill rotWithShape="1">
          <a:blip r:embed="rId2">
            <a:extLst>
              <a:ext uri="{28A0092B-C50C-407E-A947-70E740481C1C}">
                <a14:useLocalDpi xmlns:a14="http://schemas.microsoft.com/office/drawing/2010/main" val="0"/>
              </a:ext>
            </a:extLst>
          </a:blip>
          <a:srcRect t="11469" r="1115" b="5825"/>
          <a:stretch/>
        </p:blipFill>
        <p:spPr>
          <a:xfrm>
            <a:off x="-114886" y="0"/>
            <a:ext cx="12056012" cy="5669280"/>
          </a:xfrm>
          <a:prstGeom prst="rect">
            <a:avLst/>
          </a:prstGeom>
        </p:spPr>
      </p:pic>
      <p:sp>
        <p:nvSpPr>
          <p:cNvPr id="5" name="TextBox 4">
            <a:extLst>
              <a:ext uri="{FF2B5EF4-FFF2-40B4-BE49-F238E27FC236}">
                <a16:creationId xmlns:a16="http://schemas.microsoft.com/office/drawing/2014/main" id="{4AC0A2AC-1D50-4A1E-A7EE-0A29294FD463}"/>
              </a:ext>
            </a:extLst>
          </p:cNvPr>
          <p:cNvSpPr txBox="1"/>
          <p:nvPr/>
        </p:nvSpPr>
        <p:spPr>
          <a:xfrm>
            <a:off x="417971" y="4413198"/>
            <a:ext cx="11356058" cy="2062103"/>
          </a:xfrm>
          <a:prstGeom prst="rect">
            <a:avLst/>
          </a:prstGeom>
          <a:noFill/>
        </p:spPr>
        <p:txBody>
          <a:bodyPr wrap="square" rtlCol="0">
            <a:spAutoFit/>
          </a:bodyPr>
          <a:lstStyle/>
          <a:p>
            <a:pPr algn="just" rtl="1"/>
            <a:r>
              <a:rPr lang="fa-IR" sz="3200" dirty="0">
                <a:solidFill>
                  <a:schemeClr val="tx1">
                    <a:lumMod val="95000"/>
                    <a:lumOff val="5000"/>
                  </a:schemeClr>
                </a:solidFill>
                <a:latin typeface="Nian-ExtraBold" panose="01000500000000020002" pitchFamily="2" charset="-78"/>
                <a:cs typeface="Nian-ExtraBold" panose="01000500000000020002" pitchFamily="2" charset="-78"/>
              </a:rPr>
              <a:t> </a:t>
            </a:r>
            <a:r>
              <a:rPr lang="fa-IR" sz="32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«شورای استراتژی آینده کودکان» دولت (به ریاست نخست وزیر فومیو کیشیدا) پیش نویس «استراتژی آینده کودکان» را اعلام کرد که کل طرح «اقدامات متقابل علیه کاهش نرخ زاد و ولد در سطوح مختلف» را خلاصه می کند. '' از جمله این اقدامات، اقدامی برای رایگان شدن شهریه دانشگاه برای خانواده هایی که سه فرزند یا بیشتر تربیت می کنند، آغاز شد.</a:t>
            </a:r>
          </a:p>
        </p:txBody>
      </p:sp>
      <p:sp>
        <p:nvSpPr>
          <p:cNvPr id="2" name="TextBox 1">
            <a:extLst>
              <a:ext uri="{FF2B5EF4-FFF2-40B4-BE49-F238E27FC236}">
                <a16:creationId xmlns:a16="http://schemas.microsoft.com/office/drawing/2014/main" id="{C0881125-280E-0F03-C91D-FD42918A0003}"/>
              </a:ext>
            </a:extLst>
          </p:cNvPr>
          <p:cNvSpPr txBox="1"/>
          <p:nvPr/>
        </p:nvSpPr>
        <p:spPr>
          <a:xfrm>
            <a:off x="689317" y="3607177"/>
            <a:ext cx="11084712" cy="769441"/>
          </a:xfrm>
          <a:prstGeom prst="rect">
            <a:avLst/>
          </a:prstGeom>
          <a:noFill/>
        </p:spPr>
        <p:txBody>
          <a:bodyPr wrap="square" rtlCol="0">
            <a:spAutoFit/>
          </a:bodyPr>
          <a:lstStyle/>
          <a:p>
            <a:pPr algn="r" rtl="1"/>
            <a:r>
              <a:rPr lang="fa-IR" sz="4400" dirty="0">
                <a:highlight>
                  <a:srgbClr val="00FFFF"/>
                </a:highlight>
                <a:latin typeface="Nian-ExtraBold" panose="01000500000000020002" pitchFamily="2" charset="-78"/>
                <a:cs typeface="Nian-ExtraBold" panose="01000500000000020002" pitchFamily="2" charset="-78"/>
              </a:rPr>
              <a:t>دانشگاه رایگان برای خانواده دارای  سه فرزند یا بیشتر</a:t>
            </a:r>
            <a:endParaRPr lang="fa-IR" sz="4400" dirty="0">
              <a:highlight>
                <a:srgbClr val="F8F8F8"/>
              </a:highlight>
              <a:latin typeface="Nian-ExtraBold" panose="01000500000000020002" pitchFamily="2" charset="-78"/>
              <a:cs typeface="Nian-ExtraBold" panose="01000500000000020002" pitchFamily="2" charset="-78"/>
            </a:endParaRPr>
          </a:p>
        </p:txBody>
      </p:sp>
    </p:spTree>
    <p:extLst>
      <p:ext uri="{BB962C8B-B14F-4D97-AF65-F5344CB8AC3E}">
        <p14:creationId xmlns:p14="http://schemas.microsoft.com/office/powerpoint/2010/main" val="315918083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14:presetBounceEnd="66000">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66000">
                                          <p:cBhvr additive="base">
                                            <p:cTn id="13" dur="2000" fill="hold"/>
                                            <p:tgtEl>
                                              <p:spTgt spid="2"/>
                                            </p:tgtEl>
                                            <p:attrNameLst>
                                              <p:attrName>ppt_x</p:attrName>
                                            </p:attrNameLst>
                                          </p:cBhvr>
                                          <p:tavLst>
                                            <p:tav tm="0">
                                              <p:val>
                                                <p:strVal val="1+#ppt_w/2"/>
                                              </p:val>
                                            </p:tav>
                                            <p:tav tm="100000">
                                              <p:val>
                                                <p:strVal val="#ppt_x"/>
                                              </p:val>
                                            </p:tav>
                                          </p:tavLst>
                                        </p:anim>
                                        <p:anim calcmode="lin" valueType="num" p14:bounceEnd="66000">
                                          <p:cBhvr additive="base">
                                            <p:cTn id="14"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2000" fill="hold"/>
                                            <p:tgtEl>
                                              <p:spTgt spid="2"/>
                                            </p:tgtEl>
                                            <p:attrNameLst>
                                              <p:attrName>ppt_x</p:attrName>
                                            </p:attrNameLst>
                                          </p:cBhvr>
                                          <p:tavLst>
                                            <p:tav tm="0">
                                              <p:val>
                                                <p:strVal val="1+#ppt_w/2"/>
                                              </p:val>
                                            </p:tav>
                                            <p:tav tm="100000">
                                              <p:val>
                                                <p:strVal val="#ppt_x"/>
                                              </p:val>
                                            </p:tav>
                                          </p:tavLst>
                                        </p:anim>
                                        <p:anim calcmode="lin" valueType="num">
                                          <p:cBhvr additive="base">
                                            <p:cTn id="14"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1748A6-1696-595A-F2CB-773A8895A759}"/>
              </a:ext>
            </a:extLst>
          </p:cNvPr>
          <p:cNvPicPr>
            <a:picLocks noChangeAspect="1"/>
          </p:cNvPicPr>
          <p:nvPr/>
        </p:nvPicPr>
        <p:blipFill>
          <a:blip r:embed="rId2"/>
          <a:stretch>
            <a:fillRect/>
          </a:stretch>
        </p:blipFill>
        <p:spPr>
          <a:xfrm>
            <a:off x="-611606" y="-1677739"/>
            <a:ext cx="12803606" cy="8535737"/>
          </a:xfrm>
          <a:prstGeom prst="rect">
            <a:avLst/>
          </a:prstGeom>
        </p:spPr>
      </p:pic>
      <p:sp>
        <p:nvSpPr>
          <p:cNvPr id="6" name="TextBox 5">
            <a:extLst>
              <a:ext uri="{FF2B5EF4-FFF2-40B4-BE49-F238E27FC236}">
                <a16:creationId xmlns:a16="http://schemas.microsoft.com/office/drawing/2014/main" id="{FD07E1A7-24EA-0D66-1C8A-C66435EE448D}"/>
              </a:ext>
            </a:extLst>
          </p:cNvPr>
          <p:cNvSpPr txBox="1"/>
          <p:nvPr/>
        </p:nvSpPr>
        <p:spPr>
          <a:xfrm>
            <a:off x="-1070697" y="775581"/>
            <a:ext cx="12803606" cy="3154710"/>
          </a:xfrm>
          <a:prstGeom prst="rect">
            <a:avLst/>
          </a:prstGeom>
          <a:noFill/>
        </p:spPr>
        <p:txBody>
          <a:bodyPr wrap="square" rtlCol="0">
            <a:spAutoFit/>
          </a:bodyPr>
          <a:lstStyle/>
          <a:p>
            <a:pPr algn="r"/>
            <a:r>
              <a:rPr lang="fa-IR" sz="19900" dirty="0">
                <a:solidFill>
                  <a:schemeClr val="bg1"/>
                </a:solidFill>
                <a:latin typeface="Nian-ExtraBold" panose="01000500000000020002" pitchFamily="2" charset="-78"/>
                <a:cs typeface="Nian-ExtraBold" panose="01000500000000020002" pitchFamily="2" charset="-78"/>
              </a:rPr>
              <a:t>فروپاشی ژاپن</a:t>
            </a:r>
          </a:p>
        </p:txBody>
      </p:sp>
      <p:pic>
        <p:nvPicPr>
          <p:cNvPr id="4" name="Picture 3">
            <a:extLst>
              <a:ext uri="{FF2B5EF4-FFF2-40B4-BE49-F238E27FC236}">
                <a16:creationId xmlns:a16="http://schemas.microsoft.com/office/drawing/2014/main" id="{7D01253D-681D-170D-F1E0-7A4A02CFFA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89958" l="1132" r="99340">
                        <a14:foregroundMark x1="30437" y1="59542" x2="29184" y2="64710"/>
                        <a14:foregroundMark x1="31825" y1="53819" x2="30962" y2="57378"/>
                        <a14:foregroundMark x1="29184" y1="64710" x2="29420" y2="72136"/>
                        <a14:foregroundMark x1="29420" y1="72136" x2="29562" y2="72702"/>
                        <a14:foregroundMark x1="11672" y1="43974" x2="11764" y2="42346"/>
                        <a14:foregroundMark x1="10985" y1="56082" x2="11441" y2="48047"/>
                        <a14:foregroundMark x1="15168" y1="38383" x2="15747" y2="38190"/>
                        <a14:foregroundMark x1="12894" y1="39141" x2="13349" y2="38989"/>
                        <a14:foregroundMark x1="17773" y1="41988" x2="18199" y2="42786"/>
                        <a14:foregroundMark x1="17307" y1="41114" x2="17557" y2="41583"/>
                        <a14:foregroundMark x1="16690" y1="39957" x2="17032" y2="40597"/>
                        <a14:foregroundMark x1="15747" y1="38190" x2="16619" y2="39824"/>
                        <a14:foregroundMark x1="18735" y1="46040" x2="19142" y2="48515"/>
                        <a14:foregroundMark x1="18199" y1="42786" x2="18276" y2="43256"/>
                        <a14:foregroundMark x1="18529" y1="39349" x2="18155" y2="33762"/>
                        <a14:foregroundMark x1="18850" y1="44156" x2="18581" y2="40130"/>
                        <a14:foregroundMark x1="19142" y1="48515" x2="18959" y2="45783"/>
                        <a14:foregroundMark x1="19194" y1="19679" x2="19566" y2="17963"/>
                        <a14:foregroundMark x1="19566" y1="17963" x2="19907" y2="17923"/>
                        <a14:foregroundMark x1="27318" y1="25550" x2="27534" y2="26591"/>
                        <a14:foregroundMark x1="27023" y1="36933" x2="26387" y2="49826"/>
                        <a14:foregroundMark x1="27329" y1="30741" x2="27143" y2="34514"/>
                        <a14:foregroundMark x1="27534" y1="26591" x2="27475" y2="27779"/>
                        <a14:foregroundMark x1="27848" y1="59820" x2="28241" y2="61386"/>
                        <a14:foregroundMark x1="26990" y1="56408" x2="27661" y2="59077"/>
                        <a14:foregroundMark x1="29888" y1="56676" x2="30269" y2="55587"/>
                        <a14:foregroundMark x1="28241" y1="61386" x2="29175" y2="58716"/>
                        <a14:foregroundMark x1="30269" y1="55587" x2="38567" y2="48091"/>
                        <a14:foregroundMark x1="40929" y1="43365" x2="41534" y2="42156"/>
                        <a14:foregroundMark x1="39912" y1="45402" x2="39985" y2="45255"/>
                        <a14:foregroundMark x1="38567" y1="48091" x2="39534" y2="46158"/>
                        <a14:foregroundMark x1="43033" y1="41228" x2="45727" y2="40436"/>
                        <a14:foregroundMark x1="46393" y1="40240" x2="50071" y2="42291"/>
                        <a14:foregroundMark x1="50071" y1="42291" x2="53144" y2="41552"/>
                        <a14:foregroundMark x1="64954" y1="47300" x2="65576" y2="47207"/>
                        <a14:foregroundMark x1="62900" y1="47609" x2="63358" y2="47540"/>
                        <a14:foregroundMark x1="56495" y1="48570" x2="62351" y2="47691"/>
                        <a14:foregroundMark x1="67973" y1="52002" x2="68694" y2="54102"/>
                        <a14:foregroundMark x1="66625" y1="48079" x2="67513" y2="50663"/>
                        <a14:foregroundMark x1="68143" y1="57553" x2="67520" y2="61458"/>
                        <a14:foregroundMark x1="66184" y1="55733" x2="65017" y2="49222"/>
                        <a14:foregroundMark x1="67017" y1="60381" x2="66767" y2="58988"/>
                        <a14:foregroundMark x1="67210" y1="61463" x2="67101" y2="60852"/>
                        <a14:foregroundMark x1="66343" y1="46255" x2="67704" y2="43211"/>
                        <a14:foregroundMark x1="65017" y1="49222" x2="65825" y2="47414"/>
                        <a14:foregroundMark x1="69851" y1="41344" x2="70957" y2="40382"/>
                        <a14:foregroundMark x1="70105" y1="41124" x2="69803" y2="41386"/>
                        <a14:foregroundMark x1="67704" y1="43211" x2="69262" y2="41856"/>
                        <a14:foregroundMark x1="70957" y1="40382" x2="72024" y2="41367"/>
                        <a14:foregroundMark x1="77859" y1="59049" x2="78925" y2="56223"/>
                        <a14:foregroundMark x1="80145" y1="54563" x2="81603" y2="52578"/>
                        <a14:foregroundMark x1="78925" y1="56223" x2="79888" y2="54913"/>
                        <a14:foregroundMark x1="82794" y1="51982" x2="86139" y2="51697"/>
                        <a14:foregroundMark x1="86139" y1="51697" x2="89036" y2="59868"/>
                        <a14:foregroundMark x1="89274" y1="62417" x2="89251" y2="64204"/>
                        <a14:foregroundMark x1="93231" y1="51128" x2="93824" y2="48656"/>
                        <a14:foregroundMark x1="91061" y1="60158" x2="92751" y2="53122"/>
                        <a14:foregroundMark x1="90268" y1="63461" x2="90501" y2="62491"/>
                        <a14:foregroundMark x1="99358" y1="36064" x2="99481" y2="35785"/>
                        <a14:foregroundMark x1="93824" y1="48656" x2="96537" y2="42483"/>
                        <a14:foregroundMark x1="8966" y1="640" x2="9288" y2="0"/>
                        <a14:foregroundMark x1="7402" y1="51556" x2="6137" y2="48170"/>
                        <a14:foregroundMark x1="40196" y1="55936" x2="42197" y2="56365"/>
                        <a14:foregroundMark x1="36705" y1="55188" x2="39981" y2="55890"/>
                        <a14:foregroundMark x1="32956" y1="54385" x2="36314" y2="55104"/>
                        <a14:foregroundMark x1="40191" y1="55980" x2="44224" y2="54385"/>
                        <a14:foregroundMark x1="39934" y1="56082" x2="39958" y2="56073"/>
                        <a14:foregroundMark x1="47124" y1="53669" x2="47760" y2="53041"/>
                        <a14:foregroundMark x1="41820" y1="58911" x2="44662" y2="56103"/>
                        <a14:foregroundMark x1="50559" y1="55446" x2="51957" y2="56648"/>
                        <a14:foregroundMark x1="49601" y1="54623" x2="50559" y2="55446"/>
                        <a14:foregroundMark x1="47760" y1="53041" x2="49597" y2="54620"/>
                        <a14:foregroundMark x1="51957" y1="56648" x2="52145" y2="56931"/>
                        <a14:foregroundMark x1="50595" y1="52502" x2="51965" y2="44626"/>
                        <a14:foregroundMark x1="50231" y1="54597" x2="50588" y2="52542"/>
                        <a14:foregroundMark x1="50071" y1="55516" x2="50231" y2="54597"/>
                        <a14:foregroundMark x1="52435" y1="55455" x2="55387" y2="51429"/>
                        <a14:foregroundMark x1="51768" y1="56365" x2="51978" y2="56079"/>
                        <a14:foregroundMark x1="58761" y1="55993" x2="59076" y2="56577"/>
                        <a14:foregroundMark x1="57498" y1="53645" x2="58496" y2="55499"/>
                        <a14:foregroundMark x1="59076" y1="56577" x2="59830" y2="62588"/>
                        <a14:foregroundMark x1="74896" y1="64672" x2="75908" y2="65488"/>
                        <a14:foregroundMark x1="73327" y1="63407" x2="74864" y2="64646"/>
                        <a14:foregroundMark x1="67751" y1="58911" x2="70846" y2="61406"/>
                        <a14:foregroundMark x1="75908" y1="65488" x2="76553" y2="63657"/>
                        <a14:foregroundMark x1="77511" y1="74965" x2="77372" y2="71003"/>
                        <a14:foregroundMark x1="78549" y1="61287" x2="78642" y2="60891"/>
                        <a14:foregroundMark x1="78642" y1="60891" x2="78747" y2="61284"/>
                        <a14:foregroundMark x1="90251" y1="68366" x2="90476" y2="66549"/>
                        <a14:foregroundMark x1="89156" y1="77228" x2="89565" y2="73922"/>
                        <a14:foregroundMark x1="91878" y1="64964" x2="93541" y2="63083"/>
                        <a14:foregroundMark x1="90476" y1="66549" x2="91658" y2="65212"/>
                        <a14:foregroundMark x1="93541" y1="63083" x2="93640" y2="65827"/>
                        <a14:foregroundMark x1="94119" y1="73113" x2="94248" y2="73550"/>
                        <a14:foregroundMark x1="93741" y1="64808" x2="93507" y2="52798"/>
                        <a14:foregroundMark x1="94059" y1="81188" x2="93915" y2="73783"/>
                        <a14:foregroundMark x1="24442" y1="69174" x2="23824" y2="67030"/>
                        <a14:foregroundMark x1="19787" y1="54486" x2="17350" y2="52687"/>
                        <a14:foregroundMark x1="18027" y1="61135" x2="17586" y2="56011"/>
                        <a14:foregroundMark x1="19048" y1="72984" x2="18957" y2="71922"/>
                        <a14:foregroundMark x1="17586" y1="56011" x2="17350" y2="54950"/>
                        <a14:foregroundMark x1="17024" y1="66574" x2="31825" y2="73197"/>
                        <a14:foregroundMark x1="9854" y1="63366" x2="16463" y2="66323"/>
                        <a14:foregroundMark x1="31825" y1="73197" x2="31825" y2="73197"/>
                        <a14:foregroundMark x1="17934" y1="68543" x2="24140" y2="56860"/>
                        <a14:foregroundMark x1="12306" y1="79137" x2="17695" y2="68992"/>
                        <a14:foregroundMark x1="50448" y1="65064" x2="45170" y2="68065"/>
                        <a14:foregroundMark x1="43181" y1="70661" x2="41066" y2="74045"/>
                        <a14:foregroundMark x1="43847" y1="48727" x2="42197" y2="61103"/>
                        <a14:foregroundMark x1="71092" y1="54960" x2="71287" y2="54031"/>
                        <a14:foregroundMark x1="69735" y1="61424" x2="70630" y2="57162"/>
                        <a14:foregroundMark x1="68308" y1="68219" x2="69306" y2="63469"/>
                        <a14:foregroundMark x1="66431" y1="77157" x2="67894" y2="70189"/>
                        <a14:foregroundMark x1="71287" y1="54031" x2="71287" y2="54031"/>
                        <a14:foregroundMark x1="85472" y1="63777" x2="86139" y2="59689"/>
                        <a14:foregroundMark x1="82225" y1="83663" x2="85198" y2="65451"/>
                        <a14:foregroundMark x1="80080" y1="63302" x2="73927" y2="69024"/>
                        <a14:foregroundMark x1="83357" y1="60255" x2="82310" y2="61229"/>
                        <a14:foregroundMark x1="45248" y1="55434" x2="43281" y2="53748"/>
                        <a14:foregroundMark x1="52033" y1="61250" x2="46714" y2="56691"/>
                        <a14:foregroundMark x1="55648" y1="64348" x2="52502" y2="61652"/>
                        <a14:foregroundMark x1="60112" y1="68174" x2="57103" y2="65596"/>
                        <a14:foregroundMark x1="63979" y1="63366" x2="63979" y2="63366"/>
                        <a14:foregroundMark x1="64489" y1="61505" x2="64188" y2="69820"/>
                        <a14:foregroundMark x1="64498" y1="61265" x2="64489" y2="61504"/>
                        <a14:foregroundMark x1="23385" y1="63083" x2="23008" y2="50071"/>
                        <a14:foregroundMark x1="83015" y1="39007" x2="81369" y2="37767"/>
                        <a14:foregroundMark x1="90288" y1="44484" x2="86855" y2="41899"/>
                        <a14:foregroundMark x1="78498" y1="37529" x2="78454" y2="37694"/>
                        <a14:foregroundMark x1="80607" y1="38768" x2="81498" y2="37777"/>
                        <a14:foregroundMark x1="78265" y1="41372" x2="78881" y2="40687"/>
                        <a14:foregroundMark x1="79395" y1="37603" x2="78482" y2="38557"/>
                        <a14:foregroundMark x1="76799" y1="40481" x2="76756" y2="42504"/>
                        <a14:foregroundMark x1="73883" y1="38100" x2="74214" y2="37400"/>
                        <a14:foregroundMark x1="80815" y1="40879" x2="81848" y2="44908"/>
                        <a14:foregroundMark x1="80171" y1="38368" x2="80265" y2="38734"/>
                        <a14:foregroundMark x1="79988" y1="37653" x2="80083" y2="38025"/>
                        <a14:foregroundMark x1="81848" y1="44908" x2="81848" y2="45615"/>
                        <a14:foregroundMark x1="63965" y1="61799" x2="62895" y2="63791"/>
                        <a14:foregroundMark x1="62188" y1="66893" x2="61263" y2="70957"/>
                        <a14:foregroundMark x1="60962" y1="72883" x2="60962" y2="74328"/>
                        <a14:foregroundMark x1="93116" y1="49788" x2="93116" y2="49788"/>
                        <a14:foregroundMark x1="93116" y1="48939" x2="93116" y2="48939"/>
                        <a14:backgroundMark x1="13060" y1="52970" x2="12918" y2="44625"/>
                        <a14:backgroundMark x1="12918" y1="44625" x2="16455" y2="40736"/>
                        <a14:backgroundMark x1="16455" y1="40736" x2="17350" y2="49081"/>
                        <a14:backgroundMark x1="17350" y1="49081" x2="20556" y2="53536"/>
                        <a14:backgroundMark x1="20556" y1="53536" x2="20603" y2="22489"/>
                        <a14:backgroundMark x1="20603" y1="22489" x2="22537" y2="16620"/>
                        <a14:backgroundMark x1="22537" y1="16620" x2="27430" y2="70061"/>
                        <a14:backgroundMark x1="27014" y1="72213" x2="16407" y2="81612"/>
                        <a14:backgroundMark x1="12238" y1="63264" x2="11410" y2="59618"/>
                        <a14:backgroundMark x1="14697" y1="74087" x2="12830" y2="65867"/>
                        <a14:backgroundMark x1="16407" y1="81612" x2="14872" y2="74854"/>
                        <a14:backgroundMark x1="11410" y1="59618" x2="12494" y2="54668"/>
                        <a14:backgroundMark x1="23357" y1="54763" x2="23857" y2="53536"/>
                        <a14:backgroundMark x1="18712" y1="66160" x2="22959" y2="55738"/>
                        <a14:backgroundMark x1="15700" y1="73550" x2="16147" y2="72455"/>
                        <a14:backgroundMark x1="23857" y1="53536" x2="24140" y2="51556"/>
                        <a14:backgroundMark x1="20795" y1="62609" x2="21122" y2="56082"/>
                        <a14:backgroundMark x1="20575" y1="66994" x2="20734" y2="63819"/>
                        <a14:backgroundMark x1="19991" y1="78642" x2="20460" y2="69281"/>
                        <a14:backgroundMark x1="18826" y1="66211" x2="18859" y2="63296"/>
                        <a14:backgroundMark x1="18670" y1="79774" x2="18799" y2="68537"/>
                        <a14:backgroundMark x1="18859" y1="63296" x2="22584" y2="53112"/>
                        <a14:backgroundMark x1="23568" y1="58484" x2="25318" y2="68034"/>
                        <a14:backgroundMark x1="22584" y1="53112" x2="23419" y2="57669"/>
                        <a14:backgroundMark x1="25112" y1="71362" x2="24941" y2="74116"/>
                        <a14:backgroundMark x1="25318" y1="68034" x2="25253" y2="69087"/>
                        <a14:backgroundMark x1="24941" y1="74116" x2="17727" y2="78642"/>
                        <a14:backgroundMark x1="22916" y1="58615" x2="23197" y2="57496"/>
                        <a14:backgroundMark x1="20791" y1="67091" x2="22396" y2="60692"/>
                        <a14:backgroundMark x1="17539" y1="80057" x2="20264" y2="69193"/>
                        <a14:backgroundMark x1="23197" y1="57496" x2="23197" y2="57214"/>
                        <a14:backgroundMark x1="23555" y1="57412" x2="23574" y2="56931"/>
                        <a14:backgroundMark x1="23138" y1="68141" x2="23509" y2="58596"/>
                        <a14:backgroundMark x1="22631" y1="81188" x2="23049" y2="70439"/>
                        <a14:backgroundMark x1="24666" y1="68824" x2="24187" y2="66407"/>
                        <a14:backgroundMark x1="26780" y1="79491" x2="25175" y2="71390"/>
                        <a14:backgroundMark x1="20559" y1="63052" x2="18529" y2="61174"/>
                        <a14:backgroundMark x1="24187" y1="66407" x2="20950" y2="63413"/>
                        <a14:backgroundMark x1="18275" y1="68448" x2="18058" y2="74682"/>
                        <a14:backgroundMark x1="18529" y1="61174" x2="18361" y2="66003"/>
                        <a14:backgroundMark x1="18058" y1="74682" x2="22348" y2="72702"/>
                        <a14:backgroundMark x1="22865" y1="68018" x2="23479" y2="62447"/>
                        <a14:backgroundMark x1="22348" y1="72702" x2="22619" y2="70247"/>
                        <a14:backgroundMark x1="23479" y1="62447" x2="23197" y2="62588"/>
                        <a14:backgroundMark x1="22994" y1="68076" x2="22914" y2="64356"/>
                        <a14:backgroundMark x1="23197" y1="77511" x2="23045" y2="70437"/>
                        <a14:backgroundMark x1="21778" y1="60758" x2="20368" y2="56294"/>
                        <a14:backgroundMark x1="22914" y1="64356" x2="21995" y2="61446"/>
                        <a14:backgroundMark x1="22033" y1="61373" x2="23197" y2="64922"/>
                        <a14:backgroundMark x1="20368" y1="56294" x2="21811" y2="60696"/>
                        <a14:backgroundMark x1="23197" y1="64922" x2="23385" y2="67115"/>
                        <a14:backgroundMark x1="21173" y1="61896" x2="19613" y2="62871"/>
                        <a14:backgroundMark x1="21983" y1="60372" x2="21546" y2="55658"/>
                        <a14:backgroundMark x1="22685" y1="67938" x2="22070" y2="61305"/>
                        <a14:backgroundMark x1="21546" y1="55658" x2="20179" y2="57214"/>
                        <a14:backgroundMark x1="39557" y1="60042" x2="42008" y2="41018"/>
                        <a14:backgroundMark x1="42008" y1="41018" x2="44319" y2="46676"/>
                        <a14:backgroundMark x1="44451" y1="50334" x2="44586" y2="54078"/>
                        <a14:backgroundMark x1="44319" y1="46676" x2="44399" y2="48890"/>
                        <a14:backgroundMark x1="48197" y1="58750" x2="48515" y2="59123"/>
                        <a14:backgroundMark x1="48850" y1="57733" x2="50354" y2="51485"/>
                        <a14:backgroundMark x1="48515" y1="59123" x2="48535" y2="59039"/>
                        <a14:backgroundMark x1="50354" y1="51485" x2="49694" y2="44625"/>
                        <a14:backgroundMark x1="49694" y1="44625" x2="54503" y2="42716"/>
                        <a14:backgroundMark x1="54503" y1="42716" x2="57520" y2="57992"/>
                        <a14:backgroundMark x1="57520" y1="57992" x2="63979" y2="44908"/>
                        <a14:backgroundMark x1="63979" y1="44908" x2="64781" y2="56294"/>
                        <a14:backgroundMark x1="65861" y1="60181" x2="66667" y2="63083"/>
                        <a14:backgroundMark x1="64781" y1="56294" x2="65161" y2="57663"/>
                        <a14:backgroundMark x1="66667" y1="63083" x2="67893" y2="55375"/>
                        <a14:backgroundMark x1="67893" y1="55375" x2="67610" y2="47737"/>
                        <a14:backgroundMark x1="67610" y1="47737" x2="69448" y2="42786"/>
                        <a14:backgroundMark x1="69448" y1="42786" x2="73833" y2="42008"/>
                        <a14:backgroundMark x1="73833" y1="42008" x2="76379" y2="48868"/>
                        <a14:backgroundMark x1="77581" y1="67007" x2="77841" y2="70934"/>
                        <a14:backgroundMark x1="76379" y1="48868" x2="77408" y2="64406"/>
                        <a14:backgroundMark x1="78905" y1="63015" x2="80339" y2="52334"/>
                        <a14:backgroundMark x1="77841" y1="70934" x2="78481" y2="66169"/>
                        <a14:backgroundMark x1="80339" y1="52334" x2="84300" y2="50354"/>
                        <a14:backgroundMark x1="84300" y1="50354" x2="86186" y2="44130"/>
                        <a14:backgroundMark x1="86186" y1="44130" x2="90005" y2="53678"/>
                        <a14:backgroundMark x1="90005" y1="53678" x2="89769" y2="62447"/>
                        <a14:backgroundMark x1="89769" y1="62447" x2="93164" y2="58274"/>
                        <a14:backgroundMark x1="93164" y1="58274" x2="93164" y2="52051"/>
                        <a14:backgroundMark x1="93164" y1="52051" x2="98774" y2="49646"/>
                        <a14:backgroundMark x1="98774" y1="49646" x2="98916" y2="49929"/>
                        <a14:backgroundMark x1="44979" y1="74894" x2="48703" y2="67327"/>
                        <a14:backgroundMark x1="48703" y1="67327" x2="56203" y2="65612"/>
                        <a14:backgroundMark x1="56386" y1="65769" x2="55540" y2="69307"/>
                        <a14:backgroundMark x1="22819" y1="64498" x2="22819" y2="61103"/>
                        <a14:backgroundMark x1="24328" y1="65912" x2="28901" y2="57284"/>
                        <a14:backgroundMark x1="28901" y1="57284" x2="38850" y2="63791"/>
                        <a14:backgroundMark x1="38850" y1="63791" x2="32673" y2="76945"/>
                        <a14:backgroundMark x1="32673" y1="76945" x2="27157" y2="78571"/>
                        <a14:backgroundMark x1="27157" y1="78571" x2="27157" y2="78571"/>
                        <a14:backgroundMark x1="26591" y1="82815" x2="22442" y2="78784"/>
                        <a14:backgroundMark x1="22442" y1="78784" x2="11693" y2="55516"/>
                        <a14:backgroundMark x1="11693" y1="55516" x2="21782" y2="32320"/>
                        <a14:backgroundMark x1="21782" y1="32320" x2="47006" y2="48515"/>
                        <a14:backgroundMark x1="47006" y1="48515" x2="43847" y2="71782"/>
                        <a14:backgroundMark x1="43847" y1="71782" x2="24517" y2="84512"/>
                        <a14:backgroundMark x1="52334" y1="67610" x2="52145" y2="50071"/>
                        <a14:backgroundMark x1="52145" y1="50071" x2="52334" y2="49222"/>
                        <a14:backgroundMark x1="65575" y1="56894" x2="60396" y2="57709"/>
                        <a14:backgroundMark x1="76568" y1="55163" x2="66508" y2="56747"/>
                        <a14:backgroundMark x1="60396" y1="57709" x2="60207" y2="57992"/>
                        <a14:backgroundMark x1="83168" y1="62235" x2="64922" y2="62518"/>
                        <a14:backgroundMark x1="90476" y1="63649" x2="85196" y2="75177"/>
                        <a14:backgroundMark x1="89156" y1="63649" x2="85007" y2="65064"/>
                        <a14:backgroundMark x1="77699" y1="45332" x2="81188" y2="35078"/>
                        <a14:backgroundMark x1="81188" y1="35078" x2="88685" y2="35078"/>
                        <a14:backgroundMark x1="88685" y1="35078" x2="90712" y2="44837"/>
                        <a14:backgroundMark x1="90712" y1="44837" x2="91419" y2="46181"/>
                        <a14:backgroundMark x1="91042" y1="47595" x2="82791" y2="37765"/>
                        <a14:backgroundMark x1="82791" y1="37765" x2="81848" y2="37412"/>
                        <a14:backgroundMark x1="69637" y1="49788" x2="62235" y2="43635"/>
                        <a14:backgroundMark x1="62235" y1="43635" x2="53324" y2="42008"/>
                        <a14:backgroundMark x1="53324" y1="42008" x2="53843" y2="48727"/>
                        <a14:backgroundMark x1="53843" y1="48727" x2="54031" y2="49222"/>
                        <a14:backgroundMark x1="47619" y1="42786" x2="43612" y2="36492"/>
                        <a14:backgroundMark x1="43612" y1="36492" x2="39510" y2="39887"/>
                        <a14:backgroundMark x1="39510" y1="39887" x2="39368" y2="45050"/>
                        <a14:backgroundMark x1="38048" y1="58840" x2="34512" y2="50354"/>
                        <a14:backgroundMark x1="34512" y1="50354" x2="35314" y2="37694"/>
                        <a14:backgroundMark x1="35314" y1="37694" x2="36162" y2="36563"/>
                        <a14:backgroundMark x1="40311" y1="61103" x2="39368" y2="36563"/>
                        <a14:backgroundMark x1="283" y1="43352" x2="7355" y2="21429"/>
                        <a14:backgroundMark x1="7355" y1="21429" x2="10797" y2="29208"/>
                        <a14:backgroundMark x1="10797" y1="29208" x2="17020" y2="35007"/>
                        <a14:backgroundMark x1="17020" y1="35007" x2="20226" y2="29774"/>
                        <a14:backgroundMark x1="20226" y1="29774" x2="19048" y2="21146"/>
                        <a14:backgroundMark x1="19048" y1="21146" x2="22395" y2="16690"/>
                        <a14:backgroundMark x1="22395" y1="16690" x2="26073" y2="19307"/>
                        <a14:backgroundMark x1="26073" y1="19307" x2="26780" y2="29349"/>
                        <a14:backgroundMark x1="26780" y1="29349" x2="36162" y2="33310"/>
                        <a14:backgroundMark x1="36162" y1="33310" x2="85856" y2="29703"/>
                        <a14:backgroundMark x1="85856" y1="29703" x2="99481" y2="30905"/>
                        <a14:backgroundMark x1="98161" y1="30057" x2="96888" y2="14639"/>
                        <a14:backgroundMark x1="96888" y1="14639" x2="82131" y2="3678"/>
                        <a14:backgroundMark x1="82131" y1="3678" x2="1886" y2="3112"/>
                        <a14:backgroundMark x1="1886" y1="3112" x2="1792" y2="36846"/>
                        <a14:backgroundMark x1="3253" y1="30339" x2="11033" y2="18317"/>
                        <a14:backgroundMark x1="11033" y1="18317" x2="34041" y2="7001"/>
                        <a14:backgroundMark x1="34041" y1="7001" x2="48279" y2="11315"/>
                        <a14:backgroundMark x1="48279" y1="11315" x2="54691" y2="25743"/>
                        <a14:backgroundMark x1="54691" y1="25743" x2="73032" y2="22843"/>
                        <a14:backgroundMark x1="73032" y1="22843" x2="78076" y2="9052"/>
                        <a14:backgroundMark x1="78076" y1="9052" x2="76379" y2="4173"/>
                        <a14:backgroundMark x1="93305" y1="13154" x2="64356" y2="28430"/>
                        <a14:backgroundMark x1="67185" y1="4173" x2="63131" y2="7001"/>
                        <a14:backgroundMark x1="63131" y1="7001" x2="59830" y2="20156"/>
                        <a14:backgroundMark x1="59830" y1="20156" x2="90759" y2="14993"/>
                        <a14:backgroundMark x1="90759" y1="14993" x2="92409" y2="27511"/>
                        <a14:backgroundMark x1="92409" y1="27511" x2="93116" y2="28925"/>
                        <a14:backgroundMark x1="97973" y1="10891" x2="92221" y2="29279"/>
                        <a14:backgroundMark x1="92221" y1="29279" x2="67374" y2="5587"/>
                        <a14:backgroundMark x1="67374" y1="5587" x2="54597" y2="12518"/>
                        <a14:backgroundMark x1="54597" y1="12518" x2="49505" y2="18600"/>
                        <a14:backgroundMark x1="49505" y1="18600" x2="49316" y2="19095"/>
                        <a14:backgroundMark x1="55540" y1="24752" x2="66667" y2="11174"/>
                        <a14:backgroundMark x1="66667" y1="11174" x2="82225" y2="7072"/>
                        <a14:backgroundMark x1="82225" y1="7072" x2="77416" y2="13437"/>
                        <a14:backgroundMark x1="77416" y1="13437" x2="62046" y2="18034"/>
                        <a14:backgroundMark x1="62046" y1="18034" x2="60773" y2="20509"/>
                        <a14:backgroundMark x1="91985" y1="8911" x2="82555" y2="12023"/>
                        <a14:backgroundMark x1="82555" y1="12023" x2="66242" y2="27298"/>
                        <a14:backgroundMark x1="88025" y1="7284" x2="90901" y2="11386"/>
                        <a14:backgroundMark x1="90901" y1="11386" x2="64262" y2="18953"/>
                        <a14:backgroundMark x1="64262" y1="18953" x2="46252" y2="3960"/>
                        <a14:backgroundMark x1="46252" y1="3960" x2="59689" y2="2546"/>
                        <a14:backgroundMark x1="59689" y1="2546" x2="89533" y2="10608"/>
                        <a14:backgroundMark x1="92739" y1="30622" x2="90005" y2="12518"/>
                        <a14:backgroundMark x1="90005" y1="12518" x2="71334" y2="3395"/>
                        <a14:backgroundMark x1="71334" y1="3395" x2="54597" y2="10325"/>
                        <a14:backgroundMark x1="54597" y1="10325" x2="70061" y2="24399"/>
                        <a14:backgroundMark x1="70061" y1="24399" x2="87977" y2="25530"/>
                        <a14:backgroundMark x1="87977" y1="25530" x2="92504" y2="24752"/>
                        <a14:backgroundMark x1="92504" y1="24752" x2="97643" y2="25955"/>
                        <a14:backgroundMark x1="97643" y1="25955" x2="97077" y2="29491"/>
                        <a14:backgroundMark x1="94248" y1="23055" x2="85290" y2="21994"/>
                        <a14:backgroundMark x1="85290" y1="21994" x2="95191" y2="17397"/>
                        <a14:backgroundMark x1="91231" y1="12306" x2="85809" y2="17610"/>
                        <a14:backgroundMark x1="85809" y1="17610" x2="90948" y2="20368"/>
                        <a14:backgroundMark x1="90948" y1="20368" x2="91985" y2="18246"/>
                        <a14:backgroundMark x1="74305" y1="7850" x2="73833" y2="15629"/>
                        <a14:backgroundMark x1="73833" y1="15629" x2="84300" y2="13366"/>
                        <a14:backgroundMark x1="84300" y1="13366" x2="73692" y2="5587"/>
                        <a14:backgroundMark x1="73692" y1="5587" x2="72230" y2="7284"/>
                        <a14:backgroundMark x1="67374" y1="4455" x2="63319" y2="6931"/>
                        <a14:backgroundMark x1="63319" y1="6931" x2="63744" y2="18600"/>
                        <a14:backgroundMark x1="63744" y1="18600" x2="70863" y2="12730"/>
                        <a14:backgroundMark x1="70863" y1="12730" x2="66714" y2="3395"/>
                        <a14:backgroundMark x1="66714" y1="3395" x2="66620" y2="5870"/>
                        <a14:backgroundMark x1="87836" y1="13720" x2="25743" y2="3960"/>
                        <a14:backgroundMark x1="25743" y1="3960" x2="30222" y2="9547"/>
                        <a14:backgroundMark x1="30222" y1="9547" x2="36917" y2="9477"/>
                        <a14:backgroundMark x1="33711" y1="7567" x2="22348" y2="9547"/>
                        <a14:backgroundMark x1="22348" y1="9547" x2="25271" y2="8062"/>
                        <a14:backgroundMark x1="7591" y1="8062" x2="7544" y2="15347"/>
                        <a14:backgroundMark x1="7544" y1="15347" x2="3913" y2="13720"/>
                        <a14:backgroundMark x1="3913" y1="13720" x2="5045" y2="40099"/>
                        <a14:backgroundMark x1="5045" y1="40099" x2="11174" y2="29420"/>
                        <a14:backgroundMark x1="11174" y1="29420" x2="16785" y2="33946"/>
                        <a14:backgroundMark x1="16785" y1="33946" x2="19991" y2="19873"/>
                        <a14:backgroundMark x1="19991" y1="19873" x2="22254" y2="15700"/>
                        <a14:backgroundMark x1="2876" y1="41938" x2="9194" y2="41796"/>
                        <a14:backgroundMark x1="9194" y1="41796" x2="15417" y2="33593"/>
                        <a14:backgroundMark x1="15417" y1="33593" x2="15134" y2="28430"/>
                        <a14:backgroundMark x1="58887" y1="34866" x2="87082" y2="37199"/>
                        <a14:backgroundMark x1="87082" y1="37199" x2="91419" y2="36280"/>
                        <a14:backgroundMark x1="91419" y1="36280" x2="91419" y2="36280"/>
                        <a14:backgroundMark x1="59264" y1="37694" x2="84913" y2="40240"/>
                        <a14:backgroundMark x1="84913" y1="40240" x2="99481" y2="38543"/>
                        <a14:backgroundMark x1="94814" y1="45615" x2="96935" y2="39533"/>
                        <a14:backgroundMark x1="96935" y1="39533" x2="97643" y2="44484"/>
                        <a14:backgroundMark x1="89156" y1="34300" x2="89156" y2="34300"/>
                        <a14:backgroundMark x1="89156" y1="34300" x2="89156" y2="34300"/>
                        <a14:backgroundMark x1="89156" y1="34017" x2="89722" y2="34017"/>
                        <a14:backgroundMark x1="90665" y1="39958" x2="90853" y2="39109"/>
                        <a14:backgroundMark x1="91042" y1="39109" x2="91042" y2="35714"/>
                        <a14:backgroundMark x1="90476" y1="31188" x2="90476" y2="31188"/>
                        <a14:backgroundMark x1="89910" y1="33734" x2="89910" y2="33734"/>
                        <a14:backgroundMark x1="90665" y1="33734" x2="90853" y2="34583"/>
                        <a14:backgroundMark x1="91796" y1="40240" x2="91796" y2="40240"/>
                        <a14:backgroundMark x1="90853" y1="39675" x2="90853" y2="38543"/>
                        <a14:backgroundMark x1="87270" y1="36563" x2="86516" y2="36280"/>
                        <a14:backgroundMark x1="79962" y1="35997" x2="79962" y2="35997"/>
                        <a14:backgroundMark x1="66431" y1="34866" x2="74870" y2="41372"/>
                        <a14:backgroundMark x1="74870" y1="41372" x2="74870" y2="41372"/>
                        <a14:backgroundMark x1="63979" y1="34300" x2="75436" y2="36563"/>
                        <a14:backgroundMark x1="75436" y1="36563" x2="90853" y2="34583"/>
                        <a14:backgroundMark x1="69637" y1="14851" x2="61905" y2="15134"/>
                        <a14:backgroundMark x1="61905" y1="15134" x2="63036" y2="16549"/>
                        <a14:backgroundMark x1="73550" y1="15983" x2="51579" y2="21075"/>
                        <a14:backgroundMark x1="51579" y1="21075" x2="77322" y2="15417"/>
                        <a14:backgroundMark x1="58133" y1="15700" x2="78831" y2="14569"/>
                        <a14:backgroundMark x1="78831" y1="14569" x2="69826" y2="16832"/>
                        <a14:backgroundMark x1="84253" y1="19943" x2="67751" y2="30905"/>
                        <a14:backgroundMark x1="67751" y1="30905" x2="67751" y2="30622"/>
                        <a14:backgroundMark x1="83734" y1="16266" x2="73550" y2="12588"/>
                        <a14:backgroundMark x1="11551" y1="37129" x2="9382" y2="45615"/>
                        <a14:backgroundMark x1="9382" y1="45615" x2="12211" y2="34583"/>
                        <a14:backgroundMark x1="12211" y1="34583" x2="10608" y2="33451"/>
                        <a14:backgroundMark x1="11740" y1="56577" x2="11645" y2="43847"/>
                        <a14:backgroundMark x1="11645" y1="43847" x2="13060" y2="50354"/>
                        <a14:backgroundMark x1="13060" y1="50354" x2="13060" y2="50354"/>
                        <a14:backgroundMark x1="17727" y1="48161" x2="14757" y2="33451"/>
                        <a14:backgroundMark x1="11740" y1="37129" x2="12777" y2="43494"/>
                        <a14:backgroundMark x1="12777" y1="43494" x2="14191" y2="44767"/>
                        <a14:backgroundMark x1="22819" y1="1627" x2="31259" y2="9264"/>
                        <a14:backgroundMark x1="31259" y1="9264" x2="28854" y2="7001"/>
                        <a14:backgroundMark x1="32013" y1="3607" x2="29467" y2="9830"/>
                        <a14:backgroundMark x1="29467" y1="9830" x2="32862" y2="6082"/>
                        <a14:backgroundMark x1="32862" y1="6082" x2="31070" y2="5021"/>
                        <a14:backgroundMark x1="29750" y1="4173" x2="64545" y2="14003"/>
                        <a14:backgroundMark x1="57567" y1="14003" x2="31777" y2="4880"/>
                        <a14:backgroundMark x1="31777" y1="4880" x2="78406" y2="7001"/>
                        <a14:backgroundMark x1="78406" y1="7001" x2="86139" y2="5870"/>
                        <a14:backgroundMark x1="87836" y1="10891" x2="89816" y2="17397"/>
                        <a14:backgroundMark x1="89816" y1="17397" x2="97360" y2="26945"/>
                        <a14:backgroundMark x1="97360" y1="26945" x2="95757" y2="28147"/>
                        <a14:backgroundMark x1="90476" y1="12871" x2="78642" y2="1061"/>
                        <a14:backgroundMark x1="84818" y1="9760" x2="79019" y2="1061"/>
                        <a14:backgroundMark x1="79019" y1="1061" x2="80151" y2="2192"/>
                        <a14:backgroundMark x1="69637" y1="4455" x2="65017" y2="4455"/>
                        <a14:backgroundMark x1="65017" y1="4455" x2="65299" y2="5587"/>
                        <a14:backgroundMark x1="31070" y1="6719" x2="29939" y2="5870"/>
                        <a14:backgroundMark x1="30127" y1="6153" x2="29750" y2="7567"/>
                        <a14:backgroundMark x1="24894" y1="2192" x2="24140" y2="2758"/>
                        <a14:backgroundMark x1="23197" y1="1627" x2="22631" y2="778"/>
                        <a14:backgroundMark x1="8345" y1="4173" x2="3630" y2="37341"/>
                        <a14:backgroundMark x1="3630" y1="37341" x2="3630" y2="21429"/>
                        <a14:backgroundMark x1="3630" y1="21429" x2="7544" y2="4385"/>
                        <a14:backgroundMark x1="7544" y1="4385" x2="5988" y2="10962"/>
                        <a14:backgroundMark x1="5988" y1="10962" x2="5799" y2="21429"/>
                        <a14:backgroundMark x1="5799" y1="21429" x2="2782" y2="38685"/>
                        <a14:backgroundMark x1="2782" y1="38685" x2="5705" y2="48444"/>
                        <a14:backgroundMark x1="4573" y1="43918" x2="3819" y2="34441"/>
                        <a14:backgroundMark x1="3819" y1="34441" x2="3442" y2="43918"/>
                        <a14:backgroundMark x1="7779" y1="495" x2="1603" y2="1344"/>
                        <a14:backgroundMark x1="5893" y1="5021" x2="9712" y2="1414"/>
                        <a14:backgroundMark x1="9712" y1="1414" x2="8345" y2="3890"/>
                        <a14:backgroundMark x1="4385" y1="26167" x2="3866" y2="34088"/>
                        <a14:backgroundMark x1="3866" y1="34088" x2="4762" y2="28925"/>
                        <a14:backgroundMark x1="76568" y1="27864" x2="93446" y2="38260"/>
                        <a14:backgroundMark x1="93446" y1="38260" x2="85809" y2="33946"/>
                        <a14:backgroundMark x1="85809" y1="33946" x2="94059" y2="39958"/>
                        <a14:backgroundMark x1="97454" y1="30905" x2="99293" y2="39816"/>
                        <a14:backgroundMark x1="99293" y1="39816" x2="98727" y2="30339"/>
                        <a14:backgroundMark x1="88402" y1="33168" x2="78359" y2="34512"/>
                        <a14:backgroundMark x1="78359" y1="34512" x2="90476" y2="34795"/>
                        <a14:backgroundMark x1="90476" y1="34795" x2="85761" y2="33734"/>
                        <a14:backgroundMark x1="66808" y1="6436" x2="66997" y2="3607"/>
                        <a14:backgroundMark x1="63225" y1="2475" x2="67232" y2="6436"/>
                        <a14:backgroundMark x1="67232" y1="6436" x2="63791" y2="4173"/>
                        <a14:backgroundMark x1="86516" y1="32037" x2="91985" y2="35644"/>
                        <a14:backgroundMark x1="91985" y1="35644" x2="92174" y2="35997"/>
                        <a14:backgroundMark x1="33522" y1="19095" x2="20886" y2="17822"/>
                        <a14:backgroundMark x1="20886" y1="17822" x2="17727" y2="25601"/>
                        <a14:backgroundMark x1="5893" y1="32603" x2="2122" y2="31471"/>
                        <a14:backgroundMark x1="2122" y1="31471" x2="3253" y2="33734"/>
                        <a14:backgroundMark x1="20745" y1="19378" x2="17963" y2="28289"/>
                        <a14:backgroundMark x1="17963" y1="28289" x2="17539" y2="33168"/>
                        <a14:backgroundMark x1="70014" y1="54314" x2="62753" y2="61598"/>
                        <a14:backgroundMark x1="62753" y1="61598" x2="59830" y2="72419"/>
                        <a14:backgroundMark x1="59830" y1="72419" x2="68930" y2="68883"/>
                        <a14:backgroundMark x1="68930" y1="68883" x2="69448" y2="65064"/>
                        <a14:backgroundMark x1="66242" y1="61669" x2="64734" y2="72914"/>
                        <a14:backgroundMark x1="57567" y1="57143" x2="54220" y2="79137"/>
                        <a14:backgroundMark x1="13626" y1="37694" x2="18859" y2="45898"/>
                        <a14:backgroundMark x1="89910" y1="74894" x2="92409" y2="65912"/>
                        <a14:backgroundMark x1="92409" y1="65912" x2="83923" y2="83663"/>
                        <a14:backgroundMark x1="95002" y1="60255" x2="93965" y2="70721"/>
                        <a14:backgroundMark x1="93965" y1="70721" x2="90288" y2="82815"/>
                        <a14:backgroundMark x1="61905" y1="56011" x2="61905" y2="56011"/>
                        <a14:backgroundMark x1="61905" y1="52051" x2="63413" y2="61386"/>
                        <a14:backgroundMark x1="71853" y1="75460" x2="74870" y2="64781"/>
                        <a14:backgroundMark x1="74870" y1="64781" x2="74870" y2="64781"/>
                        <a14:backgroundMark x1="50071" y1="54597" x2="50071" y2="54597"/>
                        <a14:backgroundMark x1="50259" y1="55446" x2="50259" y2="55446"/>
                      </a14:backgroundRemoval>
                    </a14:imgEffect>
                  </a14:imgLayer>
                </a14:imgProps>
              </a:ext>
            </a:extLst>
          </a:blip>
          <a:stretch>
            <a:fillRect/>
          </a:stretch>
        </p:blipFill>
        <p:spPr>
          <a:xfrm>
            <a:off x="-611606" y="-1677738"/>
            <a:ext cx="12803606" cy="8535737"/>
          </a:xfrm>
          <a:prstGeom prst="rect">
            <a:avLst/>
          </a:prstGeom>
        </p:spPr>
      </p:pic>
    </p:spTree>
    <p:extLst>
      <p:ext uri="{BB962C8B-B14F-4D97-AF65-F5344CB8AC3E}">
        <p14:creationId xmlns:p14="http://schemas.microsoft.com/office/powerpoint/2010/main" val="1816038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D1E4237-3FD0-02D8-27A0-4C06706BB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A39308A-41DE-5857-EA99-7D0204C5F6B4}"/>
              </a:ext>
            </a:extLst>
          </p:cNvPr>
          <p:cNvSpPr txBox="1"/>
          <p:nvPr/>
        </p:nvSpPr>
        <p:spPr>
          <a:xfrm>
            <a:off x="2864598" y="3669523"/>
            <a:ext cx="7073639" cy="1754326"/>
          </a:xfrm>
          <a:prstGeom prst="rect">
            <a:avLst/>
          </a:prstGeom>
          <a:noFill/>
        </p:spPr>
        <p:txBody>
          <a:bodyPr wrap="square" rtlCol="0">
            <a:spAutoFit/>
          </a:bodyPr>
          <a:lstStyle/>
          <a:p>
            <a:pPr algn="r" rtl="1"/>
            <a:r>
              <a:rPr lang="fa-IR" sz="36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بررسی قوانین و  مشوق ها ی  مجارستان درمقابل کاهش جمعیت ونتیجه آن درافزایش نرخ باروری  در  </a:t>
            </a:r>
            <a:r>
              <a:rPr lang="fa-IR" sz="3600" dirty="0">
                <a:solidFill>
                  <a:schemeClr val="tx1">
                    <a:lumMod val="95000"/>
                    <a:lumOff val="5000"/>
                  </a:schemeClr>
                </a:solidFill>
                <a:highlight>
                  <a:srgbClr val="00FFFF"/>
                </a:highlight>
                <a:latin typeface="Nian-ExtraBold" panose="01000500000000020002" pitchFamily="2" charset="-78"/>
                <a:cs typeface="Nian-ExtraBold" panose="01000500000000020002" pitchFamily="2" charset="-78"/>
              </a:rPr>
              <a:t>رسانه های ژاپن </a:t>
            </a:r>
          </a:p>
        </p:txBody>
      </p:sp>
    </p:spTree>
    <p:extLst>
      <p:ext uri="{BB962C8B-B14F-4D97-AF65-F5344CB8AC3E}">
        <p14:creationId xmlns:p14="http://schemas.microsoft.com/office/powerpoint/2010/main" val="37113388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DEFDDC-3409-71D1-6F28-D97987C3341E}"/>
              </a:ext>
            </a:extLst>
          </p:cNvPr>
          <p:cNvPicPr>
            <a:picLocks noChangeAspect="1"/>
          </p:cNvPicPr>
          <p:nvPr/>
        </p:nvPicPr>
        <p:blipFill rotWithShape="1">
          <a:blip r:embed="rId2">
            <a:extLst>
              <a:ext uri="{28A0092B-C50C-407E-A947-70E740481C1C}">
                <a14:useLocalDpi xmlns:a14="http://schemas.microsoft.com/office/drawing/2010/main" val="0"/>
              </a:ext>
            </a:extLst>
          </a:blip>
          <a:srcRect l="2886" t="18242" r="24538" b="5825"/>
          <a:stretch/>
        </p:blipFill>
        <p:spPr>
          <a:xfrm>
            <a:off x="506437" y="844061"/>
            <a:ext cx="9613860" cy="5655213"/>
          </a:xfrm>
          <a:prstGeom prst="rect">
            <a:avLst/>
          </a:prstGeom>
        </p:spPr>
      </p:pic>
      <p:sp>
        <p:nvSpPr>
          <p:cNvPr id="6" name="TextBox 5">
            <a:extLst>
              <a:ext uri="{FF2B5EF4-FFF2-40B4-BE49-F238E27FC236}">
                <a16:creationId xmlns:a16="http://schemas.microsoft.com/office/drawing/2014/main" id="{DCED420F-C6D9-0B57-3B9B-669B6269DFB8}"/>
              </a:ext>
            </a:extLst>
          </p:cNvPr>
          <p:cNvSpPr txBox="1"/>
          <p:nvPr/>
        </p:nvSpPr>
        <p:spPr>
          <a:xfrm>
            <a:off x="3981157" y="400930"/>
            <a:ext cx="3502856" cy="584775"/>
          </a:xfrm>
          <a:prstGeom prst="rect">
            <a:avLst/>
          </a:prstGeom>
          <a:noFill/>
        </p:spPr>
        <p:txBody>
          <a:bodyPr wrap="square" rtlCol="0">
            <a:spAutoFit/>
          </a:bodyPr>
          <a:lstStyle/>
          <a:p>
            <a:pPr algn="r" rtl="1"/>
            <a:r>
              <a:rPr lang="fa-IR" sz="3200" dirty="0">
                <a:solidFill>
                  <a:schemeClr val="tx1">
                    <a:lumMod val="95000"/>
                    <a:lumOff val="5000"/>
                  </a:schemeClr>
                </a:solidFill>
                <a:latin typeface="Nian-ExtraBold" panose="01000500000000020002" pitchFamily="2" charset="-78"/>
                <a:cs typeface="Nian-ExtraBold" panose="01000500000000020002" pitchFamily="2" charset="-78"/>
              </a:rPr>
              <a:t>نرخ باروری مجارستان</a:t>
            </a:r>
          </a:p>
        </p:txBody>
      </p:sp>
      <p:sp>
        <p:nvSpPr>
          <p:cNvPr id="7" name="TextBox 6">
            <a:extLst>
              <a:ext uri="{FF2B5EF4-FFF2-40B4-BE49-F238E27FC236}">
                <a16:creationId xmlns:a16="http://schemas.microsoft.com/office/drawing/2014/main" id="{72E29145-FEFB-2A18-E6D4-2C687F4C335F}"/>
              </a:ext>
            </a:extLst>
          </p:cNvPr>
          <p:cNvSpPr txBox="1"/>
          <p:nvPr/>
        </p:nvSpPr>
        <p:spPr>
          <a:xfrm>
            <a:off x="506437" y="344658"/>
            <a:ext cx="3995226" cy="584775"/>
          </a:xfrm>
          <a:prstGeom prst="rect">
            <a:avLst/>
          </a:prstGeom>
          <a:noFill/>
        </p:spPr>
        <p:txBody>
          <a:bodyPr wrap="square" rtlCol="0">
            <a:spAutoFit/>
          </a:bodyPr>
          <a:lstStyle/>
          <a:p>
            <a:pPr algn="r" rtl="1"/>
            <a:r>
              <a:rPr lang="en-US" sz="3200" dirty="0"/>
              <a:t>Fertility Rate</a:t>
            </a:r>
            <a:r>
              <a:rPr lang="en-US" sz="3200" u="sng" dirty="0"/>
              <a:t>(Hungary)</a:t>
            </a:r>
            <a:endParaRPr lang="fa-IR" sz="3200" dirty="0">
              <a:solidFill>
                <a:schemeClr val="tx1">
                  <a:lumMod val="95000"/>
                  <a:lumOff val="5000"/>
                </a:schemeClr>
              </a:solidFill>
              <a:latin typeface="Nian-ExtraBold" panose="01000500000000020002" pitchFamily="2" charset="-78"/>
              <a:cs typeface="Nian-ExtraBold" panose="01000500000000020002" pitchFamily="2" charset="-78"/>
            </a:endParaRPr>
          </a:p>
        </p:txBody>
      </p:sp>
      <p:cxnSp>
        <p:nvCxnSpPr>
          <p:cNvPr id="11" name="Straight Connector 10">
            <a:extLst>
              <a:ext uri="{FF2B5EF4-FFF2-40B4-BE49-F238E27FC236}">
                <a16:creationId xmlns:a16="http://schemas.microsoft.com/office/drawing/2014/main" id="{DFB1CA07-7AB0-33CC-4ECF-9DD2DA4C7158}"/>
              </a:ext>
            </a:extLst>
          </p:cNvPr>
          <p:cNvCxnSpPr>
            <a:cxnSpLocks/>
          </p:cNvCxnSpPr>
          <p:nvPr/>
        </p:nvCxnSpPr>
        <p:spPr>
          <a:xfrm flipH="1" flipV="1">
            <a:off x="2715066" y="1481526"/>
            <a:ext cx="77038" cy="4314363"/>
          </a:xfrm>
          <a:prstGeom prst="line">
            <a:avLst/>
          </a:prstGeom>
        </p:spPr>
        <p:style>
          <a:lnRef idx="1">
            <a:schemeClr val="dk1"/>
          </a:lnRef>
          <a:fillRef idx="0">
            <a:schemeClr val="dk1"/>
          </a:fillRef>
          <a:effectRef idx="0">
            <a:schemeClr val="dk1"/>
          </a:effectRef>
          <a:fontRef idx="minor">
            <a:schemeClr val="tx1"/>
          </a:fontRef>
        </p:style>
      </p:cxnSp>
      <p:sp>
        <p:nvSpPr>
          <p:cNvPr id="14" name="Flowchart: Connector 13">
            <a:extLst>
              <a:ext uri="{FF2B5EF4-FFF2-40B4-BE49-F238E27FC236}">
                <a16:creationId xmlns:a16="http://schemas.microsoft.com/office/drawing/2014/main" id="{99A27366-4D0C-B2FA-091B-EDA3A8D9B2C4}"/>
              </a:ext>
            </a:extLst>
          </p:cNvPr>
          <p:cNvSpPr/>
          <p:nvPr/>
        </p:nvSpPr>
        <p:spPr>
          <a:xfrm>
            <a:off x="2715066" y="5387572"/>
            <a:ext cx="140677" cy="140677"/>
          </a:xfrm>
          <a:prstGeom prst="flowChartConnector">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8792339-E382-1002-E0FB-0C4272FEAD7A}"/>
              </a:ext>
            </a:extLst>
          </p:cNvPr>
          <p:cNvSpPr/>
          <p:nvPr/>
        </p:nvSpPr>
        <p:spPr>
          <a:xfrm>
            <a:off x="2330055" y="1007236"/>
            <a:ext cx="770022" cy="449178"/>
          </a:xfrm>
          <a:prstGeom prst="roundRect">
            <a:avLst/>
          </a:prstGeom>
          <a:no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075334D-A425-1B1A-453A-FD92FA132D93}"/>
              </a:ext>
            </a:extLst>
          </p:cNvPr>
          <p:cNvSpPr txBox="1"/>
          <p:nvPr/>
        </p:nvSpPr>
        <p:spPr>
          <a:xfrm>
            <a:off x="2284082" y="1007236"/>
            <a:ext cx="851308" cy="523220"/>
          </a:xfrm>
          <a:prstGeom prst="rect">
            <a:avLst/>
          </a:prstGeom>
          <a:noFill/>
        </p:spPr>
        <p:txBody>
          <a:bodyPr wrap="square" rtlCol="0">
            <a:spAutoFit/>
          </a:bodyPr>
          <a:lstStyle/>
          <a:p>
            <a:pPr algn="r" rtl="1"/>
            <a:r>
              <a:rPr lang="en-US" sz="2800" b="1" dirty="0"/>
              <a:t>1.93</a:t>
            </a:r>
            <a:endParaRPr lang="fa-IR" sz="2000" b="1" dirty="0">
              <a:solidFill>
                <a:schemeClr val="tx1">
                  <a:lumMod val="95000"/>
                  <a:lumOff val="5000"/>
                </a:schemeClr>
              </a:solidFill>
              <a:latin typeface="Nian-ExtraBold" panose="01000500000000020002" pitchFamily="2" charset="-78"/>
              <a:cs typeface="Nian-ExtraBold" panose="01000500000000020002" pitchFamily="2" charset="-78"/>
            </a:endParaRPr>
          </a:p>
        </p:txBody>
      </p:sp>
      <p:cxnSp>
        <p:nvCxnSpPr>
          <p:cNvPr id="20" name="Straight Connector 19">
            <a:extLst>
              <a:ext uri="{FF2B5EF4-FFF2-40B4-BE49-F238E27FC236}">
                <a16:creationId xmlns:a16="http://schemas.microsoft.com/office/drawing/2014/main" id="{43565077-12E5-F0E1-E2FF-6EC4F6B02EE8}"/>
              </a:ext>
            </a:extLst>
          </p:cNvPr>
          <p:cNvCxnSpPr>
            <a:cxnSpLocks/>
          </p:cNvCxnSpPr>
          <p:nvPr/>
        </p:nvCxnSpPr>
        <p:spPr>
          <a:xfrm flipH="1" flipV="1">
            <a:off x="5421876" y="2404997"/>
            <a:ext cx="27562" cy="3381887"/>
          </a:xfrm>
          <a:prstGeom prst="line">
            <a:avLst/>
          </a:prstGeom>
        </p:spPr>
        <p:style>
          <a:lnRef idx="1">
            <a:schemeClr val="dk1"/>
          </a:lnRef>
          <a:fillRef idx="0">
            <a:schemeClr val="dk1"/>
          </a:fillRef>
          <a:effectRef idx="0">
            <a:schemeClr val="dk1"/>
          </a:effectRef>
          <a:fontRef idx="minor">
            <a:schemeClr val="tx1"/>
          </a:fontRef>
        </p:style>
      </p:cxnSp>
      <p:sp>
        <p:nvSpPr>
          <p:cNvPr id="21" name="Flowchart: Connector 20">
            <a:extLst>
              <a:ext uri="{FF2B5EF4-FFF2-40B4-BE49-F238E27FC236}">
                <a16:creationId xmlns:a16="http://schemas.microsoft.com/office/drawing/2014/main" id="{81FC8285-8E2A-D0D5-D6D1-BD7F1BB8923A}"/>
              </a:ext>
            </a:extLst>
          </p:cNvPr>
          <p:cNvSpPr/>
          <p:nvPr/>
        </p:nvSpPr>
        <p:spPr>
          <a:xfrm>
            <a:off x="5397452" y="5366041"/>
            <a:ext cx="140677" cy="140677"/>
          </a:xfrm>
          <a:prstGeom prst="flowChartConnector">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13C477F7-DD6C-AF47-9FE0-8EDC832A7707}"/>
              </a:ext>
            </a:extLst>
          </p:cNvPr>
          <p:cNvSpPr/>
          <p:nvPr/>
        </p:nvSpPr>
        <p:spPr>
          <a:xfrm>
            <a:off x="5038120" y="1931576"/>
            <a:ext cx="770022" cy="449178"/>
          </a:xfrm>
          <a:prstGeom prst="roundRect">
            <a:avLst/>
          </a:prstGeom>
          <a:no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50EF9C71-D7EE-7E1D-B216-E4294E4202F4}"/>
              </a:ext>
            </a:extLst>
          </p:cNvPr>
          <p:cNvCxnSpPr>
            <a:cxnSpLocks/>
          </p:cNvCxnSpPr>
          <p:nvPr/>
        </p:nvCxnSpPr>
        <p:spPr>
          <a:xfrm flipV="1">
            <a:off x="8399712" y="4233797"/>
            <a:ext cx="38202" cy="1595051"/>
          </a:xfrm>
          <a:prstGeom prst="line">
            <a:avLst/>
          </a:prstGeom>
        </p:spPr>
        <p:style>
          <a:lnRef idx="1">
            <a:schemeClr val="dk1"/>
          </a:lnRef>
          <a:fillRef idx="0">
            <a:schemeClr val="dk1"/>
          </a:fillRef>
          <a:effectRef idx="0">
            <a:schemeClr val="dk1"/>
          </a:effectRef>
          <a:fontRef idx="minor">
            <a:schemeClr val="tx1"/>
          </a:fontRef>
        </p:style>
      </p:cxnSp>
      <p:sp>
        <p:nvSpPr>
          <p:cNvPr id="24" name="Flowchart: Connector 23">
            <a:extLst>
              <a:ext uri="{FF2B5EF4-FFF2-40B4-BE49-F238E27FC236}">
                <a16:creationId xmlns:a16="http://schemas.microsoft.com/office/drawing/2014/main" id="{19838C50-BCAF-DEB1-4DA4-229D53DAF880}"/>
              </a:ext>
            </a:extLst>
          </p:cNvPr>
          <p:cNvSpPr/>
          <p:nvPr/>
        </p:nvSpPr>
        <p:spPr>
          <a:xfrm>
            <a:off x="8329373" y="5559870"/>
            <a:ext cx="140677" cy="140677"/>
          </a:xfrm>
          <a:prstGeom prst="flowChartConnector">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A77EE8B-223D-E67D-B58E-B20347C7E5BF}"/>
              </a:ext>
            </a:extLst>
          </p:cNvPr>
          <p:cNvSpPr/>
          <p:nvPr/>
        </p:nvSpPr>
        <p:spPr>
          <a:xfrm>
            <a:off x="8052903" y="3753019"/>
            <a:ext cx="770022" cy="449178"/>
          </a:xfrm>
          <a:prstGeom prst="roundRect">
            <a:avLst/>
          </a:prstGeom>
          <a:no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CBA022FA-C908-5592-B714-D5AA18FFEA1F}"/>
              </a:ext>
            </a:extLst>
          </p:cNvPr>
          <p:cNvCxnSpPr>
            <a:cxnSpLocks/>
          </p:cNvCxnSpPr>
          <p:nvPr/>
        </p:nvCxnSpPr>
        <p:spPr>
          <a:xfrm flipV="1">
            <a:off x="9704866" y="3165156"/>
            <a:ext cx="8296" cy="2676248"/>
          </a:xfrm>
          <a:prstGeom prst="line">
            <a:avLst/>
          </a:prstGeom>
        </p:spPr>
        <p:style>
          <a:lnRef idx="1">
            <a:schemeClr val="dk1"/>
          </a:lnRef>
          <a:fillRef idx="0">
            <a:schemeClr val="dk1"/>
          </a:fillRef>
          <a:effectRef idx="0">
            <a:schemeClr val="dk1"/>
          </a:effectRef>
          <a:fontRef idx="minor">
            <a:schemeClr val="tx1"/>
          </a:fontRef>
        </p:style>
      </p:cxnSp>
      <p:sp>
        <p:nvSpPr>
          <p:cNvPr id="27" name="Flowchart: Connector 26">
            <a:extLst>
              <a:ext uri="{FF2B5EF4-FFF2-40B4-BE49-F238E27FC236}">
                <a16:creationId xmlns:a16="http://schemas.microsoft.com/office/drawing/2014/main" id="{78A7F82E-6958-7206-4696-B6541E45E78D}"/>
              </a:ext>
            </a:extLst>
          </p:cNvPr>
          <p:cNvSpPr/>
          <p:nvPr/>
        </p:nvSpPr>
        <p:spPr>
          <a:xfrm>
            <a:off x="9642824" y="5471723"/>
            <a:ext cx="140677" cy="140677"/>
          </a:xfrm>
          <a:prstGeom prst="flowChartConnector">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C9AC5A68-3960-26FD-932E-E18401541CFB}"/>
              </a:ext>
            </a:extLst>
          </p:cNvPr>
          <p:cNvSpPr/>
          <p:nvPr/>
        </p:nvSpPr>
        <p:spPr>
          <a:xfrm>
            <a:off x="9319855" y="2697562"/>
            <a:ext cx="770022" cy="449178"/>
          </a:xfrm>
          <a:prstGeom prst="roundRect">
            <a:avLst/>
          </a:prstGeom>
          <a:no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554FFEE-74D8-DF71-6538-9B8D84EF2A13}"/>
              </a:ext>
            </a:extLst>
          </p:cNvPr>
          <p:cNvSpPr txBox="1"/>
          <p:nvPr/>
        </p:nvSpPr>
        <p:spPr>
          <a:xfrm>
            <a:off x="5019601" y="1931576"/>
            <a:ext cx="851308" cy="523220"/>
          </a:xfrm>
          <a:prstGeom prst="rect">
            <a:avLst/>
          </a:prstGeom>
          <a:noFill/>
        </p:spPr>
        <p:txBody>
          <a:bodyPr wrap="square" rtlCol="0">
            <a:spAutoFit/>
          </a:bodyPr>
          <a:lstStyle/>
          <a:p>
            <a:pPr algn="r" rtl="1"/>
            <a:r>
              <a:rPr lang="en-US" sz="2800" b="1" dirty="0"/>
              <a:t>1.87</a:t>
            </a:r>
            <a:endParaRPr lang="fa-IR" sz="2000" b="1" dirty="0">
              <a:solidFill>
                <a:schemeClr val="tx1">
                  <a:lumMod val="95000"/>
                  <a:lumOff val="5000"/>
                </a:schemeClr>
              </a:solidFill>
              <a:latin typeface="Nian-ExtraBold" panose="01000500000000020002" pitchFamily="2" charset="-78"/>
              <a:cs typeface="Nian-ExtraBold" panose="01000500000000020002" pitchFamily="2" charset="-78"/>
            </a:endParaRPr>
          </a:p>
        </p:txBody>
      </p:sp>
      <p:sp>
        <p:nvSpPr>
          <p:cNvPr id="33" name="TextBox 32">
            <a:extLst>
              <a:ext uri="{FF2B5EF4-FFF2-40B4-BE49-F238E27FC236}">
                <a16:creationId xmlns:a16="http://schemas.microsoft.com/office/drawing/2014/main" id="{4C119AA4-B4EF-55BA-F3F3-9CFDB3E6B86D}"/>
              </a:ext>
            </a:extLst>
          </p:cNvPr>
          <p:cNvSpPr txBox="1"/>
          <p:nvPr/>
        </p:nvSpPr>
        <p:spPr>
          <a:xfrm>
            <a:off x="7986934" y="3757079"/>
            <a:ext cx="851308" cy="523220"/>
          </a:xfrm>
          <a:prstGeom prst="rect">
            <a:avLst/>
          </a:prstGeom>
          <a:noFill/>
        </p:spPr>
        <p:txBody>
          <a:bodyPr wrap="square" rtlCol="0">
            <a:spAutoFit/>
          </a:bodyPr>
          <a:lstStyle/>
          <a:p>
            <a:pPr algn="r" rtl="1"/>
            <a:r>
              <a:rPr lang="en-US" sz="2800" b="1" dirty="0"/>
              <a:t>1.23</a:t>
            </a:r>
            <a:endParaRPr lang="fa-IR" sz="2000" b="1" dirty="0">
              <a:solidFill>
                <a:schemeClr val="tx1">
                  <a:lumMod val="95000"/>
                  <a:lumOff val="5000"/>
                </a:schemeClr>
              </a:solidFill>
              <a:latin typeface="Nian-ExtraBold" panose="01000500000000020002" pitchFamily="2" charset="-78"/>
              <a:cs typeface="Nian-ExtraBold" panose="01000500000000020002" pitchFamily="2" charset="-78"/>
            </a:endParaRPr>
          </a:p>
        </p:txBody>
      </p:sp>
      <p:sp>
        <p:nvSpPr>
          <p:cNvPr id="36" name="TextBox 35">
            <a:extLst>
              <a:ext uri="{FF2B5EF4-FFF2-40B4-BE49-F238E27FC236}">
                <a16:creationId xmlns:a16="http://schemas.microsoft.com/office/drawing/2014/main" id="{CA00C426-F61D-1BAB-9606-DF16D8BBC730}"/>
              </a:ext>
            </a:extLst>
          </p:cNvPr>
          <p:cNvSpPr txBox="1"/>
          <p:nvPr/>
        </p:nvSpPr>
        <p:spPr>
          <a:xfrm>
            <a:off x="9279212" y="2697562"/>
            <a:ext cx="851308" cy="523220"/>
          </a:xfrm>
          <a:prstGeom prst="rect">
            <a:avLst/>
          </a:prstGeom>
          <a:noFill/>
        </p:spPr>
        <p:txBody>
          <a:bodyPr wrap="square" rtlCol="0">
            <a:spAutoFit/>
          </a:bodyPr>
          <a:lstStyle/>
          <a:p>
            <a:pPr algn="r" rtl="1"/>
            <a:r>
              <a:rPr lang="en-US" sz="2800" b="1" dirty="0"/>
              <a:t>1.59</a:t>
            </a:r>
            <a:endParaRPr lang="fa-IR" sz="2000" b="1" dirty="0">
              <a:solidFill>
                <a:schemeClr val="tx1">
                  <a:lumMod val="95000"/>
                  <a:lumOff val="5000"/>
                </a:schemeClr>
              </a:solidFill>
              <a:latin typeface="Nian-ExtraBold" panose="01000500000000020002" pitchFamily="2" charset="-78"/>
              <a:cs typeface="Nian-ExtraBold" panose="01000500000000020002" pitchFamily="2" charset="-78"/>
            </a:endParaRPr>
          </a:p>
        </p:txBody>
      </p:sp>
      <p:pic>
        <p:nvPicPr>
          <p:cNvPr id="2" name="Picture 1">
            <a:extLst>
              <a:ext uri="{FF2B5EF4-FFF2-40B4-BE49-F238E27FC236}">
                <a16:creationId xmlns:a16="http://schemas.microsoft.com/office/drawing/2014/main" id="{94CAE7C0-43A3-7E5C-CA9E-8B13C624AB9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542292" y="5031739"/>
            <a:ext cx="851308" cy="879967"/>
          </a:xfrm>
          <a:prstGeom prst="rect">
            <a:avLst/>
          </a:prstGeom>
        </p:spPr>
      </p:pic>
    </p:spTree>
    <p:extLst>
      <p:ext uri="{BB962C8B-B14F-4D97-AF65-F5344CB8AC3E}">
        <p14:creationId xmlns:p14="http://schemas.microsoft.com/office/powerpoint/2010/main" val="40134487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par>
                          <p:cTn id="15" fill="hold">
                            <p:stCondLst>
                              <p:cond delay="1000"/>
                            </p:stCondLst>
                            <p:childTnLst>
                              <p:par>
                                <p:cTn id="16" presetID="42" presetClass="path" presetSubtype="0" accel="50000" decel="50000" fill="hold" grpId="0" nodeType="afterEffect">
                                  <p:stCondLst>
                                    <p:cond delay="0"/>
                                  </p:stCondLst>
                                  <p:childTnLst>
                                    <p:animMotion origin="layout" path="M 0.00156 0.00232 L -0.00417 -0.35602 " pathEditMode="relative" rAng="0" ptsTypes="AA">
                                      <p:cBhvr>
                                        <p:cTn id="17" dur="2000" fill="hold"/>
                                        <p:tgtEl>
                                          <p:spTgt spid="14"/>
                                        </p:tgtEl>
                                        <p:attrNameLst>
                                          <p:attrName>ppt_x</p:attrName>
                                          <p:attrName>ppt_y</p:attrName>
                                        </p:attrNameLst>
                                      </p:cBhvr>
                                      <p:rCtr x="-286" y="-17917"/>
                                    </p:animMotion>
                                  </p:childTnLst>
                                </p:cTn>
                              </p:par>
                            </p:childTnLst>
                          </p:cTn>
                        </p:par>
                        <p:par>
                          <p:cTn id="18" fill="hold">
                            <p:stCondLst>
                              <p:cond delay="30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par>
                          <p:cTn id="25" fill="hold">
                            <p:stCondLst>
                              <p:cond delay="3500"/>
                            </p:stCondLst>
                            <p:childTnLst>
                              <p:par>
                                <p:cTn id="26" presetID="2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par>
                          <p:cTn id="29" fill="hold">
                            <p:stCondLst>
                              <p:cond delay="4000"/>
                            </p:stCondLst>
                            <p:childTnLst>
                              <p:par>
                                <p:cTn id="30" presetID="42" presetClass="path" presetSubtype="0" accel="50000" decel="50000" fill="hold" grpId="0" nodeType="afterEffect">
                                  <p:stCondLst>
                                    <p:cond delay="0"/>
                                  </p:stCondLst>
                                  <p:childTnLst>
                                    <p:animMotion origin="layout" path="M -0.00052 0.00232 L -0.003 -0.32291 " pathEditMode="relative" rAng="0" ptsTypes="AA">
                                      <p:cBhvr>
                                        <p:cTn id="31" dur="2000" fill="hold"/>
                                        <p:tgtEl>
                                          <p:spTgt spid="21"/>
                                        </p:tgtEl>
                                        <p:attrNameLst>
                                          <p:attrName>ppt_x</p:attrName>
                                          <p:attrName>ppt_y</p:attrName>
                                        </p:attrNameLst>
                                      </p:cBhvr>
                                      <p:rCtr x="-130" y="-16273"/>
                                    </p:animMotion>
                                  </p:childTnLst>
                                </p:cTn>
                              </p:par>
                            </p:childTnLst>
                          </p:cTn>
                        </p:par>
                        <p:par>
                          <p:cTn id="32" fill="hold">
                            <p:stCondLst>
                              <p:cond delay="6000"/>
                            </p:stCondLst>
                            <p:childTnLst>
                              <p:par>
                                <p:cTn id="33" presetID="22" presetClass="entr" presetSubtype="4"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500"/>
                                        <p:tgtEl>
                                          <p:spTgt spid="2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childTnLst>
                          </p:cTn>
                        </p:par>
                        <p:par>
                          <p:cTn id="39" fill="hold">
                            <p:stCondLst>
                              <p:cond delay="6500"/>
                            </p:stCondLst>
                            <p:childTnLst>
                              <p:par>
                                <p:cTn id="40" presetID="42" presetClass="path" presetSubtype="0" accel="50000" decel="50000" fill="hold" grpId="0" nodeType="afterEffect">
                                  <p:stCondLst>
                                    <p:cond delay="0"/>
                                  </p:stCondLst>
                                  <p:childTnLst>
                                    <p:animMotion origin="layout" path="M -2.29167E-6 -3.33333E-6 L -1.04167E-6 7.40741E-7 " pathEditMode="relative" rAng="0" ptsTypes="AA">
                                      <p:cBhvr>
                                        <p:cTn id="41" dur="2000" fill="hold"/>
                                        <p:tgtEl>
                                          <p:spTgt spid="24"/>
                                        </p:tgtEl>
                                        <p:attrNameLst>
                                          <p:attrName>ppt_x</p:attrName>
                                          <p:attrName>ppt_y</p:attrName>
                                        </p:attrNameLst>
                                      </p:cBhvr>
                                      <p:rCtr x="-39" y="-903"/>
                                    </p:animMotion>
                                  </p:childTnLst>
                                </p:cTn>
                              </p:par>
                            </p:childTnLst>
                          </p:cTn>
                        </p:par>
                        <p:par>
                          <p:cTn id="42" fill="hold">
                            <p:stCondLst>
                              <p:cond delay="8500"/>
                            </p:stCondLst>
                            <p:childTnLst>
                              <p:par>
                                <p:cTn id="43" presetID="22" presetClass="entr" presetSubtype="4"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1000"/>
                                        <p:tgtEl>
                                          <p:spTgt spid="23"/>
                                        </p:tgtEl>
                                      </p:cBhvr>
                                    </p:animEffect>
                                  </p:childTnLst>
                                </p:cTn>
                              </p:par>
                            </p:childTnLst>
                          </p:cTn>
                        </p:par>
                        <p:par>
                          <p:cTn id="46" fill="hold">
                            <p:stCondLst>
                              <p:cond delay="9500"/>
                            </p:stCondLst>
                            <p:childTnLst>
                              <p:par>
                                <p:cTn id="47" presetID="22" presetClass="entr" presetSubtype="4"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down)">
                                      <p:cBhvr>
                                        <p:cTn id="52" dur="750"/>
                                        <p:tgtEl>
                                          <p:spTgt spid="33"/>
                                        </p:tgtEl>
                                      </p:cBhvr>
                                    </p:animEffect>
                                  </p:childTnLst>
                                </p:cTn>
                              </p:par>
                            </p:childTnLst>
                          </p:cTn>
                        </p:par>
                        <p:par>
                          <p:cTn id="53" fill="hold">
                            <p:stCondLst>
                              <p:cond delay="10250"/>
                            </p:stCondLst>
                            <p:childTnLst>
                              <p:par>
                                <p:cTn id="54" presetID="22" presetClass="entr" presetSubtype="4" fill="hold" nodeType="after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down)">
                                      <p:cBhvr>
                                        <p:cTn id="56" dur="500"/>
                                        <p:tgtEl>
                                          <p:spTgt spid="26"/>
                                        </p:tgtEl>
                                      </p:cBhvr>
                                    </p:animEffect>
                                  </p:childTnLst>
                                </p:cTn>
                              </p:par>
                            </p:childTnLst>
                          </p:cTn>
                        </p:par>
                        <p:par>
                          <p:cTn id="57" fill="hold">
                            <p:stCondLst>
                              <p:cond delay="10750"/>
                            </p:stCondLst>
                            <p:childTnLst>
                              <p:par>
                                <p:cTn id="58" presetID="42" presetClass="path" presetSubtype="0" accel="50000" decel="50000" fill="hold" grpId="0" nodeType="afterEffect">
                                  <p:stCondLst>
                                    <p:cond delay="0"/>
                                  </p:stCondLst>
                                  <p:childTnLst>
                                    <p:animMotion origin="layout" path="M -4.58333E-6 -1.85185E-6 L 0.00066 -0.18125 " pathEditMode="relative" rAng="0" ptsTypes="AA">
                                      <p:cBhvr>
                                        <p:cTn id="59" dur="2000" fill="hold"/>
                                        <p:tgtEl>
                                          <p:spTgt spid="27"/>
                                        </p:tgtEl>
                                        <p:attrNameLst>
                                          <p:attrName>ppt_x</p:attrName>
                                          <p:attrName>ppt_y</p:attrName>
                                        </p:attrNameLst>
                                      </p:cBhvr>
                                      <p:rCtr x="26" y="-9074"/>
                                    </p:animMotion>
                                  </p:childTnLst>
                                </p:cTn>
                              </p:par>
                            </p:childTnLst>
                          </p:cTn>
                        </p:par>
                        <p:par>
                          <p:cTn id="60" fill="hold">
                            <p:stCondLst>
                              <p:cond delay="12750"/>
                            </p:stCondLst>
                            <p:childTnLst>
                              <p:par>
                                <p:cTn id="61" presetID="22" presetClass="entr" presetSubtype="4"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00"/>
                                        <p:tgtEl>
                                          <p:spTgt spid="28"/>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down)">
                                      <p:cBhvr>
                                        <p:cTn id="66" dur="500"/>
                                        <p:tgtEl>
                                          <p:spTgt spid="36"/>
                                        </p:tgtEl>
                                      </p:cBhvr>
                                    </p:animEffect>
                                  </p:childTnLst>
                                </p:cTn>
                              </p:par>
                              <p:par>
                                <p:cTn id="67" presetID="22" presetClass="entr" presetSubtype="4" fill="hold" nodeType="with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down)">
                                      <p:cBhvr>
                                        <p:cTn id="6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animBg="1"/>
      <p:bldP spid="16" grpId="0" animBg="1"/>
      <p:bldP spid="19" grpId="0"/>
      <p:bldP spid="21" grpId="0" animBg="1"/>
      <p:bldP spid="22" grpId="0" animBg="1"/>
      <p:bldP spid="24" grpId="0" animBg="1"/>
      <p:bldP spid="25" grpId="0" animBg="1"/>
      <p:bldP spid="27" grpId="0" animBg="1"/>
      <p:bldP spid="28" grpId="0" animBg="1"/>
      <p:bldP spid="31" grpId="0"/>
      <p:bldP spid="33" grpId="0"/>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030F6A-9693-351A-CEBC-EF92194D8821}"/>
              </a:ext>
            </a:extLst>
          </p:cNvPr>
          <p:cNvPicPr>
            <a:picLocks noChangeAspect="1"/>
          </p:cNvPicPr>
          <p:nvPr/>
        </p:nvPicPr>
        <p:blipFill rotWithShape="1">
          <a:blip r:embed="rId3">
            <a:extLst>
              <a:ext uri="{28A0092B-C50C-407E-A947-70E740481C1C}">
                <a14:useLocalDpi xmlns:a14="http://schemas.microsoft.com/office/drawing/2010/main" val="0"/>
              </a:ext>
            </a:extLst>
          </a:blip>
          <a:srcRect t="11469" r="1346" b="6851"/>
          <a:stretch/>
        </p:blipFill>
        <p:spPr>
          <a:xfrm>
            <a:off x="0" y="0"/>
            <a:ext cx="14732640" cy="6858000"/>
          </a:xfrm>
          <a:prstGeom prst="rect">
            <a:avLst/>
          </a:prstGeom>
        </p:spPr>
      </p:pic>
      <p:sp>
        <p:nvSpPr>
          <p:cNvPr id="5" name="TextBox 4">
            <a:extLst>
              <a:ext uri="{FF2B5EF4-FFF2-40B4-BE49-F238E27FC236}">
                <a16:creationId xmlns:a16="http://schemas.microsoft.com/office/drawing/2014/main" id="{A801030C-7FDA-1C57-84AF-291AABDB7B2B}"/>
              </a:ext>
            </a:extLst>
          </p:cNvPr>
          <p:cNvSpPr txBox="1"/>
          <p:nvPr/>
        </p:nvSpPr>
        <p:spPr>
          <a:xfrm>
            <a:off x="-742463" y="4404615"/>
            <a:ext cx="12839116" cy="707886"/>
          </a:xfrm>
          <a:prstGeom prst="rect">
            <a:avLst/>
          </a:prstGeom>
          <a:noFill/>
        </p:spPr>
        <p:txBody>
          <a:bodyPr wrap="square" rtlCol="0">
            <a:spAutoFit/>
          </a:bodyPr>
          <a:lstStyle/>
          <a:p>
            <a:pPr algn="r" rtl="1"/>
            <a:r>
              <a:rPr lang="fa-IR" sz="4000" dirty="0">
                <a:solidFill>
                  <a:schemeClr val="bg1"/>
                </a:solidFill>
                <a:highlight>
                  <a:srgbClr val="000080"/>
                </a:highlight>
                <a:latin typeface="Nian-ExtraBold" panose="01000500000000020002" pitchFamily="2" charset="-78"/>
                <a:cs typeface="Nian-ExtraBold" panose="01000500000000020002" pitchFamily="2" charset="-78"/>
              </a:rPr>
              <a:t>آیا مجارستان در حال تجربه یک افزایش نسل‌ به دلیل سیاستگذاری است؟</a:t>
            </a:r>
          </a:p>
        </p:txBody>
      </p:sp>
      <p:pic>
        <p:nvPicPr>
          <p:cNvPr id="2" name="Picture 1">
            <a:extLst>
              <a:ext uri="{FF2B5EF4-FFF2-40B4-BE49-F238E27FC236}">
                <a16:creationId xmlns:a16="http://schemas.microsoft.com/office/drawing/2014/main" id="{5842A3D3-DBBF-76A3-89DE-04A40AD0BECA}"/>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4946428" y="2882527"/>
            <a:ext cx="1057350" cy="1092945"/>
          </a:xfrm>
          <a:prstGeom prst="rect">
            <a:avLst/>
          </a:prstGeom>
        </p:spPr>
      </p:pic>
    </p:spTree>
    <p:extLst>
      <p:ext uri="{BB962C8B-B14F-4D97-AF65-F5344CB8AC3E}">
        <p14:creationId xmlns:p14="http://schemas.microsoft.com/office/powerpoint/2010/main" val="35953463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488E71-1787-ACC5-D3CB-5F364A29F5A9}"/>
              </a:ext>
            </a:extLst>
          </p:cNvPr>
          <p:cNvPicPr>
            <a:picLocks noChangeAspect="1"/>
          </p:cNvPicPr>
          <p:nvPr/>
        </p:nvPicPr>
        <p:blipFill rotWithShape="1">
          <a:blip r:embed="rId2">
            <a:extLst>
              <a:ext uri="{28A0092B-C50C-407E-A947-70E740481C1C}">
                <a14:useLocalDpi xmlns:a14="http://schemas.microsoft.com/office/drawing/2010/main" val="0"/>
              </a:ext>
            </a:extLst>
          </a:blip>
          <a:srcRect t="12363" r="2536" b="8074"/>
          <a:stretch/>
        </p:blipFill>
        <p:spPr>
          <a:xfrm>
            <a:off x="0" y="702128"/>
            <a:ext cx="11882793" cy="5453744"/>
          </a:xfrm>
          <a:prstGeom prst="rect">
            <a:avLst/>
          </a:prstGeom>
        </p:spPr>
      </p:pic>
      <p:sp>
        <p:nvSpPr>
          <p:cNvPr id="5" name="TextBox 4">
            <a:extLst>
              <a:ext uri="{FF2B5EF4-FFF2-40B4-BE49-F238E27FC236}">
                <a16:creationId xmlns:a16="http://schemas.microsoft.com/office/drawing/2014/main" id="{021D1C25-DD47-83BE-90F4-D5044211A5F1}"/>
              </a:ext>
            </a:extLst>
          </p:cNvPr>
          <p:cNvSpPr txBox="1"/>
          <p:nvPr/>
        </p:nvSpPr>
        <p:spPr>
          <a:xfrm>
            <a:off x="309206" y="3959405"/>
            <a:ext cx="11573587" cy="2677656"/>
          </a:xfrm>
          <a:prstGeom prst="rect">
            <a:avLst/>
          </a:prstGeom>
          <a:noFill/>
        </p:spPr>
        <p:txBody>
          <a:bodyPr wrap="square" rtlCol="0">
            <a:spAutoFit/>
          </a:bodyPr>
          <a:lstStyle/>
          <a:p>
            <a:pPr algn="r" rtl="1"/>
            <a:endParaRPr lang="fa-IR" sz="2800" dirty="0">
              <a:solidFill>
                <a:schemeClr val="tx1">
                  <a:lumMod val="95000"/>
                  <a:lumOff val="5000"/>
                </a:schemeClr>
              </a:solidFill>
              <a:highlight>
                <a:srgbClr val="00FFFF"/>
              </a:highlight>
              <a:latin typeface="Nian-ExtraBold" panose="01000500000000020002" pitchFamily="2" charset="-78"/>
              <a:cs typeface="Nian-ExtraBold" panose="01000500000000020002" pitchFamily="2" charset="-78"/>
            </a:endParaRPr>
          </a:p>
          <a:p>
            <a:pPr algn="r" rtl="1"/>
            <a:r>
              <a:rPr lang="fa-IR" sz="2800" dirty="0">
                <a:solidFill>
                  <a:schemeClr val="tx1">
                    <a:lumMod val="95000"/>
                    <a:lumOff val="5000"/>
                  </a:schemeClr>
                </a:solidFill>
                <a:highlight>
                  <a:srgbClr val="00FFFF"/>
                </a:highlight>
                <a:latin typeface="Nian-ExtraBold" panose="01000500000000020002" pitchFamily="2" charset="-78"/>
                <a:cs typeface="Nian-ExtraBold" panose="01000500000000020002" pitchFamily="2" charset="-78"/>
              </a:rPr>
              <a:t>تحلیل و بررسی</a:t>
            </a:r>
          </a:p>
          <a:p>
            <a:pPr algn="r" rtl="1"/>
            <a:r>
              <a:rPr lang="fa-IR" sz="2800" dirty="0">
                <a:solidFill>
                  <a:schemeClr val="tx1">
                    <a:lumMod val="95000"/>
                    <a:lumOff val="5000"/>
                  </a:schemeClr>
                </a:solidFill>
                <a:highlight>
                  <a:srgbClr val="00FFFF"/>
                </a:highlight>
                <a:latin typeface="Nian-ExtraBold" panose="01000500000000020002" pitchFamily="2" charset="-78"/>
                <a:cs typeface="Nian-ExtraBold" panose="01000500000000020002" pitchFamily="2" charset="-78"/>
              </a:rPr>
              <a:t>در سال 2018، ویکتور اوربان، نخست وزیر مجارستان اظهار داشت که می خواهد یک قرارداد اجتماعی جدید با زنان مجارستانی در مورد آینده مجارستان و نقش آنها در آن منعقد کند، زیرا آینده جمعیتی این کشور به آنها بستگی دارد. به قول اوربان، داشتن فرزند، شخصی ترین موضوع عمومی است و بنابراین گوش دادن به نیازهای زنان و ارائه چشم اندازهای قابل پیش بینی به آنها ضروری است.</a:t>
            </a:r>
          </a:p>
        </p:txBody>
      </p:sp>
      <p:sp>
        <p:nvSpPr>
          <p:cNvPr id="9" name="TextBox 8">
            <a:extLst>
              <a:ext uri="{FF2B5EF4-FFF2-40B4-BE49-F238E27FC236}">
                <a16:creationId xmlns:a16="http://schemas.microsoft.com/office/drawing/2014/main" id="{C71BD547-710B-48C8-C1BF-461CBCB434EA}"/>
              </a:ext>
            </a:extLst>
          </p:cNvPr>
          <p:cNvSpPr txBox="1"/>
          <p:nvPr/>
        </p:nvSpPr>
        <p:spPr>
          <a:xfrm>
            <a:off x="0" y="844042"/>
            <a:ext cx="11239500" cy="1323439"/>
          </a:xfrm>
          <a:prstGeom prst="rect">
            <a:avLst/>
          </a:prstGeom>
          <a:noFill/>
        </p:spPr>
        <p:txBody>
          <a:bodyPr wrap="square">
            <a:spAutoFit/>
          </a:bodyPr>
          <a:lstStyle/>
          <a:p>
            <a:pPr algn="r" rtl="1"/>
            <a:r>
              <a:rPr lang="fa-IR" sz="4000" dirty="0">
                <a:solidFill>
                  <a:prstClr val="black">
                    <a:lumMod val="95000"/>
                    <a:lumOff val="5000"/>
                  </a:prstClr>
                </a:solidFill>
                <a:highlight>
                  <a:srgbClr val="00FFFF"/>
                </a:highlight>
                <a:latin typeface="Nian-ExtraBold" panose="01000500000000020002" pitchFamily="2" charset="-78"/>
                <a:cs typeface="Nian-ExtraBold" panose="01000500000000020002" pitchFamily="2" charset="-78"/>
              </a:rPr>
              <a:t>نخست وزیر مجارستان :   </a:t>
            </a:r>
          </a:p>
          <a:p>
            <a:pPr algn="r" rtl="1"/>
            <a:r>
              <a:rPr lang="fa-IR" sz="4000" dirty="0">
                <a:solidFill>
                  <a:prstClr val="black">
                    <a:lumMod val="95000"/>
                    <a:lumOff val="5000"/>
                  </a:prstClr>
                </a:solidFill>
                <a:highlight>
                  <a:srgbClr val="00FFFF"/>
                </a:highlight>
                <a:latin typeface="Nian-ExtraBold" panose="01000500000000020002" pitchFamily="2" charset="-78"/>
                <a:cs typeface="Nian-ExtraBold" panose="01000500000000020002" pitchFamily="2" charset="-78"/>
              </a:rPr>
              <a:t> </a:t>
            </a:r>
            <a:r>
              <a:rPr kumimoji="0" lang="fa-IR" sz="4000" b="0" i="0" u="none" strike="noStrike" kern="1200" cap="none" spc="0" normalizeH="0" baseline="0" noProof="0" dirty="0">
                <a:ln>
                  <a:noFill/>
                </a:ln>
                <a:solidFill>
                  <a:prstClr val="black">
                    <a:lumMod val="95000"/>
                    <a:lumOff val="5000"/>
                  </a:prstClr>
                </a:solidFill>
                <a:effectLst/>
                <a:highlight>
                  <a:srgbClr val="00FFFF"/>
                </a:highlight>
                <a:uLnTx/>
                <a:uFillTx/>
                <a:latin typeface="Nian-ExtraBold" panose="01000500000000020002" pitchFamily="2" charset="-78"/>
                <a:ea typeface="+mn-ea"/>
                <a:cs typeface="Nian-ExtraBold" panose="01000500000000020002" pitchFamily="2" charset="-78"/>
              </a:rPr>
              <a:t>داشتن فرزند، شخصی ترین موضوع عمومی است .</a:t>
            </a:r>
            <a:endParaRPr lang="en-US" sz="2800" dirty="0"/>
          </a:p>
        </p:txBody>
      </p:sp>
      <p:pic>
        <p:nvPicPr>
          <p:cNvPr id="2" name="Picture 1">
            <a:extLst>
              <a:ext uri="{FF2B5EF4-FFF2-40B4-BE49-F238E27FC236}">
                <a16:creationId xmlns:a16="http://schemas.microsoft.com/office/drawing/2014/main" id="{23CF6501-5DB0-DAFF-F672-D96440976D23}"/>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318189" y="3429000"/>
            <a:ext cx="1057350" cy="1092945"/>
          </a:xfrm>
          <a:prstGeom prst="rect">
            <a:avLst/>
          </a:prstGeom>
        </p:spPr>
      </p:pic>
    </p:spTree>
    <p:extLst>
      <p:ext uri="{BB962C8B-B14F-4D97-AF65-F5344CB8AC3E}">
        <p14:creationId xmlns:p14="http://schemas.microsoft.com/office/powerpoint/2010/main" val="73138186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14:presetBounceEnd="6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0000">
                                          <p:cBhvr additive="base">
                                            <p:cTn id="12" dur="10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13" dur="1000" fill="hold"/>
                                            <p:tgtEl>
                                              <p:spTgt spid="5"/>
                                            </p:tgtEl>
                                            <p:attrNameLst>
                                              <p:attrName>ppt_y</p:attrName>
                                            </p:attrNameLst>
                                          </p:cBhvr>
                                          <p:tavLst>
                                            <p:tav tm="0">
                                              <p:val>
                                                <p:strVal val="#ppt_y"/>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F8ED08D8-A621-8AE1-92AA-4DE9953839ED}"/>
              </a:ext>
            </a:extLst>
          </p:cNvPr>
          <p:cNvSpPr>
            <a:spLocks noChangeAspect="1" noChangeArrowheads="1"/>
          </p:cNvSpPr>
          <p:nvPr/>
        </p:nvSpPr>
        <p:spPr bwMode="auto">
          <a:xfrm>
            <a:off x="2799471" y="3276599"/>
            <a:ext cx="3448929" cy="34489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462824FC-61AD-876F-E689-5156E59173D5}"/>
              </a:ext>
            </a:extLst>
          </p:cNvPr>
          <p:cNvSpPr/>
          <p:nvPr/>
        </p:nvSpPr>
        <p:spPr>
          <a:xfrm>
            <a:off x="0" y="0"/>
            <a:ext cx="12436269" cy="6858000"/>
          </a:xfrm>
          <a:prstGeom prst="rect">
            <a:avLst/>
          </a:prstGeom>
          <a:solidFill>
            <a:srgbClr val="FF4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FCBFBA4-595C-1547-AA5C-187BB7D26BDB}"/>
              </a:ext>
            </a:extLst>
          </p:cNvPr>
          <p:cNvSpPr txBox="1"/>
          <p:nvPr/>
        </p:nvSpPr>
        <p:spPr>
          <a:xfrm>
            <a:off x="-701468" y="442084"/>
            <a:ext cx="12436269" cy="2000548"/>
          </a:xfrm>
          <a:prstGeom prst="rect">
            <a:avLst/>
          </a:prstGeom>
          <a:noFill/>
        </p:spPr>
        <p:txBody>
          <a:bodyPr wrap="square" rtlCol="0">
            <a:spAutoFit/>
          </a:bodyPr>
          <a:lstStyle/>
          <a:p>
            <a:pPr algn="r" rtl="1"/>
            <a:r>
              <a:rPr lang="fa-IR" sz="8800" dirty="0">
                <a:solidFill>
                  <a:schemeClr val="bg1"/>
                </a:solidFill>
                <a:latin typeface="Nian-ExtraBold" panose="01000500000000020002" pitchFamily="2" charset="-78"/>
                <a:cs typeface="Nian-ExtraBold" panose="01000500000000020002" pitchFamily="2" charset="-78"/>
              </a:rPr>
              <a:t>اقـدامـــاتــــــــــــــــــــــــــــــــــ مـجـارسـتـان</a:t>
            </a:r>
            <a:endParaRPr lang="en-US" sz="6600" dirty="0">
              <a:solidFill>
                <a:schemeClr val="bg1"/>
              </a:solidFill>
              <a:latin typeface="Nian-ExtraBold" panose="01000500000000020002" pitchFamily="2" charset="-78"/>
              <a:cs typeface="Nian-ExtraBold" panose="01000500000000020002" pitchFamily="2" charset="-78"/>
            </a:endParaRPr>
          </a:p>
          <a:p>
            <a:pPr algn="r" rtl="1"/>
            <a:endParaRPr lang="fa-IR" sz="3600" dirty="0">
              <a:solidFill>
                <a:schemeClr val="bg1"/>
              </a:solidFill>
              <a:latin typeface="Nian-ExtraBold" panose="01000500000000020002" pitchFamily="2" charset="-78"/>
              <a:cs typeface="Nian-ExtraBold" panose="01000500000000020002" pitchFamily="2" charset="-78"/>
            </a:endParaRPr>
          </a:p>
        </p:txBody>
      </p:sp>
      <p:pic>
        <p:nvPicPr>
          <p:cNvPr id="5" name="Picture 4">
            <a:extLst>
              <a:ext uri="{FF2B5EF4-FFF2-40B4-BE49-F238E27FC236}">
                <a16:creationId xmlns:a16="http://schemas.microsoft.com/office/drawing/2014/main" id="{FA6AB973-8A31-F805-C706-ED89AFA5D2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37" b="97122" l="10000" r="90000">
                        <a14:foregroundMark x1="52323" y1="7014" x2="54848" y2="8273"/>
                        <a14:foregroundMark x1="55960" y1="8633" x2="51212" y2="4137"/>
                        <a14:foregroundMark x1="51212" y1="4137" x2="48586" y2="10971"/>
                        <a14:foregroundMark x1="48586" y1="10971" x2="48485" y2="13489"/>
                        <a14:foregroundMark x1="55253" y1="9173" x2="54949" y2="16187"/>
                        <a14:foregroundMark x1="54949" y1="16187" x2="52121" y2="20324"/>
                        <a14:foregroundMark x1="50707" y1="4496" x2="48384" y2="11511"/>
                        <a14:foregroundMark x1="48384" y1="11511" x2="48485" y2="14388"/>
                        <a14:foregroundMark x1="72323" y1="94784" x2="45253" y2="89928"/>
                        <a14:foregroundMark x1="45253" y1="89928" x2="36263" y2="92086"/>
                        <a14:foregroundMark x1="36263" y1="92086" x2="30404" y2="89029"/>
                        <a14:foregroundMark x1="30404" y1="89029" x2="25960" y2="83094"/>
                        <a14:foregroundMark x1="25960" y1="83094" x2="26162" y2="29317"/>
                        <a14:foregroundMark x1="39091" y1="90827" x2="62323" y2="96043"/>
                        <a14:foregroundMark x1="62323" y1="96043" x2="67273" y2="92446"/>
                        <a14:foregroundMark x1="67273" y1="92446" x2="67374" y2="92266"/>
                        <a14:foregroundMark x1="54343" y1="97482" x2="60202" y2="97122"/>
                        <a14:foregroundMark x1="60202" y1="97122" x2="61414" y2="96403"/>
                        <a14:foregroundMark x1="26869" y1="28237" x2="36566" y2="24281"/>
                        <a14:foregroundMark x1="36566" y1="24281" x2="41818" y2="26079"/>
                        <a14:foregroundMark x1="53535" y1="23561" x2="57172" y2="27698"/>
                        <a14:foregroundMark x1="57172" y1="27698" x2="68990" y2="32734"/>
                        <a14:foregroundMark x1="68990" y1="32734" x2="70404" y2="39388"/>
                        <a14:foregroundMark x1="70404" y1="39388" x2="68990" y2="89388"/>
                        <a14:foregroundMark x1="68990" y1="89388" x2="67273" y2="91547"/>
                      </a14:backgroundRemoval>
                    </a14:imgEffect>
                  </a14:imgLayer>
                </a14:imgProps>
              </a:ext>
            </a:extLst>
          </a:blip>
          <a:stretch>
            <a:fillRect/>
          </a:stretch>
        </p:blipFill>
        <p:spPr>
          <a:xfrm>
            <a:off x="-8799264" y="-552450"/>
            <a:ext cx="12211187" cy="6858000"/>
          </a:xfrm>
          <a:prstGeom prst="rect">
            <a:avLst/>
          </a:prstGeom>
        </p:spPr>
      </p:pic>
      <p:sp>
        <p:nvSpPr>
          <p:cNvPr id="3" name="TextBox 2">
            <a:extLst>
              <a:ext uri="{FF2B5EF4-FFF2-40B4-BE49-F238E27FC236}">
                <a16:creationId xmlns:a16="http://schemas.microsoft.com/office/drawing/2014/main" id="{ACEEF5C0-A60F-98FA-BC7E-142C6619BF58}"/>
              </a:ext>
            </a:extLst>
          </p:cNvPr>
          <p:cNvSpPr txBox="1"/>
          <p:nvPr/>
        </p:nvSpPr>
        <p:spPr>
          <a:xfrm>
            <a:off x="12719525" y="799058"/>
            <a:ext cx="5032429" cy="5632311"/>
          </a:xfrm>
          <a:prstGeom prst="rect">
            <a:avLst/>
          </a:prstGeom>
          <a:noFill/>
        </p:spPr>
        <p:txBody>
          <a:bodyPr wrap="square" rtlCol="0">
            <a:spAutoFit/>
          </a:bodyPr>
          <a:lstStyle/>
          <a:p>
            <a:pPr algn="r" rtl="1"/>
            <a:r>
              <a:rPr lang="fa-IR" sz="3600" dirty="0">
                <a:solidFill>
                  <a:schemeClr val="tx1">
                    <a:lumMod val="95000"/>
                    <a:lumOff val="5000"/>
                  </a:schemeClr>
                </a:solidFill>
                <a:latin typeface="Nian-ExtraBold" panose="01000500000000020002" pitchFamily="2" charset="-78"/>
                <a:cs typeface="Nian-ExtraBold" panose="01000500000000020002" pitchFamily="2" charset="-78"/>
              </a:rPr>
              <a:t>سیستم مالیات خانواده</a:t>
            </a:r>
          </a:p>
          <a:p>
            <a:pPr algn="r" rtl="1"/>
            <a:endParaRPr lang="fa-IR" sz="3600" dirty="0">
              <a:solidFill>
                <a:schemeClr val="tx1">
                  <a:lumMod val="95000"/>
                  <a:lumOff val="5000"/>
                </a:schemeClr>
              </a:solidFill>
              <a:latin typeface="Nian-ExtraBold" panose="01000500000000020002" pitchFamily="2" charset="-78"/>
              <a:cs typeface="Nian-ExtraBold" panose="01000500000000020002" pitchFamily="2" charset="-78"/>
            </a:endParaRPr>
          </a:p>
          <a:p>
            <a:pPr algn="r" rtl="1"/>
            <a:r>
              <a:rPr lang="fa-IR" sz="3600" dirty="0">
                <a:solidFill>
                  <a:schemeClr val="tx1">
                    <a:lumMod val="95000"/>
                    <a:lumOff val="5000"/>
                  </a:schemeClr>
                </a:solidFill>
                <a:latin typeface="Nian-ExtraBold" panose="01000500000000020002" pitchFamily="2" charset="-78"/>
                <a:cs typeface="Nian-ExtraBold" panose="01000500000000020002" pitchFamily="2" charset="-78"/>
              </a:rPr>
              <a:t>دولت همچنین در سال 2010 سیستم مالیات خانواده جدیدی را با هدف دستیابی به یک رشد جمعیتی معرفی کرد. والدین دارای یک یا چند فرزند مشمول معافیت مالیاتی هستند که با افزایش تعداد فرزندان افزایش می یابد.</a:t>
            </a:r>
          </a:p>
        </p:txBody>
      </p:sp>
      <p:sp>
        <p:nvSpPr>
          <p:cNvPr id="8" name="TextBox 7">
            <a:extLst>
              <a:ext uri="{FF2B5EF4-FFF2-40B4-BE49-F238E27FC236}">
                <a16:creationId xmlns:a16="http://schemas.microsoft.com/office/drawing/2014/main" id="{2EF30E7F-578B-E312-1FD3-2857B064F862}"/>
              </a:ext>
            </a:extLst>
          </p:cNvPr>
          <p:cNvSpPr txBox="1"/>
          <p:nvPr/>
        </p:nvSpPr>
        <p:spPr>
          <a:xfrm>
            <a:off x="-665500" y="5879829"/>
            <a:ext cx="5086349" cy="64633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black">
                    <a:lumMod val="95000"/>
                    <a:lumOff val="5000"/>
                  </a:prstClr>
                </a:solidFill>
                <a:effectLst/>
                <a:highlight>
                  <a:srgbClr val="00FFFF"/>
                </a:highlight>
                <a:uLnTx/>
                <a:uFillTx/>
                <a:latin typeface="Nian-ExtraBold" panose="01000500000000020002" pitchFamily="2" charset="-78"/>
                <a:ea typeface="+mn-ea"/>
                <a:cs typeface="Nian-ExtraBold" panose="01000500000000020002" pitchFamily="2" charset="-78"/>
              </a:rPr>
              <a:t>سیستم مالیات خانواده</a:t>
            </a:r>
          </a:p>
        </p:txBody>
      </p:sp>
      <p:sp>
        <p:nvSpPr>
          <p:cNvPr id="9" name="TextBox 8">
            <a:extLst>
              <a:ext uri="{FF2B5EF4-FFF2-40B4-BE49-F238E27FC236}">
                <a16:creationId xmlns:a16="http://schemas.microsoft.com/office/drawing/2014/main" id="{F7F8BBDF-C4F5-7D9F-63B2-19058BCE1B1D}"/>
              </a:ext>
            </a:extLst>
          </p:cNvPr>
          <p:cNvSpPr txBox="1"/>
          <p:nvPr/>
        </p:nvSpPr>
        <p:spPr>
          <a:xfrm>
            <a:off x="8667271" y="1858763"/>
            <a:ext cx="2947788" cy="2308324"/>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effectLst/>
                <a:highlight>
                  <a:srgbClr val="00FFFF"/>
                </a:highlight>
                <a:uLnTx/>
                <a:uFillTx/>
                <a:latin typeface="Nian-ExtraBold" panose="01000500000000020002" pitchFamily="2" charset="-78"/>
                <a:ea typeface="+mn-ea"/>
                <a:cs typeface="Nian-ExtraBold" panose="01000500000000020002" pitchFamily="2" charset="-78"/>
              </a:rPr>
              <a:t>برنامه خرید خودرو برای خانواده های پرجمعیت</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36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10" name="TextBox 9">
            <a:extLst>
              <a:ext uri="{FF2B5EF4-FFF2-40B4-BE49-F238E27FC236}">
                <a16:creationId xmlns:a16="http://schemas.microsoft.com/office/drawing/2014/main" id="{5DCF9728-1DA1-9870-4118-0B243A58A087}"/>
              </a:ext>
            </a:extLst>
          </p:cNvPr>
          <p:cNvSpPr txBox="1"/>
          <p:nvPr/>
        </p:nvSpPr>
        <p:spPr>
          <a:xfrm>
            <a:off x="4679921" y="4033282"/>
            <a:ext cx="7565572" cy="1200329"/>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effectLst/>
                <a:highlight>
                  <a:srgbClr val="00FFFF"/>
                </a:highlight>
                <a:uLnTx/>
                <a:uFillTx/>
                <a:latin typeface="Nian-ExtraBold" panose="01000500000000020002" pitchFamily="2" charset="-78"/>
                <a:ea typeface="+mn-ea"/>
                <a:cs typeface="Nian-ExtraBold" panose="01000500000000020002" pitchFamily="2" charset="-78"/>
              </a:rPr>
              <a:t>معافیت مالیات بر درآمد شخصی برای زنان</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3600" b="0" i="0" u="none" strike="noStrike" kern="1200" cap="none" spc="0" normalizeH="0" baseline="0" noProof="0" dirty="0">
              <a:ln>
                <a:noFill/>
              </a:ln>
              <a:effectLst/>
              <a:uLnTx/>
              <a:uFillTx/>
              <a:latin typeface="Nian-ExtraBold" panose="01000500000000020002" pitchFamily="2" charset="-78"/>
              <a:ea typeface="+mn-ea"/>
              <a:cs typeface="Nian-ExtraBold" panose="01000500000000020002" pitchFamily="2" charset="-78"/>
            </a:endParaRPr>
          </a:p>
        </p:txBody>
      </p:sp>
      <p:sp>
        <p:nvSpPr>
          <p:cNvPr id="11" name="TextBox 10">
            <a:extLst>
              <a:ext uri="{FF2B5EF4-FFF2-40B4-BE49-F238E27FC236}">
                <a16:creationId xmlns:a16="http://schemas.microsoft.com/office/drawing/2014/main" id="{4609D5FD-09D6-1CC5-76B2-095BA38B5575}"/>
              </a:ext>
            </a:extLst>
          </p:cNvPr>
          <p:cNvSpPr txBox="1"/>
          <p:nvPr/>
        </p:nvSpPr>
        <p:spPr>
          <a:xfrm>
            <a:off x="543847" y="4780114"/>
            <a:ext cx="1711777" cy="1200329"/>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effectLst/>
                <a:highlight>
                  <a:srgbClr val="00FFFF"/>
                </a:highlight>
                <a:uLnTx/>
                <a:uFillTx/>
                <a:latin typeface="Nian-ExtraBold" panose="01000500000000020002" pitchFamily="2" charset="-78"/>
                <a:ea typeface="+mn-ea"/>
                <a:cs typeface="Nian-ExtraBold" panose="01000500000000020002" pitchFamily="2" charset="-78"/>
              </a:rPr>
              <a:t>وام کودک</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36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12" name="TextBox 11">
            <a:extLst>
              <a:ext uri="{FF2B5EF4-FFF2-40B4-BE49-F238E27FC236}">
                <a16:creationId xmlns:a16="http://schemas.microsoft.com/office/drawing/2014/main" id="{4AB01958-863D-C702-2901-298BF0307CDB}"/>
              </a:ext>
            </a:extLst>
          </p:cNvPr>
          <p:cNvSpPr txBox="1"/>
          <p:nvPr/>
        </p:nvSpPr>
        <p:spPr>
          <a:xfrm>
            <a:off x="6185805" y="5275585"/>
            <a:ext cx="6006195" cy="1200329"/>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highlight>
                  <a:srgbClr val="00FFFF"/>
                </a:highlight>
                <a:uLnTx/>
                <a:uFillTx/>
                <a:latin typeface="Arial" panose="020B0604020202020204" pitchFamily="34" charset="0"/>
                <a:cs typeface="Arial" panose="020B0604020202020204" pitchFamily="34" charset="0"/>
              </a:rPr>
              <a:t>"CSOK"</a:t>
            </a:r>
            <a:r>
              <a:rPr kumimoji="0" lang="fa-IR" sz="3600" b="0" i="0" u="none" strike="noStrike" kern="1200" cap="none" spc="0" normalizeH="0" baseline="0" noProof="0" dirty="0">
                <a:ln>
                  <a:noFill/>
                </a:ln>
                <a:effectLst/>
                <a:highlight>
                  <a:srgbClr val="00FFFF"/>
                </a:highlight>
                <a:uLnTx/>
                <a:uFillTx/>
                <a:latin typeface="Nian-ExtraBold" panose="01000500000000020002" pitchFamily="2" charset="-78"/>
                <a:ea typeface="+mn-ea"/>
                <a:cs typeface="Nian-ExtraBold" panose="01000500000000020002" pitchFamily="2" charset="-78"/>
              </a:rPr>
              <a:t>مزایای مسکن خانواده</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36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14" name="TextBox 13">
            <a:extLst>
              <a:ext uri="{FF2B5EF4-FFF2-40B4-BE49-F238E27FC236}">
                <a16:creationId xmlns:a16="http://schemas.microsoft.com/office/drawing/2014/main" id="{90E33BF3-1887-52DA-A9A7-7EDEF4B9821C}"/>
              </a:ext>
            </a:extLst>
          </p:cNvPr>
          <p:cNvSpPr txBox="1"/>
          <p:nvPr/>
        </p:nvSpPr>
        <p:spPr>
          <a:xfrm>
            <a:off x="132690" y="3692381"/>
            <a:ext cx="4789715" cy="64633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effectLst/>
                <a:highlight>
                  <a:srgbClr val="00FFFF"/>
                </a:highlight>
                <a:uLnTx/>
                <a:uFillTx/>
                <a:latin typeface="Nian-ExtraBold" panose="01000500000000020002" pitchFamily="2" charset="-78"/>
                <a:ea typeface="+mn-ea"/>
                <a:cs typeface="Nian-ExtraBold" panose="01000500000000020002" pitchFamily="2" charset="-78"/>
              </a:rPr>
              <a:t>گسترش مهدکودک</a:t>
            </a:r>
          </a:p>
        </p:txBody>
      </p:sp>
      <p:sp>
        <p:nvSpPr>
          <p:cNvPr id="15" name="TextBox 14">
            <a:extLst>
              <a:ext uri="{FF2B5EF4-FFF2-40B4-BE49-F238E27FC236}">
                <a16:creationId xmlns:a16="http://schemas.microsoft.com/office/drawing/2014/main" id="{7A07D87B-F2B6-7278-F0B2-CBB0EAF7DCEB}"/>
              </a:ext>
            </a:extLst>
          </p:cNvPr>
          <p:cNvSpPr txBox="1"/>
          <p:nvPr/>
        </p:nvSpPr>
        <p:spPr>
          <a:xfrm>
            <a:off x="-787482" y="2169601"/>
            <a:ext cx="5086349" cy="64633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effectLst/>
                <a:highlight>
                  <a:srgbClr val="00FFFF"/>
                </a:highlight>
                <a:uLnTx/>
                <a:uFillTx/>
                <a:latin typeface="Nian-ExtraBold" panose="01000500000000020002" pitchFamily="2" charset="-78"/>
                <a:ea typeface="+mn-ea"/>
                <a:cs typeface="Nian-ExtraBold" panose="01000500000000020002" pitchFamily="2" charset="-78"/>
              </a:rPr>
              <a:t>اصلاح قانون سقط جنین</a:t>
            </a:r>
          </a:p>
        </p:txBody>
      </p:sp>
      <p:sp>
        <p:nvSpPr>
          <p:cNvPr id="17" name="TextBox 16">
            <a:extLst>
              <a:ext uri="{FF2B5EF4-FFF2-40B4-BE49-F238E27FC236}">
                <a16:creationId xmlns:a16="http://schemas.microsoft.com/office/drawing/2014/main" id="{DB65F52D-B6E2-31C8-B300-7E48F8BE3F56}"/>
              </a:ext>
            </a:extLst>
          </p:cNvPr>
          <p:cNvSpPr txBox="1"/>
          <p:nvPr/>
        </p:nvSpPr>
        <p:spPr>
          <a:xfrm>
            <a:off x="1971757" y="5074928"/>
            <a:ext cx="3282413" cy="64633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black">
                    <a:lumMod val="95000"/>
                    <a:lumOff val="5000"/>
                  </a:prstClr>
                </a:solidFill>
                <a:effectLst/>
                <a:highlight>
                  <a:srgbClr val="00FFFF"/>
                </a:highlight>
                <a:uLnTx/>
                <a:uFillTx/>
                <a:latin typeface="Nian-ExtraBold" panose="01000500000000020002" pitchFamily="2" charset="-78"/>
                <a:ea typeface="+mn-ea"/>
                <a:cs typeface="Nian-ExtraBold" panose="01000500000000020002" pitchFamily="2" charset="-78"/>
              </a:rPr>
              <a:t>کمک هزینه کودک</a:t>
            </a:r>
          </a:p>
        </p:txBody>
      </p:sp>
      <p:pic>
        <p:nvPicPr>
          <p:cNvPr id="7" name="Picture 6">
            <a:extLst>
              <a:ext uri="{FF2B5EF4-FFF2-40B4-BE49-F238E27FC236}">
                <a16:creationId xmlns:a16="http://schemas.microsoft.com/office/drawing/2014/main" id="{EBD07B6C-8226-2163-B577-D806A0C82E00}"/>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2435663" y="7373211"/>
            <a:ext cx="1057350" cy="1092945"/>
          </a:xfrm>
          <a:prstGeom prst="rect">
            <a:avLst/>
          </a:prstGeom>
        </p:spPr>
      </p:pic>
    </p:spTree>
    <p:extLst>
      <p:ext uri="{BB962C8B-B14F-4D97-AF65-F5344CB8AC3E}">
        <p14:creationId xmlns:p14="http://schemas.microsoft.com/office/powerpoint/2010/main" val="58671457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54167E-6 -4.44444E-6 L 0.72096 0.05834 " pathEditMode="relative" rAng="0" ptsTypes="AA">
                                          <p:cBhvr>
                                            <p:cTn id="6" dur="2500" fill="hold"/>
                                            <p:tgtEl>
                                              <p:spTgt spid="5"/>
                                            </p:tgtEl>
                                            <p:attrNameLst>
                                              <p:attrName>ppt_x</p:attrName>
                                              <p:attrName>ppt_y</p:attrName>
                                            </p:attrNameLst>
                                          </p:cBhvr>
                                          <p:rCtr x="36042" y="2917"/>
                                        </p:animMotion>
                                      </p:childTnLst>
                                    </p:cTn>
                                  </p:par>
                                </p:childTnLst>
                              </p:cTn>
                            </p:par>
                            <p:par>
                              <p:cTn id="7" fill="hold">
                                <p:stCondLst>
                                  <p:cond delay="2500"/>
                                </p:stCondLst>
                                <p:childTnLst>
                                  <p:par>
                                    <p:cTn id="8" presetID="2" presetClass="entr" presetSubtype="2" fill="hold" grpId="0" nodeType="afterEffect" p14:presetBounceEnd="48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48000">
                                          <p:cBhvr additive="base">
                                            <p:cTn id="10" dur="1250" fill="hold"/>
                                            <p:tgtEl>
                                              <p:spTgt spid="2"/>
                                            </p:tgtEl>
                                            <p:attrNameLst>
                                              <p:attrName>ppt_x</p:attrName>
                                            </p:attrNameLst>
                                          </p:cBhvr>
                                          <p:tavLst>
                                            <p:tav tm="0">
                                              <p:val>
                                                <p:strVal val="1+#ppt_w/2"/>
                                              </p:val>
                                            </p:tav>
                                            <p:tav tm="100000">
                                              <p:val>
                                                <p:strVal val="#ppt_x"/>
                                              </p:val>
                                            </p:tav>
                                          </p:tavLst>
                                        </p:anim>
                                        <p:anim calcmode="lin" valueType="num" p14:bounceEnd="48000">
                                          <p:cBhvr additive="base">
                                            <p:cTn id="11" dur="125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3750"/>
                                </p:stCondLst>
                                <p:childTnLst>
                                  <p:par>
                                    <p:cTn id="13" presetID="2" presetClass="entr" presetSubtype="2" fill="hold" grpId="0" nodeType="afterEffect" p14:presetBounceEnd="6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60000">
                                          <p:cBhvr additive="base">
                                            <p:cTn id="15"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6" dur="10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4750"/>
                                </p:stCondLst>
                                <p:childTnLst>
                                  <p:par>
                                    <p:cTn id="18" presetID="10" presetClass="entr" presetSubtype="0" fill="hold" grpId="0" nodeType="afterEffect" nodePh="1">
                                      <p:stCondLst>
                                        <p:cond delay="0"/>
                                      </p:stCondLst>
                                      <p:endCondLst>
                                        <p:cond evt="begin" delay="0">
                                          <p:tn val="18"/>
                                        </p:cond>
                                      </p:endCondLst>
                                      <p:childTnLst>
                                        <p:set>
                                          <p:cBhvr>
                                            <p:cTn id="19" dur="1" fill="hold">
                                              <p:stCondLst>
                                                <p:cond delay="0"/>
                                              </p:stCondLst>
                                            </p:cTn>
                                            <p:tgtEl>
                                              <p:spTgt spid="4"/>
                                            </p:tgtEl>
                                            <p:attrNameLst>
                                              <p:attrName>style.visibility</p:attrName>
                                            </p:attrNameLst>
                                          </p:cBhvr>
                                          <p:to>
                                            <p:strVal val="visible"/>
                                          </p:to>
                                        </p:set>
                                        <p:animEffect transition="in" filter="fade">
                                          <p:cBhvr>
                                            <p:cTn id="20" dur="1250"/>
                                            <p:tgtEl>
                                              <p:spTgt spid="4"/>
                                            </p:tgtEl>
                                          </p:cBhvr>
                                        </p:animEffect>
                                      </p:childTnLst>
                                    </p:cTn>
                                  </p:par>
                                </p:childTnLst>
                              </p:cTn>
                            </p:par>
                            <p:par>
                              <p:cTn id="21" fill="hold">
                                <p:stCondLst>
                                  <p:cond delay="60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250"/>
                                            <p:tgtEl>
                                              <p:spTgt spid="9"/>
                                            </p:tgtEl>
                                          </p:cBhvr>
                                        </p:animEffect>
                                      </p:childTnLst>
                                    </p:cTn>
                                  </p:par>
                                </p:childTnLst>
                              </p:cTn>
                            </p:par>
                            <p:par>
                              <p:cTn id="25" fill="hold">
                                <p:stCondLst>
                                  <p:cond delay="725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250"/>
                                            <p:tgtEl>
                                              <p:spTgt spid="10"/>
                                            </p:tgtEl>
                                          </p:cBhvr>
                                        </p:animEffect>
                                      </p:childTnLst>
                                    </p:cTn>
                                  </p:par>
                                </p:childTnLst>
                              </p:cTn>
                            </p:par>
                            <p:par>
                              <p:cTn id="29" fill="hold">
                                <p:stCondLst>
                                  <p:cond delay="85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250"/>
                                            <p:tgtEl>
                                              <p:spTgt spid="11"/>
                                            </p:tgtEl>
                                          </p:cBhvr>
                                        </p:animEffect>
                                      </p:childTnLst>
                                    </p:cTn>
                                  </p:par>
                                </p:childTnLst>
                              </p:cTn>
                            </p:par>
                            <p:par>
                              <p:cTn id="33" fill="hold">
                                <p:stCondLst>
                                  <p:cond delay="975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250"/>
                                            <p:tgtEl>
                                              <p:spTgt spid="12"/>
                                            </p:tgtEl>
                                          </p:cBhvr>
                                        </p:animEffect>
                                      </p:childTnLst>
                                    </p:cTn>
                                  </p:par>
                                </p:childTnLst>
                              </p:cTn>
                            </p:par>
                            <p:par>
                              <p:cTn id="37" fill="hold">
                                <p:stCondLst>
                                  <p:cond delay="11000"/>
                                </p:stCondLst>
                                <p:childTnLst>
                                  <p:par>
                                    <p:cTn id="38" presetID="10"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250"/>
                                            <p:tgtEl>
                                              <p:spTgt spid="8"/>
                                            </p:tgtEl>
                                          </p:cBhvr>
                                        </p:animEffect>
                                      </p:childTnLst>
                                    </p:cTn>
                                  </p:par>
                                </p:childTnLst>
                              </p:cTn>
                            </p:par>
                            <p:par>
                              <p:cTn id="41" fill="hold">
                                <p:stCondLst>
                                  <p:cond delay="12250"/>
                                </p:stCondLst>
                                <p:childTnLst>
                                  <p:par>
                                    <p:cTn id="42" presetID="10"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250"/>
                                            <p:tgtEl>
                                              <p:spTgt spid="15"/>
                                            </p:tgtEl>
                                          </p:cBhvr>
                                        </p:animEffect>
                                      </p:childTnLst>
                                    </p:cTn>
                                  </p:par>
                                </p:childTnLst>
                              </p:cTn>
                            </p:par>
                            <p:par>
                              <p:cTn id="45" fill="hold">
                                <p:stCondLst>
                                  <p:cond delay="13500"/>
                                </p:stCondLst>
                                <p:childTnLst>
                                  <p:par>
                                    <p:cTn id="46" presetID="10" presetClass="entr" presetSubtype="0"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250"/>
                                            <p:tgtEl>
                                              <p:spTgt spid="14"/>
                                            </p:tgtEl>
                                          </p:cBhvr>
                                        </p:animEffect>
                                      </p:childTnLst>
                                    </p:cTn>
                                  </p:par>
                                </p:childTnLst>
                              </p:cTn>
                            </p:par>
                            <p:par>
                              <p:cTn id="49" fill="hold">
                                <p:stCondLst>
                                  <p:cond delay="14750"/>
                                </p:stCondLst>
                                <p:childTnLst>
                                  <p:par>
                                    <p:cTn id="50" presetID="10" presetClass="entr" presetSubtype="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750"/>
                                            <p:tgtEl>
                                              <p:spTgt spid="17"/>
                                            </p:tgtEl>
                                          </p:cBhvr>
                                        </p:animEffect>
                                      </p:childTnLst>
                                    </p:cTn>
                                  </p:par>
                                  <p:par>
                                    <p:cTn id="53" presetID="22" presetClass="entr" presetSubtype="4"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8" grpId="0"/>
          <p:bldP spid="9" grpId="0"/>
          <p:bldP spid="10" grpId="0"/>
          <p:bldP spid="11" grpId="0"/>
          <p:bldP spid="12" grpId="0"/>
          <p:bldP spid="14" grpId="0"/>
          <p:bldP spid="15"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54167E-6 -4.44444E-6 L 0.72096 0.05834 " pathEditMode="relative" rAng="0" ptsTypes="AA">
                                          <p:cBhvr>
                                            <p:cTn id="6" dur="2500" fill="hold"/>
                                            <p:tgtEl>
                                              <p:spTgt spid="5"/>
                                            </p:tgtEl>
                                            <p:attrNameLst>
                                              <p:attrName>ppt_x</p:attrName>
                                              <p:attrName>ppt_y</p:attrName>
                                            </p:attrNameLst>
                                          </p:cBhvr>
                                          <p:rCtr x="36042" y="2917"/>
                                        </p:animMotion>
                                      </p:childTnLst>
                                    </p:cTn>
                                  </p:par>
                                </p:childTnLst>
                              </p:cTn>
                            </p:par>
                            <p:par>
                              <p:cTn id="7" fill="hold">
                                <p:stCondLst>
                                  <p:cond delay="2500"/>
                                </p:stCondLst>
                                <p:childTnLst>
                                  <p:par>
                                    <p:cTn id="8" presetID="2" presetClass="entr" presetSubtype="2"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250" fill="hold"/>
                                            <p:tgtEl>
                                              <p:spTgt spid="2"/>
                                            </p:tgtEl>
                                            <p:attrNameLst>
                                              <p:attrName>ppt_x</p:attrName>
                                            </p:attrNameLst>
                                          </p:cBhvr>
                                          <p:tavLst>
                                            <p:tav tm="0">
                                              <p:val>
                                                <p:strVal val="1+#ppt_w/2"/>
                                              </p:val>
                                            </p:tav>
                                            <p:tav tm="100000">
                                              <p:val>
                                                <p:strVal val="#ppt_x"/>
                                              </p:val>
                                            </p:tav>
                                          </p:tavLst>
                                        </p:anim>
                                        <p:anim calcmode="lin" valueType="num">
                                          <p:cBhvr additive="base">
                                            <p:cTn id="11" dur="125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3750"/>
                                </p:stCondLst>
                                <p:childTnLst>
                                  <p:par>
                                    <p:cTn id="13" presetID="2" presetClass="entr" presetSubtype="2"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1+#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4750"/>
                                </p:stCondLst>
                                <p:childTnLst>
                                  <p:par>
                                    <p:cTn id="18" presetID="10" presetClass="entr" presetSubtype="0" fill="hold" grpId="0" nodeType="afterEffect" nodePh="1">
                                      <p:stCondLst>
                                        <p:cond delay="0"/>
                                      </p:stCondLst>
                                      <p:endCondLst>
                                        <p:cond evt="begin" delay="0">
                                          <p:tn val="18"/>
                                        </p:cond>
                                      </p:endCondLst>
                                      <p:childTnLst>
                                        <p:set>
                                          <p:cBhvr>
                                            <p:cTn id="19" dur="1" fill="hold">
                                              <p:stCondLst>
                                                <p:cond delay="0"/>
                                              </p:stCondLst>
                                            </p:cTn>
                                            <p:tgtEl>
                                              <p:spTgt spid="4"/>
                                            </p:tgtEl>
                                            <p:attrNameLst>
                                              <p:attrName>style.visibility</p:attrName>
                                            </p:attrNameLst>
                                          </p:cBhvr>
                                          <p:to>
                                            <p:strVal val="visible"/>
                                          </p:to>
                                        </p:set>
                                        <p:animEffect transition="in" filter="fade">
                                          <p:cBhvr>
                                            <p:cTn id="20" dur="1250"/>
                                            <p:tgtEl>
                                              <p:spTgt spid="4"/>
                                            </p:tgtEl>
                                          </p:cBhvr>
                                        </p:animEffect>
                                      </p:childTnLst>
                                    </p:cTn>
                                  </p:par>
                                </p:childTnLst>
                              </p:cTn>
                            </p:par>
                            <p:par>
                              <p:cTn id="21" fill="hold">
                                <p:stCondLst>
                                  <p:cond delay="60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250"/>
                                            <p:tgtEl>
                                              <p:spTgt spid="9"/>
                                            </p:tgtEl>
                                          </p:cBhvr>
                                        </p:animEffect>
                                      </p:childTnLst>
                                    </p:cTn>
                                  </p:par>
                                </p:childTnLst>
                              </p:cTn>
                            </p:par>
                            <p:par>
                              <p:cTn id="25" fill="hold">
                                <p:stCondLst>
                                  <p:cond delay="725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250"/>
                                            <p:tgtEl>
                                              <p:spTgt spid="10"/>
                                            </p:tgtEl>
                                          </p:cBhvr>
                                        </p:animEffect>
                                      </p:childTnLst>
                                    </p:cTn>
                                  </p:par>
                                </p:childTnLst>
                              </p:cTn>
                            </p:par>
                            <p:par>
                              <p:cTn id="29" fill="hold">
                                <p:stCondLst>
                                  <p:cond delay="85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250"/>
                                            <p:tgtEl>
                                              <p:spTgt spid="11"/>
                                            </p:tgtEl>
                                          </p:cBhvr>
                                        </p:animEffect>
                                      </p:childTnLst>
                                    </p:cTn>
                                  </p:par>
                                </p:childTnLst>
                              </p:cTn>
                            </p:par>
                            <p:par>
                              <p:cTn id="33" fill="hold">
                                <p:stCondLst>
                                  <p:cond delay="975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250"/>
                                            <p:tgtEl>
                                              <p:spTgt spid="12"/>
                                            </p:tgtEl>
                                          </p:cBhvr>
                                        </p:animEffect>
                                      </p:childTnLst>
                                    </p:cTn>
                                  </p:par>
                                </p:childTnLst>
                              </p:cTn>
                            </p:par>
                            <p:par>
                              <p:cTn id="37" fill="hold">
                                <p:stCondLst>
                                  <p:cond delay="11000"/>
                                </p:stCondLst>
                                <p:childTnLst>
                                  <p:par>
                                    <p:cTn id="38" presetID="10"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250"/>
                                            <p:tgtEl>
                                              <p:spTgt spid="8"/>
                                            </p:tgtEl>
                                          </p:cBhvr>
                                        </p:animEffect>
                                      </p:childTnLst>
                                    </p:cTn>
                                  </p:par>
                                </p:childTnLst>
                              </p:cTn>
                            </p:par>
                            <p:par>
                              <p:cTn id="41" fill="hold">
                                <p:stCondLst>
                                  <p:cond delay="12250"/>
                                </p:stCondLst>
                                <p:childTnLst>
                                  <p:par>
                                    <p:cTn id="42" presetID="10"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250"/>
                                            <p:tgtEl>
                                              <p:spTgt spid="15"/>
                                            </p:tgtEl>
                                          </p:cBhvr>
                                        </p:animEffect>
                                      </p:childTnLst>
                                    </p:cTn>
                                  </p:par>
                                </p:childTnLst>
                              </p:cTn>
                            </p:par>
                            <p:par>
                              <p:cTn id="45" fill="hold">
                                <p:stCondLst>
                                  <p:cond delay="13500"/>
                                </p:stCondLst>
                                <p:childTnLst>
                                  <p:par>
                                    <p:cTn id="46" presetID="10" presetClass="entr" presetSubtype="0"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250"/>
                                            <p:tgtEl>
                                              <p:spTgt spid="14"/>
                                            </p:tgtEl>
                                          </p:cBhvr>
                                        </p:animEffect>
                                      </p:childTnLst>
                                    </p:cTn>
                                  </p:par>
                                </p:childTnLst>
                              </p:cTn>
                            </p:par>
                            <p:par>
                              <p:cTn id="49" fill="hold">
                                <p:stCondLst>
                                  <p:cond delay="14750"/>
                                </p:stCondLst>
                                <p:childTnLst>
                                  <p:par>
                                    <p:cTn id="50" presetID="10" presetClass="entr" presetSubtype="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750"/>
                                            <p:tgtEl>
                                              <p:spTgt spid="17"/>
                                            </p:tgtEl>
                                          </p:cBhvr>
                                        </p:animEffect>
                                      </p:childTnLst>
                                    </p:cTn>
                                  </p:par>
                                  <p:par>
                                    <p:cTn id="53" presetID="22" presetClass="entr" presetSubtype="4"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8" grpId="0"/>
          <p:bldP spid="9" grpId="0"/>
          <p:bldP spid="10" grpId="0"/>
          <p:bldP spid="11" grpId="0"/>
          <p:bldP spid="12" grpId="0"/>
          <p:bldP spid="14" grpId="0"/>
          <p:bldP spid="15" grpId="0"/>
          <p:bldP spid="17"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7276FE7-BBFB-5454-4768-3057AF6873CB}"/>
              </a:ext>
            </a:extLst>
          </p:cNvPr>
          <p:cNvSpPr txBox="1"/>
          <p:nvPr/>
        </p:nvSpPr>
        <p:spPr>
          <a:xfrm>
            <a:off x="7063672" y="340912"/>
            <a:ext cx="5032429" cy="4154984"/>
          </a:xfrm>
          <a:prstGeom prst="rect">
            <a:avLst/>
          </a:prstGeom>
          <a:noFill/>
        </p:spPr>
        <p:txBody>
          <a:bodyPr wrap="square" rtlCol="0">
            <a:spAutoFit/>
          </a:bodyPr>
          <a:lstStyle/>
          <a:p>
            <a:pPr algn="r" rtl="1"/>
            <a:r>
              <a:rPr lang="fa-IR" sz="3600" dirty="0">
                <a:solidFill>
                  <a:schemeClr val="tx1">
                    <a:lumMod val="95000"/>
                    <a:lumOff val="5000"/>
                  </a:schemeClr>
                </a:solidFill>
                <a:latin typeface="Nian-ExtraBold" panose="01000500000000020002" pitchFamily="2" charset="-78"/>
                <a:cs typeface="Nian-ExtraBold" panose="01000500000000020002" pitchFamily="2" charset="-78"/>
              </a:rPr>
              <a:t>مجموع مزایای طرح</a:t>
            </a:r>
          </a:p>
          <a:p>
            <a:pPr algn="r" rtl="1"/>
            <a:r>
              <a:rPr lang="fa-IR" sz="3600" dirty="0">
                <a:solidFill>
                  <a:schemeClr val="tx1">
                    <a:lumMod val="95000"/>
                    <a:lumOff val="5000"/>
                  </a:schemeClr>
                </a:solidFill>
                <a:latin typeface="Nian-ExtraBold" panose="01000500000000020002" pitchFamily="2" charset="-78"/>
                <a:cs typeface="Nian-ExtraBold" panose="01000500000000020002" pitchFamily="2" charset="-78"/>
              </a:rPr>
              <a:t>   ممکن است بیش از 60/000 دلار برای برخی از خانواده های مجارستانی باشد</a:t>
            </a:r>
            <a:r>
              <a:rPr lang="en-US" sz="3600" dirty="0">
                <a:solidFill>
                  <a:schemeClr val="tx1">
                    <a:lumMod val="95000"/>
                    <a:lumOff val="5000"/>
                  </a:schemeClr>
                </a:solidFill>
                <a:latin typeface="Nian-ExtraBold" panose="01000500000000020002" pitchFamily="2" charset="-78"/>
                <a:cs typeface="Nian-ExtraBold" panose="01000500000000020002" pitchFamily="2" charset="-78"/>
              </a:rPr>
              <a:t>.</a:t>
            </a:r>
          </a:p>
          <a:p>
            <a:pPr algn="r" rtl="1"/>
            <a:endParaRPr lang="fa-IR" sz="3600" dirty="0">
              <a:solidFill>
                <a:schemeClr val="tx1">
                  <a:lumMod val="95000"/>
                  <a:lumOff val="5000"/>
                </a:schemeClr>
              </a:solidFill>
              <a:latin typeface="Nian-ExtraBold" panose="01000500000000020002" pitchFamily="2" charset="-78"/>
              <a:cs typeface="Nian-ExtraBold" panose="01000500000000020002" pitchFamily="2" charset="-78"/>
            </a:endParaRPr>
          </a:p>
          <a:p>
            <a:pPr algn="r" rtl="1"/>
            <a:r>
              <a:rPr lang="fa-IR" sz="2400" dirty="0">
                <a:solidFill>
                  <a:schemeClr val="tx1">
                    <a:lumMod val="95000"/>
                    <a:lumOff val="5000"/>
                  </a:schemeClr>
                </a:solidFill>
                <a:latin typeface="Nian-ExtraBold" panose="01000500000000020002" pitchFamily="2" charset="-78"/>
                <a:cs typeface="Nian-ExtraBold" panose="01000500000000020002" pitchFamily="2" charset="-78"/>
              </a:rPr>
              <a:t>ارزش دلاری تخمینی مزایای بر اساس تعداد فرزندان برای یک زوج متاهل.</a:t>
            </a:r>
            <a:endParaRPr lang="en-US" sz="2400" dirty="0">
              <a:solidFill>
                <a:schemeClr val="tx1">
                  <a:lumMod val="95000"/>
                  <a:lumOff val="5000"/>
                </a:schemeClr>
              </a:solidFill>
              <a:latin typeface="Nian-ExtraBold" panose="01000500000000020002" pitchFamily="2" charset="-78"/>
              <a:cs typeface="Nian-ExtraBold" panose="01000500000000020002" pitchFamily="2" charset="-78"/>
            </a:endParaRPr>
          </a:p>
          <a:p>
            <a:pPr algn="r" rtl="1"/>
            <a:endParaRPr lang="fa-IR" sz="3600" dirty="0">
              <a:solidFill>
                <a:schemeClr val="tx1">
                  <a:lumMod val="95000"/>
                  <a:lumOff val="5000"/>
                </a:schemeClr>
              </a:solidFill>
              <a:latin typeface="Nian-ExtraBold" panose="01000500000000020002" pitchFamily="2" charset="-78"/>
              <a:cs typeface="Nian-ExtraBold" panose="01000500000000020002" pitchFamily="2" charset="-78"/>
            </a:endParaRPr>
          </a:p>
        </p:txBody>
      </p:sp>
      <p:grpSp>
        <p:nvGrpSpPr>
          <p:cNvPr id="2" name="Group 1">
            <a:extLst>
              <a:ext uri="{FF2B5EF4-FFF2-40B4-BE49-F238E27FC236}">
                <a16:creationId xmlns:a16="http://schemas.microsoft.com/office/drawing/2014/main" id="{1C979DF9-4E34-9E6D-249F-B9BDC389664D}"/>
              </a:ext>
            </a:extLst>
          </p:cNvPr>
          <p:cNvGrpSpPr/>
          <p:nvPr/>
        </p:nvGrpSpPr>
        <p:grpSpPr>
          <a:xfrm>
            <a:off x="280034" y="0"/>
            <a:ext cx="7102136" cy="6858000"/>
            <a:chOff x="280034" y="0"/>
            <a:chExt cx="7102136" cy="6858000"/>
          </a:xfrm>
        </p:grpSpPr>
        <p:pic>
          <p:nvPicPr>
            <p:cNvPr id="5" name="Picture 4">
              <a:extLst>
                <a:ext uri="{FF2B5EF4-FFF2-40B4-BE49-F238E27FC236}">
                  <a16:creationId xmlns:a16="http://schemas.microsoft.com/office/drawing/2014/main" id="{B400239E-3F87-E2A4-E9BA-030FB6D3A8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34" y="0"/>
              <a:ext cx="7102136" cy="6858000"/>
            </a:xfrm>
            <a:prstGeom prst="rect">
              <a:avLst/>
            </a:prstGeom>
          </p:spPr>
        </p:pic>
        <p:sp>
          <p:nvSpPr>
            <p:cNvPr id="7" name="TextBox 6">
              <a:extLst>
                <a:ext uri="{FF2B5EF4-FFF2-40B4-BE49-F238E27FC236}">
                  <a16:creationId xmlns:a16="http://schemas.microsoft.com/office/drawing/2014/main" id="{726592AD-12A6-FCB3-E2A2-4FD71AAE8CD2}"/>
                </a:ext>
              </a:extLst>
            </p:cNvPr>
            <p:cNvSpPr txBox="1"/>
            <p:nvPr/>
          </p:nvSpPr>
          <p:spPr>
            <a:xfrm>
              <a:off x="1087501" y="1599788"/>
              <a:ext cx="1121496"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a-IR" sz="2400" dirty="0">
                  <a:solidFill>
                    <a:schemeClr val="bg1"/>
                  </a:solidFill>
                  <a:latin typeface="Nian-ExtraBold" panose="01000500000000020002" pitchFamily="2" charset="-78"/>
                  <a:cs typeface="Nian-ExtraBold" panose="01000500000000020002" pitchFamily="2" charset="-78"/>
                </a:rPr>
                <a:t>وبیشتر</a:t>
              </a:r>
              <a:endParaRPr kumimoji="0" lang="fa-IR" sz="2400" b="0" i="0" u="none" strike="noStrike" kern="1200" cap="none" spc="0" normalizeH="0" baseline="0" noProof="0" dirty="0">
                <a:ln>
                  <a:noFill/>
                </a:ln>
                <a:solidFill>
                  <a:schemeClr val="bg1"/>
                </a:solidFill>
                <a:effectLst/>
                <a:uLnTx/>
                <a:uFillTx/>
                <a:latin typeface="Nian-ExtraBold" panose="01000500000000020002" pitchFamily="2" charset="-78"/>
                <a:ea typeface="+mn-ea"/>
                <a:cs typeface="Nian-ExtraBold" panose="01000500000000020002" pitchFamily="2" charset="-78"/>
              </a:endParaRPr>
            </a:p>
          </p:txBody>
        </p:sp>
        <p:sp>
          <p:nvSpPr>
            <p:cNvPr id="8" name="TextBox 7">
              <a:extLst>
                <a:ext uri="{FF2B5EF4-FFF2-40B4-BE49-F238E27FC236}">
                  <a16:creationId xmlns:a16="http://schemas.microsoft.com/office/drawing/2014/main" id="{E8EAD82C-4968-3E5A-E096-E82F33D54FC9}"/>
                </a:ext>
              </a:extLst>
            </p:cNvPr>
            <p:cNvSpPr txBox="1"/>
            <p:nvPr/>
          </p:nvSpPr>
          <p:spPr>
            <a:xfrm>
              <a:off x="3015627" y="3907201"/>
              <a:ext cx="1121496"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chemeClr val="bg1"/>
                  </a:solidFill>
                  <a:effectLst/>
                  <a:uLnTx/>
                  <a:uFillTx/>
                  <a:latin typeface="Nian-ExtraBold" panose="01000500000000020002" pitchFamily="2" charset="-78"/>
                  <a:ea typeface="+mn-ea"/>
                  <a:cs typeface="Nian-ExtraBold" panose="01000500000000020002" pitchFamily="2" charset="-78"/>
                </a:rPr>
                <a:t>2 کودک</a:t>
              </a:r>
            </a:p>
          </p:txBody>
        </p:sp>
        <p:sp>
          <p:nvSpPr>
            <p:cNvPr id="9" name="TextBox 8">
              <a:extLst>
                <a:ext uri="{FF2B5EF4-FFF2-40B4-BE49-F238E27FC236}">
                  <a16:creationId xmlns:a16="http://schemas.microsoft.com/office/drawing/2014/main" id="{652D482B-B4A8-AE43-D9C1-D2A82BA8E046}"/>
                </a:ext>
              </a:extLst>
            </p:cNvPr>
            <p:cNvSpPr txBox="1"/>
            <p:nvPr/>
          </p:nvSpPr>
          <p:spPr>
            <a:xfrm>
              <a:off x="5134709" y="4531929"/>
              <a:ext cx="961292"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a-IR" sz="2400" dirty="0">
                  <a:solidFill>
                    <a:schemeClr val="bg1"/>
                  </a:solidFill>
                  <a:latin typeface="Nian-ExtraBold" panose="01000500000000020002" pitchFamily="2" charset="-78"/>
                  <a:cs typeface="Nian-ExtraBold" panose="01000500000000020002" pitchFamily="2" charset="-78"/>
                </a:rPr>
                <a:t>1کودک</a:t>
              </a:r>
              <a:endParaRPr kumimoji="0" lang="fa-IR" sz="2400" b="0" i="0" u="none" strike="noStrike" kern="1200" cap="none" spc="0" normalizeH="0" baseline="0" noProof="0" dirty="0">
                <a:ln>
                  <a:noFill/>
                </a:ln>
                <a:solidFill>
                  <a:schemeClr val="bg1"/>
                </a:solidFill>
                <a:effectLst/>
                <a:uLnTx/>
                <a:uFillTx/>
                <a:latin typeface="Nian-ExtraBold" panose="01000500000000020002" pitchFamily="2" charset="-78"/>
                <a:cs typeface="Nian-ExtraBold" panose="01000500000000020002" pitchFamily="2" charset="-78"/>
              </a:endParaRPr>
            </a:p>
          </p:txBody>
        </p:sp>
        <p:sp>
          <p:nvSpPr>
            <p:cNvPr id="10" name="TextBox 9">
              <a:extLst>
                <a:ext uri="{FF2B5EF4-FFF2-40B4-BE49-F238E27FC236}">
                  <a16:creationId xmlns:a16="http://schemas.microsoft.com/office/drawing/2014/main" id="{B83A8D23-DE42-152E-CD9F-80DB6C952C11}"/>
                </a:ext>
              </a:extLst>
            </p:cNvPr>
            <p:cNvSpPr txBox="1"/>
            <p:nvPr/>
          </p:nvSpPr>
          <p:spPr>
            <a:xfrm>
              <a:off x="983381" y="3310608"/>
              <a:ext cx="1329735" cy="461665"/>
            </a:xfrm>
            <a:prstGeom prst="rect">
              <a:avLst/>
            </a:prstGeom>
            <a:noFill/>
          </p:spPr>
          <p:txBody>
            <a:bodyPr wrap="square" rtlCol="0">
              <a:spAutoFit/>
            </a:bodyPr>
            <a:lstStyle/>
            <a:p>
              <a:pPr lvl="0" algn="r">
                <a:defRPr/>
              </a:pPr>
              <a:r>
                <a:rPr lang="fa-IR" sz="2400" dirty="0">
                  <a:solidFill>
                    <a:schemeClr val="tx1">
                      <a:lumMod val="95000"/>
                      <a:lumOff val="5000"/>
                    </a:schemeClr>
                  </a:solidFill>
                  <a:latin typeface="Nian-ExtraBold" panose="01000500000000020002" pitchFamily="2" charset="-78"/>
                  <a:cs typeface="Nian-ExtraBold" panose="01000500000000020002" pitchFamily="2" charset="-78"/>
                </a:rPr>
                <a:t>یارانه پایه</a:t>
              </a:r>
            </a:p>
          </p:txBody>
        </p:sp>
        <p:sp>
          <p:nvSpPr>
            <p:cNvPr id="11" name="TextBox 10">
              <a:extLst>
                <a:ext uri="{FF2B5EF4-FFF2-40B4-BE49-F238E27FC236}">
                  <a16:creationId xmlns:a16="http://schemas.microsoft.com/office/drawing/2014/main" id="{0A56B7A5-C692-A760-3215-688D7EA9AC56}"/>
                </a:ext>
              </a:extLst>
            </p:cNvPr>
            <p:cNvSpPr txBox="1"/>
            <p:nvPr/>
          </p:nvSpPr>
          <p:spPr>
            <a:xfrm>
              <a:off x="2897133" y="5004044"/>
              <a:ext cx="1329735" cy="461665"/>
            </a:xfrm>
            <a:prstGeom prst="rect">
              <a:avLst/>
            </a:prstGeom>
            <a:noFill/>
          </p:spPr>
          <p:txBody>
            <a:bodyPr wrap="square" rtlCol="0">
              <a:spAutoFit/>
            </a:bodyPr>
            <a:lstStyle/>
            <a:p>
              <a:pPr lvl="0" algn="r">
                <a:defRPr/>
              </a:pPr>
              <a:r>
                <a:rPr lang="fa-IR" sz="2400" dirty="0">
                  <a:solidFill>
                    <a:schemeClr val="tx1">
                      <a:lumMod val="95000"/>
                      <a:lumOff val="5000"/>
                    </a:schemeClr>
                  </a:solidFill>
                  <a:latin typeface="Nian-ExtraBold" panose="01000500000000020002" pitchFamily="2" charset="-78"/>
                  <a:cs typeface="Nian-ExtraBold" panose="01000500000000020002" pitchFamily="2" charset="-78"/>
                </a:rPr>
                <a:t>یارانه پایه</a:t>
              </a:r>
            </a:p>
          </p:txBody>
        </p:sp>
        <p:sp>
          <p:nvSpPr>
            <p:cNvPr id="13" name="TextBox 12">
              <a:extLst>
                <a:ext uri="{FF2B5EF4-FFF2-40B4-BE49-F238E27FC236}">
                  <a16:creationId xmlns:a16="http://schemas.microsoft.com/office/drawing/2014/main" id="{CF44DFC5-1B8B-8CCB-DCFE-3009A66F9E9A}"/>
                </a:ext>
              </a:extLst>
            </p:cNvPr>
            <p:cNvSpPr txBox="1"/>
            <p:nvPr/>
          </p:nvSpPr>
          <p:spPr>
            <a:xfrm>
              <a:off x="3524533" y="1238902"/>
              <a:ext cx="2736165" cy="40011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برآورد ارزش پس انداز مالیاتی</a:t>
              </a:r>
            </a:p>
          </p:txBody>
        </p:sp>
      </p:grpSp>
      <p:sp>
        <p:nvSpPr>
          <p:cNvPr id="15" name="TextBox 14">
            <a:extLst>
              <a:ext uri="{FF2B5EF4-FFF2-40B4-BE49-F238E27FC236}">
                <a16:creationId xmlns:a16="http://schemas.microsoft.com/office/drawing/2014/main" id="{4FBC2AFE-993B-CE25-97FF-97B6554A9F2C}"/>
              </a:ext>
            </a:extLst>
          </p:cNvPr>
          <p:cNvSpPr txBox="1"/>
          <p:nvPr/>
        </p:nvSpPr>
        <p:spPr>
          <a:xfrm>
            <a:off x="7540283" y="5730517"/>
            <a:ext cx="4635534" cy="830997"/>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برآوردهای بهره و مالیات بر اساس تقریب ارزش خانه احتمالی برای خانه متراژ مربع تحت پوشش برنامه</a:t>
            </a:r>
            <a:r>
              <a:rPr kumimoji="0" lang="en-US" sz="16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 </a:t>
            </a:r>
            <a:r>
              <a:rPr kumimoji="0" lang="fa-IR" sz="16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ارزش های واقعی در هر مکان و شرایط دقیق خریدار   و تامین مالی بسیار متفاوت است.</a:t>
            </a:r>
            <a:endParaRPr kumimoji="0" lang="fa-IR" sz="1600" b="0" i="0" u="none" strike="noStrike" kern="1200" cap="none" spc="0" normalizeH="0" baseline="0" noProof="0" dirty="0">
              <a:ln>
                <a:noFill/>
              </a:ln>
              <a:solidFill>
                <a:prstClr val="black">
                  <a:lumMod val="95000"/>
                  <a:lumOff val="5000"/>
                </a:prstClr>
              </a:solidFill>
              <a:effectLst/>
              <a:highlight>
                <a:srgbClr val="00FFFF"/>
              </a:highlight>
              <a:uLnTx/>
              <a:uFillTx/>
              <a:latin typeface="Nian-ExtraBold" panose="01000500000000020002" pitchFamily="2" charset="-78"/>
              <a:ea typeface="+mn-ea"/>
              <a:cs typeface="Nian-ExtraBold" panose="01000500000000020002" pitchFamily="2" charset="-78"/>
            </a:endParaRPr>
          </a:p>
        </p:txBody>
      </p:sp>
      <p:sp>
        <p:nvSpPr>
          <p:cNvPr id="17" name="TextBox 16">
            <a:extLst>
              <a:ext uri="{FF2B5EF4-FFF2-40B4-BE49-F238E27FC236}">
                <a16:creationId xmlns:a16="http://schemas.microsoft.com/office/drawing/2014/main" id="{3E3647C4-D6B8-FBCF-0A76-EBBADE42EBDC}"/>
              </a:ext>
            </a:extLst>
          </p:cNvPr>
          <p:cNvSpPr txBox="1"/>
          <p:nvPr/>
        </p:nvSpPr>
        <p:spPr>
          <a:xfrm>
            <a:off x="7875955" y="296486"/>
            <a:ext cx="1644932" cy="707886"/>
          </a:xfrm>
          <a:prstGeom prst="rect">
            <a:avLst/>
          </a:prstGeom>
          <a:noFill/>
        </p:spPr>
        <p:txBody>
          <a:bodyPr wrap="square">
            <a:spAutoFit/>
          </a:bodyPr>
          <a:lstStyle/>
          <a:p>
            <a:r>
              <a:rPr lang="en-US" sz="4000" b="1" i="0" dirty="0">
                <a:solidFill>
                  <a:srgbClr val="222222"/>
                </a:solidFill>
                <a:effectLst/>
                <a:highlight>
                  <a:srgbClr val="00FF00"/>
                </a:highlight>
                <a:latin typeface="minion-pro"/>
              </a:rPr>
              <a:t>CSOK</a:t>
            </a:r>
            <a:r>
              <a:rPr lang="en-US" sz="4000" b="1" i="0" dirty="0">
                <a:solidFill>
                  <a:srgbClr val="222222"/>
                </a:solidFill>
                <a:effectLst/>
                <a:highlight>
                  <a:srgbClr val="FFFFFF"/>
                </a:highlight>
                <a:latin typeface="minion-pro"/>
              </a:rPr>
              <a:t> </a:t>
            </a:r>
            <a:endParaRPr lang="en-US" sz="4000" dirty="0"/>
          </a:p>
        </p:txBody>
      </p:sp>
      <p:pic>
        <p:nvPicPr>
          <p:cNvPr id="3" name="Picture 2">
            <a:extLst>
              <a:ext uri="{FF2B5EF4-FFF2-40B4-BE49-F238E27FC236}">
                <a16:creationId xmlns:a16="http://schemas.microsoft.com/office/drawing/2014/main" id="{4B0D1B9F-441E-8697-9EFE-109455493313}"/>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134650" y="4464288"/>
            <a:ext cx="1057350" cy="1092945"/>
          </a:xfrm>
          <a:prstGeom prst="rect">
            <a:avLst/>
          </a:prstGeom>
        </p:spPr>
      </p:pic>
    </p:spTree>
    <p:extLst>
      <p:ext uri="{BB962C8B-B14F-4D97-AF65-F5344CB8AC3E}">
        <p14:creationId xmlns:p14="http://schemas.microsoft.com/office/powerpoint/2010/main" val="28056258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14:presetBounceEnd="60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60000">
                                          <p:cBhvr additive="base">
                                            <p:cTn id="12" dur="10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2" presetClass="entr" presetSubtype="4"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2" presetClass="entr" presetSubtype="4"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E3B1C9-1E7E-713A-AC60-F29D22380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12192000" cy="7620000"/>
          </a:xfrm>
          <a:prstGeom prst="rect">
            <a:avLst/>
          </a:prstGeom>
        </p:spPr>
      </p:pic>
      <p:sp>
        <p:nvSpPr>
          <p:cNvPr id="10" name="TextBox 9">
            <a:extLst>
              <a:ext uri="{FF2B5EF4-FFF2-40B4-BE49-F238E27FC236}">
                <a16:creationId xmlns:a16="http://schemas.microsoft.com/office/drawing/2014/main" id="{1FD05817-FC86-E65D-B934-3DCF8B4FD5A8}"/>
              </a:ext>
            </a:extLst>
          </p:cNvPr>
          <p:cNvSpPr txBox="1"/>
          <p:nvPr/>
        </p:nvSpPr>
        <p:spPr>
          <a:xfrm>
            <a:off x="565860" y="345999"/>
            <a:ext cx="11060279" cy="3770263"/>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39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ایرلـــــــــــــــند</a:t>
            </a:r>
          </a:p>
        </p:txBody>
      </p:sp>
      <p:pic>
        <p:nvPicPr>
          <p:cNvPr id="5" name="Picture 4">
            <a:extLst>
              <a:ext uri="{FF2B5EF4-FFF2-40B4-BE49-F238E27FC236}">
                <a16:creationId xmlns:a16="http://schemas.microsoft.com/office/drawing/2014/main" id="{A507406B-1E86-C207-ADC6-7668E3811A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 y="-762000"/>
            <a:ext cx="12192000" cy="7620000"/>
          </a:xfrm>
          <a:prstGeom prst="rect">
            <a:avLst/>
          </a:prstGeom>
        </p:spPr>
      </p:pic>
      <p:sp>
        <p:nvSpPr>
          <p:cNvPr id="8" name="TextBox 7">
            <a:extLst>
              <a:ext uri="{FF2B5EF4-FFF2-40B4-BE49-F238E27FC236}">
                <a16:creationId xmlns:a16="http://schemas.microsoft.com/office/drawing/2014/main" id="{C770581A-0F2D-FD10-4C68-E1F8723F9902}"/>
              </a:ext>
            </a:extLst>
          </p:cNvPr>
          <p:cNvSpPr txBox="1"/>
          <p:nvPr/>
        </p:nvSpPr>
        <p:spPr>
          <a:xfrm>
            <a:off x="-406641" y="7688090"/>
            <a:ext cx="12015109" cy="1200329"/>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7200" dirty="0">
                <a:solidFill>
                  <a:schemeClr val="bg1"/>
                </a:solidFill>
                <a:latin typeface="Nian-ExtraBold" panose="01000500000000020002" pitchFamily="2" charset="-78"/>
                <a:cs typeface="Nian-ExtraBold" panose="01000500000000020002" pitchFamily="2" charset="-78"/>
              </a:rPr>
              <a:t>قانون های جمیعتـــــــــــــــــــــــــــی کشور</a:t>
            </a:r>
            <a:endParaRPr kumimoji="0" lang="fa-IR" sz="36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Tree>
    <p:extLst>
      <p:ext uri="{BB962C8B-B14F-4D97-AF65-F5344CB8AC3E}">
        <p14:creationId xmlns:p14="http://schemas.microsoft.com/office/powerpoint/2010/main" val="384158278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par>
                              <p:cTn id="8" fill="hold">
                                <p:stCondLst>
                                  <p:cond delay="1250"/>
                                </p:stCondLst>
                                <p:childTnLst>
                                  <p:par>
                                    <p:cTn id="9" presetID="2" presetClass="entr" presetSubtype="2" fill="hold" grpId="0" nodeType="afterEffect" p14:presetBounceEnd="6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0000">
                                          <p:cBhvr additive="base">
                                            <p:cTn id="11" dur="1500" fill="hold"/>
                                            <p:tgtEl>
                                              <p:spTgt spid="10"/>
                                            </p:tgtEl>
                                            <p:attrNameLst>
                                              <p:attrName>ppt_x</p:attrName>
                                            </p:attrNameLst>
                                          </p:cBhvr>
                                          <p:tavLst>
                                            <p:tav tm="0">
                                              <p:val>
                                                <p:strVal val="1+#ppt_w/2"/>
                                              </p:val>
                                            </p:tav>
                                            <p:tav tm="100000">
                                              <p:val>
                                                <p:strVal val="#ppt_x"/>
                                              </p:val>
                                            </p:tav>
                                          </p:tavLst>
                                        </p:anim>
                                        <p:anim calcmode="lin" valueType="num" p14:bounceEnd="60000">
                                          <p:cBhvr additive="base">
                                            <p:cTn id="12" dur="1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par>
                              <p:cTn id="8" fill="hold">
                                <p:stCondLst>
                                  <p:cond delay="1250"/>
                                </p:stCondLst>
                                <p:childTnLst>
                                  <p:par>
                                    <p:cTn id="9" presetID="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1+#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461886-2F91-5921-E1EB-8E113EFCF044}"/>
              </a:ext>
            </a:extLst>
          </p:cNvPr>
          <p:cNvPicPr>
            <a:picLocks noChangeAspect="1"/>
          </p:cNvPicPr>
          <p:nvPr/>
        </p:nvPicPr>
        <p:blipFill rotWithShape="1">
          <a:blip r:embed="rId2">
            <a:extLst>
              <a:ext uri="{28A0092B-C50C-407E-A947-70E740481C1C}">
                <a14:useLocalDpi xmlns:a14="http://schemas.microsoft.com/office/drawing/2010/main" val="0"/>
              </a:ext>
            </a:extLst>
          </a:blip>
          <a:srcRect t="10456" r="3035" b="8552"/>
          <a:stretch/>
        </p:blipFill>
        <p:spPr>
          <a:xfrm>
            <a:off x="0" y="811448"/>
            <a:ext cx="11821886" cy="5551714"/>
          </a:xfrm>
          <a:prstGeom prst="rect">
            <a:avLst/>
          </a:prstGeom>
        </p:spPr>
      </p:pic>
      <p:sp>
        <p:nvSpPr>
          <p:cNvPr id="2" name="TextBox 1">
            <a:extLst>
              <a:ext uri="{FF2B5EF4-FFF2-40B4-BE49-F238E27FC236}">
                <a16:creationId xmlns:a16="http://schemas.microsoft.com/office/drawing/2014/main" id="{409F74B8-4A5E-0AA0-00AB-DDCDEB9B62A0}"/>
              </a:ext>
            </a:extLst>
          </p:cNvPr>
          <p:cNvSpPr txBox="1"/>
          <p:nvPr/>
        </p:nvSpPr>
        <p:spPr>
          <a:xfrm>
            <a:off x="6945583" y="3295440"/>
            <a:ext cx="4710193" cy="584775"/>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lumMod val="95000"/>
                    <a:lumOff val="5000"/>
                  </a:prstClr>
                </a:solidFill>
                <a:effectLst/>
                <a:highlight>
                  <a:srgbClr val="00FFFF"/>
                </a:highlight>
                <a:uLnTx/>
                <a:uFillTx/>
                <a:latin typeface="Nian-ExtraBold" panose="01000500000000020002" pitchFamily="2" charset="-78"/>
                <a:cs typeface="Nian-ExtraBold" panose="01000500000000020002" pitchFamily="2" charset="-78"/>
              </a:rPr>
              <a:t>دوقلوها       </a:t>
            </a:r>
            <a:r>
              <a:rPr kumimoji="0" lang="fa-IR" sz="3200" b="0" i="0" u="none" strike="noStrike" kern="1200" cap="none" spc="0" normalizeH="0" baseline="0" noProof="0" dirty="0">
                <a:ln>
                  <a:noFill/>
                </a:ln>
                <a:solidFill>
                  <a:prstClr val="black">
                    <a:lumMod val="95000"/>
                    <a:lumOff val="5000"/>
                  </a:prstClr>
                </a:solidFill>
                <a:effectLst/>
                <a:highlight>
                  <a:srgbClr val="FFFF00"/>
                </a:highlight>
                <a:uLnTx/>
                <a:uFillTx/>
                <a:latin typeface="Nian-ExtraBold" panose="01000500000000020002" pitchFamily="2" charset="-78"/>
                <a:cs typeface="Nian-ExtraBold" panose="01000500000000020002" pitchFamily="2" charset="-78"/>
              </a:rPr>
              <a:t>210</a:t>
            </a:r>
            <a:r>
              <a:rPr lang="fa-IR" sz="3200" dirty="0">
                <a:solidFill>
                  <a:prstClr val="black">
                    <a:lumMod val="95000"/>
                    <a:lumOff val="5000"/>
                  </a:prstClr>
                </a:solidFill>
                <a:highlight>
                  <a:srgbClr val="FFFF00"/>
                </a:highlight>
                <a:latin typeface="Nian-ExtraBold" panose="01000500000000020002" pitchFamily="2" charset="-78"/>
                <a:cs typeface="Nian-ExtraBold" panose="01000500000000020002" pitchFamily="2" charset="-78"/>
              </a:rPr>
              <a:t> </a:t>
            </a:r>
            <a:r>
              <a:rPr kumimoji="0" lang="fa-IR" sz="3200" b="0" i="0" u="none" strike="noStrike" kern="1200" cap="none" spc="0" normalizeH="0" baseline="0" noProof="0" dirty="0">
                <a:ln>
                  <a:noFill/>
                </a:ln>
                <a:solidFill>
                  <a:prstClr val="black">
                    <a:lumMod val="95000"/>
                    <a:lumOff val="5000"/>
                  </a:prstClr>
                </a:solidFill>
                <a:effectLst/>
                <a:highlight>
                  <a:srgbClr val="FFFF00"/>
                </a:highlight>
                <a:uLnTx/>
                <a:uFillTx/>
                <a:latin typeface="Nian-ExtraBold" panose="01000500000000020002" pitchFamily="2" charset="-78"/>
                <a:cs typeface="Nian-ExtraBold" panose="01000500000000020002" pitchFamily="2" charset="-78"/>
              </a:rPr>
              <a:t>       یورو </a:t>
            </a:r>
            <a:r>
              <a:rPr kumimoji="0" lang="fa-IR" sz="3200" b="0" i="0" u="none" strike="noStrike" kern="1200" cap="none" spc="0" normalizeH="0" baseline="0" noProof="0" dirty="0">
                <a:ln>
                  <a:noFill/>
                </a:ln>
                <a:solidFill>
                  <a:prstClr val="black">
                    <a:lumMod val="95000"/>
                    <a:lumOff val="5000"/>
                  </a:prstClr>
                </a:solidFill>
                <a:effectLst/>
                <a:highlight>
                  <a:srgbClr val="00FFFF"/>
                </a:highlight>
                <a:uLnTx/>
                <a:uFillTx/>
                <a:latin typeface="Nian-ExtraBold" panose="01000500000000020002" pitchFamily="2" charset="-78"/>
                <a:cs typeface="Nian-ExtraBold" panose="01000500000000020002" pitchFamily="2" charset="-78"/>
              </a:rPr>
              <a:t>برای هر کودک </a:t>
            </a:r>
          </a:p>
        </p:txBody>
      </p:sp>
      <p:sp>
        <p:nvSpPr>
          <p:cNvPr id="5" name="TextBox 4">
            <a:extLst>
              <a:ext uri="{FF2B5EF4-FFF2-40B4-BE49-F238E27FC236}">
                <a16:creationId xmlns:a16="http://schemas.microsoft.com/office/drawing/2014/main" id="{78DAA2C8-D2EA-E311-5B87-06E76584F8B7}"/>
              </a:ext>
            </a:extLst>
          </p:cNvPr>
          <p:cNvSpPr txBox="1"/>
          <p:nvPr/>
        </p:nvSpPr>
        <p:spPr>
          <a:xfrm>
            <a:off x="3890075" y="1459438"/>
            <a:ext cx="7765701" cy="830997"/>
          </a:xfrm>
          <a:prstGeom prst="rect">
            <a:avLst/>
          </a:prstGeom>
          <a:noFill/>
        </p:spPr>
        <p:txBody>
          <a:bodyPr wrap="square">
            <a:spAutoFit/>
          </a:bodyPr>
          <a:lstStyle/>
          <a:p>
            <a:pPr algn="r"/>
            <a:r>
              <a:rPr kumimoji="0" lang="fa-IR" sz="4800" b="0" i="0" u="none" strike="noStrike" kern="1200" cap="none" spc="0" normalizeH="0" baseline="0" noProof="0" dirty="0">
                <a:ln>
                  <a:noFill/>
                </a:ln>
                <a:solidFill>
                  <a:prstClr val="black">
                    <a:lumMod val="95000"/>
                    <a:lumOff val="5000"/>
                  </a:prstClr>
                </a:solidFill>
                <a:effectLst/>
                <a:highlight>
                  <a:srgbClr val="00FFFF"/>
                </a:highlight>
                <a:uLnTx/>
                <a:uFillTx/>
                <a:latin typeface="Nian-ExtraBold" panose="01000500000000020002" pitchFamily="2" charset="-78"/>
                <a:ea typeface="+mn-ea"/>
                <a:cs typeface="Nian-ExtraBold" panose="01000500000000020002" pitchFamily="2" charset="-78"/>
              </a:rPr>
              <a:t>پرداخت    </a:t>
            </a:r>
            <a:r>
              <a:rPr lang="fa-IR" sz="4800" dirty="0">
                <a:solidFill>
                  <a:prstClr val="black">
                    <a:lumMod val="95000"/>
                    <a:lumOff val="5000"/>
                  </a:prstClr>
                </a:solidFill>
                <a:highlight>
                  <a:srgbClr val="00FFFF"/>
                </a:highlight>
                <a:latin typeface="Nian-ExtraBold" panose="01000500000000020002" pitchFamily="2" charset="-78"/>
                <a:cs typeface="Nian-ExtraBold" panose="01000500000000020002" pitchFamily="2" charset="-78"/>
              </a:rPr>
              <a:t>ماهانه</a:t>
            </a:r>
            <a:r>
              <a:rPr kumimoji="0" lang="fa-IR" sz="4800" b="0" i="0" u="none" strike="noStrike" kern="1200" cap="none" spc="0" normalizeH="0" baseline="0" noProof="0" dirty="0">
                <a:ln>
                  <a:noFill/>
                </a:ln>
                <a:solidFill>
                  <a:prstClr val="black">
                    <a:lumMod val="95000"/>
                    <a:lumOff val="5000"/>
                  </a:prstClr>
                </a:solidFill>
                <a:effectLst/>
                <a:highlight>
                  <a:srgbClr val="00FFFF"/>
                </a:highlight>
                <a:uLnTx/>
                <a:uFillTx/>
                <a:latin typeface="Nian-ExtraBold" panose="01000500000000020002" pitchFamily="2" charset="-78"/>
                <a:ea typeface="+mn-ea"/>
                <a:cs typeface="Nian-ExtraBold" panose="01000500000000020002" pitchFamily="2" charset="-78"/>
              </a:rPr>
              <a:t> کمک هزینه کودک</a:t>
            </a:r>
            <a:endParaRPr lang="en-US" sz="4000" dirty="0">
              <a:highlight>
                <a:srgbClr val="00FFFF"/>
              </a:highlight>
            </a:endParaRPr>
          </a:p>
        </p:txBody>
      </p:sp>
      <p:sp>
        <p:nvSpPr>
          <p:cNvPr id="6" name="TextBox 5">
            <a:extLst>
              <a:ext uri="{FF2B5EF4-FFF2-40B4-BE49-F238E27FC236}">
                <a16:creationId xmlns:a16="http://schemas.microsoft.com/office/drawing/2014/main" id="{D7305D6F-9038-F605-534A-B4E21D317DB1}"/>
              </a:ext>
            </a:extLst>
          </p:cNvPr>
          <p:cNvSpPr txBox="1"/>
          <p:nvPr/>
        </p:nvSpPr>
        <p:spPr>
          <a:xfrm>
            <a:off x="7721293" y="3932656"/>
            <a:ext cx="3934483" cy="107721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lumMod val="95000"/>
                    <a:lumOff val="5000"/>
                  </a:prstClr>
                </a:solidFill>
                <a:effectLst/>
                <a:highlight>
                  <a:srgbClr val="00FFFF"/>
                </a:highlight>
                <a:uLnTx/>
                <a:uFillTx/>
                <a:latin typeface="Nian-ExtraBold" panose="01000500000000020002" pitchFamily="2" charset="-78"/>
                <a:cs typeface="Nian-ExtraBold" panose="01000500000000020002" pitchFamily="2" charset="-78"/>
              </a:rPr>
              <a:t>سایر تولدهای چندقلویی</a:t>
            </a:r>
          </a:p>
          <a:p>
            <a:pPr marL="0" marR="0" lvl="0" indent="0" algn="r" defTabSz="914400" rtl="1" eaLnBrk="1" fontAlgn="auto" latinLnBrk="0" hangingPunct="1">
              <a:lnSpc>
                <a:spcPct val="100000"/>
              </a:lnSpc>
              <a:spcBef>
                <a:spcPts val="0"/>
              </a:spcBef>
              <a:spcAft>
                <a:spcPts val="0"/>
              </a:spcAft>
              <a:buClrTx/>
              <a:buSzTx/>
              <a:buFontTx/>
              <a:buNone/>
              <a:tabLst/>
              <a:defRPr/>
            </a:pPr>
            <a:r>
              <a:rPr lang="fa-IR" sz="3200" dirty="0">
                <a:solidFill>
                  <a:prstClr val="black">
                    <a:lumMod val="95000"/>
                    <a:lumOff val="5000"/>
                  </a:prstClr>
                </a:solidFill>
                <a:highlight>
                  <a:srgbClr val="00FFFF"/>
                </a:highlight>
                <a:latin typeface="Nian-ExtraBold" panose="01000500000000020002" pitchFamily="2" charset="-78"/>
                <a:cs typeface="Nian-ExtraBold" panose="01000500000000020002" pitchFamily="2" charset="-78"/>
              </a:rPr>
              <a:t> </a:t>
            </a:r>
            <a:r>
              <a:rPr kumimoji="0" lang="fa-IR" sz="3200" b="0" i="0" u="none" strike="noStrike" kern="1200" cap="none" spc="0" normalizeH="0" baseline="0" noProof="0" dirty="0">
                <a:ln>
                  <a:noFill/>
                </a:ln>
                <a:solidFill>
                  <a:prstClr val="black">
                    <a:lumMod val="95000"/>
                    <a:lumOff val="5000"/>
                  </a:prstClr>
                </a:solidFill>
                <a:effectLst/>
                <a:highlight>
                  <a:srgbClr val="FFFF00"/>
                </a:highlight>
                <a:uLnTx/>
                <a:uFillTx/>
                <a:latin typeface="Nian-ExtraBold" panose="01000500000000020002" pitchFamily="2" charset="-78"/>
                <a:cs typeface="Nian-ExtraBold" panose="01000500000000020002" pitchFamily="2" charset="-78"/>
              </a:rPr>
              <a:t>280     یورو </a:t>
            </a:r>
            <a:r>
              <a:rPr kumimoji="0" lang="fa-IR" sz="3200" b="0" i="0" u="none" strike="noStrike" kern="1200" cap="none" spc="0" normalizeH="0" baseline="0" noProof="0" dirty="0">
                <a:ln>
                  <a:noFill/>
                </a:ln>
                <a:solidFill>
                  <a:prstClr val="black">
                    <a:lumMod val="95000"/>
                    <a:lumOff val="5000"/>
                  </a:prstClr>
                </a:solidFill>
                <a:effectLst/>
                <a:highlight>
                  <a:srgbClr val="00FFFF"/>
                </a:highlight>
                <a:uLnTx/>
                <a:uFillTx/>
                <a:latin typeface="Nian-ExtraBold" panose="01000500000000020002" pitchFamily="2" charset="-78"/>
                <a:cs typeface="Nian-ExtraBold" panose="01000500000000020002" pitchFamily="2" charset="-78"/>
              </a:rPr>
              <a:t>برای هر کودک</a:t>
            </a:r>
          </a:p>
        </p:txBody>
      </p:sp>
      <p:sp>
        <p:nvSpPr>
          <p:cNvPr id="7" name="TextBox 6">
            <a:extLst>
              <a:ext uri="{FF2B5EF4-FFF2-40B4-BE49-F238E27FC236}">
                <a16:creationId xmlns:a16="http://schemas.microsoft.com/office/drawing/2014/main" id="{3F8D7FDB-F3F1-A85E-BDF9-9449B06C9481}"/>
              </a:ext>
            </a:extLst>
          </p:cNvPr>
          <p:cNvSpPr txBox="1"/>
          <p:nvPr/>
        </p:nvSpPr>
        <p:spPr>
          <a:xfrm>
            <a:off x="7721292" y="2227336"/>
            <a:ext cx="3934483" cy="1015663"/>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black">
                    <a:lumMod val="95000"/>
                    <a:lumOff val="5000"/>
                  </a:prstClr>
                </a:solidFill>
                <a:effectLst/>
                <a:highlight>
                  <a:srgbClr val="00FFFF"/>
                </a:highlight>
                <a:uLnTx/>
                <a:uFillTx/>
                <a:latin typeface="Nian-ExtraBold" panose="01000500000000020002" pitchFamily="2" charset="-78"/>
                <a:ea typeface="+mn-ea"/>
                <a:cs typeface="Nian-ExtraBold" panose="01000500000000020002" pitchFamily="2" charset="-78"/>
              </a:rPr>
              <a:t>هر فرزند</a:t>
            </a:r>
            <a:r>
              <a:rPr lang="fa-IR" sz="3600" dirty="0">
                <a:solidFill>
                  <a:prstClr val="black">
                    <a:lumMod val="95000"/>
                    <a:lumOff val="5000"/>
                  </a:prstClr>
                </a:solidFill>
                <a:highlight>
                  <a:srgbClr val="00FFFF"/>
                </a:highlight>
                <a:latin typeface="Nian-ExtraBold" panose="01000500000000020002" pitchFamily="2" charset="-78"/>
                <a:cs typeface="Nian-ExtraBold" panose="01000500000000020002" pitchFamily="2" charset="-78"/>
              </a:rPr>
              <a:t>        </a:t>
            </a:r>
            <a:r>
              <a:rPr kumimoji="0" lang="fa-IR" sz="3600" b="0" i="0" u="none" strike="noStrike" kern="1200" cap="none" spc="0" normalizeH="0" baseline="0" noProof="0" dirty="0">
                <a:ln>
                  <a:noFill/>
                </a:ln>
                <a:solidFill>
                  <a:prstClr val="black">
                    <a:lumMod val="95000"/>
                    <a:lumOff val="5000"/>
                  </a:prstClr>
                </a:solidFill>
                <a:effectLst/>
                <a:highlight>
                  <a:srgbClr val="FFFF00"/>
                </a:highlight>
                <a:uLnTx/>
                <a:uFillTx/>
                <a:latin typeface="Nian-ExtraBold" panose="01000500000000020002" pitchFamily="2" charset="-78"/>
                <a:ea typeface="+mn-ea"/>
                <a:cs typeface="Nian-ExtraBold" panose="01000500000000020002" pitchFamily="2" charset="-78"/>
              </a:rPr>
              <a:t>140 یورو</a:t>
            </a:r>
          </a:p>
        </p:txBody>
      </p:sp>
      <p:sp>
        <p:nvSpPr>
          <p:cNvPr id="8" name="TextBox 7">
            <a:extLst>
              <a:ext uri="{FF2B5EF4-FFF2-40B4-BE49-F238E27FC236}">
                <a16:creationId xmlns:a16="http://schemas.microsoft.com/office/drawing/2014/main" id="{6226E7FF-C85B-2340-A768-BB8A01DE6573}"/>
              </a:ext>
            </a:extLst>
          </p:cNvPr>
          <p:cNvSpPr txBox="1"/>
          <p:nvPr/>
        </p:nvSpPr>
        <p:spPr>
          <a:xfrm>
            <a:off x="9053592" y="506888"/>
            <a:ext cx="2602183" cy="769441"/>
          </a:xfrm>
          <a:prstGeom prst="rect">
            <a:avLst/>
          </a:prstGeom>
          <a:noFill/>
        </p:spPr>
        <p:txBody>
          <a:bodyPr wrap="square">
            <a:spAutoFit/>
          </a:bodyPr>
          <a:lstStyle/>
          <a:p>
            <a:pPr algn="r"/>
            <a:r>
              <a:rPr lang="fa-IR" sz="4400" dirty="0">
                <a:solidFill>
                  <a:prstClr val="black">
                    <a:lumMod val="95000"/>
                    <a:lumOff val="5000"/>
                  </a:prstClr>
                </a:solidFill>
                <a:highlight>
                  <a:srgbClr val="FFFF00"/>
                </a:highlight>
                <a:latin typeface="Nian-ExtraBold" panose="01000500000000020002" pitchFamily="2" charset="-78"/>
                <a:cs typeface="Nian-ExtraBold" panose="01000500000000020002" pitchFamily="2" charset="-78"/>
              </a:rPr>
              <a:t>ایرلند</a:t>
            </a:r>
            <a:endParaRPr lang="en-US" sz="3600" dirty="0">
              <a:highlight>
                <a:srgbClr val="FFFF00"/>
              </a:highlight>
            </a:endParaRPr>
          </a:p>
        </p:txBody>
      </p:sp>
    </p:spTree>
    <p:extLst>
      <p:ext uri="{BB962C8B-B14F-4D97-AF65-F5344CB8AC3E}">
        <p14:creationId xmlns:p14="http://schemas.microsoft.com/office/powerpoint/2010/main" val="780097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childTnLst>
                          </p:cTn>
                        </p:par>
                        <p:par>
                          <p:cTn id="8" fill="hold">
                            <p:stCondLst>
                              <p:cond delay="125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2250"/>
                            </p:stCondLst>
                            <p:childTnLst>
                              <p:par>
                                <p:cTn id="15" presetID="22" presetClass="entr" presetSubtype="2"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1250"/>
                                        <p:tgtEl>
                                          <p:spTgt spid="5"/>
                                        </p:tgtEl>
                                      </p:cBhvr>
                                    </p:animEffect>
                                  </p:childTnLst>
                                </p:cTn>
                              </p:par>
                            </p:childTnLst>
                          </p:cTn>
                        </p:par>
                        <p:par>
                          <p:cTn id="18" fill="hold">
                            <p:stCondLst>
                              <p:cond delay="3500"/>
                            </p:stCondLst>
                            <p:childTnLst>
                              <p:par>
                                <p:cTn id="19" presetID="22" presetClass="entr" presetSubtype="2"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1250"/>
                                        <p:tgtEl>
                                          <p:spTgt spid="7"/>
                                        </p:tgtEl>
                                      </p:cBhvr>
                                    </p:animEffect>
                                  </p:childTnLst>
                                </p:cTn>
                              </p:par>
                            </p:childTnLst>
                          </p:cTn>
                        </p:par>
                        <p:par>
                          <p:cTn id="22" fill="hold">
                            <p:stCondLst>
                              <p:cond delay="4750"/>
                            </p:stCondLst>
                            <p:childTnLst>
                              <p:par>
                                <p:cTn id="23" presetID="22" presetClass="entr" presetSubtype="2"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right)">
                                      <p:cBhvr>
                                        <p:cTn id="25" dur="1250"/>
                                        <p:tgtEl>
                                          <p:spTgt spid="2"/>
                                        </p:tgtEl>
                                      </p:cBhvr>
                                    </p:animEffect>
                                  </p:childTnLst>
                                </p:cTn>
                              </p:par>
                            </p:childTnLst>
                          </p:cTn>
                        </p:par>
                        <p:par>
                          <p:cTn id="26" fill="hold">
                            <p:stCondLst>
                              <p:cond delay="6000"/>
                            </p:stCondLst>
                            <p:childTnLst>
                              <p:par>
                                <p:cTn id="27" presetID="22" presetClass="entr" presetSubtype="2"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right)">
                                      <p:cBhvr>
                                        <p:cTn id="29"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9A0C7F-1EBA-3846-7A73-AB5064894C17}"/>
              </a:ext>
            </a:extLst>
          </p:cNvPr>
          <p:cNvPicPr>
            <a:picLocks noChangeAspect="1"/>
          </p:cNvPicPr>
          <p:nvPr/>
        </p:nvPicPr>
        <p:blipFill rotWithShape="1">
          <a:blip r:embed="rId2">
            <a:extLst>
              <a:ext uri="{28A0092B-C50C-407E-A947-70E740481C1C}">
                <a14:useLocalDpi xmlns:a14="http://schemas.microsoft.com/office/drawing/2010/main" val="0"/>
              </a:ext>
            </a:extLst>
          </a:blip>
          <a:srcRect t="14156" r="2768" b="9065"/>
          <a:stretch/>
        </p:blipFill>
        <p:spPr>
          <a:xfrm>
            <a:off x="0" y="970315"/>
            <a:ext cx="11854543" cy="5262980"/>
          </a:xfrm>
          <a:prstGeom prst="rect">
            <a:avLst/>
          </a:prstGeom>
        </p:spPr>
      </p:pic>
      <p:sp>
        <p:nvSpPr>
          <p:cNvPr id="2" name="TextBox 1">
            <a:extLst>
              <a:ext uri="{FF2B5EF4-FFF2-40B4-BE49-F238E27FC236}">
                <a16:creationId xmlns:a16="http://schemas.microsoft.com/office/drawing/2014/main" id="{9B9A6341-42DD-0FE1-1015-AF7D3036C1D4}"/>
              </a:ext>
            </a:extLst>
          </p:cNvPr>
          <p:cNvSpPr txBox="1"/>
          <p:nvPr/>
        </p:nvSpPr>
        <p:spPr>
          <a:xfrm>
            <a:off x="7564673" y="1997839"/>
            <a:ext cx="3934483" cy="286232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اگر واجد شرایط دریافت مزایای مادران با نرخ کامل هستید، </a:t>
            </a:r>
            <a:r>
              <a:rPr kumimoji="0" lang="fa-IR" sz="3600" b="0" i="0" u="none" strike="noStrike" kern="1200" cap="none" spc="0" normalizeH="0" baseline="0" noProof="0" dirty="0">
                <a:ln>
                  <a:noFill/>
                </a:ln>
                <a:effectLst/>
                <a:highlight>
                  <a:srgbClr val="FFFF00"/>
                </a:highlight>
                <a:uLnTx/>
                <a:uFillTx/>
                <a:latin typeface="Nian-ExtraBold" panose="01000500000000020002" pitchFamily="2" charset="-78"/>
                <a:ea typeface="+mn-ea"/>
                <a:cs typeface="Nian-ExtraBold" panose="01000500000000020002" pitchFamily="2" charset="-78"/>
              </a:rPr>
              <a:t>274 یورو </a:t>
            </a:r>
            <a:r>
              <a:rPr kumimoji="0" lang="fa-IR" sz="36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در هفته به مدت 26 هفته (156 روز) دریافت خواهید کرد. </a:t>
            </a:r>
          </a:p>
        </p:txBody>
      </p:sp>
      <p:sp>
        <p:nvSpPr>
          <p:cNvPr id="5" name="TextBox 4">
            <a:extLst>
              <a:ext uri="{FF2B5EF4-FFF2-40B4-BE49-F238E27FC236}">
                <a16:creationId xmlns:a16="http://schemas.microsoft.com/office/drawing/2014/main" id="{FEE5C33A-521D-6D5B-AF0A-DA22503D1755}"/>
              </a:ext>
            </a:extLst>
          </p:cNvPr>
          <p:cNvSpPr txBox="1"/>
          <p:nvPr/>
        </p:nvSpPr>
        <p:spPr>
          <a:xfrm>
            <a:off x="5400574" y="970315"/>
            <a:ext cx="6098582" cy="76944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400" b="0" i="0" u="none" strike="noStrike" kern="1200" cap="none" spc="0" normalizeH="0" baseline="0" noProof="0" dirty="0">
                <a:ln>
                  <a:noFill/>
                </a:ln>
                <a:solidFill>
                  <a:prstClr val="black">
                    <a:lumMod val="95000"/>
                    <a:lumOff val="5000"/>
                  </a:prstClr>
                </a:solidFill>
                <a:effectLst/>
                <a:highlight>
                  <a:srgbClr val="00FFFF"/>
                </a:highlight>
                <a:uLnTx/>
                <a:uFillTx/>
                <a:latin typeface="Nian-ExtraBold" panose="01000500000000020002" pitchFamily="2" charset="-78"/>
                <a:ea typeface="+mn-ea"/>
                <a:cs typeface="Nian-ExtraBold" panose="01000500000000020002" pitchFamily="2" charset="-78"/>
              </a:rPr>
              <a:t>مزایای مادران چیست؟</a:t>
            </a:r>
          </a:p>
        </p:txBody>
      </p:sp>
    </p:spTree>
    <p:extLst>
      <p:ext uri="{BB962C8B-B14F-4D97-AF65-F5344CB8AC3E}">
        <p14:creationId xmlns:p14="http://schemas.microsoft.com/office/powerpoint/2010/main" val="1361717695"/>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14:presetBounceEnd="78000">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78000">
                                          <p:cBhvr additive="base">
                                            <p:cTn id="13" dur="2000" fill="hold"/>
                                            <p:tgtEl>
                                              <p:spTgt spid="2"/>
                                            </p:tgtEl>
                                            <p:attrNameLst>
                                              <p:attrName>ppt_x</p:attrName>
                                            </p:attrNameLst>
                                          </p:cBhvr>
                                          <p:tavLst>
                                            <p:tav tm="0">
                                              <p:val>
                                                <p:strVal val="0-#ppt_w/2"/>
                                              </p:val>
                                            </p:tav>
                                            <p:tav tm="100000">
                                              <p:val>
                                                <p:strVal val="#ppt_x"/>
                                              </p:val>
                                            </p:tav>
                                          </p:tavLst>
                                        </p:anim>
                                        <p:anim calcmode="lin" valueType="num" p14:bounceEnd="78000">
                                          <p:cBhvr additive="base">
                                            <p:cTn id="14"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2000" fill="hold"/>
                                            <p:tgtEl>
                                              <p:spTgt spid="2"/>
                                            </p:tgtEl>
                                            <p:attrNameLst>
                                              <p:attrName>ppt_x</p:attrName>
                                            </p:attrNameLst>
                                          </p:cBhvr>
                                          <p:tavLst>
                                            <p:tav tm="0">
                                              <p:val>
                                                <p:strVal val="0-#ppt_w/2"/>
                                              </p:val>
                                            </p:tav>
                                            <p:tav tm="100000">
                                              <p:val>
                                                <p:strVal val="#ppt_x"/>
                                              </p:val>
                                            </p:tav>
                                          </p:tavLst>
                                        </p:anim>
                                        <p:anim calcmode="lin" valueType="num">
                                          <p:cBhvr additive="base">
                                            <p:cTn id="14"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5BFC73-8EE7-8C2A-54F7-DA597D074668}"/>
              </a:ext>
            </a:extLst>
          </p:cNvPr>
          <p:cNvPicPr>
            <a:picLocks noChangeAspect="1"/>
          </p:cNvPicPr>
          <p:nvPr/>
        </p:nvPicPr>
        <p:blipFill rotWithShape="1">
          <a:blip r:embed="rId2">
            <a:extLst>
              <a:ext uri="{28A0092B-C50C-407E-A947-70E740481C1C}">
                <a14:useLocalDpi xmlns:a14="http://schemas.microsoft.com/office/drawing/2010/main" val="0"/>
              </a:ext>
            </a:extLst>
          </a:blip>
          <a:srcRect t="11410" r="3303" b="6646"/>
          <a:stretch/>
        </p:blipFill>
        <p:spPr>
          <a:xfrm>
            <a:off x="0" y="783771"/>
            <a:ext cx="11789229" cy="5617029"/>
          </a:xfrm>
          <a:prstGeom prst="rect">
            <a:avLst/>
          </a:prstGeom>
        </p:spPr>
      </p:pic>
      <p:sp>
        <p:nvSpPr>
          <p:cNvPr id="2" name="TextBox 1">
            <a:extLst>
              <a:ext uri="{FF2B5EF4-FFF2-40B4-BE49-F238E27FC236}">
                <a16:creationId xmlns:a16="http://schemas.microsoft.com/office/drawing/2014/main" id="{5067C176-397C-5BC2-9618-C6E084EF570C}"/>
              </a:ext>
            </a:extLst>
          </p:cNvPr>
          <p:cNvSpPr txBox="1"/>
          <p:nvPr/>
        </p:nvSpPr>
        <p:spPr>
          <a:xfrm>
            <a:off x="7191214" y="2068791"/>
            <a:ext cx="4348954" cy="378565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مزایای پدری پرداختی به افراد شاغل و خوداشتغال است که عبارتند از:</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1-</a:t>
            </a:r>
            <a:r>
              <a:rPr kumimoji="0" lang="fa-IR" sz="2400" b="0" i="0" u="none" strike="noStrike" kern="1200" cap="none" spc="0" normalizeH="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         </a:t>
            </a: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در مرخصی پدری از کار   باشد.</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2-       تحت پوشش بیمه اجتماعی     </a:t>
            </a:r>
            <a:r>
              <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PRSI</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مزایای پدری </a:t>
            </a:r>
            <a:r>
              <a:rPr kumimoji="0" lang="fa-IR" sz="3200" b="0" i="0" u="none" strike="noStrike" kern="1200" cap="none" spc="0" normalizeH="0" baseline="0" noProof="0" dirty="0">
                <a:ln>
                  <a:noFill/>
                </a:ln>
                <a:solidFill>
                  <a:prstClr val="black">
                    <a:lumMod val="95000"/>
                    <a:lumOff val="5000"/>
                  </a:prstClr>
                </a:solidFill>
                <a:effectLst/>
                <a:highlight>
                  <a:srgbClr val="FFFF00"/>
                </a:highlight>
                <a:uLnTx/>
                <a:uFillTx/>
                <a:latin typeface="Nian-ExtraBold" panose="01000500000000020002" pitchFamily="2" charset="-78"/>
                <a:ea typeface="+mn-ea"/>
                <a:cs typeface="Nian-ExtraBold" panose="01000500000000020002" pitchFamily="2" charset="-78"/>
              </a:rPr>
              <a:t>274 یورو </a:t>
            </a:r>
            <a:r>
              <a:rPr kumimoji="0" lang="fa-IR" sz="32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در هفته، به مدت دو هفته، به صورت متوالی دریافت می شود.</a:t>
            </a:r>
          </a:p>
        </p:txBody>
      </p:sp>
      <p:sp>
        <p:nvSpPr>
          <p:cNvPr id="5" name="TextBox 4">
            <a:extLst>
              <a:ext uri="{FF2B5EF4-FFF2-40B4-BE49-F238E27FC236}">
                <a16:creationId xmlns:a16="http://schemas.microsoft.com/office/drawing/2014/main" id="{2025F2B1-3460-D468-CC69-4E5377509536}"/>
              </a:ext>
            </a:extLst>
          </p:cNvPr>
          <p:cNvSpPr txBox="1"/>
          <p:nvPr/>
        </p:nvSpPr>
        <p:spPr>
          <a:xfrm>
            <a:off x="5441586" y="959058"/>
            <a:ext cx="6098582" cy="76944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400" b="0" i="0" u="none" strike="noStrike" kern="1200" cap="none" spc="0" normalizeH="0" baseline="0" noProof="0" dirty="0">
                <a:ln>
                  <a:noFill/>
                </a:ln>
                <a:solidFill>
                  <a:prstClr val="black">
                    <a:lumMod val="95000"/>
                    <a:lumOff val="5000"/>
                  </a:prstClr>
                </a:solidFill>
                <a:effectLst/>
                <a:highlight>
                  <a:srgbClr val="00FFFF"/>
                </a:highlight>
                <a:uLnTx/>
                <a:uFillTx/>
                <a:latin typeface="Nian-ExtraBold" panose="01000500000000020002" pitchFamily="2" charset="-78"/>
                <a:ea typeface="+mn-ea"/>
                <a:cs typeface="Nian-ExtraBold" panose="01000500000000020002" pitchFamily="2" charset="-78"/>
              </a:rPr>
              <a:t>مزایای پدری چیست؟</a:t>
            </a:r>
          </a:p>
        </p:txBody>
      </p:sp>
    </p:spTree>
    <p:extLst>
      <p:ext uri="{BB962C8B-B14F-4D97-AF65-F5344CB8AC3E}">
        <p14:creationId xmlns:p14="http://schemas.microsoft.com/office/powerpoint/2010/main" val="303083951"/>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14:presetBounceEnd="78000">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78000">
                                          <p:cBhvr additive="base">
                                            <p:cTn id="13" dur="2000" fill="hold"/>
                                            <p:tgtEl>
                                              <p:spTgt spid="2"/>
                                            </p:tgtEl>
                                            <p:attrNameLst>
                                              <p:attrName>ppt_x</p:attrName>
                                            </p:attrNameLst>
                                          </p:cBhvr>
                                          <p:tavLst>
                                            <p:tav tm="0">
                                              <p:val>
                                                <p:strVal val="0-#ppt_w/2"/>
                                              </p:val>
                                            </p:tav>
                                            <p:tav tm="100000">
                                              <p:val>
                                                <p:strVal val="#ppt_x"/>
                                              </p:val>
                                            </p:tav>
                                          </p:tavLst>
                                        </p:anim>
                                        <p:anim calcmode="lin" valueType="num" p14:bounceEnd="78000">
                                          <p:cBhvr additive="base">
                                            <p:cTn id="14"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2000" fill="hold"/>
                                            <p:tgtEl>
                                              <p:spTgt spid="2"/>
                                            </p:tgtEl>
                                            <p:attrNameLst>
                                              <p:attrName>ppt_x</p:attrName>
                                            </p:attrNameLst>
                                          </p:cBhvr>
                                          <p:tavLst>
                                            <p:tav tm="0">
                                              <p:val>
                                                <p:strVal val="0-#ppt_w/2"/>
                                              </p:val>
                                            </p:tav>
                                            <p:tav tm="100000">
                                              <p:val>
                                                <p:strVal val="#ppt_x"/>
                                              </p:val>
                                            </p:tav>
                                          </p:tavLst>
                                        </p:anim>
                                        <p:anim calcmode="lin" valueType="num">
                                          <p:cBhvr additive="base">
                                            <p:cTn id="14"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CB9426-F1B7-CC03-AEE7-55B1F1718932}"/>
              </a:ext>
            </a:extLst>
          </p:cNvPr>
          <p:cNvPicPr>
            <a:picLocks noChangeAspect="1"/>
          </p:cNvPicPr>
          <p:nvPr/>
        </p:nvPicPr>
        <p:blipFill rotWithShape="1">
          <a:blip r:embed="rId2">
            <a:extLst>
              <a:ext uri="{28A0092B-C50C-407E-A947-70E740481C1C}">
                <a14:useLocalDpi xmlns:a14="http://schemas.microsoft.com/office/drawing/2010/main" val="0"/>
              </a:ext>
            </a:extLst>
          </a:blip>
          <a:srcRect t="11058" b="5415"/>
          <a:stretch/>
        </p:blipFill>
        <p:spPr>
          <a:xfrm>
            <a:off x="-763873" y="0"/>
            <a:ext cx="14603437" cy="6858000"/>
          </a:xfrm>
          <a:prstGeom prst="rect">
            <a:avLst/>
          </a:prstGeom>
        </p:spPr>
      </p:pic>
      <p:sp>
        <p:nvSpPr>
          <p:cNvPr id="6" name="TextBox 5">
            <a:extLst>
              <a:ext uri="{FF2B5EF4-FFF2-40B4-BE49-F238E27FC236}">
                <a16:creationId xmlns:a16="http://schemas.microsoft.com/office/drawing/2014/main" id="{7794C4FD-730F-C69C-FB08-2FA6BE8754CE}"/>
              </a:ext>
            </a:extLst>
          </p:cNvPr>
          <p:cNvSpPr txBox="1"/>
          <p:nvPr/>
        </p:nvSpPr>
        <p:spPr>
          <a:xfrm>
            <a:off x="1120828" y="1572702"/>
            <a:ext cx="9950343" cy="707886"/>
          </a:xfrm>
          <a:prstGeom prst="rect">
            <a:avLst/>
          </a:prstGeom>
          <a:noFill/>
        </p:spPr>
        <p:txBody>
          <a:bodyPr wrap="square" rtlCol="0">
            <a:spAutoFit/>
          </a:bodyPr>
          <a:lstStyle/>
          <a:p>
            <a:pPr algn="r"/>
            <a:r>
              <a:rPr lang="fa-IR" sz="4000" dirty="0">
                <a:highlight>
                  <a:srgbClr val="FFFF00"/>
                </a:highlight>
                <a:latin typeface="Nian-ExtraBold" panose="01000500000000020002" pitchFamily="2" charset="-78"/>
                <a:cs typeface="Nian-ExtraBold" panose="01000500000000020002" pitchFamily="2" charset="-78"/>
              </a:rPr>
              <a:t>نگاهی    به     فروپاشی    جمعیتی      ژاپن</a:t>
            </a:r>
          </a:p>
        </p:txBody>
      </p:sp>
      <p:sp>
        <p:nvSpPr>
          <p:cNvPr id="7" name="TextBox 6">
            <a:extLst>
              <a:ext uri="{FF2B5EF4-FFF2-40B4-BE49-F238E27FC236}">
                <a16:creationId xmlns:a16="http://schemas.microsoft.com/office/drawing/2014/main" id="{BEB0BDAB-7B1A-80E9-A7D3-E8FCADC5C141}"/>
              </a:ext>
            </a:extLst>
          </p:cNvPr>
          <p:cNvSpPr txBox="1"/>
          <p:nvPr/>
        </p:nvSpPr>
        <p:spPr>
          <a:xfrm>
            <a:off x="1296088" y="393568"/>
            <a:ext cx="9950343" cy="584775"/>
          </a:xfrm>
          <a:prstGeom prst="rect">
            <a:avLst/>
          </a:prstGeom>
          <a:noFill/>
        </p:spPr>
        <p:txBody>
          <a:bodyPr wrap="square" rtlCol="0">
            <a:spAutoFit/>
          </a:bodyPr>
          <a:lstStyle/>
          <a:p>
            <a:pPr algn="r"/>
            <a:r>
              <a:rPr lang="fa-IR" sz="3200" dirty="0">
                <a:highlight>
                  <a:srgbClr val="FFFF00"/>
                </a:highlight>
                <a:latin typeface="Nian-ExtraBold" panose="01000500000000020002" pitchFamily="2" charset="-78"/>
                <a:cs typeface="Nian-ExtraBold" panose="01000500000000020002" pitchFamily="2" charset="-78"/>
              </a:rPr>
              <a:t> روزنامه "ال پائیس" اسپانیا </a:t>
            </a:r>
          </a:p>
        </p:txBody>
      </p:sp>
    </p:spTree>
    <p:extLst>
      <p:ext uri="{BB962C8B-B14F-4D97-AF65-F5344CB8AC3E}">
        <p14:creationId xmlns:p14="http://schemas.microsoft.com/office/powerpoint/2010/main" val="35513112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2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14:presetBounceEnd="60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60000">
                                          <p:cBhvr additive="base">
                                            <p:cTn id="12" dur="20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13"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000" fill="hold"/>
                                            <p:tgtEl>
                                              <p:spTgt spid="6"/>
                                            </p:tgtEl>
                                            <p:attrNameLst>
                                              <p:attrName>ppt_x</p:attrName>
                                            </p:attrNameLst>
                                          </p:cBhvr>
                                          <p:tavLst>
                                            <p:tav tm="0">
                                              <p:val>
                                                <p:strVal val="1+#ppt_w/2"/>
                                              </p:val>
                                            </p:tav>
                                            <p:tav tm="100000">
                                              <p:val>
                                                <p:strVal val="#ppt_x"/>
                                              </p:val>
                                            </p:tav>
                                          </p:tavLst>
                                        </p:anim>
                                        <p:anim calcmode="lin" valueType="num">
                                          <p:cBhvr additive="base">
                                            <p:cTn id="13" dur="20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2"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0" fill="hold"/>
                                            <p:tgtEl>
                                              <p:spTgt spid="8"/>
                                            </p:tgtEl>
                                            <p:attrNameLst>
                                              <p:attrName>ppt_x</p:attrName>
                                            </p:attrNameLst>
                                          </p:cBhvr>
                                          <p:tavLst>
                                            <p:tav tm="0">
                                              <p:val>
                                                <p:strVal val="1+#ppt_w/2"/>
                                              </p:val>
                                            </p:tav>
                                            <p:tav tm="100000">
                                              <p:val>
                                                <p:strVal val="#ppt_x"/>
                                              </p:val>
                                            </p:tav>
                                          </p:tavLst>
                                        </p:anim>
                                        <p:anim calcmode="lin" valueType="num">
                                          <p:cBhvr additive="base">
                                            <p:cTn id="1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21E4F3-4464-7207-5012-036AAA386ED9}"/>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D71F74D-24DB-8465-56C4-F4602E4D2EA7}"/>
              </a:ext>
            </a:extLst>
          </p:cNvPr>
          <p:cNvSpPr txBox="1"/>
          <p:nvPr/>
        </p:nvSpPr>
        <p:spPr>
          <a:xfrm>
            <a:off x="1085134" y="7459578"/>
            <a:ext cx="9063789" cy="2646878"/>
          </a:xfrm>
          <a:prstGeom prst="rect">
            <a:avLst/>
          </a:prstGeom>
          <a:noFill/>
        </p:spPr>
        <p:txBody>
          <a:bodyPr wrap="square">
            <a:spAutoFit/>
          </a:bodyPr>
          <a:lstStyle/>
          <a:p>
            <a:pPr algn="r"/>
            <a:r>
              <a:rPr lang="fa-IR" sz="16600" dirty="0">
                <a:solidFill>
                  <a:schemeClr val="bg1"/>
                </a:solidFill>
                <a:latin typeface="Nian-ExtraBold" panose="01000500000000020002" pitchFamily="2" charset="-78"/>
                <a:cs typeface="Nian-ExtraBold" panose="01000500000000020002" pitchFamily="2" charset="-78"/>
              </a:rPr>
              <a:t>ســــــــوئـد</a:t>
            </a:r>
            <a:endParaRPr lang="en-US" sz="11500" dirty="0">
              <a:solidFill>
                <a:schemeClr val="bg1"/>
              </a:solidFill>
            </a:endParaRPr>
          </a:p>
        </p:txBody>
      </p:sp>
      <p:sp>
        <p:nvSpPr>
          <p:cNvPr id="8" name="TextBox 7">
            <a:extLst>
              <a:ext uri="{FF2B5EF4-FFF2-40B4-BE49-F238E27FC236}">
                <a16:creationId xmlns:a16="http://schemas.microsoft.com/office/drawing/2014/main" id="{EA33C54B-1B63-F01C-F3DB-1D5C48BC0F5D}"/>
              </a:ext>
            </a:extLst>
          </p:cNvPr>
          <p:cNvSpPr txBox="1"/>
          <p:nvPr/>
        </p:nvSpPr>
        <p:spPr>
          <a:xfrm>
            <a:off x="-2574758" y="8783017"/>
            <a:ext cx="7106652" cy="1200329"/>
          </a:xfrm>
          <a:prstGeom prst="rect">
            <a:avLst/>
          </a:prstGeom>
          <a:noFill/>
        </p:spPr>
        <p:txBody>
          <a:bodyPr wrap="square">
            <a:spAutoFit/>
          </a:bodyPr>
          <a:lstStyle/>
          <a:p>
            <a:pPr algn="r"/>
            <a:r>
              <a:rPr lang="fa-IR" sz="7200" dirty="0">
                <a:solidFill>
                  <a:schemeClr val="bg1"/>
                </a:solidFill>
                <a:latin typeface="Nian-ExtraBold" panose="01000500000000020002" pitchFamily="2" charset="-78"/>
                <a:cs typeface="Nian-ExtraBold" panose="01000500000000020002" pitchFamily="2" charset="-78"/>
              </a:rPr>
              <a:t>متری شش هزار تومان؟!</a:t>
            </a:r>
            <a:endParaRPr lang="en-US" sz="6000" dirty="0">
              <a:solidFill>
                <a:schemeClr val="bg1"/>
              </a:solidFill>
            </a:endParaRPr>
          </a:p>
        </p:txBody>
      </p:sp>
      <p:pic>
        <p:nvPicPr>
          <p:cNvPr id="4" name="Picture 3">
            <a:extLst>
              <a:ext uri="{FF2B5EF4-FFF2-40B4-BE49-F238E27FC236}">
                <a16:creationId xmlns:a16="http://schemas.microsoft.com/office/drawing/2014/main" id="{1AC796FA-D4E9-64DB-7489-67226DC50F6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56" b="89956" l="9800" r="90000">
                        <a14:foregroundMark x1="12400" y1="54933" x2="15750" y2="66222"/>
                        <a14:foregroundMark x1="15750" y1="66222" x2="33200" y2="77689"/>
                        <a14:foregroundMark x1="33200" y1="77689" x2="54850" y2="78133"/>
                        <a14:foregroundMark x1="54850" y1="78133" x2="79750" y2="66667"/>
                        <a14:foregroundMark x1="79750" y1="66667" x2="86050" y2="56356"/>
                        <a14:foregroundMark x1="13500" y1="55911" x2="11150" y2="70933"/>
                        <a14:foregroundMark x1="11150" y1="70933" x2="9800" y2="56000"/>
                        <a14:foregroundMark x1="9800" y1="56000" x2="9910" y2="55424"/>
                        <a14:foregroundMark x1="13200" y1="58756" x2="23550" y2="67911"/>
                        <a14:foregroundMark x1="23550" y1="67911" x2="64850" y2="74133"/>
                        <a14:foregroundMark x1="64850" y1="74133" x2="81450" y2="71022"/>
                        <a14:foregroundMark x1="81450" y1="71022" x2="87950" y2="63556"/>
                        <a14:foregroundMark x1="87950" y1="63556" x2="89550" y2="56356"/>
                        <a14:foregroundMark x1="89550" y1="56356" x2="89550" y2="53956"/>
                        <a14:foregroundMark x1="56850" y1="38400" x2="56750" y2="26933"/>
                        <a14:foregroundMark x1="55218" y1="44442" x2="55350" y2="47022"/>
                        <a14:backgroundMark x1="23263" y1="66031" x2="26790" y2="67073"/>
                        <a14:backgroundMark x1="52612" y1="70964" x2="73650" y2="67289"/>
                        <a14:backgroundMark x1="79774" y1="67465" x2="82950" y2="67556"/>
                        <a14:backgroundMark x1="73650" y1="67289" x2="75795" y2="67351"/>
                        <a14:backgroundMark x1="85461" y1="67372" x2="86600" y2="67289"/>
                        <a14:backgroundMark x1="82950" y1="67556" x2="83680" y2="67503"/>
                        <a14:backgroundMark x1="52300" y1="24000" x2="52800" y2="43733"/>
                        <a14:backgroundMark x1="52800" y1="43733" x2="49500" y2="51200"/>
                        <a14:backgroundMark x1="49500" y1="51200" x2="32000" y2="50756"/>
                        <a14:backgroundMark x1="32000" y1="50756" x2="17050" y2="47911"/>
                        <a14:backgroundMark x1="17050" y1="47911" x2="8250" y2="55200"/>
                        <a14:backgroundMark x1="8250" y1="55200" x2="5800" y2="46933"/>
                        <a14:backgroundMark x1="5800" y1="46933" x2="5700" y2="41067"/>
                        <a14:backgroundMark x1="57950" y1="30133" x2="59650" y2="42844"/>
                        <a14:backgroundMark x1="59650" y1="42844" x2="64650" y2="51644"/>
                        <a14:backgroundMark x1="64650" y1="51644" x2="72650" y2="52089"/>
                        <a14:backgroundMark x1="72650" y1="52089" x2="79700" y2="51467"/>
                        <a14:backgroundMark x1="79700" y1="51467" x2="84200" y2="46578"/>
                        <a14:backgroundMark x1="84200" y1="46578" x2="88100" y2="46311"/>
                        <a14:backgroundMark x1="88100" y1="46311" x2="91950" y2="51111"/>
                        <a14:backgroundMark x1="57850" y1="41956" x2="58150" y2="46222"/>
                        <a14:backgroundMark x1="55100" y1="42222" x2="55200" y2="44444"/>
                      </a14:backgroundRemoval>
                    </a14:imgEffect>
                  </a14:imgLayer>
                </a14:imgProps>
              </a:ext>
            </a:extLst>
          </a:blip>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8DD3E8B1-C63C-25D1-4B07-F024BE41A29B}"/>
              </a:ext>
            </a:extLst>
          </p:cNvPr>
          <p:cNvSpPr txBox="1"/>
          <p:nvPr/>
        </p:nvSpPr>
        <p:spPr>
          <a:xfrm>
            <a:off x="1485901" y="2654785"/>
            <a:ext cx="2027321" cy="523220"/>
          </a:xfrm>
          <a:prstGeom prst="rect">
            <a:avLst/>
          </a:prstGeom>
          <a:noFill/>
        </p:spPr>
        <p:txBody>
          <a:bodyPr wrap="square">
            <a:spAutoFit/>
          </a:bodyPr>
          <a:lstStyle/>
          <a:p>
            <a:r>
              <a:rPr lang="en-US" sz="2800" b="1" dirty="0"/>
              <a:t>Gothenburg</a:t>
            </a:r>
          </a:p>
        </p:txBody>
      </p:sp>
    </p:spTree>
    <p:extLst>
      <p:ext uri="{BB962C8B-B14F-4D97-AF65-F5344CB8AC3E}">
        <p14:creationId xmlns:p14="http://schemas.microsoft.com/office/powerpoint/2010/main" val="6449472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1.38778E-17 -4.81481E-6 L -0.05404 -0.87362 " pathEditMode="relative" rAng="0" ptsTypes="AA">
                                      <p:cBhvr>
                                        <p:cTn id="6" dur="4250" fill="hold"/>
                                        <p:tgtEl>
                                          <p:spTgt spid="5"/>
                                        </p:tgtEl>
                                        <p:attrNameLst>
                                          <p:attrName>ppt_x</p:attrName>
                                          <p:attrName>ppt_y</p:attrName>
                                        </p:attrNameLst>
                                      </p:cBhvr>
                                      <p:rCtr x="-4674" y="-37894"/>
                                    </p:animMotion>
                                  </p:childTnLst>
                                </p:cTn>
                              </p:par>
                            </p:childTnLst>
                          </p:cTn>
                        </p:par>
                        <p:par>
                          <p:cTn id="7" fill="hold">
                            <p:stCondLst>
                              <p:cond delay="4250"/>
                            </p:stCondLst>
                            <p:childTnLst>
                              <p:par>
                                <p:cTn id="8" presetID="42" presetClass="path" presetSubtype="0" accel="50000" decel="50000" fill="hold" grpId="0" nodeType="afterEffect">
                                  <p:stCondLst>
                                    <p:cond delay="0"/>
                                  </p:stCondLst>
                                  <p:childTnLst>
                                    <p:animMotion origin="layout" path="M 0.04167 -0.22084 L 0.41979 -1.18588 " pathEditMode="relative" rAng="0" ptsTypes="AA">
                                      <p:cBhvr>
                                        <p:cTn id="9" dur="4250" fill="hold"/>
                                        <p:tgtEl>
                                          <p:spTgt spid="8"/>
                                        </p:tgtEl>
                                        <p:attrNameLst>
                                          <p:attrName>ppt_x</p:attrName>
                                          <p:attrName>ppt_y</p:attrName>
                                        </p:attrNameLst>
                                      </p:cBhvr>
                                      <p:rCtr x="18906" y="-482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BEF262-1D8E-E293-DB4B-B3FC88DE8662}"/>
              </a:ext>
            </a:extLst>
          </p:cNvPr>
          <p:cNvPicPr>
            <a:picLocks noChangeAspect="1"/>
          </p:cNvPicPr>
          <p:nvPr/>
        </p:nvPicPr>
        <p:blipFill rotWithShape="1">
          <a:blip r:embed="rId2">
            <a:extLst>
              <a:ext uri="{28A0092B-C50C-407E-A947-70E740481C1C}">
                <a14:useLocalDpi xmlns:a14="http://schemas.microsoft.com/office/drawing/2010/main" val="0"/>
              </a:ext>
            </a:extLst>
          </a:blip>
          <a:srcRect t="10507" r="5066" b="6295"/>
          <a:stretch/>
        </p:blipFill>
        <p:spPr>
          <a:xfrm>
            <a:off x="0" y="360948"/>
            <a:ext cx="12453444" cy="6136104"/>
          </a:xfrm>
          <a:prstGeom prst="rect">
            <a:avLst/>
          </a:prstGeom>
        </p:spPr>
      </p:pic>
      <p:sp>
        <p:nvSpPr>
          <p:cNvPr id="6" name="TextBox 5">
            <a:extLst>
              <a:ext uri="{FF2B5EF4-FFF2-40B4-BE49-F238E27FC236}">
                <a16:creationId xmlns:a16="http://schemas.microsoft.com/office/drawing/2014/main" id="{934EF564-7E90-6613-2EFA-4F3DB038BBA1}"/>
              </a:ext>
            </a:extLst>
          </p:cNvPr>
          <p:cNvSpPr txBox="1"/>
          <p:nvPr/>
        </p:nvSpPr>
        <p:spPr>
          <a:xfrm>
            <a:off x="9063407" y="2272502"/>
            <a:ext cx="3116561" cy="3539430"/>
          </a:xfrm>
          <a:prstGeom prst="rect">
            <a:avLst/>
          </a:prstGeom>
          <a:noFill/>
        </p:spPr>
        <p:txBody>
          <a:bodyPr wrap="square" rtlCol="0">
            <a:spAutoFit/>
          </a:bodyPr>
          <a:lstStyle/>
          <a:p>
            <a:pPr lvl="0" algn="r" rtl="1">
              <a:defRPr/>
            </a:pPr>
            <a:r>
              <a:rPr lang="fa-IR" sz="3200" dirty="0">
                <a:solidFill>
                  <a:prstClr val="black">
                    <a:lumMod val="95000"/>
                    <a:lumOff val="5000"/>
                  </a:prstClr>
                </a:solidFill>
                <a:highlight>
                  <a:srgbClr val="00FFFF"/>
                </a:highlight>
                <a:latin typeface="Nian-ExtraBold" panose="01000500000000020002" pitchFamily="2" charset="-78"/>
                <a:cs typeface="Nian-ExtraBold" panose="01000500000000020002" pitchFamily="2" charset="-78"/>
              </a:rPr>
              <a:t>بخشی از پروژه ای است برای کمک به گوتنبرگ، یک شهر کوچک با حدود 5000 ساکن، برای جذب ساکنان جدید و جبران پیری جمعیت و کاهش نرخ زاد و ولد.</a:t>
            </a:r>
          </a:p>
        </p:txBody>
      </p:sp>
      <p:sp>
        <p:nvSpPr>
          <p:cNvPr id="8" name="TextBox 7">
            <a:extLst>
              <a:ext uri="{FF2B5EF4-FFF2-40B4-BE49-F238E27FC236}">
                <a16:creationId xmlns:a16="http://schemas.microsoft.com/office/drawing/2014/main" id="{220A2937-FC03-204B-0EC9-D4A6707DB51D}"/>
              </a:ext>
            </a:extLst>
          </p:cNvPr>
          <p:cNvSpPr txBox="1"/>
          <p:nvPr/>
        </p:nvSpPr>
        <p:spPr>
          <a:xfrm>
            <a:off x="491773" y="2549245"/>
            <a:ext cx="8298159" cy="1323439"/>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black">
                    <a:lumMod val="95000"/>
                    <a:lumOff val="5000"/>
                  </a:prstClr>
                </a:solidFill>
                <a:effectLst/>
                <a:highlight>
                  <a:srgbClr val="00FFFF"/>
                </a:highlight>
                <a:uLnTx/>
                <a:uFillTx/>
                <a:latin typeface="Nian-ExtraBold" panose="01000500000000020002" pitchFamily="2" charset="-78"/>
                <a:ea typeface="+mn-ea"/>
                <a:cs typeface="Nian-ExtraBold" panose="01000500000000020002" pitchFamily="2" charset="-78"/>
              </a:rPr>
              <a:t>شهر سوئدی   زمین </a:t>
            </a:r>
            <a:r>
              <a:rPr kumimoji="0" lang="fa-IR" sz="4400" b="0" i="0" u="none" strike="noStrike" kern="1200" cap="none" spc="0" normalizeH="0" baseline="0" noProof="0" dirty="0">
                <a:ln>
                  <a:noFill/>
                </a:ln>
                <a:solidFill>
                  <a:prstClr val="black">
                    <a:lumMod val="95000"/>
                    <a:lumOff val="5000"/>
                  </a:prstClr>
                </a:solidFill>
                <a:effectLst/>
                <a:highlight>
                  <a:srgbClr val="00FFFF"/>
                </a:highlight>
                <a:uLnTx/>
                <a:uFillTx/>
                <a:latin typeface="Nian-ExtraBold" panose="01000500000000020002" pitchFamily="2" charset="-78"/>
                <a:ea typeface="+mn-ea"/>
                <a:cs typeface="Nian-ExtraBold" panose="01000500000000020002" pitchFamily="2" charset="-78"/>
              </a:rPr>
              <a:t>را</a:t>
            </a:r>
            <a:r>
              <a:rPr kumimoji="0" lang="fa-IR" sz="4400" b="0" i="0" u="none" strike="noStrike" kern="1200" cap="none" spc="0" normalizeH="0" baseline="0" noProof="0" dirty="0">
                <a:ln>
                  <a:noFill/>
                </a:ln>
                <a:solidFill>
                  <a:prstClr val="black">
                    <a:lumMod val="95000"/>
                    <a:lumOff val="5000"/>
                  </a:prstClr>
                </a:solidFill>
                <a:effectLst/>
                <a:highlight>
                  <a:srgbClr val="FFFF00"/>
                </a:highlight>
                <a:uLnTx/>
                <a:uFillTx/>
                <a:latin typeface="Nian-ExtraBold" panose="01000500000000020002" pitchFamily="2" charset="-78"/>
                <a:ea typeface="+mn-ea"/>
                <a:cs typeface="Nian-ExtraBold" panose="01000500000000020002" pitchFamily="2" charset="-78"/>
              </a:rPr>
              <a:t>متری 10 سنت</a:t>
            </a:r>
            <a:r>
              <a:rPr kumimoji="0" lang="fa-IR" sz="2000" b="0" i="0" u="none" strike="noStrike" kern="1200" cap="none" spc="0" normalizeH="0" baseline="0" noProof="0" dirty="0">
                <a:ln>
                  <a:noFill/>
                </a:ln>
                <a:solidFill>
                  <a:prstClr val="black">
                    <a:lumMod val="95000"/>
                    <a:lumOff val="5000"/>
                  </a:prstClr>
                </a:solidFill>
                <a:effectLst/>
                <a:highlight>
                  <a:srgbClr val="FFFF00"/>
                </a:highlight>
                <a:uLnTx/>
                <a:uFillTx/>
                <a:latin typeface="Nian-ExtraBold" panose="01000500000000020002" pitchFamily="2" charset="-78"/>
                <a:ea typeface="+mn-ea"/>
                <a:cs typeface="Nian-ExtraBold" panose="01000500000000020002" pitchFamily="2" charset="-78"/>
              </a:rPr>
              <a:t> </a:t>
            </a:r>
            <a:r>
              <a:rPr kumimoji="0" lang="fa-IR" sz="2800" b="0" i="0" u="none" strike="noStrike" kern="1200" cap="none" spc="0" normalizeH="0" baseline="0" noProof="0" dirty="0">
                <a:ln>
                  <a:noFill/>
                </a:ln>
                <a:solidFill>
                  <a:prstClr val="black">
                    <a:lumMod val="95000"/>
                    <a:lumOff val="5000"/>
                  </a:prstClr>
                </a:solidFill>
                <a:effectLst/>
                <a:highlight>
                  <a:srgbClr val="FFFF00"/>
                </a:highlight>
                <a:uLnTx/>
                <a:uFillTx/>
                <a:latin typeface="Nian-ExtraBold" panose="01000500000000020002" pitchFamily="2" charset="-78"/>
                <a:ea typeface="+mn-ea"/>
                <a:cs typeface="Nian-ExtraBold" panose="01000500000000020002" pitchFamily="2" charset="-78"/>
              </a:rPr>
              <a:t>(6هزار تومان)</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black">
                    <a:lumMod val="95000"/>
                    <a:lumOff val="5000"/>
                  </a:prstClr>
                </a:solidFill>
                <a:effectLst/>
                <a:highlight>
                  <a:srgbClr val="00FFFF"/>
                </a:highlight>
                <a:uLnTx/>
                <a:uFillTx/>
                <a:latin typeface="Nian-ExtraBold" panose="01000500000000020002" pitchFamily="2" charset="-78"/>
                <a:ea typeface="+mn-ea"/>
                <a:cs typeface="Nian-ExtraBold" panose="01000500000000020002" pitchFamily="2" charset="-78"/>
              </a:rPr>
              <a:t>می فروشد   سعی در جذب ساکنان بیشتری دارد.</a:t>
            </a:r>
            <a:endParaRPr kumimoji="0" lang="fa-IR" sz="36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pic>
        <p:nvPicPr>
          <p:cNvPr id="9" name="Picture 8">
            <a:extLst>
              <a:ext uri="{FF2B5EF4-FFF2-40B4-BE49-F238E27FC236}">
                <a16:creationId xmlns:a16="http://schemas.microsoft.com/office/drawing/2014/main" id="{E684880D-9AB0-17F3-7D32-2B27543C9E31}"/>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134650" y="1046068"/>
            <a:ext cx="1057350" cy="1092945"/>
          </a:xfrm>
          <a:prstGeom prst="rect">
            <a:avLst/>
          </a:prstGeom>
        </p:spPr>
      </p:pic>
    </p:spTree>
    <p:extLst>
      <p:ext uri="{BB962C8B-B14F-4D97-AF65-F5344CB8AC3E}">
        <p14:creationId xmlns:p14="http://schemas.microsoft.com/office/powerpoint/2010/main" val="412792059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5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14:presetBounceEnd="78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78000">
                                          <p:cBhvr additive="base">
                                            <p:cTn id="12" dur="2000" fill="hold"/>
                                            <p:tgtEl>
                                              <p:spTgt spid="6"/>
                                            </p:tgtEl>
                                            <p:attrNameLst>
                                              <p:attrName>ppt_x</p:attrName>
                                            </p:attrNameLst>
                                          </p:cBhvr>
                                          <p:tavLst>
                                            <p:tav tm="0">
                                              <p:val>
                                                <p:strVal val="0-#ppt_w/2"/>
                                              </p:val>
                                            </p:tav>
                                            <p:tav tm="100000">
                                              <p:val>
                                                <p:strVal val="#ppt_x"/>
                                              </p:val>
                                            </p:tav>
                                          </p:tavLst>
                                        </p:anim>
                                        <p:anim calcmode="lin" valueType="num" p14:bounceEnd="78000">
                                          <p:cBhvr additive="base">
                                            <p:cTn id="13" dur="2000" fill="hold"/>
                                            <p:tgtEl>
                                              <p:spTgt spid="6"/>
                                            </p:tgtEl>
                                            <p:attrNameLst>
                                              <p:attrName>ppt_y</p:attrName>
                                            </p:attrNameLst>
                                          </p:cBhvr>
                                          <p:tavLst>
                                            <p:tav tm="0">
                                              <p:val>
                                                <p:strVal val="#ppt_y"/>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000" fill="hold"/>
                                            <p:tgtEl>
                                              <p:spTgt spid="6"/>
                                            </p:tgtEl>
                                            <p:attrNameLst>
                                              <p:attrName>ppt_x</p:attrName>
                                            </p:attrNameLst>
                                          </p:cBhvr>
                                          <p:tavLst>
                                            <p:tav tm="0">
                                              <p:val>
                                                <p:strVal val="0-#ppt_w/2"/>
                                              </p:val>
                                            </p:tav>
                                            <p:tav tm="100000">
                                              <p:val>
                                                <p:strVal val="#ppt_x"/>
                                              </p:val>
                                            </p:tav>
                                          </p:tavLst>
                                        </p:anim>
                                        <p:anim calcmode="lin" valueType="num">
                                          <p:cBhvr additive="base">
                                            <p:cTn id="13" dur="2000" fill="hold"/>
                                            <p:tgtEl>
                                              <p:spTgt spid="6"/>
                                            </p:tgtEl>
                                            <p:attrNameLst>
                                              <p:attrName>ppt_y</p:attrName>
                                            </p:attrNameLst>
                                          </p:cBhvr>
                                          <p:tavLst>
                                            <p:tav tm="0">
                                              <p:val>
                                                <p:strVal val="#ppt_y"/>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9E1725-D036-F2DA-38A0-3C2E1D8861BC}"/>
              </a:ext>
            </a:extLst>
          </p:cNvPr>
          <p:cNvSpPr txBox="1"/>
          <p:nvPr/>
        </p:nvSpPr>
        <p:spPr>
          <a:xfrm>
            <a:off x="-3735806" y="4050449"/>
            <a:ext cx="1594185" cy="369332"/>
          </a:xfrm>
          <a:prstGeom prst="rect">
            <a:avLst/>
          </a:prstGeom>
          <a:noFill/>
        </p:spPr>
        <p:txBody>
          <a:bodyPr wrap="square">
            <a:spAutoFit/>
          </a:bodyPr>
          <a:lstStyle/>
          <a:p>
            <a:r>
              <a:rPr lang="en-US" dirty="0"/>
              <a:t>SIENA</a:t>
            </a:r>
          </a:p>
        </p:txBody>
      </p:sp>
      <p:pic>
        <p:nvPicPr>
          <p:cNvPr id="5" name="Picture 4">
            <a:extLst>
              <a:ext uri="{FF2B5EF4-FFF2-40B4-BE49-F238E27FC236}">
                <a16:creationId xmlns:a16="http://schemas.microsoft.com/office/drawing/2014/main" id="{F200CF71-ED60-ACC2-500A-7988B0D4C11D}"/>
              </a:ext>
            </a:extLst>
          </p:cNvPr>
          <p:cNvPicPr>
            <a:picLocks noChangeAspect="1"/>
          </p:cNvPicPr>
          <p:nvPr/>
        </p:nvPicPr>
        <p:blipFill rotWithShape="1">
          <a:blip r:embed="rId2"/>
          <a:srcRect l="36786"/>
          <a:stretch/>
        </p:blipFill>
        <p:spPr>
          <a:xfrm>
            <a:off x="4484915" y="-876089"/>
            <a:ext cx="7707085" cy="8125967"/>
          </a:xfrm>
          <a:prstGeom prst="rect">
            <a:avLst/>
          </a:prstGeom>
        </p:spPr>
      </p:pic>
      <p:sp>
        <p:nvSpPr>
          <p:cNvPr id="6" name="TextBox 5">
            <a:extLst>
              <a:ext uri="{FF2B5EF4-FFF2-40B4-BE49-F238E27FC236}">
                <a16:creationId xmlns:a16="http://schemas.microsoft.com/office/drawing/2014/main" id="{67F10FA2-D915-251D-9B98-2E8A1CDF1369}"/>
              </a:ext>
            </a:extLst>
          </p:cNvPr>
          <p:cNvSpPr txBox="1"/>
          <p:nvPr/>
        </p:nvSpPr>
        <p:spPr>
          <a:xfrm>
            <a:off x="-4549296" y="1169291"/>
            <a:ext cx="4815350" cy="1323439"/>
          </a:xfrm>
          <a:prstGeom prst="rect">
            <a:avLst/>
          </a:prstGeom>
          <a:noFill/>
          <a:effectLst>
            <a:outerShdw blurRad="50800" dist="38100" dir="2700000" algn="tl" rotWithShape="0">
              <a:prstClr val="black">
                <a:alpha val="40000"/>
              </a:prstClr>
            </a:outerShdw>
            <a:reflection blurRad="6350" stA="50000" endA="300" endPos="55000" dir="5400000" sy="-100000" algn="bl" rotWithShape="0"/>
          </a:effectLst>
        </p:spPr>
        <p:txBody>
          <a:bodyPr wrap="square">
            <a:spAutoFit/>
          </a:bodyPr>
          <a:lstStyle/>
          <a:p>
            <a:pPr algn="r"/>
            <a:r>
              <a:rPr lang="en-US" sz="8000" dirty="0">
                <a:solidFill>
                  <a:schemeClr val="bg1"/>
                </a:solidFill>
                <a:latin typeface="Nian-ExtraBold" panose="01000500000000020002" pitchFamily="2" charset="-78"/>
                <a:cs typeface="Nian-ExtraBold" panose="01000500000000020002" pitchFamily="2" charset="-78"/>
              </a:rPr>
              <a:t>   </a:t>
            </a:r>
            <a:r>
              <a:rPr lang="fa-IR" sz="8000" dirty="0">
                <a:solidFill>
                  <a:schemeClr val="bg1"/>
                </a:solidFill>
                <a:latin typeface="Nian-ExtraBold" panose="01000500000000020002" pitchFamily="2" charset="-78"/>
                <a:cs typeface="Nian-ExtraBold" panose="01000500000000020002" pitchFamily="2" charset="-78"/>
              </a:rPr>
              <a:t>ایــتالــیـا</a:t>
            </a:r>
            <a:r>
              <a:rPr lang="en-US" sz="8000" dirty="0">
                <a:solidFill>
                  <a:schemeClr val="bg1"/>
                </a:solidFill>
                <a:latin typeface="Nian-ExtraBold" panose="01000500000000020002" pitchFamily="2" charset="-78"/>
                <a:cs typeface="Nian-ExtraBold" panose="01000500000000020002" pitchFamily="2" charset="-78"/>
              </a:rPr>
              <a:t> </a:t>
            </a:r>
            <a:endParaRPr lang="en-US" sz="8800" dirty="0">
              <a:solidFill>
                <a:schemeClr val="bg1"/>
              </a:solidFill>
            </a:endParaRPr>
          </a:p>
        </p:txBody>
      </p:sp>
      <p:sp>
        <p:nvSpPr>
          <p:cNvPr id="7" name="TextBox 6">
            <a:extLst>
              <a:ext uri="{FF2B5EF4-FFF2-40B4-BE49-F238E27FC236}">
                <a16:creationId xmlns:a16="http://schemas.microsoft.com/office/drawing/2014/main" id="{261099EF-0E99-3935-0B19-3F746A1F4818}"/>
              </a:ext>
            </a:extLst>
          </p:cNvPr>
          <p:cNvSpPr txBox="1"/>
          <p:nvPr/>
        </p:nvSpPr>
        <p:spPr>
          <a:xfrm>
            <a:off x="-2294021" y="3753078"/>
            <a:ext cx="2294022" cy="830997"/>
          </a:xfrm>
          <a:prstGeom prst="rect">
            <a:avLst/>
          </a:prstGeom>
          <a:noFill/>
          <a:effectLst>
            <a:outerShdw blurRad="50800" dist="38100" dir="2700000" algn="tl" rotWithShape="0">
              <a:prstClr val="black">
                <a:alpha val="40000"/>
              </a:prstClr>
            </a:outerShdw>
            <a:reflection blurRad="6350" stA="50000" endA="300" endPos="55000" dir="5400000" sy="-100000" algn="bl" rotWithShape="0"/>
          </a:effectLst>
        </p:spPr>
        <p:txBody>
          <a:bodyPr wrap="square">
            <a:spAutoFit/>
          </a:bodyPr>
          <a:lstStyle/>
          <a:p>
            <a:pPr algn="r"/>
            <a:r>
              <a:rPr lang="en-US" sz="4800" dirty="0">
                <a:solidFill>
                  <a:schemeClr val="bg1"/>
                </a:solidFill>
                <a:latin typeface="Raleway ExtraBold" pitchFamily="2" charset="0"/>
                <a:ea typeface="Yu Gothic UI Semibold" panose="020B0700000000000000" pitchFamily="34" charset="-128"/>
                <a:cs typeface="Arial" panose="020B0604020202020204" pitchFamily="34" charset="0"/>
              </a:rPr>
              <a:t>ITALY</a:t>
            </a:r>
            <a:endParaRPr lang="en-US" sz="9600" dirty="0">
              <a:solidFill>
                <a:schemeClr val="bg1"/>
              </a:solidFill>
              <a:latin typeface="Raleway ExtraBold" pitchFamily="2" charset="0"/>
              <a:ea typeface="Yu Gothic UI Semibold" panose="020B0700000000000000" pitchFamily="34" charset="-128"/>
              <a:cs typeface="Arial" panose="020B0604020202020204" pitchFamily="34" charset="0"/>
            </a:endParaRPr>
          </a:p>
        </p:txBody>
      </p:sp>
      <p:pic>
        <p:nvPicPr>
          <p:cNvPr id="2" name="Picture 1">
            <a:extLst>
              <a:ext uri="{FF2B5EF4-FFF2-40B4-BE49-F238E27FC236}">
                <a16:creationId xmlns:a16="http://schemas.microsoft.com/office/drawing/2014/main" id="{B521932A-25D9-FF54-1BE6-2A83435AE02E}"/>
              </a:ext>
            </a:extLst>
          </p:cNvPr>
          <p:cNvPicPr>
            <a:picLocks noChangeAspect="1"/>
          </p:cNvPicPr>
          <p:nvPr/>
        </p:nvPicPr>
        <p:blipFill rotWithShape="1">
          <a:blip r:embed="rId3"/>
          <a:srcRect r="63214"/>
          <a:stretch/>
        </p:blipFill>
        <p:spPr>
          <a:xfrm>
            <a:off x="1" y="-865395"/>
            <a:ext cx="4484914" cy="8125590"/>
          </a:xfrm>
          <a:prstGeom prst="rect">
            <a:avLst/>
          </a:prstGeom>
        </p:spPr>
      </p:pic>
      <p:sp>
        <p:nvSpPr>
          <p:cNvPr id="8" name="TextBox 7">
            <a:extLst>
              <a:ext uri="{FF2B5EF4-FFF2-40B4-BE49-F238E27FC236}">
                <a16:creationId xmlns:a16="http://schemas.microsoft.com/office/drawing/2014/main" id="{C628C2D8-CA74-43B3-B7AB-F9E741C1D446}"/>
              </a:ext>
            </a:extLst>
          </p:cNvPr>
          <p:cNvSpPr txBox="1"/>
          <p:nvPr/>
        </p:nvSpPr>
        <p:spPr>
          <a:xfrm>
            <a:off x="266054" y="8617947"/>
            <a:ext cx="9470572" cy="1015663"/>
          </a:xfrm>
          <a:prstGeom prst="rect">
            <a:avLst/>
          </a:prstGeom>
          <a:noFill/>
        </p:spPr>
        <p:txBody>
          <a:bodyPr wrap="square">
            <a:spAutoFit/>
          </a:bodyPr>
          <a:lstStyle/>
          <a:p>
            <a:pPr algn="r" rtl="1"/>
            <a:r>
              <a:rPr lang="fa-IR" sz="3600" dirty="0">
                <a:solidFill>
                  <a:schemeClr val="bg1"/>
                </a:solidFill>
                <a:latin typeface="Nian-ExtraBold" panose="01000500000000020002" pitchFamily="2" charset="-78"/>
                <a:cs typeface="Nian-ExtraBold" panose="01000500000000020002" pitchFamily="2" charset="-78"/>
              </a:rPr>
              <a:t>چرا</a:t>
            </a:r>
            <a:r>
              <a:rPr lang="en-US" sz="3600" dirty="0">
                <a:solidFill>
                  <a:schemeClr val="bg1"/>
                </a:solidFill>
                <a:latin typeface="Nian-ExtraBold" panose="01000500000000020002" pitchFamily="2" charset="-78"/>
                <a:cs typeface="Nian-ExtraBold" panose="01000500000000020002" pitchFamily="2" charset="-78"/>
              </a:rPr>
              <a:t>     </a:t>
            </a:r>
            <a:r>
              <a:rPr lang="fa-IR" sz="3600" dirty="0">
                <a:solidFill>
                  <a:schemeClr val="bg1"/>
                </a:solidFill>
                <a:latin typeface="Nian-ExtraBold" panose="01000500000000020002" pitchFamily="2" charset="-78"/>
                <a:cs typeface="Nian-ExtraBold" panose="01000500000000020002" pitchFamily="2" charset="-78"/>
              </a:rPr>
              <a:t> ایتالیا </a:t>
            </a:r>
            <a:r>
              <a:rPr lang="en-US" sz="3600" dirty="0">
                <a:solidFill>
                  <a:schemeClr val="bg1"/>
                </a:solidFill>
                <a:latin typeface="Nian-ExtraBold" panose="01000500000000020002" pitchFamily="2" charset="-78"/>
                <a:cs typeface="Nian-ExtraBold" panose="01000500000000020002" pitchFamily="2" charset="-78"/>
              </a:rPr>
              <a:t>   </a:t>
            </a:r>
            <a:r>
              <a:rPr lang="fa-IR" sz="3600" dirty="0">
                <a:solidFill>
                  <a:schemeClr val="bg1"/>
                </a:solidFill>
                <a:latin typeface="Nian-ExtraBold" panose="01000500000000020002" pitchFamily="2" charset="-78"/>
                <a:cs typeface="Nian-ExtraBold" panose="01000500000000020002" pitchFamily="2" charset="-78"/>
              </a:rPr>
              <a:t>خانه ها</a:t>
            </a:r>
            <a:r>
              <a:rPr lang="en-US" sz="3600" dirty="0">
                <a:solidFill>
                  <a:schemeClr val="bg1"/>
                </a:solidFill>
                <a:latin typeface="Nian-ExtraBold" panose="01000500000000020002" pitchFamily="2" charset="-78"/>
                <a:cs typeface="Nian-ExtraBold" panose="01000500000000020002" pitchFamily="2" charset="-78"/>
              </a:rPr>
              <a:t>   </a:t>
            </a:r>
            <a:r>
              <a:rPr lang="fa-IR" sz="3600" dirty="0">
                <a:solidFill>
                  <a:schemeClr val="bg1"/>
                </a:solidFill>
                <a:latin typeface="Nian-ExtraBold" panose="01000500000000020002" pitchFamily="2" charset="-78"/>
                <a:cs typeface="Nian-ExtraBold" panose="01000500000000020002" pitchFamily="2" charset="-78"/>
              </a:rPr>
              <a:t> را </a:t>
            </a:r>
            <a:r>
              <a:rPr lang="en-US" sz="3600" dirty="0">
                <a:solidFill>
                  <a:schemeClr val="bg1"/>
                </a:solidFill>
                <a:latin typeface="Nian-ExtraBold" panose="01000500000000020002" pitchFamily="2" charset="-78"/>
                <a:cs typeface="Nian-ExtraBold" panose="01000500000000020002" pitchFamily="2" charset="-78"/>
              </a:rPr>
              <a:t>  </a:t>
            </a:r>
            <a:r>
              <a:rPr lang="fa-IR" sz="3600" dirty="0">
                <a:solidFill>
                  <a:schemeClr val="bg1"/>
                </a:solidFill>
                <a:latin typeface="Nian-ExtraBold" panose="01000500000000020002" pitchFamily="2" charset="-78"/>
                <a:cs typeface="Nian-ExtraBold" panose="01000500000000020002" pitchFamily="2" charset="-78"/>
              </a:rPr>
              <a:t>به</a:t>
            </a:r>
            <a:r>
              <a:rPr lang="en-US" sz="3600" dirty="0">
                <a:solidFill>
                  <a:schemeClr val="bg1"/>
                </a:solidFill>
                <a:latin typeface="Nian-ExtraBold" panose="01000500000000020002" pitchFamily="2" charset="-78"/>
                <a:cs typeface="Nian-ExtraBold" panose="01000500000000020002" pitchFamily="2" charset="-78"/>
              </a:rPr>
              <a:t>  </a:t>
            </a:r>
            <a:r>
              <a:rPr lang="fa-IR" sz="3600" dirty="0">
                <a:solidFill>
                  <a:schemeClr val="bg1"/>
                </a:solidFill>
                <a:latin typeface="Nian-ExtraBold" panose="01000500000000020002" pitchFamily="2" charset="-78"/>
                <a:cs typeface="Nian-ExtraBold" panose="01000500000000020002" pitchFamily="2" charset="-78"/>
              </a:rPr>
              <a:t> قیمت</a:t>
            </a:r>
            <a:r>
              <a:rPr lang="en-US" sz="3600" dirty="0">
                <a:solidFill>
                  <a:schemeClr val="bg1"/>
                </a:solidFill>
                <a:latin typeface="Nian-ExtraBold" panose="01000500000000020002" pitchFamily="2" charset="-78"/>
                <a:cs typeface="Nian-ExtraBold" panose="01000500000000020002" pitchFamily="2" charset="-78"/>
              </a:rPr>
              <a:t>    </a:t>
            </a:r>
            <a:r>
              <a:rPr lang="fa-IR" sz="3600" dirty="0">
                <a:solidFill>
                  <a:schemeClr val="bg1"/>
                </a:solidFill>
                <a:latin typeface="Nian-ExtraBold" panose="01000500000000020002" pitchFamily="2" charset="-78"/>
                <a:cs typeface="Nian-ExtraBold" panose="01000500000000020002" pitchFamily="2" charset="-78"/>
              </a:rPr>
              <a:t> </a:t>
            </a:r>
            <a:r>
              <a:rPr lang="fa-IR" sz="6000" dirty="0">
                <a:solidFill>
                  <a:schemeClr val="bg1"/>
                </a:solidFill>
                <a:latin typeface="Nian-ExtraBold" panose="01000500000000020002" pitchFamily="2" charset="-78"/>
                <a:cs typeface="Nian-ExtraBold" panose="01000500000000020002" pitchFamily="2" charset="-78"/>
              </a:rPr>
              <a:t>1</a:t>
            </a:r>
            <a:r>
              <a:rPr lang="fa-IR" sz="4000" dirty="0">
                <a:solidFill>
                  <a:schemeClr val="bg1"/>
                </a:solidFill>
                <a:latin typeface="Nian-ExtraBold" panose="01000500000000020002" pitchFamily="2" charset="-78"/>
                <a:cs typeface="Nian-ExtraBold" panose="01000500000000020002" pitchFamily="2" charset="-78"/>
              </a:rPr>
              <a:t> یورو</a:t>
            </a:r>
            <a:r>
              <a:rPr lang="en-US" sz="4000" dirty="0">
                <a:solidFill>
                  <a:schemeClr val="bg1"/>
                </a:solidFill>
                <a:latin typeface="Nian-ExtraBold" panose="01000500000000020002" pitchFamily="2" charset="-78"/>
                <a:cs typeface="Nian-ExtraBold" panose="01000500000000020002" pitchFamily="2" charset="-78"/>
              </a:rPr>
              <a:t>    </a:t>
            </a:r>
            <a:r>
              <a:rPr lang="fa-IR" sz="4000" dirty="0">
                <a:solidFill>
                  <a:schemeClr val="bg1"/>
                </a:solidFill>
                <a:latin typeface="Nian-ExtraBold" panose="01000500000000020002" pitchFamily="2" charset="-78"/>
                <a:cs typeface="Nian-ExtraBold" panose="01000500000000020002" pitchFamily="2" charset="-78"/>
              </a:rPr>
              <a:t> </a:t>
            </a:r>
            <a:r>
              <a:rPr lang="fa-IR" sz="3600" dirty="0">
                <a:solidFill>
                  <a:schemeClr val="bg1"/>
                </a:solidFill>
                <a:latin typeface="Nian-ExtraBold" panose="01000500000000020002" pitchFamily="2" charset="-78"/>
                <a:cs typeface="Nian-ExtraBold" panose="01000500000000020002" pitchFamily="2" charset="-78"/>
              </a:rPr>
              <a:t>می فروشد؟</a:t>
            </a:r>
          </a:p>
        </p:txBody>
      </p:sp>
      <p:sp>
        <p:nvSpPr>
          <p:cNvPr id="9" name="TextBox 8">
            <a:extLst>
              <a:ext uri="{FF2B5EF4-FFF2-40B4-BE49-F238E27FC236}">
                <a16:creationId xmlns:a16="http://schemas.microsoft.com/office/drawing/2014/main" id="{61B920C1-16CF-6BD6-E25F-5ED9F9940970}"/>
              </a:ext>
            </a:extLst>
          </p:cNvPr>
          <p:cNvSpPr txBox="1"/>
          <p:nvPr/>
        </p:nvSpPr>
        <p:spPr>
          <a:xfrm>
            <a:off x="474176" y="5255683"/>
            <a:ext cx="7243798" cy="1862048"/>
          </a:xfrm>
          <a:prstGeom prst="rect">
            <a:avLst/>
          </a:prstGeom>
          <a:noFill/>
        </p:spPr>
        <p:txBody>
          <a:bodyPr wrap="square">
            <a:spAutoFit/>
          </a:bodyPr>
          <a:lstStyle/>
          <a:p>
            <a:pPr algn="r" rtl="1"/>
            <a:r>
              <a:rPr lang="fa-IR" sz="6600" dirty="0">
                <a:solidFill>
                  <a:schemeClr val="bg1"/>
                </a:solidFill>
                <a:latin typeface="Nian-ExtraBold" panose="01000500000000020002" pitchFamily="2" charset="-78"/>
                <a:cs typeface="Nian-ExtraBold" panose="01000500000000020002" pitchFamily="2" charset="-78"/>
              </a:rPr>
              <a:t>به</a:t>
            </a:r>
            <a:r>
              <a:rPr lang="en-US" sz="6600" dirty="0">
                <a:solidFill>
                  <a:schemeClr val="bg1"/>
                </a:solidFill>
                <a:latin typeface="Nian-ExtraBold" panose="01000500000000020002" pitchFamily="2" charset="-78"/>
                <a:cs typeface="Nian-ExtraBold" panose="01000500000000020002" pitchFamily="2" charset="-78"/>
              </a:rPr>
              <a:t>  </a:t>
            </a:r>
            <a:r>
              <a:rPr lang="fa-IR" sz="6600" dirty="0">
                <a:solidFill>
                  <a:schemeClr val="bg1"/>
                </a:solidFill>
                <a:latin typeface="Nian-ExtraBold" panose="01000500000000020002" pitchFamily="2" charset="-78"/>
                <a:cs typeface="Nian-ExtraBold" panose="01000500000000020002" pitchFamily="2" charset="-78"/>
              </a:rPr>
              <a:t> قیمت</a:t>
            </a:r>
            <a:r>
              <a:rPr lang="en-US" sz="6600" dirty="0">
                <a:solidFill>
                  <a:schemeClr val="bg1"/>
                </a:solidFill>
                <a:latin typeface="Nian-ExtraBold" panose="01000500000000020002" pitchFamily="2" charset="-78"/>
                <a:cs typeface="Nian-ExtraBold" panose="01000500000000020002" pitchFamily="2" charset="-78"/>
              </a:rPr>
              <a:t>    </a:t>
            </a:r>
            <a:r>
              <a:rPr lang="fa-IR" sz="6600" dirty="0">
                <a:solidFill>
                  <a:schemeClr val="bg1"/>
                </a:solidFill>
                <a:latin typeface="Nian-ExtraBold" panose="01000500000000020002" pitchFamily="2" charset="-78"/>
                <a:cs typeface="Nian-ExtraBold" panose="01000500000000020002" pitchFamily="2" charset="-78"/>
              </a:rPr>
              <a:t> </a:t>
            </a:r>
            <a:r>
              <a:rPr lang="fa-IR" sz="11500" dirty="0">
                <a:solidFill>
                  <a:schemeClr val="bg1"/>
                </a:solidFill>
                <a:latin typeface="Nian-ExtraBold" panose="01000500000000020002" pitchFamily="2" charset="-78"/>
                <a:cs typeface="Nian-ExtraBold" panose="01000500000000020002" pitchFamily="2" charset="-78"/>
              </a:rPr>
              <a:t>1</a:t>
            </a:r>
            <a:r>
              <a:rPr lang="fa-IR" sz="7200" dirty="0">
                <a:solidFill>
                  <a:schemeClr val="bg1"/>
                </a:solidFill>
                <a:latin typeface="Nian-ExtraBold" panose="01000500000000020002" pitchFamily="2" charset="-78"/>
                <a:cs typeface="Nian-ExtraBold" panose="01000500000000020002" pitchFamily="2" charset="-78"/>
              </a:rPr>
              <a:t> یورو!</a:t>
            </a:r>
            <a:endParaRPr lang="fa-IR" sz="6600" dirty="0">
              <a:solidFill>
                <a:schemeClr val="bg1"/>
              </a:solidFill>
              <a:latin typeface="Nian-ExtraBold" panose="01000500000000020002" pitchFamily="2" charset="-78"/>
              <a:cs typeface="Nian-ExtraBold" panose="01000500000000020002" pitchFamily="2" charset="-78"/>
            </a:endParaRPr>
          </a:p>
        </p:txBody>
      </p:sp>
      <p:sp>
        <p:nvSpPr>
          <p:cNvPr id="10" name="TextBox 9">
            <a:extLst>
              <a:ext uri="{FF2B5EF4-FFF2-40B4-BE49-F238E27FC236}">
                <a16:creationId xmlns:a16="http://schemas.microsoft.com/office/drawing/2014/main" id="{32877B97-868F-9859-396E-0B477ED0C896}"/>
              </a:ext>
            </a:extLst>
          </p:cNvPr>
          <p:cNvSpPr txBox="1"/>
          <p:nvPr/>
        </p:nvSpPr>
        <p:spPr>
          <a:xfrm>
            <a:off x="5649685" y="3810520"/>
            <a:ext cx="2845969" cy="1107996"/>
          </a:xfrm>
          <a:prstGeom prst="rect">
            <a:avLst/>
          </a:prstGeom>
          <a:noFill/>
        </p:spPr>
        <p:txBody>
          <a:bodyPr wrap="square">
            <a:spAutoFit/>
          </a:bodyPr>
          <a:lstStyle/>
          <a:p>
            <a:pPr algn="r" rtl="1"/>
            <a:r>
              <a:rPr lang="fa-IR" sz="6600" dirty="0">
                <a:solidFill>
                  <a:schemeClr val="bg1"/>
                </a:solidFill>
                <a:latin typeface="Nian-ExtraBold" panose="01000500000000020002" pitchFamily="2" charset="-78"/>
                <a:cs typeface="Nian-ExtraBold" panose="01000500000000020002" pitchFamily="2" charset="-78"/>
              </a:rPr>
              <a:t>خانه </a:t>
            </a:r>
            <a:r>
              <a:rPr lang="en-US" sz="6600" dirty="0">
                <a:solidFill>
                  <a:schemeClr val="bg1"/>
                </a:solidFill>
                <a:latin typeface="Nian-ExtraBold" panose="01000500000000020002" pitchFamily="2" charset="-78"/>
                <a:cs typeface="Nian-ExtraBold" panose="01000500000000020002" pitchFamily="2" charset="-78"/>
              </a:rPr>
              <a:t>  </a:t>
            </a:r>
            <a:r>
              <a:rPr lang="fa-IR" sz="6600" dirty="0">
                <a:solidFill>
                  <a:schemeClr val="bg1"/>
                </a:solidFill>
                <a:latin typeface="Nian-ExtraBold" panose="01000500000000020002" pitchFamily="2" charset="-78"/>
                <a:cs typeface="Nian-ExtraBold" panose="01000500000000020002" pitchFamily="2" charset="-78"/>
              </a:rPr>
              <a:t>   در</a:t>
            </a:r>
          </a:p>
        </p:txBody>
      </p:sp>
    </p:spTree>
    <p:extLst>
      <p:ext uri="{BB962C8B-B14F-4D97-AF65-F5344CB8AC3E}">
        <p14:creationId xmlns:p14="http://schemas.microsoft.com/office/powerpoint/2010/main" val="289555287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0.32891 0.2331 L 0.7194 0.50463 " pathEditMode="relative" rAng="0" ptsTypes="AA">
                                      <p:cBhvr>
                                        <p:cTn id="6" dur="4250" fill="hold"/>
                                        <p:tgtEl>
                                          <p:spTgt spid="6"/>
                                        </p:tgtEl>
                                        <p:attrNameLst>
                                          <p:attrName>ppt_x</p:attrName>
                                          <p:attrName>ppt_y</p:attrName>
                                        </p:attrNameLst>
                                      </p:cBhvr>
                                      <p:rCtr x="19518" y="13565"/>
                                    </p:animMotion>
                                  </p:childTnLst>
                                </p:cTn>
                              </p:par>
                              <p:par>
                                <p:cTn id="7" presetID="42" presetClass="path" presetSubtype="0" accel="50000" decel="50000" fill="hold" grpId="0" nodeType="withEffect">
                                  <p:stCondLst>
                                    <p:cond delay="0"/>
                                  </p:stCondLst>
                                  <p:childTnLst>
                                    <p:animMotion origin="layout" path="M -1.45833E-6 -3.7037E-7 L 0.53034 0.14722 " pathEditMode="relative" rAng="0" ptsTypes="AA">
                                      <p:cBhvr>
                                        <p:cTn id="8" dur="4250" fill="hold"/>
                                        <p:tgtEl>
                                          <p:spTgt spid="7"/>
                                        </p:tgtEl>
                                        <p:attrNameLst>
                                          <p:attrName>ppt_x</p:attrName>
                                          <p:attrName>ppt_y</p:attrName>
                                        </p:attrNameLst>
                                      </p:cBhvr>
                                      <p:rCtr x="26510" y="7361"/>
                                    </p:animMotion>
                                  </p:childTnLst>
                                </p:cTn>
                              </p:par>
                            </p:childTnLst>
                          </p:cTn>
                        </p:par>
                        <p:par>
                          <p:cTn id="9" fill="hold">
                            <p:stCondLst>
                              <p:cond delay="4250"/>
                            </p:stCondLst>
                            <p:childTnLst>
                              <p:par>
                                <p:cTn id="10" presetID="42"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500"/>
                                        <p:tgtEl>
                                          <p:spTgt spid="8"/>
                                        </p:tgtEl>
                                      </p:cBhvr>
                                    </p:animEffect>
                                    <p:anim calcmode="lin" valueType="num">
                                      <p:cBhvr>
                                        <p:cTn id="13" dur="1500" fill="hold"/>
                                        <p:tgtEl>
                                          <p:spTgt spid="8"/>
                                        </p:tgtEl>
                                        <p:attrNameLst>
                                          <p:attrName>ppt_x</p:attrName>
                                        </p:attrNameLst>
                                      </p:cBhvr>
                                      <p:tavLst>
                                        <p:tav tm="0">
                                          <p:val>
                                            <p:strVal val="#ppt_x"/>
                                          </p:val>
                                        </p:tav>
                                        <p:tav tm="100000">
                                          <p:val>
                                            <p:strVal val="#ppt_x"/>
                                          </p:val>
                                        </p:tav>
                                      </p:tavLst>
                                    </p:anim>
                                    <p:anim calcmode="lin" valueType="num">
                                      <p:cBhvr>
                                        <p:cTn id="14" dur="15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5750"/>
                            </p:stCondLst>
                            <p:childTnLst>
                              <p:par>
                                <p:cTn id="16" presetID="42"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anim calcmode="lin" valueType="num">
                                      <p:cBhvr>
                                        <p:cTn id="19" dur="1500" fill="hold"/>
                                        <p:tgtEl>
                                          <p:spTgt spid="10"/>
                                        </p:tgtEl>
                                        <p:attrNameLst>
                                          <p:attrName>ppt_x</p:attrName>
                                        </p:attrNameLst>
                                      </p:cBhvr>
                                      <p:tavLst>
                                        <p:tav tm="0">
                                          <p:val>
                                            <p:strVal val="#ppt_x"/>
                                          </p:val>
                                        </p:tav>
                                        <p:tav tm="100000">
                                          <p:val>
                                            <p:strVal val="#ppt_x"/>
                                          </p:val>
                                        </p:tav>
                                      </p:tavLst>
                                    </p:anim>
                                    <p:anim calcmode="lin" valueType="num">
                                      <p:cBhvr>
                                        <p:cTn id="20" dur="15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7250"/>
                            </p:stCondLst>
                            <p:childTnLst>
                              <p:par>
                                <p:cTn id="22" presetID="42"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500"/>
                                        <p:tgtEl>
                                          <p:spTgt spid="9"/>
                                        </p:tgtEl>
                                      </p:cBhvr>
                                    </p:animEffect>
                                    <p:anim calcmode="lin" valueType="num">
                                      <p:cBhvr>
                                        <p:cTn id="25" dur="1500" fill="hold"/>
                                        <p:tgtEl>
                                          <p:spTgt spid="9"/>
                                        </p:tgtEl>
                                        <p:attrNameLst>
                                          <p:attrName>ppt_x</p:attrName>
                                        </p:attrNameLst>
                                      </p:cBhvr>
                                      <p:tavLst>
                                        <p:tav tm="0">
                                          <p:val>
                                            <p:strVal val="#ppt_x"/>
                                          </p:val>
                                        </p:tav>
                                        <p:tav tm="100000">
                                          <p:val>
                                            <p:strVal val="#ppt_x"/>
                                          </p:val>
                                        </p:tav>
                                      </p:tavLst>
                                    </p:anim>
                                    <p:anim calcmode="lin" valueType="num">
                                      <p:cBhvr>
                                        <p:cTn id="26" dur="1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DEAC8-28BE-6A23-D368-58B8165610F9}"/>
              </a:ext>
            </a:extLst>
          </p:cNvPr>
          <p:cNvPicPr>
            <a:picLocks noChangeAspect="1"/>
          </p:cNvPicPr>
          <p:nvPr/>
        </p:nvPicPr>
        <p:blipFill rotWithShape="1">
          <a:blip r:embed="rId2">
            <a:extLst>
              <a:ext uri="{28A0092B-C50C-407E-A947-70E740481C1C}">
                <a14:useLocalDpi xmlns:a14="http://schemas.microsoft.com/office/drawing/2010/main" val="0"/>
              </a:ext>
            </a:extLst>
          </a:blip>
          <a:srcRect t="10507" r="1053" b="5944"/>
          <a:stretch/>
        </p:blipFill>
        <p:spPr>
          <a:xfrm>
            <a:off x="0" y="721895"/>
            <a:ext cx="12063663" cy="5727031"/>
          </a:xfrm>
          <a:prstGeom prst="rect">
            <a:avLst/>
          </a:prstGeom>
        </p:spPr>
      </p:pic>
      <p:sp>
        <p:nvSpPr>
          <p:cNvPr id="4" name="TextBox 3">
            <a:extLst>
              <a:ext uri="{FF2B5EF4-FFF2-40B4-BE49-F238E27FC236}">
                <a16:creationId xmlns:a16="http://schemas.microsoft.com/office/drawing/2014/main" id="{020675B2-294B-4092-79BC-9ED116046E04}"/>
              </a:ext>
            </a:extLst>
          </p:cNvPr>
          <p:cNvSpPr txBox="1"/>
          <p:nvPr/>
        </p:nvSpPr>
        <p:spPr>
          <a:xfrm>
            <a:off x="-258965" y="2103786"/>
            <a:ext cx="12192000" cy="2123658"/>
          </a:xfrm>
          <a:prstGeom prst="rect">
            <a:avLst/>
          </a:prstGeom>
          <a:noFill/>
        </p:spPr>
        <p:txBody>
          <a:bodyPr wrap="square" rtlCol="0">
            <a:spAutoFit/>
          </a:bodyPr>
          <a:lstStyle/>
          <a:p>
            <a:pPr lvl="0" algn="r" rtl="1">
              <a:defRPr/>
            </a:pPr>
            <a:r>
              <a:rPr lang="fa-IR" sz="6000" dirty="0">
                <a:solidFill>
                  <a:schemeClr val="bg1"/>
                </a:solidFill>
                <a:highlight>
                  <a:srgbClr val="00DBA1"/>
                </a:highlight>
                <a:latin typeface="Nian-ExtraBold" panose="01000500000000020002" pitchFamily="2" charset="-78"/>
                <a:cs typeface="Nian-ExtraBold" panose="01000500000000020002" pitchFamily="2" charset="-78"/>
              </a:rPr>
              <a:t>چرا ایتالیا خانه ها را به قیمت 1 یورو می فروشد؟</a:t>
            </a:r>
          </a:p>
          <a:p>
            <a:pPr lvl="0" algn="r" rtl="1">
              <a:defRPr/>
            </a:pPr>
            <a:r>
              <a:rPr lang="fa-IR" sz="2400" dirty="0">
                <a:solidFill>
                  <a:prstClr val="black">
                    <a:lumMod val="95000"/>
                    <a:lumOff val="5000"/>
                  </a:prstClr>
                </a:solidFill>
                <a:highlight>
                  <a:srgbClr val="00DBA1"/>
                </a:highlight>
                <a:latin typeface="Nian-ExtraBold" panose="01000500000000020002" pitchFamily="2" charset="-78"/>
                <a:cs typeface="Nian-ExtraBold" panose="01000500000000020002" pitchFamily="2" charset="-78"/>
              </a:rPr>
              <a:t>جوانان ایتالیایی به طور فزاینده ای به شهر مهاجرت می کنند </a:t>
            </a:r>
          </a:p>
          <a:p>
            <a:pPr lvl="0" algn="r" rtl="1">
              <a:defRPr/>
            </a:pPr>
            <a:r>
              <a:rPr lang="fa-IR" sz="2400" dirty="0">
                <a:solidFill>
                  <a:prstClr val="black">
                    <a:lumMod val="95000"/>
                    <a:lumOff val="5000"/>
                  </a:prstClr>
                </a:solidFill>
                <a:highlight>
                  <a:srgbClr val="00DBA1"/>
                </a:highlight>
                <a:latin typeface="Nian-ExtraBold" panose="01000500000000020002" pitchFamily="2" charset="-78"/>
                <a:cs typeface="Nian-ExtraBold" panose="01000500000000020002" pitchFamily="2" charset="-78"/>
              </a:rPr>
              <a:t>بسیاری از زیباترین روستاهای دورافتاده ایتالیا در حال متروکه شدن هستند</a:t>
            </a:r>
          </a:p>
          <a:p>
            <a:pPr lvl="0" algn="r" rtl="1">
              <a:defRPr/>
            </a:pPr>
            <a:r>
              <a:rPr lang="fa-IR" sz="2400" dirty="0">
                <a:solidFill>
                  <a:prstClr val="black">
                    <a:lumMod val="95000"/>
                    <a:lumOff val="5000"/>
                  </a:prstClr>
                </a:solidFill>
                <a:highlight>
                  <a:srgbClr val="00DBA1"/>
                </a:highlight>
                <a:latin typeface="Nian-ExtraBold" panose="01000500000000020002" pitchFamily="2" charset="-78"/>
                <a:cs typeface="Nian-ExtraBold" panose="01000500000000020002" pitchFamily="2" charset="-78"/>
              </a:rPr>
              <a:t> و جمعیت های کوچک و پیر      در حال از بین رفتن هستند.</a:t>
            </a:r>
          </a:p>
        </p:txBody>
      </p:sp>
      <p:pic>
        <p:nvPicPr>
          <p:cNvPr id="5" name="Picture 4">
            <a:extLst>
              <a:ext uri="{FF2B5EF4-FFF2-40B4-BE49-F238E27FC236}">
                <a16:creationId xmlns:a16="http://schemas.microsoft.com/office/drawing/2014/main" id="{3B1862E2-5266-0AAA-0CAB-8B9C9FE111E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0944362" y="5263388"/>
            <a:ext cx="844294" cy="872717"/>
          </a:xfrm>
          <a:prstGeom prst="rect">
            <a:avLst/>
          </a:prstGeom>
        </p:spPr>
      </p:pic>
    </p:spTree>
    <p:extLst>
      <p:ext uri="{BB962C8B-B14F-4D97-AF65-F5344CB8AC3E}">
        <p14:creationId xmlns:p14="http://schemas.microsoft.com/office/powerpoint/2010/main" val="103009965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78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8000">
                                          <p:cBhvr additive="base">
                                            <p:cTn id="7" dur="2250" fill="hold"/>
                                            <p:tgtEl>
                                              <p:spTgt spid="4"/>
                                            </p:tgtEl>
                                            <p:attrNameLst>
                                              <p:attrName>ppt_x</p:attrName>
                                            </p:attrNameLst>
                                          </p:cBhvr>
                                          <p:tavLst>
                                            <p:tav tm="0">
                                              <p:val>
                                                <p:strVal val="0-#ppt_w/2"/>
                                              </p:val>
                                            </p:tav>
                                            <p:tav tm="100000">
                                              <p:val>
                                                <p:strVal val="#ppt_x"/>
                                              </p:val>
                                            </p:tav>
                                          </p:tavLst>
                                        </p:anim>
                                        <p:anim calcmode="lin" valueType="num" p14:bounceEnd="78000">
                                          <p:cBhvr additive="base">
                                            <p:cTn id="8" dur="2250" fill="hold"/>
                                            <p:tgtEl>
                                              <p:spTgt spid="4"/>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250" fill="hold"/>
                                            <p:tgtEl>
                                              <p:spTgt spid="4"/>
                                            </p:tgtEl>
                                            <p:attrNameLst>
                                              <p:attrName>ppt_x</p:attrName>
                                            </p:attrNameLst>
                                          </p:cBhvr>
                                          <p:tavLst>
                                            <p:tav tm="0">
                                              <p:val>
                                                <p:strVal val="0-#ppt_w/2"/>
                                              </p:val>
                                            </p:tav>
                                            <p:tav tm="100000">
                                              <p:val>
                                                <p:strVal val="#ppt_x"/>
                                              </p:val>
                                            </p:tav>
                                          </p:tavLst>
                                        </p:anim>
                                        <p:anim calcmode="lin" valueType="num">
                                          <p:cBhvr additive="base">
                                            <p:cTn id="8" dur="2250" fill="hold"/>
                                            <p:tgtEl>
                                              <p:spTgt spid="4"/>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057C7B-5E21-FB46-DC63-1C00016F5D16}"/>
              </a:ext>
            </a:extLst>
          </p:cNvPr>
          <p:cNvSpPr/>
          <p:nvPr/>
        </p:nvSpPr>
        <p:spPr>
          <a:xfrm>
            <a:off x="0" y="0"/>
            <a:ext cx="12192000" cy="7258050"/>
          </a:xfrm>
          <a:prstGeom prst="rect">
            <a:avLst/>
          </a:prstGeom>
          <a:gradFill flip="none" rotWithShape="1">
            <a:gsLst>
              <a:gs pos="0">
                <a:srgbClr val="EB418A"/>
              </a:gs>
              <a:gs pos="100000">
                <a:srgbClr val="652BDE"/>
              </a:gs>
            </a:gsLst>
            <a:lin ang="2700000" scaled="1"/>
            <a:tileRect/>
          </a:gradFill>
          <a:ln w="12700" cap="flat" cmpd="sng" algn="ctr">
            <a:noFill/>
            <a:prstDash val="solid"/>
            <a:miter lim="800000"/>
          </a:ln>
          <a:effectLst>
            <a:outerShdw blurRad="330200" dist="50800" dir="5400000" sx="106000" sy="106000" algn="ctr" rotWithShape="0">
              <a:srgbClr val="652BDE">
                <a:alpha val="54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Roboto"/>
              <a:ea typeface="+mn-ea"/>
              <a:cs typeface="+mn-cs"/>
            </a:endParaRPr>
          </a:p>
        </p:txBody>
      </p:sp>
      <p:sp>
        <p:nvSpPr>
          <p:cNvPr id="4" name="TextBox 3">
            <a:extLst>
              <a:ext uri="{FF2B5EF4-FFF2-40B4-BE49-F238E27FC236}">
                <a16:creationId xmlns:a16="http://schemas.microsoft.com/office/drawing/2014/main" id="{A316E476-7D58-4A6C-19E8-F1649C6BE90C}"/>
              </a:ext>
            </a:extLst>
          </p:cNvPr>
          <p:cNvSpPr txBox="1"/>
          <p:nvPr/>
        </p:nvSpPr>
        <p:spPr>
          <a:xfrm>
            <a:off x="1943100" y="1831164"/>
            <a:ext cx="7829549" cy="2123658"/>
          </a:xfrm>
          <a:prstGeom prst="rect">
            <a:avLst/>
          </a:prstGeom>
          <a:noFill/>
        </p:spPr>
        <p:txBody>
          <a:bodyPr wrap="square" rtlCol="0">
            <a:spAutoFit/>
          </a:bodyPr>
          <a:lstStyle/>
          <a:p>
            <a:pPr algn="r" rtl="1"/>
            <a:r>
              <a:rPr lang="fa-IR" sz="6600" dirty="0">
                <a:solidFill>
                  <a:schemeClr val="bg1"/>
                </a:solidFill>
                <a:latin typeface="Nian-ExtraBold" panose="01000500000000020002" pitchFamily="2" charset="-78"/>
                <a:cs typeface="Nian-ExtraBold" panose="01000500000000020002" pitchFamily="2" charset="-78"/>
              </a:rPr>
              <a:t>گزیـده ای از قانون حمایت از خانواده و جوانی جمعیت</a:t>
            </a:r>
          </a:p>
        </p:txBody>
      </p:sp>
      <p:sp>
        <p:nvSpPr>
          <p:cNvPr id="5" name="TextBox 4">
            <a:extLst>
              <a:ext uri="{FF2B5EF4-FFF2-40B4-BE49-F238E27FC236}">
                <a16:creationId xmlns:a16="http://schemas.microsoft.com/office/drawing/2014/main" id="{C02C252F-4D0D-5C3B-E9B2-BC330314F809}"/>
              </a:ext>
            </a:extLst>
          </p:cNvPr>
          <p:cNvSpPr txBox="1"/>
          <p:nvPr/>
        </p:nvSpPr>
        <p:spPr>
          <a:xfrm>
            <a:off x="3341340" y="4221441"/>
            <a:ext cx="5509319" cy="923330"/>
          </a:xfrm>
          <a:prstGeom prst="rect">
            <a:avLst/>
          </a:prstGeom>
          <a:noFill/>
        </p:spPr>
        <p:txBody>
          <a:bodyPr wrap="square" rtlCol="0">
            <a:spAutoFit/>
          </a:bodyPr>
          <a:lstStyle/>
          <a:p>
            <a:pPr algn="r" rtl="1"/>
            <a:r>
              <a:rPr lang="fa-IR" sz="5400" dirty="0">
                <a:solidFill>
                  <a:srgbClr val="FFFF00"/>
                </a:solidFill>
                <a:latin typeface="Nian-ExtraBold" panose="01000500000000020002" pitchFamily="2" charset="-78"/>
                <a:cs typeface="Nian-ExtraBold" panose="01000500000000020002" pitchFamily="2" charset="-78"/>
              </a:rPr>
              <a:t>جمهوری اسلامی ایران</a:t>
            </a:r>
          </a:p>
        </p:txBody>
      </p:sp>
      <p:pic>
        <p:nvPicPr>
          <p:cNvPr id="3" name="Picture 2">
            <a:extLst>
              <a:ext uri="{FF2B5EF4-FFF2-40B4-BE49-F238E27FC236}">
                <a16:creationId xmlns:a16="http://schemas.microsoft.com/office/drawing/2014/main" id="{4CFE4E78-7586-009E-E242-C6B85B3B6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6748" y="4462014"/>
            <a:ext cx="742203" cy="767188"/>
          </a:xfrm>
          <a:prstGeom prst="rect">
            <a:avLst/>
          </a:prstGeom>
        </p:spPr>
      </p:pic>
      <p:sp>
        <p:nvSpPr>
          <p:cNvPr id="7" name="Line 9">
            <a:extLst>
              <a:ext uri="{FF2B5EF4-FFF2-40B4-BE49-F238E27FC236}">
                <a16:creationId xmlns:a16="http://schemas.microsoft.com/office/drawing/2014/main" id="{CD981124-582E-2E73-713B-D1537791BF89}"/>
              </a:ext>
            </a:extLst>
          </p:cNvPr>
          <p:cNvSpPr>
            <a:spLocks noChangeShapeType="1"/>
          </p:cNvSpPr>
          <p:nvPr/>
        </p:nvSpPr>
        <p:spPr bwMode="auto">
          <a:xfrm>
            <a:off x="6096000" y="0"/>
            <a:ext cx="0" cy="1638300"/>
          </a:xfrm>
          <a:prstGeom prst="line">
            <a:avLst/>
          </a:prstGeom>
          <a:noFill/>
          <a:ln w="63500" cap="flat">
            <a:solidFill>
              <a:srgbClr val="FFFFFF">
                <a:lumMod val="8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ru-RU" sz="900" b="0" i="0" u="none" strike="noStrike" kern="0" cap="none" spc="0" normalizeH="0" baseline="0" noProof="0">
              <a:ln>
                <a:noFill/>
              </a:ln>
              <a:solidFill>
                <a:srgbClr val="000000"/>
              </a:solidFill>
              <a:effectLst/>
              <a:uLnTx/>
              <a:uFillTx/>
            </a:endParaRPr>
          </a:p>
        </p:txBody>
      </p:sp>
      <p:sp>
        <p:nvSpPr>
          <p:cNvPr id="8" name="Line 9">
            <a:extLst>
              <a:ext uri="{FF2B5EF4-FFF2-40B4-BE49-F238E27FC236}">
                <a16:creationId xmlns:a16="http://schemas.microsoft.com/office/drawing/2014/main" id="{E1FDAE54-71E8-2D95-BB27-B5B363E5ABED}"/>
              </a:ext>
            </a:extLst>
          </p:cNvPr>
          <p:cNvSpPr>
            <a:spLocks noChangeShapeType="1"/>
          </p:cNvSpPr>
          <p:nvPr/>
        </p:nvSpPr>
        <p:spPr bwMode="auto">
          <a:xfrm>
            <a:off x="6096000" y="5229202"/>
            <a:ext cx="0" cy="2028847"/>
          </a:xfrm>
          <a:prstGeom prst="line">
            <a:avLst/>
          </a:prstGeom>
          <a:noFill/>
          <a:ln w="63500" cap="flat">
            <a:solidFill>
              <a:srgbClr val="FFFFFF">
                <a:lumMod val="8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ru-RU" sz="9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2726660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0"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228600"/>
            <a:endParaRPr lang="ru-RU" sz="900">
              <a:solidFill>
                <a:srgbClr val="000000"/>
              </a:solidFill>
              <a:latin typeface="Calibri" panose="020F0502020204030204"/>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228600"/>
            <a:endParaRPr lang="ru-RU" sz="900">
              <a:solidFill>
                <a:srgbClr val="000000"/>
              </a:solidFill>
              <a:latin typeface="Calibri" panose="020F0502020204030204"/>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228600"/>
            <a:endParaRPr lang="ru-RU" sz="900">
              <a:solidFill>
                <a:srgbClr val="000000"/>
              </a:solidFill>
              <a:latin typeface="Calibri" panose="020F0502020204030204"/>
            </a:endParaRPr>
          </a:p>
        </p:txBody>
      </p:sp>
      <p:grpSp>
        <p:nvGrpSpPr>
          <p:cNvPr id="96" name="Group 95">
            <a:extLst>
              <a:ext uri="{FF2B5EF4-FFF2-40B4-BE49-F238E27FC236}">
                <a16:creationId xmlns:a16="http://schemas.microsoft.com/office/drawing/2014/main" id="{CE01505F-9353-F101-908D-B0DB5ED0D693}"/>
              </a:ext>
            </a:extLst>
          </p:cNvPr>
          <p:cNvGrpSpPr/>
          <p:nvPr/>
        </p:nvGrpSpPr>
        <p:grpSpPr>
          <a:xfrm>
            <a:off x="5915306" y="5540364"/>
            <a:ext cx="763207" cy="361392"/>
            <a:chOff x="5915306" y="5540364"/>
            <a:chExt cx="763207" cy="361392"/>
          </a:xfrm>
        </p:grpSpPr>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defTabSz="228600"/>
                <a:endParaRPr lang="ru-RU" sz="900">
                  <a:solidFill>
                    <a:srgbClr val="000000"/>
                  </a:solidFill>
                  <a:latin typeface="Calibri" panose="020F0502020204030204"/>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228600"/>
                <a:endParaRPr lang="ru-RU" sz="900">
                  <a:solidFill>
                    <a:srgbClr val="000000"/>
                  </a:solidFill>
                  <a:latin typeface="Calibri" panose="020F0502020204030204"/>
                </a:endParaRPr>
              </a:p>
            </p:txBody>
          </p:sp>
        </p:grpSp>
        <p:cxnSp>
          <p:nvCxnSpPr>
            <p:cNvPr id="35" name="Straight Connector 34">
              <a:extLst>
                <a:ext uri="{FF2B5EF4-FFF2-40B4-BE49-F238E27FC236}">
                  <a16:creationId xmlns:a16="http://schemas.microsoft.com/office/drawing/2014/main" id="{4B72C4B7-BAC4-4BBC-A70B-D8B14D469AEF}"/>
                </a:ext>
              </a:extLst>
            </p:cNvPr>
            <p:cNvCxnSpPr>
              <a:cxnSpLocks/>
            </p:cNvCxnSpPr>
            <p:nvPr/>
          </p:nvCxnSpPr>
          <p:spPr>
            <a:xfrm>
              <a:off x="6276697" y="5721060"/>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defTabSz="228600"/>
                <a:endParaRPr lang="ru-RU" sz="900">
                  <a:solidFill>
                    <a:srgbClr val="000000"/>
                  </a:solidFill>
                  <a:latin typeface="Calibri" panose="020F0502020204030204"/>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228600"/>
                <a:endParaRPr lang="ru-RU" sz="900">
                  <a:solidFill>
                    <a:srgbClr val="000000"/>
                  </a:solidFill>
                  <a:latin typeface="Calibri" panose="020F0502020204030204"/>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7031709" y="1987259"/>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grpSp>
      <p:grpSp>
        <p:nvGrpSpPr>
          <p:cNvPr id="57" name="Graphic 41">
            <a:extLst>
              <a:ext uri="{FF2B5EF4-FFF2-40B4-BE49-F238E27FC236}">
                <a16:creationId xmlns:a16="http://schemas.microsoft.com/office/drawing/2014/main" id="{DF7C9134-AE32-49B6-910D-A8DF0CCFE735}"/>
              </a:ext>
            </a:extLst>
          </p:cNvPr>
          <p:cNvGrpSpPr/>
          <p:nvPr/>
        </p:nvGrpSpPr>
        <p:grpSpPr>
          <a:xfrm>
            <a:off x="4678928" y="3637910"/>
            <a:ext cx="513290" cy="641888"/>
            <a:chOff x="3352244" y="4207216"/>
            <a:chExt cx="3899763" cy="4876800"/>
          </a:xfrm>
          <a:solidFill>
            <a:schemeClr val="accent5"/>
          </a:solidFill>
        </p:grpSpPr>
        <p:sp>
          <p:nvSpPr>
            <p:cNvPr id="58" name="Freeform: Shape 57">
              <a:extLst>
                <a:ext uri="{FF2B5EF4-FFF2-40B4-BE49-F238E27FC236}">
                  <a16:creationId xmlns:a16="http://schemas.microsoft.com/office/drawing/2014/main" id="{FB2333F1-4DEA-49AE-9BD0-CD064B732605}"/>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59" name="Freeform: Shape 58">
              <a:extLst>
                <a:ext uri="{FF2B5EF4-FFF2-40B4-BE49-F238E27FC236}">
                  <a16:creationId xmlns:a16="http://schemas.microsoft.com/office/drawing/2014/main" id="{0837600B-3A60-4B15-B9A3-2CAE45278CA8}"/>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60" name="Freeform: Shape 59">
              <a:extLst>
                <a:ext uri="{FF2B5EF4-FFF2-40B4-BE49-F238E27FC236}">
                  <a16:creationId xmlns:a16="http://schemas.microsoft.com/office/drawing/2014/main" id="{727D1EB6-520E-4CAD-A18C-A2762DBFC798}"/>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61" name="Freeform: Shape 60">
              <a:extLst>
                <a:ext uri="{FF2B5EF4-FFF2-40B4-BE49-F238E27FC236}">
                  <a16:creationId xmlns:a16="http://schemas.microsoft.com/office/drawing/2014/main" id="{C50A5C5C-37BD-48E3-A8EA-2635E532BB46}"/>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62" name="Freeform: Shape 61">
              <a:extLst>
                <a:ext uri="{FF2B5EF4-FFF2-40B4-BE49-F238E27FC236}">
                  <a16:creationId xmlns:a16="http://schemas.microsoft.com/office/drawing/2014/main" id="{3FF57F85-1A35-4770-A816-E0D781578ABC}"/>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63" name="Freeform: Shape 62">
              <a:extLst>
                <a:ext uri="{FF2B5EF4-FFF2-40B4-BE49-F238E27FC236}">
                  <a16:creationId xmlns:a16="http://schemas.microsoft.com/office/drawing/2014/main" id="{B9D39EAD-0CFA-42EF-A2B3-5D06C09F047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64" name="Freeform: Shape 63">
              <a:extLst>
                <a:ext uri="{FF2B5EF4-FFF2-40B4-BE49-F238E27FC236}">
                  <a16:creationId xmlns:a16="http://schemas.microsoft.com/office/drawing/2014/main" id="{4491C709-10B1-4097-9212-0714E9C6498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65" name="Freeform: Shape 64">
              <a:extLst>
                <a:ext uri="{FF2B5EF4-FFF2-40B4-BE49-F238E27FC236}">
                  <a16:creationId xmlns:a16="http://schemas.microsoft.com/office/drawing/2014/main" id="{210D2EDC-4236-4A66-A87F-A3D19482EB72}"/>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85" name="Freeform: Shape 84">
              <a:extLst>
                <a:ext uri="{FF2B5EF4-FFF2-40B4-BE49-F238E27FC236}">
                  <a16:creationId xmlns:a16="http://schemas.microsoft.com/office/drawing/2014/main" id="{200D296C-74BF-49B9-83B8-E69FE4949C78}"/>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86" name="Freeform: Shape 85">
              <a:extLst>
                <a:ext uri="{FF2B5EF4-FFF2-40B4-BE49-F238E27FC236}">
                  <a16:creationId xmlns:a16="http://schemas.microsoft.com/office/drawing/2014/main" id="{DCB91490-100F-4732-BB74-ABE3D9EB3843}"/>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grpSp>
      <p:sp>
        <p:nvSpPr>
          <p:cNvPr id="87" name="Graphic 45">
            <a:extLst>
              <a:ext uri="{FF2B5EF4-FFF2-40B4-BE49-F238E27FC236}">
                <a16:creationId xmlns:a16="http://schemas.microsoft.com/office/drawing/2014/main" id="{E2FB7BD2-09E6-4161-ADB6-DE715EB526C7}"/>
              </a:ext>
            </a:extLst>
          </p:cNvPr>
          <p:cNvSpPr/>
          <p:nvPr/>
        </p:nvSpPr>
        <p:spPr>
          <a:xfrm>
            <a:off x="12944411" y="4732527"/>
            <a:ext cx="615588" cy="615588"/>
          </a:xfrm>
          <a:custGeom>
            <a:avLst/>
            <a:gdLst>
              <a:gd name="connsiteX0" fmla="*/ 1200334 w 1231175"/>
              <a:gd name="connsiteY0" fmla="*/ 535501 h 1231175"/>
              <a:gd name="connsiteX1" fmla="*/ 1200240 w 1231175"/>
              <a:gd name="connsiteY1" fmla="*/ 535407 h 1231175"/>
              <a:gd name="connsiteX2" fmla="*/ 697037 w 1231175"/>
              <a:gd name="connsiteY2" fmla="*/ 33205 h 1231175"/>
              <a:gd name="connsiteX3" fmla="*/ 616738 w 1231175"/>
              <a:gd name="connsiteY3" fmla="*/ 0 h 1231175"/>
              <a:gd name="connsiteX4" fmla="*/ 536430 w 1231175"/>
              <a:gd name="connsiteY4" fmla="*/ 33205 h 1231175"/>
              <a:gd name="connsiteX5" fmla="*/ 33487 w 1231175"/>
              <a:gd name="connsiteY5" fmla="*/ 535155 h 1231175"/>
              <a:gd name="connsiteX6" fmla="*/ 32979 w 1231175"/>
              <a:gd name="connsiteY6" fmla="*/ 535672 h 1231175"/>
              <a:gd name="connsiteX7" fmla="*/ 33196 w 1231175"/>
              <a:gd name="connsiteY7" fmla="*/ 695720 h 1231175"/>
              <a:gd name="connsiteX8" fmla="*/ 108544 w 1231175"/>
              <a:gd name="connsiteY8" fmla="*/ 728774 h 1231175"/>
              <a:gd name="connsiteX9" fmla="*/ 112055 w 1231175"/>
              <a:gd name="connsiteY9" fmla="*/ 728945 h 1231175"/>
              <a:gd name="connsiteX10" fmla="*/ 132101 w 1231175"/>
              <a:gd name="connsiteY10" fmla="*/ 728945 h 1231175"/>
              <a:gd name="connsiteX11" fmla="*/ 132101 w 1231175"/>
              <a:gd name="connsiteY11" fmla="*/ 1098526 h 1231175"/>
              <a:gd name="connsiteX12" fmla="*/ 265020 w 1231175"/>
              <a:gd name="connsiteY12" fmla="*/ 1231175 h 1231175"/>
              <a:gd name="connsiteX13" fmla="*/ 461889 w 1231175"/>
              <a:gd name="connsiteY13" fmla="*/ 1231175 h 1231175"/>
              <a:gd name="connsiteX14" fmla="*/ 498030 w 1231175"/>
              <a:gd name="connsiteY14" fmla="*/ 1195105 h 1231175"/>
              <a:gd name="connsiteX15" fmla="*/ 498030 w 1231175"/>
              <a:gd name="connsiteY15" fmla="*/ 905346 h 1231175"/>
              <a:gd name="connsiteX16" fmla="*/ 558678 w 1231175"/>
              <a:gd name="connsiteY16" fmla="*/ 844827 h 1231175"/>
              <a:gd name="connsiteX17" fmla="*/ 674796 w 1231175"/>
              <a:gd name="connsiteY17" fmla="*/ 844827 h 1231175"/>
              <a:gd name="connsiteX18" fmla="*/ 735434 w 1231175"/>
              <a:gd name="connsiteY18" fmla="*/ 905346 h 1231175"/>
              <a:gd name="connsiteX19" fmla="*/ 735434 w 1231175"/>
              <a:gd name="connsiteY19" fmla="*/ 1195105 h 1231175"/>
              <a:gd name="connsiteX20" fmla="*/ 771575 w 1231175"/>
              <a:gd name="connsiteY20" fmla="*/ 1231175 h 1231175"/>
              <a:gd name="connsiteX21" fmla="*/ 968445 w 1231175"/>
              <a:gd name="connsiteY21" fmla="*/ 1231175 h 1231175"/>
              <a:gd name="connsiteX22" fmla="*/ 1101363 w 1231175"/>
              <a:gd name="connsiteY22" fmla="*/ 1098526 h 1231175"/>
              <a:gd name="connsiteX23" fmla="*/ 1101363 w 1231175"/>
              <a:gd name="connsiteY23" fmla="*/ 728945 h 1231175"/>
              <a:gd name="connsiteX24" fmla="*/ 1119961 w 1231175"/>
              <a:gd name="connsiteY24" fmla="*/ 728945 h 1231175"/>
              <a:gd name="connsiteX25" fmla="*/ 1200269 w 1231175"/>
              <a:gd name="connsiteY25" fmla="*/ 695729 h 1231175"/>
              <a:gd name="connsiteX26" fmla="*/ 1200334 w 1231175"/>
              <a:gd name="connsiteY26" fmla="*/ 535501 h 1231175"/>
              <a:gd name="connsiteX27" fmla="*/ 1149155 w 1231175"/>
              <a:gd name="connsiteY27" fmla="*/ 644725 h 1231175"/>
              <a:gd name="connsiteX28" fmla="*/ 1119961 w 1231175"/>
              <a:gd name="connsiteY28" fmla="*/ 656805 h 1231175"/>
              <a:gd name="connsiteX29" fmla="*/ 1065223 w 1231175"/>
              <a:gd name="connsiteY29" fmla="*/ 656805 h 1231175"/>
              <a:gd name="connsiteX30" fmla="*/ 1029083 w 1231175"/>
              <a:gd name="connsiteY30" fmla="*/ 692875 h 1231175"/>
              <a:gd name="connsiteX31" fmla="*/ 1029083 w 1231175"/>
              <a:gd name="connsiteY31" fmla="*/ 1098526 h 1231175"/>
              <a:gd name="connsiteX32" fmla="*/ 968445 w 1231175"/>
              <a:gd name="connsiteY32" fmla="*/ 1159036 h 1231175"/>
              <a:gd name="connsiteX33" fmla="*/ 807715 w 1231175"/>
              <a:gd name="connsiteY33" fmla="*/ 1159036 h 1231175"/>
              <a:gd name="connsiteX34" fmla="*/ 807715 w 1231175"/>
              <a:gd name="connsiteY34" fmla="*/ 905346 h 1231175"/>
              <a:gd name="connsiteX35" fmla="*/ 674796 w 1231175"/>
              <a:gd name="connsiteY35" fmla="*/ 772687 h 1231175"/>
              <a:gd name="connsiteX36" fmla="*/ 558678 w 1231175"/>
              <a:gd name="connsiteY36" fmla="*/ 772687 h 1231175"/>
              <a:gd name="connsiteX37" fmla="*/ 425749 w 1231175"/>
              <a:gd name="connsiteY37" fmla="*/ 905346 h 1231175"/>
              <a:gd name="connsiteX38" fmla="*/ 425749 w 1231175"/>
              <a:gd name="connsiteY38" fmla="*/ 1159036 h 1231175"/>
              <a:gd name="connsiteX39" fmla="*/ 265020 w 1231175"/>
              <a:gd name="connsiteY39" fmla="*/ 1159036 h 1231175"/>
              <a:gd name="connsiteX40" fmla="*/ 204381 w 1231175"/>
              <a:gd name="connsiteY40" fmla="*/ 1098526 h 1231175"/>
              <a:gd name="connsiteX41" fmla="*/ 204381 w 1231175"/>
              <a:gd name="connsiteY41" fmla="*/ 692875 h 1231175"/>
              <a:gd name="connsiteX42" fmla="*/ 168241 w 1231175"/>
              <a:gd name="connsiteY42" fmla="*/ 656805 h 1231175"/>
              <a:gd name="connsiteX43" fmla="*/ 114445 w 1231175"/>
              <a:gd name="connsiteY43" fmla="*/ 656805 h 1231175"/>
              <a:gd name="connsiteX44" fmla="*/ 112751 w 1231175"/>
              <a:gd name="connsiteY44" fmla="*/ 656729 h 1231175"/>
              <a:gd name="connsiteX45" fmla="*/ 84319 w 1231175"/>
              <a:gd name="connsiteY45" fmla="*/ 644715 h 1231175"/>
              <a:gd name="connsiteX46" fmla="*/ 84319 w 1231175"/>
              <a:gd name="connsiteY46" fmla="*/ 586441 h 1231175"/>
              <a:gd name="connsiteX47" fmla="*/ 84338 w 1231175"/>
              <a:gd name="connsiteY47" fmla="*/ 586422 h 1231175"/>
              <a:gd name="connsiteX48" fmla="*/ 84366 w 1231175"/>
              <a:gd name="connsiteY48" fmla="*/ 586393 h 1231175"/>
              <a:gd name="connsiteX49" fmla="*/ 587551 w 1231175"/>
              <a:gd name="connsiteY49" fmla="*/ 84209 h 1231175"/>
              <a:gd name="connsiteX50" fmla="*/ 616738 w 1231175"/>
              <a:gd name="connsiteY50" fmla="*/ 72139 h 1231175"/>
              <a:gd name="connsiteX51" fmla="*/ 645922 w 1231175"/>
              <a:gd name="connsiteY51" fmla="*/ 84209 h 1231175"/>
              <a:gd name="connsiteX52" fmla="*/ 1148996 w 1231175"/>
              <a:gd name="connsiteY52" fmla="*/ 586289 h 1231175"/>
              <a:gd name="connsiteX53" fmla="*/ 1149230 w 1231175"/>
              <a:gd name="connsiteY53" fmla="*/ 586515 h 1231175"/>
              <a:gd name="connsiteX54" fmla="*/ 1149155 w 1231175"/>
              <a:gd name="connsiteY54" fmla="*/ 644725 h 123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31175" h="1231175">
                <a:moveTo>
                  <a:pt x="1200334" y="535501"/>
                </a:moveTo>
                <a:cubicBezTo>
                  <a:pt x="1200298" y="535475"/>
                  <a:pt x="1200269" y="535436"/>
                  <a:pt x="1200240" y="535407"/>
                </a:cubicBezTo>
                <a:lnTo>
                  <a:pt x="697037" y="33205"/>
                </a:lnTo>
                <a:cubicBezTo>
                  <a:pt x="675586" y="11788"/>
                  <a:pt x="647069" y="0"/>
                  <a:pt x="616738" y="0"/>
                </a:cubicBezTo>
                <a:cubicBezTo>
                  <a:pt x="586404" y="0"/>
                  <a:pt x="557887" y="11788"/>
                  <a:pt x="536430" y="33205"/>
                </a:cubicBezTo>
                <a:lnTo>
                  <a:pt x="33487" y="535155"/>
                </a:lnTo>
                <a:cubicBezTo>
                  <a:pt x="33318" y="535323"/>
                  <a:pt x="33139" y="535501"/>
                  <a:pt x="32979" y="535672"/>
                </a:cubicBezTo>
                <a:cubicBezTo>
                  <a:pt x="-11067" y="579883"/>
                  <a:pt x="-10991" y="651619"/>
                  <a:pt x="33196" y="695720"/>
                </a:cubicBezTo>
                <a:cubicBezTo>
                  <a:pt x="53383" y="715878"/>
                  <a:pt x="80037" y="727545"/>
                  <a:pt x="108544" y="728774"/>
                </a:cubicBezTo>
                <a:cubicBezTo>
                  <a:pt x="109711" y="728887"/>
                  <a:pt x="110878" y="728945"/>
                  <a:pt x="112055" y="728945"/>
                </a:cubicBezTo>
                <a:lnTo>
                  <a:pt x="132101" y="728945"/>
                </a:lnTo>
                <a:lnTo>
                  <a:pt x="132101" y="1098526"/>
                </a:lnTo>
                <a:cubicBezTo>
                  <a:pt x="132101" y="1171670"/>
                  <a:pt x="191732" y="1231175"/>
                  <a:pt x="265020" y="1231175"/>
                </a:cubicBezTo>
                <a:lnTo>
                  <a:pt x="461889" y="1231175"/>
                </a:lnTo>
                <a:cubicBezTo>
                  <a:pt x="481851" y="1231175"/>
                  <a:pt x="498030" y="1215018"/>
                  <a:pt x="498030" y="1195105"/>
                </a:cubicBezTo>
                <a:lnTo>
                  <a:pt x="498030" y="905346"/>
                </a:lnTo>
                <a:cubicBezTo>
                  <a:pt x="498030" y="871973"/>
                  <a:pt x="525238" y="844827"/>
                  <a:pt x="558678" y="844827"/>
                </a:cubicBezTo>
                <a:lnTo>
                  <a:pt x="674796" y="844827"/>
                </a:lnTo>
                <a:cubicBezTo>
                  <a:pt x="708235" y="844827"/>
                  <a:pt x="735434" y="871973"/>
                  <a:pt x="735434" y="905346"/>
                </a:cubicBezTo>
                <a:lnTo>
                  <a:pt x="735434" y="1195105"/>
                </a:lnTo>
                <a:cubicBezTo>
                  <a:pt x="735434" y="1215018"/>
                  <a:pt x="751613" y="1231175"/>
                  <a:pt x="771575" y="1231175"/>
                </a:cubicBezTo>
                <a:lnTo>
                  <a:pt x="968445" y="1231175"/>
                </a:lnTo>
                <a:cubicBezTo>
                  <a:pt x="1041742" y="1231175"/>
                  <a:pt x="1101363" y="1171670"/>
                  <a:pt x="1101363" y="1098526"/>
                </a:cubicBezTo>
                <a:lnTo>
                  <a:pt x="1101363" y="728945"/>
                </a:lnTo>
                <a:lnTo>
                  <a:pt x="1119961" y="728945"/>
                </a:lnTo>
                <a:cubicBezTo>
                  <a:pt x="1150285" y="728945"/>
                  <a:pt x="1178802" y="717155"/>
                  <a:pt x="1200269" y="695729"/>
                </a:cubicBezTo>
                <a:cubicBezTo>
                  <a:pt x="1244502" y="651563"/>
                  <a:pt x="1244522" y="579696"/>
                  <a:pt x="1200334" y="535501"/>
                </a:cubicBezTo>
                <a:close/>
                <a:moveTo>
                  <a:pt x="1149155" y="644725"/>
                </a:moveTo>
                <a:cubicBezTo>
                  <a:pt x="1141354" y="652511"/>
                  <a:pt x="1130981" y="656805"/>
                  <a:pt x="1119961" y="656805"/>
                </a:cubicBezTo>
                <a:lnTo>
                  <a:pt x="1065223" y="656805"/>
                </a:lnTo>
                <a:cubicBezTo>
                  <a:pt x="1045262" y="656805"/>
                  <a:pt x="1029083" y="672950"/>
                  <a:pt x="1029083" y="692875"/>
                </a:cubicBezTo>
                <a:lnTo>
                  <a:pt x="1029083" y="1098526"/>
                </a:lnTo>
                <a:cubicBezTo>
                  <a:pt x="1029083" y="1131890"/>
                  <a:pt x="1001884" y="1159036"/>
                  <a:pt x="968445" y="1159036"/>
                </a:cubicBezTo>
                <a:lnTo>
                  <a:pt x="807715" y="1159036"/>
                </a:lnTo>
                <a:lnTo>
                  <a:pt x="807715" y="905346"/>
                </a:lnTo>
                <a:cubicBezTo>
                  <a:pt x="807715" y="832202"/>
                  <a:pt x="748093" y="772687"/>
                  <a:pt x="674796" y="772687"/>
                </a:cubicBezTo>
                <a:lnTo>
                  <a:pt x="558678" y="772687"/>
                </a:lnTo>
                <a:cubicBezTo>
                  <a:pt x="485381" y="772687"/>
                  <a:pt x="425749" y="832202"/>
                  <a:pt x="425749" y="905346"/>
                </a:cubicBezTo>
                <a:lnTo>
                  <a:pt x="425749" y="1159036"/>
                </a:lnTo>
                <a:lnTo>
                  <a:pt x="265020" y="1159036"/>
                </a:lnTo>
                <a:cubicBezTo>
                  <a:pt x="231590" y="1159036"/>
                  <a:pt x="204381" y="1131890"/>
                  <a:pt x="204381" y="1098526"/>
                </a:cubicBezTo>
                <a:lnTo>
                  <a:pt x="204381" y="692875"/>
                </a:lnTo>
                <a:cubicBezTo>
                  <a:pt x="204381" y="672950"/>
                  <a:pt x="188203" y="656805"/>
                  <a:pt x="168241" y="656805"/>
                </a:cubicBezTo>
                <a:lnTo>
                  <a:pt x="114445" y="656805"/>
                </a:lnTo>
                <a:cubicBezTo>
                  <a:pt x="113880" y="656767"/>
                  <a:pt x="113325" y="656738"/>
                  <a:pt x="112751" y="656729"/>
                </a:cubicBezTo>
                <a:cubicBezTo>
                  <a:pt x="101984" y="656541"/>
                  <a:pt x="91886" y="652277"/>
                  <a:pt x="84319" y="644715"/>
                </a:cubicBezTo>
                <a:cubicBezTo>
                  <a:pt x="68225" y="628654"/>
                  <a:pt x="68225" y="602514"/>
                  <a:pt x="84319" y="586441"/>
                </a:cubicBezTo>
                <a:cubicBezTo>
                  <a:pt x="84328" y="586441"/>
                  <a:pt x="84328" y="586431"/>
                  <a:pt x="84338" y="586422"/>
                </a:cubicBezTo>
                <a:lnTo>
                  <a:pt x="84366" y="586393"/>
                </a:lnTo>
                <a:lnTo>
                  <a:pt x="587551" y="84209"/>
                </a:lnTo>
                <a:cubicBezTo>
                  <a:pt x="595346" y="76423"/>
                  <a:pt x="605706" y="72139"/>
                  <a:pt x="616738" y="72139"/>
                </a:cubicBezTo>
                <a:cubicBezTo>
                  <a:pt x="627758" y="72139"/>
                  <a:pt x="638121" y="76423"/>
                  <a:pt x="645922" y="84209"/>
                </a:cubicBezTo>
                <a:lnTo>
                  <a:pt x="1148996" y="586289"/>
                </a:lnTo>
                <a:cubicBezTo>
                  <a:pt x="1149071" y="586366"/>
                  <a:pt x="1149155" y="586441"/>
                  <a:pt x="1149230" y="586515"/>
                </a:cubicBezTo>
                <a:cubicBezTo>
                  <a:pt x="1165240" y="602607"/>
                  <a:pt x="1165211" y="628690"/>
                  <a:pt x="1149155" y="644725"/>
                </a:cubicBezTo>
                <a:close/>
              </a:path>
            </a:pathLst>
          </a:custGeom>
          <a:solidFill>
            <a:schemeClr val="accent5"/>
          </a:solidFill>
          <a:ln w="2405" cap="flat">
            <a:noFill/>
            <a:prstDash val="solid"/>
            <a:miter/>
          </a:ln>
        </p:spPr>
        <p:txBody>
          <a:bodyPr rtlCol="0" anchor="ctr"/>
          <a:lstStyle/>
          <a:p>
            <a:pPr defTabSz="228600"/>
            <a:endParaRPr sz="900">
              <a:solidFill>
                <a:srgbClr val="000000"/>
              </a:solidFill>
              <a:latin typeface="Calibri" panose="020F0502020204030204"/>
            </a:endParaRPr>
          </a:p>
        </p:txBody>
      </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228600"/>
              <a:endParaRPr lang="ru-RU" sz="900">
                <a:solidFill>
                  <a:srgbClr val="000000"/>
                </a:solidFill>
                <a:latin typeface="Calibri" panose="020F0502020204030204"/>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defTabSz="228600"/>
                <a:endParaRPr lang="ru-RU" sz="900">
                  <a:solidFill>
                    <a:srgbClr val="000000"/>
                  </a:solidFill>
                  <a:latin typeface="Calibri" panose="020F0502020204030204"/>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2538784" y="677469"/>
            <a:ext cx="6401024" cy="646331"/>
          </a:xfrm>
          <a:prstGeom prst="rect">
            <a:avLst/>
          </a:prstGeom>
          <a:noFill/>
        </p:spPr>
        <p:txBody>
          <a:bodyPr wrap="square" rtlCol="0">
            <a:spAutoFit/>
          </a:bodyPr>
          <a:lstStyle/>
          <a:p>
            <a:pPr algn="r" rtl="1"/>
            <a:r>
              <a:rPr lang="fa-IR" sz="3600" dirty="0">
                <a:solidFill>
                  <a:srgbClr val="FFFF00"/>
                </a:solidFill>
                <a:highlight>
                  <a:srgbClr val="800080"/>
                </a:highlight>
                <a:latin typeface="Nian-ExtraBold" panose="01000500000000020002" pitchFamily="2" charset="-78"/>
                <a:cs typeface="Nian-ExtraBold" panose="01000500000000020002" pitchFamily="2" charset="-78"/>
              </a:rPr>
              <a:t>جوانان در آستانه ازدواج یا زوجین جوان</a:t>
            </a:r>
          </a:p>
        </p:txBody>
      </p:sp>
      <p:sp>
        <p:nvSpPr>
          <p:cNvPr id="91" name="TextBox 90">
            <a:extLst>
              <a:ext uri="{FF2B5EF4-FFF2-40B4-BE49-F238E27FC236}">
                <a16:creationId xmlns:a16="http://schemas.microsoft.com/office/drawing/2014/main" id="{71C83C83-1EE3-8D17-05B8-592F392BAC3A}"/>
              </a:ext>
            </a:extLst>
          </p:cNvPr>
          <p:cNvSpPr txBox="1"/>
          <p:nvPr/>
        </p:nvSpPr>
        <p:spPr>
          <a:xfrm>
            <a:off x="7201451" y="1545324"/>
            <a:ext cx="3833448" cy="2308324"/>
          </a:xfrm>
          <a:prstGeom prst="rect">
            <a:avLst/>
          </a:prstGeom>
          <a:noFill/>
        </p:spPr>
        <p:txBody>
          <a:bodyPr wrap="square" rtlCol="0">
            <a:spAutoFit/>
          </a:bodyPr>
          <a:lstStyle/>
          <a:p>
            <a:pPr algn="r" rtl="1"/>
            <a:r>
              <a:rPr lang="fa-IR" sz="2400" dirty="0">
                <a:solidFill>
                  <a:schemeClr val="bg1"/>
                </a:solidFill>
                <a:latin typeface="Nian-ExtraBold" panose="01000500000000020002" pitchFamily="2" charset="-78"/>
                <a:cs typeface="Nian-ExtraBold" panose="01000500000000020002" pitchFamily="2" charset="-78"/>
              </a:rPr>
              <a:t>ماده68</a:t>
            </a:r>
          </a:p>
          <a:p>
            <a:pPr algn="r" rtl="1"/>
            <a:r>
              <a:rPr lang="fa-IR" sz="2400" dirty="0">
                <a:solidFill>
                  <a:srgbClr val="FFFF00"/>
                </a:solidFill>
                <a:latin typeface="Nian-ExtraBold" panose="01000500000000020002" pitchFamily="2" charset="-78"/>
                <a:cs typeface="Nian-ExtraBold" panose="01000500000000020002" pitchFamily="2" charset="-78"/>
              </a:rPr>
              <a:t>اعطـای وام ۲۰۰میلیـون تومانـی بـه زوجیـن جـوان </a:t>
            </a:r>
          </a:p>
          <a:p>
            <a:pPr algn="r" rtl="1"/>
            <a:r>
              <a:rPr lang="fa-IR" sz="2400" dirty="0">
                <a:solidFill>
                  <a:prstClr val="black">
                    <a:lumMod val="95000"/>
                    <a:lumOff val="5000"/>
                  </a:prstClr>
                </a:solidFill>
                <a:latin typeface="Nian-ExtraBold" panose="01000500000000020002" pitchFamily="2" charset="-78"/>
                <a:cs typeface="Nian-ExtraBold" panose="01000500000000020002" pitchFamily="2" charset="-78"/>
              </a:rPr>
              <a:t>(زوج زیـر 25سـال و زوجه زیر23سـال)  و وام ۱۴۰میلیونـی بـه زوجیـن بـا سـنین بالاتـر با ضمانتهای آسـان</a:t>
            </a:r>
          </a:p>
        </p:txBody>
      </p:sp>
      <p:sp>
        <p:nvSpPr>
          <p:cNvPr id="92" name="TextBox 91">
            <a:extLst>
              <a:ext uri="{FF2B5EF4-FFF2-40B4-BE49-F238E27FC236}">
                <a16:creationId xmlns:a16="http://schemas.microsoft.com/office/drawing/2014/main" id="{97F4D725-5DEB-A2C4-80D9-505A2CFC19CC}"/>
              </a:ext>
            </a:extLst>
          </p:cNvPr>
          <p:cNvSpPr txBox="1"/>
          <p:nvPr/>
        </p:nvSpPr>
        <p:spPr>
          <a:xfrm>
            <a:off x="1474258" y="2262374"/>
            <a:ext cx="2921457" cy="2954655"/>
          </a:xfrm>
          <a:prstGeom prst="rect">
            <a:avLst/>
          </a:prstGeom>
          <a:noFill/>
        </p:spPr>
        <p:txBody>
          <a:bodyPr wrap="square" rtlCol="0">
            <a:spAutoFit/>
          </a:bodyPr>
          <a:lstStyle/>
          <a:p>
            <a:pPr algn="r" rtl="1"/>
            <a:endParaRPr lang="fa-IR" sz="2400" dirty="0">
              <a:solidFill>
                <a:prstClr val="black">
                  <a:lumMod val="95000"/>
                  <a:lumOff val="5000"/>
                </a:prstClr>
              </a:solidFill>
              <a:latin typeface="Nian-ExtraBold" panose="01000500000000020002" pitchFamily="2" charset="-78"/>
              <a:cs typeface="Nian-ExtraBold" panose="01000500000000020002" pitchFamily="2" charset="-78"/>
            </a:endParaRPr>
          </a:p>
          <a:p>
            <a:pPr algn="r" rtl="1"/>
            <a:r>
              <a:rPr lang="fa-IR" sz="2400" dirty="0">
                <a:solidFill>
                  <a:schemeClr val="bg1"/>
                </a:solidFill>
                <a:latin typeface="Nian-ExtraBold" panose="01000500000000020002" pitchFamily="2" charset="-78"/>
                <a:cs typeface="Nian-ExtraBold" panose="01000500000000020002" pitchFamily="2" charset="-78"/>
              </a:rPr>
              <a:t>ماده8</a:t>
            </a:r>
          </a:p>
          <a:p>
            <a:pPr algn="r" rtl="1"/>
            <a:r>
              <a:rPr lang="fa-IR" sz="2400" dirty="0">
                <a:solidFill>
                  <a:schemeClr val="tx1">
                    <a:lumMod val="95000"/>
                    <a:lumOff val="5000"/>
                  </a:schemeClr>
                </a:solidFill>
                <a:latin typeface="Nian-ExtraBold" panose="01000500000000020002" pitchFamily="2" charset="-78"/>
                <a:cs typeface="Nian-ExtraBold" panose="01000500000000020002" pitchFamily="2" charset="-78"/>
              </a:rPr>
              <a:t>تأمیــن %50ودیعــه مســکن 70مـتـری شــهرهای بــالای500هــزار نفــر و</a:t>
            </a:r>
          </a:p>
          <a:p>
            <a:pPr algn="r" rtl="1"/>
            <a:r>
              <a:rPr lang="fa-IR" sz="2400" dirty="0">
                <a:solidFill>
                  <a:srgbClr val="FFFF00"/>
                </a:solidFill>
                <a:latin typeface="Nian-ExtraBold" panose="01000500000000020002" pitchFamily="2" charset="-78"/>
                <a:cs typeface="Nian-ExtraBold" panose="01000500000000020002" pitchFamily="2" charset="-78"/>
              </a:rPr>
              <a:t>100مـتـری ســایر شــهرها بــرای دانشــجویان و طـلـاب</a:t>
            </a:r>
          </a:p>
          <a:p>
            <a:pPr algn="r" rtl="1"/>
            <a:endParaRPr lang="fa-IR" dirty="0">
              <a:solidFill>
                <a:prstClr val="black">
                  <a:lumMod val="95000"/>
                  <a:lumOff val="5000"/>
                </a:prstClr>
              </a:solidFill>
              <a:latin typeface="Nian-ExtraBold" panose="01000500000000020002" pitchFamily="2" charset="-78"/>
              <a:cs typeface="Nian-ExtraBold" panose="01000500000000020002" pitchFamily="2" charset="-78"/>
            </a:endParaRPr>
          </a:p>
        </p:txBody>
      </p:sp>
      <p:sp>
        <p:nvSpPr>
          <p:cNvPr id="93" name="TextBox 92">
            <a:extLst>
              <a:ext uri="{FF2B5EF4-FFF2-40B4-BE49-F238E27FC236}">
                <a16:creationId xmlns:a16="http://schemas.microsoft.com/office/drawing/2014/main" id="{0287703D-6D2D-254F-A97C-04E7C6BA124A}"/>
              </a:ext>
            </a:extLst>
          </p:cNvPr>
          <p:cNvSpPr txBox="1"/>
          <p:nvPr/>
        </p:nvSpPr>
        <p:spPr>
          <a:xfrm>
            <a:off x="7464001" y="4663632"/>
            <a:ext cx="3934483" cy="1938992"/>
          </a:xfrm>
          <a:prstGeom prst="rect">
            <a:avLst/>
          </a:prstGeom>
          <a:noFill/>
        </p:spPr>
        <p:txBody>
          <a:bodyPr wrap="square" rtlCol="0">
            <a:spAutoFit/>
          </a:bodyPr>
          <a:lstStyle/>
          <a:p>
            <a:pPr algn="r" rtl="1"/>
            <a:endParaRPr lang="fa-IR" sz="2400" dirty="0">
              <a:solidFill>
                <a:prstClr val="black">
                  <a:lumMod val="95000"/>
                  <a:lumOff val="5000"/>
                </a:prstClr>
              </a:solidFill>
              <a:latin typeface="Nian-ExtraBold" panose="01000500000000020002" pitchFamily="2" charset="-78"/>
              <a:cs typeface="Nian-ExtraBold" panose="01000500000000020002" pitchFamily="2" charset="-78"/>
            </a:endParaRPr>
          </a:p>
          <a:p>
            <a:pPr algn="r" rtl="1"/>
            <a:r>
              <a:rPr lang="fa-IR" sz="2400" dirty="0">
                <a:solidFill>
                  <a:schemeClr val="bg1"/>
                </a:solidFill>
                <a:latin typeface="Nian-ExtraBold" panose="01000500000000020002" pitchFamily="2" charset="-78"/>
                <a:cs typeface="Nian-ExtraBold" panose="01000500000000020002" pitchFamily="2" charset="-78"/>
              </a:rPr>
              <a:t>ماده 16</a:t>
            </a:r>
          </a:p>
          <a:p>
            <a:pPr algn="r" rtl="1"/>
            <a:r>
              <a:rPr lang="fa-IR" sz="2400" dirty="0">
                <a:solidFill>
                  <a:srgbClr val="FFFF00"/>
                </a:solidFill>
                <a:latin typeface="Nian-ExtraBold" panose="01000500000000020002" pitchFamily="2" charset="-78"/>
                <a:cs typeface="Nian-ExtraBold" panose="01000500000000020002" pitchFamily="2" charset="-78"/>
              </a:rPr>
              <a:t>افزایش  ۷.۵برابری حق عائله  مندی در مدت  5سال</a:t>
            </a:r>
          </a:p>
          <a:p>
            <a:pPr algn="r" rtl="1"/>
            <a:endParaRPr lang="fa-IR" sz="2400" dirty="0">
              <a:solidFill>
                <a:prstClr val="black">
                  <a:lumMod val="95000"/>
                  <a:lumOff val="5000"/>
                </a:prstClr>
              </a:solidFill>
              <a:latin typeface="Nian-ExtraBold" panose="01000500000000020002" pitchFamily="2" charset="-78"/>
              <a:cs typeface="Nian-ExtraBold" panose="01000500000000020002" pitchFamily="2" charset="-78"/>
            </a:endParaRPr>
          </a:p>
        </p:txBody>
      </p:sp>
      <p:grpSp>
        <p:nvGrpSpPr>
          <p:cNvPr id="2" name="Group 1">
            <a:extLst>
              <a:ext uri="{FF2B5EF4-FFF2-40B4-BE49-F238E27FC236}">
                <a16:creationId xmlns:a16="http://schemas.microsoft.com/office/drawing/2014/main" id="{97795672-3832-E42A-1F59-ED1F73F05C6B}"/>
              </a:ext>
            </a:extLst>
          </p:cNvPr>
          <p:cNvGrpSpPr/>
          <p:nvPr/>
        </p:nvGrpSpPr>
        <p:grpSpPr>
          <a:xfrm>
            <a:off x="13070898" y="3031164"/>
            <a:ext cx="842697" cy="842697"/>
            <a:chOff x="8216107" y="2577307"/>
            <a:chExt cx="464344" cy="464344"/>
          </a:xfrm>
          <a:solidFill>
            <a:srgbClr val="FBD05B"/>
          </a:solidFill>
        </p:grpSpPr>
        <p:sp>
          <p:nvSpPr>
            <p:cNvPr id="3" name="AutoShape 52">
              <a:extLst>
                <a:ext uri="{FF2B5EF4-FFF2-40B4-BE49-F238E27FC236}">
                  <a16:creationId xmlns:a16="http://schemas.microsoft.com/office/drawing/2014/main" id="{57B4DF98-0465-DBAD-1E0B-AD8790C398D0}"/>
                </a:ext>
              </a:extLst>
            </p:cNvPr>
            <p:cNvSpPr>
              <a:spLocks/>
            </p:cNvSpPr>
            <p:nvPr/>
          </p:nvSpPr>
          <p:spPr bwMode="auto">
            <a:xfrm>
              <a:off x="8216107" y="2577307"/>
              <a:ext cx="464344" cy="464344"/>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dirty="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4" name="AutoShape 53">
              <a:extLst>
                <a:ext uri="{FF2B5EF4-FFF2-40B4-BE49-F238E27FC236}">
                  <a16:creationId xmlns:a16="http://schemas.microsoft.com/office/drawing/2014/main" id="{F112B8F5-264E-0EB0-DC24-E9C5B5DB38A3}"/>
                </a:ext>
              </a:extLst>
            </p:cNvPr>
            <p:cNvSpPr>
              <a:spLocks/>
            </p:cNvSpPr>
            <p:nvPr/>
          </p:nvSpPr>
          <p:spPr bwMode="auto">
            <a:xfrm>
              <a:off x="8390732" y="2736850"/>
              <a:ext cx="125413" cy="130175"/>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dirty="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5" name="AutoShape 54">
              <a:extLst>
                <a:ext uri="{FF2B5EF4-FFF2-40B4-BE49-F238E27FC236}">
                  <a16:creationId xmlns:a16="http://schemas.microsoft.com/office/drawing/2014/main" id="{9CA9113A-C207-7F97-544F-F53DD33A6E90}"/>
                </a:ext>
              </a:extLst>
            </p:cNvPr>
            <p:cNvSpPr>
              <a:spLocks/>
            </p:cNvSpPr>
            <p:nvPr/>
          </p:nvSpPr>
          <p:spPr bwMode="auto">
            <a:xfrm>
              <a:off x="8375650" y="2896394"/>
              <a:ext cx="70644" cy="73819"/>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dirty="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6" name="AutoShape 55">
              <a:extLst>
                <a:ext uri="{FF2B5EF4-FFF2-40B4-BE49-F238E27FC236}">
                  <a16:creationId xmlns:a16="http://schemas.microsoft.com/office/drawing/2014/main" id="{702AE913-5CAF-5E90-9CEE-8BBEFAA52AAE}"/>
                </a:ext>
              </a:extLst>
            </p:cNvPr>
            <p:cNvSpPr>
              <a:spLocks/>
            </p:cNvSpPr>
            <p:nvPr/>
          </p:nvSpPr>
          <p:spPr bwMode="auto">
            <a:xfrm>
              <a:off x="8448675" y="2649538"/>
              <a:ext cx="71438" cy="74613"/>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dirty="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grpSp>
        <p:nvGrpSpPr>
          <p:cNvPr id="7" name="Graphic 47">
            <a:extLst>
              <a:ext uri="{FF2B5EF4-FFF2-40B4-BE49-F238E27FC236}">
                <a16:creationId xmlns:a16="http://schemas.microsoft.com/office/drawing/2014/main" id="{653778E6-96A7-D1B8-678F-2F5CB0387444}"/>
              </a:ext>
            </a:extLst>
          </p:cNvPr>
          <p:cNvGrpSpPr/>
          <p:nvPr/>
        </p:nvGrpSpPr>
        <p:grpSpPr>
          <a:xfrm>
            <a:off x="6923132" y="5258945"/>
            <a:ext cx="556637" cy="641888"/>
            <a:chOff x="10075069" y="4419600"/>
            <a:chExt cx="4229100" cy="4876800"/>
          </a:xfrm>
          <a:solidFill>
            <a:schemeClr val="accent5"/>
          </a:solidFill>
        </p:grpSpPr>
        <p:sp>
          <p:nvSpPr>
            <p:cNvPr id="8" name="Freeform: Shape 7">
              <a:extLst>
                <a:ext uri="{FF2B5EF4-FFF2-40B4-BE49-F238E27FC236}">
                  <a16:creationId xmlns:a16="http://schemas.microsoft.com/office/drawing/2014/main" id="{264390A6-20FF-6CF7-4712-AA8E1B5B40CB}"/>
                </a:ext>
              </a:extLst>
            </p:cNvPr>
            <p:cNvSpPr/>
            <p:nvPr/>
          </p:nvSpPr>
          <p:spPr>
            <a:xfrm>
              <a:off x="11584783" y="5726229"/>
              <a:ext cx="752501" cy="1525305"/>
            </a:xfrm>
            <a:custGeom>
              <a:avLst/>
              <a:gdLst>
                <a:gd name="connsiteX0" fmla="*/ 515396 w 752501"/>
                <a:gd name="connsiteY0" fmla="*/ 666874 h 1525305"/>
                <a:gd name="connsiteX1" fmla="*/ 464895 w 752501"/>
                <a:gd name="connsiteY1" fmla="*/ 648605 h 1525305"/>
                <a:gd name="connsiteX2" fmla="*/ 464895 w 752501"/>
                <a:gd name="connsiteY2" fmla="*/ 341214 h 1525305"/>
                <a:gd name="connsiteX3" fmla="*/ 561907 w 752501"/>
                <a:gd name="connsiteY3" fmla="*/ 395811 h 1525305"/>
                <a:gd name="connsiteX4" fmla="*/ 695685 w 752501"/>
                <a:gd name="connsiteY4" fmla="*/ 382867 h 1525305"/>
                <a:gd name="connsiteX5" fmla="*/ 683008 w 752501"/>
                <a:gd name="connsiteY5" fmla="*/ 248755 h 1525305"/>
                <a:gd name="connsiteX6" fmla="*/ 464904 w 752501"/>
                <a:gd name="connsiteY6" fmla="*/ 141932 h 1525305"/>
                <a:gd name="connsiteX7" fmla="*/ 464904 w 752501"/>
                <a:gd name="connsiteY7" fmla="*/ 95250 h 1525305"/>
                <a:gd name="connsiteX8" fmla="*/ 369654 w 752501"/>
                <a:gd name="connsiteY8" fmla="*/ 0 h 1525305"/>
                <a:gd name="connsiteX9" fmla="*/ 274404 w 752501"/>
                <a:gd name="connsiteY9" fmla="*/ 95250 h 1525305"/>
                <a:gd name="connsiteX10" fmla="*/ 274404 w 752501"/>
                <a:gd name="connsiteY10" fmla="*/ 137522 h 1525305"/>
                <a:gd name="connsiteX11" fmla="*/ 243991 w 752501"/>
                <a:gd name="connsiteY11" fmla="*/ 145209 h 1525305"/>
                <a:gd name="connsiteX12" fmla="*/ 32526 w 752501"/>
                <a:gd name="connsiteY12" fmla="*/ 392106 h 1525305"/>
                <a:gd name="connsiteX13" fmla="*/ 130615 w 752501"/>
                <a:gd name="connsiteY13" fmla="*/ 692287 h 1525305"/>
                <a:gd name="connsiteX14" fmla="*/ 274414 w 752501"/>
                <a:gd name="connsiteY14" fmla="*/ 776354 h 1525305"/>
                <a:gd name="connsiteX15" fmla="*/ 274414 w 752501"/>
                <a:gd name="connsiteY15" fmla="*/ 1179205 h 1525305"/>
                <a:gd name="connsiteX16" fmla="*/ 147407 w 752501"/>
                <a:gd name="connsiteY16" fmla="*/ 1124798 h 1525305"/>
                <a:gd name="connsiteX17" fmla="*/ 15553 w 752501"/>
                <a:gd name="connsiteY17" fmla="*/ 1152363 h 1525305"/>
                <a:gd name="connsiteX18" fmla="*/ 43118 w 752501"/>
                <a:gd name="connsiteY18" fmla="*/ 1284218 h 1525305"/>
                <a:gd name="connsiteX19" fmla="*/ 274414 w 752501"/>
                <a:gd name="connsiteY19" fmla="*/ 1370828 h 1525305"/>
                <a:gd name="connsiteX20" fmla="*/ 274414 w 752501"/>
                <a:gd name="connsiteY20" fmla="*/ 1430055 h 1525305"/>
                <a:gd name="connsiteX21" fmla="*/ 369664 w 752501"/>
                <a:gd name="connsiteY21" fmla="*/ 1525305 h 1525305"/>
                <a:gd name="connsiteX22" fmla="*/ 464914 w 752501"/>
                <a:gd name="connsiteY22" fmla="*/ 1430055 h 1525305"/>
                <a:gd name="connsiteX23" fmla="*/ 464914 w 752501"/>
                <a:gd name="connsiteY23" fmla="*/ 1361704 h 1525305"/>
                <a:gd name="connsiteX24" fmla="*/ 747311 w 752501"/>
                <a:gd name="connsiteY24" fmla="*/ 1052817 h 1525305"/>
                <a:gd name="connsiteX25" fmla="*/ 515396 w 752501"/>
                <a:gd name="connsiteY25" fmla="*/ 666874 h 1525305"/>
                <a:gd name="connsiteX26" fmla="*/ 274404 w 752501"/>
                <a:gd name="connsiteY26" fmla="*/ 560861 h 1525305"/>
                <a:gd name="connsiteX27" fmla="*/ 248172 w 752501"/>
                <a:gd name="connsiteY27" fmla="*/ 542401 h 1525305"/>
                <a:gd name="connsiteX28" fmla="*/ 219731 w 752501"/>
                <a:gd name="connsiteY28" fmla="*/ 427387 h 1525305"/>
                <a:gd name="connsiteX29" fmla="*/ 274404 w 752501"/>
                <a:gd name="connsiteY29" fmla="*/ 338966 h 1525305"/>
                <a:gd name="connsiteX30" fmla="*/ 559430 w 752501"/>
                <a:gd name="connsiteY30" fmla="*/ 1021252 h 1525305"/>
                <a:gd name="connsiteX31" fmla="*/ 464895 w 752501"/>
                <a:gd name="connsiteY31" fmla="*/ 1158116 h 1525305"/>
                <a:gd name="connsiteX32" fmla="*/ 464895 w 752501"/>
                <a:gd name="connsiteY32" fmla="*/ 851545 h 1525305"/>
                <a:gd name="connsiteX33" fmla="*/ 559430 w 752501"/>
                <a:gd name="connsiteY33" fmla="*/ 1021252 h 15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2501" h="1525305">
                  <a:moveTo>
                    <a:pt x="515396" y="666874"/>
                  </a:moveTo>
                  <a:cubicBezTo>
                    <a:pt x="498775" y="660997"/>
                    <a:pt x="481849" y="654891"/>
                    <a:pt x="464895" y="648605"/>
                  </a:cubicBezTo>
                  <a:lnTo>
                    <a:pt x="464895" y="341214"/>
                  </a:lnTo>
                  <a:cubicBezTo>
                    <a:pt x="520968" y="363436"/>
                    <a:pt x="560354" y="394573"/>
                    <a:pt x="561907" y="395811"/>
                  </a:cubicBezTo>
                  <a:cubicBezTo>
                    <a:pt x="602436" y="429044"/>
                    <a:pt x="662253" y="423281"/>
                    <a:pt x="695685" y="382867"/>
                  </a:cubicBezTo>
                  <a:cubicBezTo>
                    <a:pt x="729223" y="342329"/>
                    <a:pt x="723546" y="282292"/>
                    <a:pt x="683008" y="248755"/>
                  </a:cubicBezTo>
                  <a:cubicBezTo>
                    <a:pt x="677436" y="244145"/>
                    <a:pt x="588939" y="172250"/>
                    <a:pt x="464904" y="141932"/>
                  </a:cubicBezTo>
                  <a:lnTo>
                    <a:pt x="464904" y="95250"/>
                  </a:lnTo>
                  <a:cubicBezTo>
                    <a:pt x="464904" y="42643"/>
                    <a:pt x="422251" y="0"/>
                    <a:pt x="369654" y="0"/>
                  </a:cubicBezTo>
                  <a:cubicBezTo>
                    <a:pt x="317057" y="0"/>
                    <a:pt x="274404" y="42643"/>
                    <a:pt x="274404" y="95250"/>
                  </a:cubicBezTo>
                  <a:lnTo>
                    <a:pt x="274404" y="137522"/>
                  </a:lnTo>
                  <a:cubicBezTo>
                    <a:pt x="264317" y="139694"/>
                    <a:pt x="254192" y="142142"/>
                    <a:pt x="243991" y="145209"/>
                  </a:cubicBezTo>
                  <a:cubicBezTo>
                    <a:pt x="134491" y="178194"/>
                    <a:pt x="55443" y="270491"/>
                    <a:pt x="32526" y="392106"/>
                  </a:cubicBezTo>
                  <a:cubicBezTo>
                    <a:pt x="10266" y="510264"/>
                    <a:pt x="48766" y="628098"/>
                    <a:pt x="130615" y="692287"/>
                  </a:cubicBezTo>
                  <a:cubicBezTo>
                    <a:pt x="167962" y="721576"/>
                    <a:pt x="213482" y="748436"/>
                    <a:pt x="274414" y="776354"/>
                  </a:cubicBezTo>
                  <a:lnTo>
                    <a:pt x="274414" y="1179205"/>
                  </a:lnTo>
                  <a:cubicBezTo>
                    <a:pt x="231275" y="1173147"/>
                    <a:pt x="198938" y="1158507"/>
                    <a:pt x="147407" y="1124798"/>
                  </a:cubicBezTo>
                  <a:cubicBezTo>
                    <a:pt x="103392" y="1095994"/>
                    <a:pt x="44366" y="1108329"/>
                    <a:pt x="15553" y="1152363"/>
                  </a:cubicBezTo>
                  <a:cubicBezTo>
                    <a:pt x="-13241" y="1196388"/>
                    <a:pt x="-916" y="1255414"/>
                    <a:pt x="43118" y="1284218"/>
                  </a:cubicBezTo>
                  <a:cubicBezTo>
                    <a:pt x="133596" y="1343406"/>
                    <a:pt x="197395" y="1364190"/>
                    <a:pt x="274414" y="1370828"/>
                  </a:cubicBezTo>
                  <a:lnTo>
                    <a:pt x="274414" y="1430055"/>
                  </a:lnTo>
                  <a:cubicBezTo>
                    <a:pt x="274414" y="1482661"/>
                    <a:pt x="317067" y="1525305"/>
                    <a:pt x="369664" y="1525305"/>
                  </a:cubicBezTo>
                  <a:cubicBezTo>
                    <a:pt x="422261" y="1525305"/>
                    <a:pt x="464914" y="1482661"/>
                    <a:pt x="464914" y="1430055"/>
                  </a:cubicBezTo>
                  <a:lnTo>
                    <a:pt x="464914" y="1361704"/>
                  </a:lnTo>
                  <a:cubicBezTo>
                    <a:pt x="623333" y="1321556"/>
                    <a:pt x="724879" y="1186234"/>
                    <a:pt x="747311" y="1052817"/>
                  </a:cubicBezTo>
                  <a:cubicBezTo>
                    <a:pt x="776143" y="881205"/>
                    <a:pt x="682950" y="726110"/>
                    <a:pt x="515396" y="666874"/>
                  </a:cubicBezTo>
                  <a:close/>
                  <a:moveTo>
                    <a:pt x="274404" y="560861"/>
                  </a:moveTo>
                  <a:cubicBezTo>
                    <a:pt x="264965" y="554812"/>
                    <a:pt x="256154" y="548669"/>
                    <a:pt x="248172" y="542401"/>
                  </a:cubicBezTo>
                  <a:cubicBezTo>
                    <a:pt x="222464" y="522237"/>
                    <a:pt x="210768" y="474936"/>
                    <a:pt x="219731" y="427387"/>
                  </a:cubicBezTo>
                  <a:cubicBezTo>
                    <a:pt x="222731" y="411442"/>
                    <a:pt x="234894" y="364093"/>
                    <a:pt x="274404" y="338966"/>
                  </a:cubicBezTo>
                  <a:close/>
                  <a:moveTo>
                    <a:pt x="559430" y="1021252"/>
                  </a:moveTo>
                  <a:cubicBezTo>
                    <a:pt x="550724" y="1073001"/>
                    <a:pt x="518644" y="1127398"/>
                    <a:pt x="464895" y="1158116"/>
                  </a:cubicBezTo>
                  <a:lnTo>
                    <a:pt x="464895" y="851545"/>
                  </a:lnTo>
                  <a:cubicBezTo>
                    <a:pt x="568269" y="895017"/>
                    <a:pt x="565698" y="983952"/>
                    <a:pt x="559430" y="1021252"/>
                  </a:cubicBez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9" name="Freeform: Shape 8">
              <a:extLst>
                <a:ext uri="{FF2B5EF4-FFF2-40B4-BE49-F238E27FC236}">
                  <a16:creationId xmlns:a16="http://schemas.microsoft.com/office/drawing/2014/main" id="{84DB5DE6-BA0E-9D0E-5248-4637A9D7A585}"/>
                </a:ext>
              </a:extLst>
            </p:cNvPr>
            <p:cNvSpPr/>
            <p:nvPr/>
          </p:nvSpPr>
          <p:spPr>
            <a:xfrm>
              <a:off x="10075069" y="4419600"/>
              <a:ext cx="4229100" cy="4876800"/>
            </a:xfrm>
            <a:custGeom>
              <a:avLst/>
              <a:gdLst>
                <a:gd name="connsiteX0" fmla="*/ 4186342 w 4229100"/>
                <a:gd name="connsiteY0" fmla="*/ 2035064 h 4876800"/>
                <a:gd name="connsiteX1" fmla="*/ 3581400 w 4229100"/>
                <a:gd name="connsiteY1" fmla="*/ 1635576 h 4876800"/>
                <a:gd name="connsiteX2" fmla="*/ 3581400 w 4229100"/>
                <a:gd name="connsiteY2" fmla="*/ 95250 h 4876800"/>
                <a:gd name="connsiteX3" fmla="*/ 3486150 w 4229100"/>
                <a:gd name="connsiteY3" fmla="*/ 0 h 4876800"/>
                <a:gd name="connsiteX4" fmla="*/ 1200150 w 4229100"/>
                <a:gd name="connsiteY4" fmla="*/ 0 h 4876800"/>
                <a:gd name="connsiteX5" fmla="*/ 1104900 w 4229100"/>
                <a:gd name="connsiteY5" fmla="*/ 95250 h 4876800"/>
                <a:gd name="connsiteX6" fmla="*/ 1104900 w 4229100"/>
                <a:gd name="connsiteY6" fmla="*/ 457200 h 4876800"/>
                <a:gd name="connsiteX7" fmla="*/ 742950 w 4229100"/>
                <a:gd name="connsiteY7" fmla="*/ 457200 h 4876800"/>
                <a:gd name="connsiteX8" fmla="*/ 647700 w 4229100"/>
                <a:gd name="connsiteY8" fmla="*/ 552450 h 4876800"/>
                <a:gd name="connsiteX9" fmla="*/ 647700 w 4229100"/>
                <a:gd name="connsiteY9" fmla="*/ 1635585 h 4876800"/>
                <a:gd name="connsiteX10" fmla="*/ 42758 w 4229100"/>
                <a:gd name="connsiteY10" fmla="*/ 2035074 h 4876800"/>
                <a:gd name="connsiteX11" fmla="*/ 0 w 4229100"/>
                <a:gd name="connsiteY11" fmla="*/ 2114550 h 4876800"/>
                <a:gd name="connsiteX12" fmla="*/ 0 w 4229100"/>
                <a:gd name="connsiteY12" fmla="*/ 4781550 h 4876800"/>
                <a:gd name="connsiteX13" fmla="*/ 95250 w 4229100"/>
                <a:gd name="connsiteY13" fmla="*/ 4876800 h 4876800"/>
                <a:gd name="connsiteX14" fmla="*/ 1685925 w 4229100"/>
                <a:gd name="connsiteY14" fmla="*/ 4876800 h 4876800"/>
                <a:gd name="connsiteX15" fmla="*/ 1781175 w 4229100"/>
                <a:gd name="connsiteY15" fmla="*/ 4781550 h 4876800"/>
                <a:gd name="connsiteX16" fmla="*/ 1685925 w 4229100"/>
                <a:gd name="connsiteY16" fmla="*/ 4686300 h 4876800"/>
                <a:gd name="connsiteX17" fmla="*/ 325212 w 4229100"/>
                <a:gd name="connsiteY17" fmla="*/ 4686300 h 4876800"/>
                <a:gd name="connsiteX18" fmla="*/ 1713900 w 4229100"/>
                <a:gd name="connsiteY18" fmla="*/ 3297612 h 4876800"/>
                <a:gd name="connsiteX19" fmla="*/ 2062067 w 4229100"/>
                <a:gd name="connsiteY19" fmla="*/ 3527536 h 4876800"/>
                <a:gd name="connsiteX20" fmla="*/ 2114550 w 4229100"/>
                <a:gd name="connsiteY20" fmla="*/ 3543300 h 4876800"/>
                <a:gd name="connsiteX21" fmla="*/ 2167042 w 4229100"/>
                <a:gd name="connsiteY21" fmla="*/ 3527536 h 4876800"/>
                <a:gd name="connsiteX22" fmla="*/ 2515210 w 4229100"/>
                <a:gd name="connsiteY22" fmla="*/ 3297612 h 4876800"/>
                <a:gd name="connsiteX23" fmla="*/ 3903898 w 4229100"/>
                <a:gd name="connsiteY23" fmla="*/ 4686300 h 4876800"/>
                <a:gd name="connsiteX24" fmla="*/ 2543175 w 4229100"/>
                <a:gd name="connsiteY24" fmla="*/ 4686300 h 4876800"/>
                <a:gd name="connsiteX25" fmla="*/ 2447925 w 4229100"/>
                <a:gd name="connsiteY25" fmla="*/ 4781550 h 4876800"/>
                <a:gd name="connsiteX26" fmla="*/ 2543175 w 4229100"/>
                <a:gd name="connsiteY26" fmla="*/ 4876800 h 4876800"/>
                <a:gd name="connsiteX27" fmla="*/ 4133850 w 4229100"/>
                <a:gd name="connsiteY27" fmla="*/ 4876800 h 4876800"/>
                <a:gd name="connsiteX28" fmla="*/ 4229100 w 4229100"/>
                <a:gd name="connsiteY28" fmla="*/ 4781550 h 4876800"/>
                <a:gd name="connsiteX29" fmla="*/ 4229100 w 4229100"/>
                <a:gd name="connsiteY29" fmla="*/ 2114550 h 4876800"/>
                <a:gd name="connsiteX30" fmla="*/ 4186342 w 4229100"/>
                <a:gd name="connsiteY30" fmla="*/ 2035064 h 4876800"/>
                <a:gd name="connsiteX31" fmla="*/ 3961000 w 4229100"/>
                <a:gd name="connsiteY31" fmla="*/ 2114550 h 4876800"/>
                <a:gd name="connsiteX32" fmla="*/ 3581400 w 4229100"/>
                <a:gd name="connsiteY32" fmla="*/ 2365229 h 4876800"/>
                <a:gd name="connsiteX33" fmla="*/ 3581400 w 4229100"/>
                <a:gd name="connsiteY33" fmla="*/ 1863871 h 4876800"/>
                <a:gd name="connsiteX34" fmla="*/ 1295400 w 4229100"/>
                <a:gd name="connsiteY34" fmla="*/ 190500 h 4876800"/>
                <a:gd name="connsiteX35" fmla="*/ 3390900 w 4229100"/>
                <a:gd name="connsiteY35" fmla="*/ 190500 h 4876800"/>
                <a:gd name="connsiteX36" fmla="*/ 3390900 w 4229100"/>
                <a:gd name="connsiteY36" fmla="*/ 2491035 h 4876800"/>
                <a:gd name="connsiteX37" fmla="*/ 3124200 w 4229100"/>
                <a:gd name="connsiteY37" fmla="*/ 2667162 h 4876800"/>
                <a:gd name="connsiteX38" fmla="*/ 3124200 w 4229100"/>
                <a:gd name="connsiteY38" fmla="*/ 552450 h 4876800"/>
                <a:gd name="connsiteX39" fmla="*/ 3028950 w 4229100"/>
                <a:gd name="connsiteY39" fmla="*/ 457200 h 4876800"/>
                <a:gd name="connsiteX40" fmla="*/ 1295400 w 4229100"/>
                <a:gd name="connsiteY40" fmla="*/ 457200 h 4876800"/>
                <a:gd name="connsiteX41" fmla="*/ 647700 w 4229100"/>
                <a:gd name="connsiteY41" fmla="*/ 1863871 h 4876800"/>
                <a:gd name="connsiteX42" fmla="*/ 647700 w 4229100"/>
                <a:gd name="connsiteY42" fmla="*/ 2365229 h 4876800"/>
                <a:gd name="connsiteX43" fmla="*/ 268100 w 4229100"/>
                <a:gd name="connsiteY43" fmla="*/ 2114550 h 4876800"/>
                <a:gd name="connsiteX44" fmla="*/ 190500 w 4229100"/>
                <a:gd name="connsiteY44" fmla="*/ 4551598 h 4876800"/>
                <a:gd name="connsiteX45" fmla="*/ 190500 w 4229100"/>
                <a:gd name="connsiteY45" fmla="*/ 2291601 h 4876800"/>
                <a:gd name="connsiteX46" fmla="*/ 1551632 w 4229100"/>
                <a:gd name="connsiteY46" fmla="*/ 3190466 h 4876800"/>
                <a:gd name="connsiteX47" fmla="*/ 2114550 w 4229100"/>
                <a:gd name="connsiteY47" fmla="*/ 3333902 h 4876800"/>
                <a:gd name="connsiteX48" fmla="*/ 838200 w 4229100"/>
                <a:gd name="connsiteY48" fmla="*/ 2491026 h 4876800"/>
                <a:gd name="connsiteX49" fmla="*/ 838200 w 4229100"/>
                <a:gd name="connsiteY49" fmla="*/ 647700 h 4876800"/>
                <a:gd name="connsiteX50" fmla="*/ 2933700 w 4229100"/>
                <a:gd name="connsiteY50" fmla="*/ 647700 h 4876800"/>
                <a:gd name="connsiteX51" fmla="*/ 2933700 w 4229100"/>
                <a:gd name="connsiteY51" fmla="*/ 2792959 h 4876800"/>
                <a:gd name="connsiteX52" fmla="*/ 4038600 w 4229100"/>
                <a:gd name="connsiteY52" fmla="*/ 2291601 h 4876800"/>
                <a:gd name="connsiteX53" fmla="*/ 4038600 w 4229100"/>
                <a:gd name="connsiteY53" fmla="*/ 4551598 h 4876800"/>
                <a:gd name="connsiteX54" fmla="*/ 2677468 w 4229100"/>
                <a:gd name="connsiteY54" fmla="*/ 3190456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229100" h="4876800">
                  <a:moveTo>
                    <a:pt x="4186342" y="2035064"/>
                  </a:moveTo>
                  <a:lnTo>
                    <a:pt x="3581400" y="1635576"/>
                  </a:lnTo>
                  <a:lnTo>
                    <a:pt x="3581400" y="95250"/>
                  </a:lnTo>
                  <a:cubicBezTo>
                    <a:pt x="3581400" y="42643"/>
                    <a:pt x="3538747" y="0"/>
                    <a:pt x="3486150" y="0"/>
                  </a:cubicBezTo>
                  <a:lnTo>
                    <a:pt x="1200150" y="0"/>
                  </a:lnTo>
                  <a:cubicBezTo>
                    <a:pt x="1147553" y="0"/>
                    <a:pt x="1104900" y="42643"/>
                    <a:pt x="1104900" y="95250"/>
                  </a:cubicBezTo>
                  <a:lnTo>
                    <a:pt x="1104900" y="457200"/>
                  </a:lnTo>
                  <a:lnTo>
                    <a:pt x="742950" y="457200"/>
                  </a:lnTo>
                  <a:cubicBezTo>
                    <a:pt x="690353" y="457200"/>
                    <a:pt x="647700" y="499843"/>
                    <a:pt x="647700" y="552450"/>
                  </a:cubicBezTo>
                  <a:lnTo>
                    <a:pt x="647700" y="1635585"/>
                  </a:lnTo>
                  <a:lnTo>
                    <a:pt x="42758" y="2035074"/>
                  </a:lnTo>
                  <a:cubicBezTo>
                    <a:pt x="16069" y="2052695"/>
                    <a:pt x="0" y="2082556"/>
                    <a:pt x="0" y="2114550"/>
                  </a:cubicBezTo>
                  <a:lnTo>
                    <a:pt x="0" y="4781550"/>
                  </a:lnTo>
                  <a:cubicBezTo>
                    <a:pt x="0" y="4834157"/>
                    <a:pt x="42653" y="4876800"/>
                    <a:pt x="95250" y="4876800"/>
                  </a:cubicBezTo>
                  <a:lnTo>
                    <a:pt x="1685925" y="4876800"/>
                  </a:lnTo>
                  <a:cubicBezTo>
                    <a:pt x="1738522" y="4876800"/>
                    <a:pt x="1781175" y="4834157"/>
                    <a:pt x="1781175" y="4781550"/>
                  </a:cubicBezTo>
                  <a:cubicBezTo>
                    <a:pt x="1781175" y="4728944"/>
                    <a:pt x="1738522" y="4686300"/>
                    <a:pt x="1685925" y="4686300"/>
                  </a:cubicBezTo>
                  <a:lnTo>
                    <a:pt x="325212" y="4686300"/>
                  </a:lnTo>
                  <a:lnTo>
                    <a:pt x="1713900" y="3297612"/>
                  </a:lnTo>
                  <a:lnTo>
                    <a:pt x="2062067" y="3527536"/>
                  </a:lnTo>
                  <a:cubicBezTo>
                    <a:pt x="2077974" y="3538042"/>
                    <a:pt x="2096262" y="3543300"/>
                    <a:pt x="2114550" y="3543300"/>
                  </a:cubicBezTo>
                  <a:cubicBezTo>
                    <a:pt x="2132838" y="3543300"/>
                    <a:pt x="2151126" y="3538042"/>
                    <a:pt x="2167042" y="3527536"/>
                  </a:cubicBezTo>
                  <a:lnTo>
                    <a:pt x="2515210" y="3297612"/>
                  </a:lnTo>
                  <a:lnTo>
                    <a:pt x="3903898" y="4686300"/>
                  </a:lnTo>
                  <a:lnTo>
                    <a:pt x="2543175" y="4686300"/>
                  </a:lnTo>
                  <a:cubicBezTo>
                    <a:pt x="2490578" y="4686300"/>
                    <a:pt x="2447925" y="4728944"/>
                    <a:pt x="2447925" y="4781550"/>
                  </a:cubicBezTo>
                  <a:cubicBezTo>
                    <a:pt x="2447925" y="4834157"/>
                    <a:pt x="2490578" y="4876800"/>
                    <a:pt x="2543175" y="4876800"/>
                  </a:cubicBezTo>
                  <a:lnTo>
                    <a:pt x="4133850" y="4876800"/>
                  </a:lnTo>
                  <a:cubicBezTo>
                    <a:pt x="4186447" y="4876800"/>
                    <a:pt x="4229100" y="4834157"/>
                    <a:pt x="4229100" y="4781550"/>
                  </a:cubicBezTo>
                  <a:lnTo>
                    <a:pt x="4229100" y="2114550"/>
                  </a:lnTo>
                  <a:cubicBezTo>
                    <a:pt x="4229100" y="2082556"/>
                    <a:pt x="4213031" y="2052695"/>
                    <a:pt x="4186342" y="2035064"/>
                  </a:cubicBezTo>
                  <a:close/>
                  <a:moveTo>
                    <a:pt x="3961000" y="2114550"/>
                  </a:moveTo>
                  <a:lnTo>
                    <a:pt x="3581400" y="2365229"/>
                  </a:lnTo>
                  <a:lnTo>
                    <a:pt x="3581400" y="1863871"/>
                  </a:lnTo>
                  <a:close/>
                  <a:moveTo>
                    <a:pt x="1295400" y="190500"/>
                  </a:moveTo>
                  <a:lnTo>
                    <a:pt x="3390900" y="190500"/>
                  </a:lnTo>
                  <a:lnTo>
                    <a:pt x="3390900" y="2491035"/>
                  </a:lnTo>
                  <a:lnTo>
                    <a:pt x="3124200" y="2667162"/>
                  </a:lnTo>
                  <a:lnTo>
                    <a:pt x="3124200" y="552450"/>
                  </a:lnTo>
                  <a:cubicBezTo>
                    <a:pt x="3124200" y="499843"/>
                    <a:pt x="3081547" y="457200"/>
                    <a:pt x="3028950" y="457200"/>
                  </a:cubicBezTo>
                  <a:lnTo>
                    <a:pt x="1295400" y="457200"/>
                  </a:lnTo>
                  <a:close/>
                  <a:moveTo>
                    <a:pt x="647700" y="1863871"/>
                  </a:moveTo>
                  <a:lnTo>
                    <a:pt x="647700" y="2365229"/>
                  </a:lnTo>
                  <a:lnTo>
                    <a:pt x="268100" y="2114550"/>
                  </a:lnTo>
                  <a:close/>
                  <a:moveTo>
                    <a:pt x="190500" y="4551598"/>
                  </a:moveTo>
                  <a:lnTo>
                    <a:pt x="190500" y="2291601"/>
                  </a:lnTo>
                  <a:lnTo>
                    <a:pt x="1551632" y="3190466"/>
                  </a:lnTo>
                  <a:close/>
                  <a:moveTo>
                    <a:pt x="2114550" y="3333902"/>
                  </a:moveTo>
                  <a:lnTo>
                    <a:pt x="838200" y="2491026"/>
                  </a:lnTo>
                  <a:lnTo>
                    <a:pt x="838200" y="647700"/>
                  </a:lnTo>
                  <a:lnTo>
                    <a:pt x="2933700" y="647700"/>
                  </a:lnTo>
                  <a:lnTo>
                    <a:pt x="2933700" y="2792959"/>
                  </a:lnTo>
                  <a:close/>
                  <a:moveTo>
                    <a:pt x="4038600" y="2291601"/>
                  </a:moveTo>
                  <a:lnTo>
                    <a:pt x="4038600" y="4551598"/>
                  </a:lnTo>
                  <a:lnTo>
                    <a:pt x="2677468" y="3190456"/>
                  </a:ln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10" name="Freeform: Shape 9">
              <a:extLst>
                <a:ext uri="{FF2B5EF4-FFF2-40B4-BE49-F238E27FC236}">
                  <a16:creationId xmlns:a16="http://schemas.microsoft.com/office/drawing/2014/main" id="{B5BDE1D4-E2D4-5A47-6E33-902234651E94}"/>
                </a:ext>
              </a:extLst>
            </p:cNvPr>
            <p:cNvSpPr/>
            <p:nvPr/>
          </p:nvSpPr>
          <p:spPr>
            <a:xfrm>
              <a:off x="12094369" y="9105900"/>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82 w 190500"/>
                <a:gd name="connsiteY5" fmla="*/ 162592 h 190500"/>
                <a:gd name="connsiteX6" fmla="*/ 190500 w 190500"/>
                <a:gd name="connsiteY6" fmla="*/ 95250 h 190500"/>
                <a:gd name="connsiteX7" fmla="*/ 16258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192"/>
                    <a:pt x="27908" y="27908"/>
                  </a:cubicBezTo>
                  <a:cubicBezTo>
                    <a:pt x="10192" y="45625"/>
                    <a:pt x="0" y="70199"/>
                    <a:pt x="0" y="95250"/>
                  </a:cubicBezTo>
                  <a:cubicBezTo>
                    <a:pt x="0" y="120301"/>
                    <a:pt x="10182" y="144875"/>
                    <a:pt x="27908" y="162592"/>
                  </a:cubicBezTo>
                  <a:cubicBezTo>
                    <a:pt x="45634" y="180308"/>
                    <a:pt x="70199" y="190500"/>
                    <a:pt x="95250" y="190500"/>
                  </a:cubicBezTo>
                  <a:cubicBezTo>
                    <a:pt x="120301" y="190500"/>
                    <a:pt x="144875" y="180308"/>
                    <a:pt x="162582" y="162592"/>
                  </a:cubicBezTo>
                  <a:cubicBezTo>
                    <a:pt x="180299" y="144875"/>
                    <a:pt x="190500" y="120301"/>
                    <a:pt x="190500" y="95250"/>
                  </a:cubicBezTo>
                  <a:cubicBezTo>
                    <a:pt x="190500" y="70199"/>
                    <a:pt x="180308" y="45625"/>
                    <a:pt x="162582" y="27908"/>
                  </a:cubicBezTo>
                  <a:cubicBezTo>
                    <a:pt x="144875" y="10192"/>
                    <a:pt x="120301" y="0"/>
                    <a:pt x="95250" y="0"/>
                  </a:cubicBez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grpSp>
    </p:spTree>
    <p:extLst>
      <p:ext uri="{BB962C8B-B14F-4D97-AF65-F5344CB8AC3E}">
        <p14:creationId xmlns:p14="http://schemas.microsoft.com/office/powerpoint/2010/main" val="313474237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14:presetBounceEnd="78000">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14:bounceEnd="78000">
                                          <p:cBhvr additive="base">
                                            <p:cTn id="32"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14:presetBounceEnd="78000">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14:bounceEnd="78000">
                                          <p:cBhvr additive="base">
                                            <p:cTn id="37"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down)">
                                          <p:cBhvr>
                                            <p:cTn id="50" dur="500"/>
                                            <p:tgtEl>
                                              <p:spTgt spid="7"/>
                                            </p:tgtEl>
                                          </p:cBhvr>
                                        </p:animEffect>
                                      </p:childTnLst>
                                    </p:cTn>
                                  </p:par>
                                </p:childTnLst>
                              </p:cTn>
                            </p:par>
                            <p:par>
                              <p:cTn id="51" fill="hold">
                                <p:stCondLst>
                                  <p:cond delay="10000"/>
                                </p:stCondLst>
                                <p:childTnLst>
                                  <p:par>
                                    <p:cTn id="52" presetID="2" presetClass="entr" presetSubtype="2" fill="hold" grpId="0" nodeType="afterEffect" p14:presetBounceEnd="78000">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14:bounceEnd="78000">
                                          <p:cBhvr additive="base">
                                            <p:cTn id="54" dur="2000" fill="hold"/>
                                            <p:tgtEl>
                                              <p:spTgt spid="93"/>
                                            </p:tgtEl>
                                            <p:attrNameLst>
                                              <p:attrName>ppt_x</p:attrName>
                                            </p:attrNameLst>
                                          </p:cBhvr>
                                          <p:tavLst>
                                            <p:tav tm="0">
                                              <p:val>
                                                <p:strVal val="1+#ppt_w/2"/>
                                              </p:val>
                                            </p:tav>
                                            <p:tav tm="100000">
                                              <p:val>
                                                <p:strVal val="#ppt_x"/>
                                              </p:val>
                                            </p:tav>
                                          </p:tavLst>
                                        </p:anim>
                                        <p:anim calcmode="lin" valueType="num" p14:bounceEnd="78000">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2000" fill="hold"/>
                                            <p:tgtEl>
                                              <p:spTgt spid="92"/>
                                            </p:tgtEl>
                                            <p:attrNameLst>
                                              <p:attrName>ppt_x</p:attrName>
                                            </p:attrNameLst>
                                          </p:cBhvr>
                                          <p:tavLst>
                                            <p:tav tm="0">
                                              <p:val>
                                                <p:strVal val="0-#ppt_w/2"/>
                                              </p:val>
                                            </p:tav>
                                            <p:tav tm="100000">
                                              <p:val>
                                                <p:strVal val="#ppt_x"/>
                                              </p:val>
                                            </p:tav>
                                          </p:tavLst>
                                        </p:anim>
                                        <p:anim calcmode="lin" valueType="num">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2000" fill="hold"/>
                                            <p:tgtEl>
                                              <p:spTgt spid="91"/>
                                            </p:tgtEl>
                                            <p:attrNameLst>
                                              <p:attrName>ppt_x</p:attrName>
                                            </p:attrNameLst>
                                          </p:cBhvr>
                                          <p:tavLst>
                                            <p:tav tm="0">
                                              <p:val>
                                                <p:strVal val="1+#ppt_w/2"/>
                                              </p:val>
                                            </p:tav>
                                            <p:tav tm="100000">
                                              <p:val>
                                                <p:strVal val="#ppt_x"/>
                                              </p:val>
                                            </p:tav>
                                          </p:tavLst>
                                        </p:anim>
                                        <p:anim calcmode="lin" valueType="num">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down)">
                                          <p:cBhvr>
                                            <p:cTn id="50" dur="500"/>
                                            <p:tgtEl>
                                              <p:spTgt spid="7"/>
                                            </p:tgtEl>
                                          </p:cBhvr>
                                        </p:animEffect>
                                      </p:childTnLst>
                                    </p:cTn>
                                  </p:par>
                                </p:childTnLst>
                              </p:cTn>
                            </p:par>
                            <p:par>
                              <p:cTn id="51" fill="hold">
                                <p:stCondLst>
                                  <p:cond delay="10000"/>
                                </p:stCondLst>
                                <p:childTnLst>
                                  <p:par>
                                    <p:cTn id="52" presetID="2" presetClass="entr" presetSubtype="2"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cBhvr additive="base">
                                            <p:cTn id="54" dur="2000" fill="hold"/>
                                            <p:tgtEl>
                                              <p:spTgt spid="93"/>
                                            </p:tgtEl>
                                            <p:attrNameLst>
                                              <p:attrName>ppt_x</p:attrName>
                                            </p:attrNameLst>
                                          </p:cBhvr>
                                          <p:tavLst>
                                            <p:tav tm="0">
                                              <p:val>
                                                <p:strVal val="1+#ppt_w/2"/>
                                              </p:val>
                                            </p:tav>
                                            <p:tav tm="100000">
                                              <p:val>
                                                <p:strVal val="#ppt_x"/>
                                              </p:val>
                                            </p:tav>
                                          </p:tavLst>
                                        </p:anim>
                                        <p:anim calcmode="lin" valueType="num">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9DA3C4-F3FD-49A6-D612-C3F4BF476D43}"/>
              </a:ext>
            </a:extLst>
          </p:cNvPr>
          <p:cNvSpPr/>
          <p:nvPr/>
        </p:nvSpPr>
        <p:spPr>
          <a:xfrm>
            <a:off x="0" y="-3360"/>
            <a:ext cx="12192000" cy="6875873"/>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Line 9">
            <a:extLst>
              <a:ext uri="{FF2B5EF4-FFF2-40B4-BE49-F238E27FC236}">
                <a16:creationId xmlns:a16="http://schemas.microsoft.com/office/drawing/2014/main" id="{7A11FC19-7C6B-1948-A8CC-050256932F98}"/>
              </a:ext>
            </a:extLst>
          </p:cNvPr>
          <p:cNvSpPr>
            <a:spLocks noChangeShapeType="1"/>
          </p:cNvSpPr>
          <p:nvPr/>
        </p:nvSpPr>
        <p:spPr bwMode="auto">
          <a:xfrm>
            <a:off x="6085714" y="1540974"/>
            <a:ext cx="0" cy="1077807"/>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228600"/>
            <a:endParaRPr lang="ru-RU" sz="900">
              <a:solidFill>
                <a:srgbClr val="000000"/>
              </a:solidFill>
              <a:latin typeface="Calibri" panose="020F0502020204030204"/>
            </a:endParaRPr>
          </a:p>
        </p:txBody>
      </p:sp>
      <p:grpSp>
        <p:nvGrpSpPr>
          <p:cNvPr id="52" name="Graphic 51">
            <a:extLst>
              <a:ext uri="{FF2B5EF4-FFF2-40B4-BE49-F238E27FC236}">
                <a16:creationId xmlns:a16="http://schemas.microsoft.com/office/drawing/2014/main" id="{94F5DB1E-790C-4845-8D12-27B349674988}"/>
              </a:ext>
            </a:extLst>
          </p:cNvPr>
          <p:cNvGrpSpPr/>
          <p:nvPr/>
        </p:nvGrpSpPr>
        <p:grpSpPr>
          <a:xfrm>
            <a:off x="6869290" y="2395624"/>
            <a:ext cx="642096" cy="641888"/>
            <a:chOff x="9751219" y="4420390"/>
            <a:chExt cx="4878381" cy="4876800"/>
          </a:xfrm>
          <a:solidFill>
            <a:schemeClr val="accent5"/>
          </a:solidFill>
        </p:grpSpPr>
        <p:sp>
          <p:nvSpPr>
            <p:cNvPr id="54" name="Freeform: Shape 53">
              <a:extLst>
                <a:ext uri="{FF2B5EF4-FFF2-40B4-BE49-F238E27FC236}">
                  <a16:creationId xmlns:a16="http://schemas.microsoft.com/office/drawing/2014/main" id="{632657EC-A13A-4473-8BBE-C7976277045A}"/>
                </a:ext>
              </a:extLst>
            </p:cNvPr>
            <p:cNvSpPr/>
            <p:nvPr/>
          </p:nvSpPr>
          <p:spPr>
            <a:xfrm>
              <a:off x="11303413" y="8166487"/>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92 w 190500"/>
                <a:gd name="connsiteY5" fmla="*/ 162592 h 190500"/>
                <a:gd name="connsiteX6" fmla="*/ 190500 w 190500"/>
                <a:gd name="connsiteY6" fmla="*/ 95250 h 190500"/>
                <a:gd name="connsiteX7" fmla="*/ 16259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096"/>
                    <a:pt x="27908" y="27908"/>
                  </a:cubicBezTo>
                  <a:cubicBezTo>
                    <a:pt x="10201" y="45625"/>
                    <a:pt x="0" y="70104"/>
                    <a:pt x="0" y="95250"/>
                  </a:cubicBezTo>
                  <a:cubicBezTo>
                    <a:pt x="0" y="120301"/>
                    <a:pt x="10192" y="144875"/>
                    <a:pt x="27908" y="162592"/>
                  </a:cubicBezTo>
                  <a:cubicBezTo>
                    <a:pt x="45625" y="180308"/>
                    <a:pt x="70199" y="190500"/>
                    <a:pt x="95250" y="190500"/>
                  </a:cubicBezTo>
                  <a:cubicBezTo>
                    <a:pt x="120301" y="190500"/>
                    <a:pt x="144875" y="180308"/>
                    <a:pt x="162592" y="162592"/>
                  </a:cubicBezTo>
                  <a:cubicBezTo>
                    <a:pt x="180299" y="144875"/>
                    <a:pt x="190500" y="120301"/>
                    <a:pt x="190500" y="95250"/>
                  </a:cubicBezTo>
                  <a:cubicBezTo>
                    <a:pt x="190500" y="70104"/>
                    <a:pt x="180308" y="45625"/>
                    <a:pt x="162592" y="27908"/>
                  </a:cubicBezTo>
                  <a:cubicBezTo>
                    <a:pt x="144875" y="10087"/>
                    <a:pt x="120301" y="0"/>
                    <a:pt x="95250" y="0"/>
                  </a:cubicBez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55" name="Freeform: Shape 54">
              <a:extLst>
                <a:ext uri="{FF2B5EF4-FFF2-40B4-BE49-F238E27FC236}">
                  <a16:creationId xmlns:a16="http://schemas.microsoft.com/office/drawing/2014/main" id="{109800C1-6478-4536-B095-2B0D148C7575}"/>
                </a:ext>
              </a:extLst>
            </p:cNvPr>
            <p:cNvSpPr/>
            <p:nvPr/>
          </p:nvSpPr>
          <p:spPr>
            <a:xfrm>
              <a:off x="11014662" y="7450531"/>
              <a:ext cx="1254156" cy="190500"/>
            </a:xfrm>
            <a:custGeom>
              <a:avLst/>
              <a:gdLst>
                <a:gd name="connsiteX0" fmla="*/ 1254157 w 1254156"/>
                <a:gd name="connsiteY0" fmla="*/ 95250 h 190500"/>
                <a:gd name="connsiteX1" fmla="*/ 1158907 w 1254156"/>
                <a:gd name="connsiteY1" fmla="*/ 0 h 190500"/>
                <a:gd name="connsiteX2" fmla="*/ 95250 w 1254156"/>
                <a:gd name="connsiteY2" fmla="*/ 0 h 190500"/>
                <a:gd name="connsiteX3" fmla="*/ 0 w 1254156"/>
                <a:gd name="connsiteY3" fmla="*/ 95250 h 190500"/>
                <a:gd name="connsiteX4" fmla="*/ 95250 w 1254156"/>
                <a:gd name="connsiteY4" fmla="*/ 190500 h 190500"/>
                <a:gd name="connsiteX5" fmla="*/ 1158907 w 1254156"/>
                <a:gd name="connsiteY5" fmla="*/ 190500 h 190500"/>
                <a:gd name="connsiteX6" fmla="*/ 1254157 w 1254156"/>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156" h="190500">
                  <a:moveTo>
                    <a:pt x="1254157" y="95250"/>
                  </a:moveTo>
                  <a:cubicBezTo>
                    <a:pt x="1254157" y="42643"/>
                    <a:pt x="1211504" y="0"/>
                    <a:pt x="1158907" y="0"/>
                  </a:cubicBezTo>
                  <a:lnTo>
                    <a:pt x="95250" y="0"/>
                  </a:lnTo>
                  <a:cubicBezTo>
                    <a:pt x="42653" y="0"/>
                    <a:pt x="0" y="42643"/>
                    <a:pt x="0" y="95250"/>
                  </a:cubicBezTo>
                  <a:cubicBezTo>
                    <a:pt x="0" y="147856"/>
                    <a:pt x="42653" y="190500"/>
                    <a:pt x="95250" y="190500"/>
                  </a:cubicBezTo>
                  <a:lnTo>
                    <a:pt x="1158907" y="190500"/>
                  </a:lnTo>
                  <a:cubicBezTo>
                    <a:pt x="1211513" y="190500"/>
                    <a:pt x="1254157" y="147856"/>
                    <a:pt x="1254157" y="95250"/>
                  </a:cubicBez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56" name="Freeform: Shape 55">
              <a:extLst>
                <a:ext uri="{FF2B5EF4-FFF2-40B4-BE49-F238E27FC236}">
                  <a16:creationId xmlns:a16="http://schemas.microsoft.com/office/drawing/2014/main" id="{FCF1BCE6-7E08-4AFE-9F12-33C330B3EE69}"/>
                </a:ext>
              </a:extLst>
            </p:cNvPr>
            <p:cNvSpPr/>
            <p:nvPr/>
          </p:nvSpPr>
          <p:spPr>
            <a:xfrm>
              <a:off x="10903715" y="6383731"/>
              <a:ext cx="1476060" cy="190500"/>
            </a:xfrm>
            <a:custGeom>
              <a:avLst/>
              <a:gdLst>
                <a:gd name="connsiteX0" fmla="*/ 95250 w 1476060"/>
                <a:gd name="connsiteY0" fmla="*/ 190500 h 190500"/>
                <a:gd name="connsiteX1" fmla="*/ 1380811 w 1476060"/>
                <a:gd name="connsiteY1" fmla="*/ 190500 h 190500"/>
                <a:gd name="connsiteX2" fmla="*/ 1476061 w 1476060"/>
                <a:gd name="connsiteY2" fmla="*/ 95250 h 190500"/>
                <a:gd name="connsiteX3" fmla="*/ 1380811 w 1476060"/>
                <a:gd name="connsiteY3" fmla="*/ 0 h 190500"/>
                <a:gd name="connsiteX4" fmla="*/ 95250 w 1476060"/>
                <a:gd name="connsiteY4" fmla="*/ 0 h 190500"/>
                <a:gd name="connsiteX5" fmla="*/ 0 w 1476060"/>
                <a:gd name="connsiteY5" fmla="*/ 95250 h 190500"/>
                <a:gd name="connsiteX6" fmla="*/ 95250 w 147606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060" h="190500">
                  <a:moveTo>
                    <a:pt x="95250" y="190500"/>
                  </a:moveTo>
                  <a:lnTo>
                    <a:pt x="1380811" y="190500"/>
                  </a:lnTo>
                  <a:cubicBezTo>
                    <a:pt x="1433408" y="190500"/>
                    <a:pt x="1476061" y="147857"/>
                    <a:pt x="1476061" y="95250"/>
                  </a:cubicBezTo>
                  <a:cubicBezTo>
                    <a:pt x="1476061" y="42643"/>
                    <a:pt x="1433408" y="0"/>
                    <a:pt x="1380811" y="0"/>
                  </a:cubicBezTo>
                  <a:lnTo>
                    <a:pt x="95250" y="0"/>
                  </a:lnTo>
                  <a:cubicBezTo>
                    <a:pt x="42653" y="0"/>
                    <a:pt x="0" y="42643"/>
                    <a:pt x="0" y="95250"/>
                  </a:cubicBezTo>
                  <a:cubicBezTo>
                    <a:pt x="0" y="147857"/>
                    <a:pt x="42653" y="190500"/>
                    <a:pt x="95250" y="190500"/>
                  </a:cubicBez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57" name="Freeform: Shape 56">
              <a:extLst>
                <a:ext uri="{FF2B5EF4-FFF2-40B4-BE49-F238E27FC236}">
                  <a16:creationId xmlns:a16="http://schemas.microsoft.com/office/drawing/2014/main" id="{B4B4F0AE-4E61-4F3A-8F0F-4171EAE11DB8}"/>
                </a:ext>
              </a:extLst>
            </p:cNvPr>
            <p:cNvSpPr/>
            <p:nvPr/>
          </p:nvSpPr>
          <p:spPr>
            <a:xfrm>
              <a:off x="11297050" y="4934740"/>
              <a:ext cx="631869" cy="1181099"/>
            </a:xfrm>
            <a:custGeom>
              <a:avLst/>
              <a:gdLst>
                <a:gd name="connsiteX0" fmla="*/ 315935 w 631869"/>
                <a:gd name="connsiteY0" fmla="*/ 895864 h 1181099"/>
                <a:gd name="connsiteX1" fmla="*/ 190500 w 631869"/>
                <a:gd name="connsiteY1" fmla="*/ 790832 h 1181099"/>
                <a:gd name="connsiteX2" fmla="*/ 95250 w 631869"/>
                <a:gd name="connsiteY2" fmla="*/ 695582 h 1181099"/>
                <a:gd name="connsiteX3" fmla="*/ 0 w 631869"/>
                <a:gd name="connsiteY3" fmla="*/ 790832 h 1181099"/>
                <a:gd name="connsiteX4" fmla="*/ 220685 w 631869"/>
                <a:gd name="connsiteY4" fmla="*/ 1072610 h 1181099"/>
                <a:gd name="connsiteX5" fmla="*/ 220685 w 631869"/>
                <a:gd name="connsiteY5" fmla="*/ 1085850 h 1181099"/>
                <a:gd name="connsiteX6" fmla="*/ 315935 w 631869"/>
                <a:gd name="connsiteY6" fmla="*/ 1181100 h 1181099"/>
                <a:gd name="connsiteX7" fmla="*/ 411185 w 631869"/>
                <a:gd name="connsiteY7" fmla="*/ 1085850 h 1181099"/>
                <a:gd name="connsiteX8" fmla="*/ 411185 w 631869"/>
                <a:gd name="connsiteY8" fmla="*/ 1072610 h 1181099"/>
                <a:gd name="connsiteX9" fmla="*/ 631869 w 631869"/>
                <a:gd name="connsiteY9" fmla="*/ 790832 h 1181099"/>
                <a:gd name="connsiteX10" fmla="*/ 315935 w 631869"/>
                <a:gd name="connsiteY10" fmla="*/ 495300 h 1181099"/>
                <a:gd name="connsiteX11" fmla="*/ 190500 w 631869"/>
                <a:gd name="connsiteY11" fmla="*/ 390268 h 1181099"/>
                <a:gd name="connsiteX12" fmla="*/ 315935 w 631869"/>
                <a:gd name="connsiteY12" fmla="*/ 285236 h 1181099"/>
                <a:gd name="connsiteX13" fmla="*/ 441369 w 631869"/>
                <a:gd name="connsiteY13" fmla="*/ 390268 h 1181099"/>
                <a:gd name="connsiteX14" fmla="*/ 536619 w 631869"/>
                <a:gd name="connsiteY14" fmla="*/ 485518 h 1181099"/>
                <a:gd name="connsiteX15" fmla="*/ 631869 w 631869"/>
                <a:gd name="connsiteY15" fmla="*/ 390268 h 1181099"/>
                <a:gd name="connsiteX16" fmla="*/ 411185 w 631869"/>
                <a:gd name="connsiteY16" fmla="*/ 108490 h 1181099"/>
                <a:gd name="connsiteX17" fmla="*/ 411185 w 631869"/>
                <a:gd name="connsiteY17" fmla="*/ 95250 h 1181099"/>
                <a:gd name="connsiteX18" fmla="*/ 315935 w 631869"/>
                <a:gd name="connsiteY18" fmla="*/ 0 h 1181099"/>
                <a:gd name="connsiteX19" fmla="*/ 220685 w 631869"/>
                <a:gd name="connsiteY19" fmla="*/ 95250 h 1181099"/>
                <a:gd name="connsiteX20" fmla="*/ 220685 w 631869"/>
                <a:gd name="connsiteY20" fmla="*/ 108490 h 1181099"/>
                <a:gd name="connsiteX21" fmla="*/ 0 w 631869"/>
                <a:gd name="connsiteY21" fmla="*/ 390268 h 1181099"/>
                <a:gd name="connsiteX22" fmla="*/ 315935 w 631869"/>
                <a:gd name="connsiteY22" fmla="*/ 685800 h 1181099"/>
                <a:gd name="connsiteX23" fmla="*/ 441369 w 631869"/>
                <a:gd name="connsiteY23" fmla="*/ 790832 h 1181099"/>
                <a:gd name="connsiteX24" fmla="*/ 315935 w 631869"/>
                <a:gd name="connsiteY24" fmla="*/ 895864 h 11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869" h="1181099">
                  <a:moveTo>
                    <a:pt x="315935" y="895864"/>
                  </a:moveTo>
                  <a:cubicBezTo>
                    <a:pt x="246764" y="895864"/>
                    <a:pt x="190500" y="848744"/>
                    <a:pt x="190500" y="790832"/>
                  </a:cubicBezTo>
                  <a:cubicBezTo>
                    <a:pt x="190500" y="738226"/>
                    <a:pt x="147847" y="695582"/>
                    <a:pt x="95250" y="695582"/>
                  </a:cubicBezTo>
                  <a:cubicBezTo>
                    <a:pt x="42653" y="695582"/>
                    <a:pt x="0" y="738226"/>
                    <a:pt x="0" y="790832"/>
                  </a:cubicBezTo>
                  <a:cubicBezTo>
                    <a:pt x="0" y="922744"/>
                    <a:pt x="92888" y="1034720"/>
                    <a:pt x="220685" y="1072610"/>
                  </a:cubicBezTo>
                  <a:lnTo>
                    <a:pt x="220685" y="1085850"/>
                  </a:lnTo>
                  <a:cubicBezTo>
                    <a:pt x="220685" y="1138457"/>
                    <a:pt x="263338" y="1181100"/>
                    <a:pt x="315935" y="1181100"/>
                  </a:cubicBezTo>
                  <a:cubicBezTo>
                    <a:pt x="368532" y="1181100"/>
                    <a:pt x="411185" y="1138457"/>
                    <a:pt x="411185" y="1085850"/>
                  </a:cubicBezTo>
                  <a:lnTo>
                    <a:pt x="411185" y="1072610"/>
                  </a:lnTo>
                  <a:cubicBezTo>
                    <a:pt x="538982" y="1034729"/>
                    <a:pt x="631869" y="922754"/>
                    <a:pt x="631869" y="790832"/>
                  </a:cubicBezTo>
                  <a:cubicBezTo>
                    <a:pt x="631869" y="627878"/>
                    <a:pt x="490137" y="495300"/>
                    <a:pt x="315935" y="495300"/>
                  </a:cubicBezTo>
                  <a:cubicBezTo>
                    <a:pt x="246764" y="495300"/>
                    <a:pt x="190500" y="448180"/>
                    <a:pt x="190500" y="390268"/>
                  </a:cubicBezTo>
                  <a:cubicBezTo>
                    <a:pt x="190500" y="332356"/>
                    <a:pt x="246764" y="285236"/>
                    <a:pt x="315935" y="285236"/>
                  </a:cubicBezTo>
                  <a:cubicBezTo>
                    <a:pt x="385105" y="285236"/>
                    <a:pt x="441369" y="332356"/>
                    <a:pt x="441369" y="390268"/>
                  </a:cubicBezTo>
                  <a:cubicBezTo>
                    <a:pt x="441369" y="442874"/>
                    <a:pt x="484022" y="485518"/>
                    <a:pt x="536619" y="485518"/>
                  </a:cubicBezTo>
                  <a:cubicBezTo>
                    <a:pt x="589216" y="485518"/>
                    <a:pt x="631869" y="442874"/>
                    <a:pt x="631869" y="390268"/>
                  </a:cubicBezTo>
                  <a:cubicBezTo>
                    <a:pt x="631869" y="258356"/>
                    <a:pt x="538982" y="146380"/>
                    <a:pt x="411185" y="108490"/>
                  </a:cubicBezTo>
                  <a:lnTo>
                    <a:pt x="411185" y="95250"/>
                  </a:lnTo>
                  <a:cubicBezTo>
                    <a:pt x="411185" y="42643"/>
                    <a:pt x="368532" y="0"/>
                    <a:pt x="315935" y="0"/>
                  </a:cubicBezTo>
                  <a:cubicBezTo>
                    <a:pt x="263338" y="0"/>
                    <a:pt x="220685" y="42643"/>
                    <a:pt x="220685" y="95250"/>
                  </a:cubicBezTo>
                  <a:lnTo>
                    <a:pt x="220685" y="108490"/>
                  </a:lnTo>
                  <a:cubicBezTo>
                    <a:pt x="92888" y="146371"/>
                    <a:pt x="0" y="258347"/>
                    <a:pt x="0" y="390268"/>
                  </a:cubicBezTo>
                  <a:cubicBezTo>
                    <a:pt x="0" y="553222"/>
                    <a:pt x="141732" y="685800"/>
                    <a:pt x="315935" y="685800"/>
                  </a:cubicBezTo>
                  <a:cubicBezTo>
                    <a:pt x="385105" y="685800"/>
                    <a:pt x="441369" y="732920"/>
                    <a:pt x="441369" y="790832"/>
                  </a:cubicBezTo>
                  <a:cubicBezTo>
                    <a:pt x="441369" y="848744"/>
                    <a:pt x="385105" y="895864"/>
                    <a:pt x="315935" y="895864"/>
                  </a:cubicBez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58" name="Freeform: Shape 57">
              <a:extLst>
                <a:ext uri="{FF2B5EF4-FFF2-40B4-BE49-F238E27FC236}">
                  <a16:creationId xmlns:a16="http://schemas.microsoft.com/office/drawing/2014/main" id="{40157096-913F-4971-9118-E6EC43A499C3}"/>
                </a:ext>
              </a:extLst>
            </p:cNvPr>
            <p:cNvSpPr/>
            <p:nvPr/>
          </p:nvSpPr>
          <p:spPr>
            <a:xfrm>
              <a:off x="9751219" y="4420390"/>
              <a:ext cx="4878381" cy="4876800"/>
            </a:xfrm>
            <a:custGeom>
              <a:avLst/>
              <a:gdLst>
                <a:gd name="connsiteX0" fmla="*/ 4725981 w 4878381"/>
                <a:gd name="connsiteY0" fmla="*/ 2942063 h 4876800"/>
                <a:gd name="connsiteX1" fmla="*/ 4577382 w 4878381"/>
                <a:gd name="connsiteY1" fmla="*/ 3048791 h 4876800"/>
                <a:gd name="connsiteX2" fmla="*/ 3816877 w 4878381"/>
                <a:gd name="connsiteY2" fmla="*/ 3293602 h 4876800"/>
                <a:gd name="connsiteX3" fmla="*/ 3485550 w 4878381"/>
                <a:gd name="connsiteY3" fmla="*/ 3293602 h 4876800"/>
                <a:gd name="connsiteX4" fmla="*/ 3342504 w 4878381"/>
                <a:gd name="connsiteY4" fmla="*/ 3150565 h 4876800"/>
                <a:gd name="connsiteX5" fmla="*/ 3485550 w 4878381"/>
                <a:gd name="connsiteY5" fmla="*/ 3007519 h 4876800"/>
                <a:gd name="connsiteX6" fmla="*/ 3647475 w 4878381"/>
                <a:gd name="connsiteY6" fmla="*/ 3007519 h 4876800"/>
                <a:gd name="connsiteX7" fmla="*/ 4161939 w 4878381"/>
                <a:gd name="connsiteY7" fmla="*/ 2511476 h 4876800"/>
                <a:gd name="connsiteX8" fmla="*/ 4578077 w 4878381"/>
                <a:gd name="connsiteY8" fmla="*/ 1790700 h 4876800"/>
                <a:gd name="connsiteX9" fmla="*/ 4783131 w 4878381"/>
                <a:gd name="connsiteY9" fmla="*/ 1790700 h 4876800"/>
                <a:gd name="connsiteX10" fmla="*/ 4878382 w 4878381"/>
                <a:gd name="connsiteY10" fmla="*/ 1695450 h 4876800"/>
                <a:gd name="connsiteX11" fmla="*/ 4783131 w 4878381"/>
                <a:gd name="connsiteY11" fmla="*/ 1600200 h 4876800"/>
                <a:gd name="connsiteX12" fmla="*/ 4688062 w 4878381"/>
                <a:gd name="connsiteY12" fmla="*/ 1600200 h 4876800"/>
                <a:gd name="connsiteX13" fmla="*/ 4865618 w 4878381"/>
                <a:gd name="connsiteY13" fmla="*/ 1292657 h 4876800"/>
                <a:gd name="connsiteX14" fmla="*/ 4875133 w 4878381"/>
                <a:gd name="connsiteY14" fmla="*/ 1220381 h 4876800"/>
                <a:gd name="connsiteX15" fmla="*/ 4830756 w 4878381"/>
                <a:gd name="connsiteY15" fmla="*/ 1162545 h 4876800"/>
                <a:gd name="connsiteX16" fmla="*/ 4467806 w 4878381"/>
                <a:gd name="connsiteY16" fmla="*/ 952995 h 4876800"/>
                <a:gd name="connsiteX17" fmla="*/ 4337695 w 4878381"/>
                <a:gd name="connsiteY17" fmla="*/ 987857 h 4876800"/>
                <a:gd name="connsiteX18" fmla="*/ 3984165 w 4878381"/>
                <a:gd name="connsiteY18" fmla="*/ 1600200 h 4876800"/>
                <a:gd name="connsiteX19" fmla="*/ 3894201 w 4878381"/>
                <a:gd name="connsiteY19" fmla="*/ 1600200 h 4876800"/>
                <a:gd name="connsiteX20" fmla="*/ 3752850 w 4878381"/>
                <a:gd name="connsiteY20" fmla="*/ 1609754 h 4876800"/>
                <a:gd name="connsiteX21" fmla="*/ 3752850 w 4878381"/>
                <a:gd name="connsiteY21" fmla="*/ 95250 h 4876800"/>
                <a:gd name="connsiteX22" fmla="*/ 3657600 w 4878381"/>
                <a:gd name="connsiteY22" fmla="*/ 0 h 4876800"/>
                <a:gd name="connsiteX23" fmla="*/ 95250 w 4878381"/>
                <a:gd name="connsiteY23" fmla="*/ 0 h 4876800"/>
                <a:gd name="connsiteX24" fmla="*/ 0 w 4878381"/>
                <a:gd name="connsiteY24" fmla="*/ 95250 h 4876800"/>
                <a:gd name="connsiteX25" fmla="*/ 0 w 4878381"/>
                <a:gd name="connsiteY25" fmla="*/ 4781550 h 4876800"/>
                <a:gd name="connsiteX26" fmla="*/ 95250 w 4878381"/>
                <a:gd name="connsiteY26" fmla="*/ 4876800 h 4876800"/>
                <a:gd name="connsiteX27" fmla="*/ 3657600 w 4878381"/>
                <a:gd name="connsiteY27" fmla="*/ 4876800 h 4876800"/>
                <a:gd name="connsiteX28" fmla="*/ 3752850 w 4878381"/>
                <a:gd name="connsiteY28" fmla="*/ 4781550 h 4876800"/>
                <a:gd name="connsiteX29" fmla="*/ 3752850 w 4878381"/>
                <a:gd name="connsiteY29" fmla="*/ 3484102 h 4876800"/>
                <a:gd name="connsiteX30" fmla="*/ 3816887 w 4878381"/>
                <a:gd name="connsiteY30" fmla="*/ 3484102 h 4876800"/>
                <a:gd name="connsiteX31" fmla="*/ 4688529 w 4878381"/>
                <a:gd name="connsiteY31" fmla="*/ 3203515 h 4876800"/>
                <a:gd name="connsiteX32" fmla="*/ 4837129 w 4878381"/>
                <a:gd name="connsiteY32" fmla="*/ 3096787 h 4876800"/>
                <a:gd name="connsiteX33" fmla="*/ 4858922 w 4878381"/>
                <a:gd name="connsiteY33" fmla="*/ 2963856 h 4876800"/>
                <a:gd name="connsiteX34" fmla="*/ 4725981 w 4878381"/>
                <a:gd name="connsiteY34" fmla="*/ 2942063 h 4876800"/>
                <a:gd name="connsiteX35" fmla="*/ 3388728 w 4878381"/>
                <a:gd name="connsiteY35" fmla="*/ 3469720 h 4876800"/>
                <a:gd name="connsiteX36" fmla="*/ 3387976 w 4878381"/>
                <a:gd name="connsiteY36" fmla="*/ 3471024 h 4876800"/>
                <a:gd name="connsiteX37" fmla="*/ 3159881 w 4878381"/>
                <a:gd name="connsiteY37" fmla="*/ 3637512 h 4876800"/>
                <a:gd name="connsiteX38" fmla="*/ 3190018 w 4878381"/>
                <a:gd name="connsiteY38" fmla="*/ 3356724 h 4876800"/>
                <a:gd name="connsiteX39" fmla="*/ 3205058 w 4878381"/>
                <a:gd name="connsiteY39" fmla="*/ 3330674 h 4876800"/>
                <a:gd name="connsiteX40" fmla="*/ 3388728 w 4878381"/>
                <a:gd name="connsiteY40" fmla="*/ 3469720 h 4876800"/>
                <a:gd name="connsiteX41" fmla="*/ 4455052 w 4878381"/>
                <a:gd name="connsiteY41" fmla="*/ 1165603 h 4876800"/>
                <a:gd name="connsiteX42" fmla="*/ 4653029 w 4878381"/>
                <a:gd name="connsiteY42" fmla="*/ 1279903 h 4876800"/>
                <a:gd name="connsiteX43" fmla="*/ 3782673 w 4878381"/>
                <a:gd name="connsiteY43" fmla="*/ 2787396 h 4876800"/>
                <a:gd name="connsiteX44" fmla="*/ 3647484 w 4878381"/>
                <a:gd name="connsiteY44" fmla="*/ 2817019 h 4876800"/>
                <a:gd name="connsiteX45" fmla="*/ 3501609 w 4878381"/>
                <a:gd name="connsiteY45" fmla="*/ 2817019 h 4876800"/>
                <a:gd name="connsiteX46" fmla="*/ 3375870 w 4878381"/>
                <a:gd name="connsiteY46" fmla="*/ 2653808 h 4876800"/>
                <a:gd name="connsiteX47" fmla="*/ 3375822 w 4878381"/>
                <a:gd name="connsiteY47" fmla="*/ 2653875 h 4876800"/>
                <a:gd name="connsiteX48" fmla="*/ 3129172 w 4878381"/>
                <a:gd name="connsiteY48" fmla="*/ 3081080 h 4876800"/>
                <a:gd name="connsiteX49" fmla="*/ 3057287 w 4878381"/>
                <a:gd name="connsiteY49" fmla="*/ 3133049 h 4876800"/>
                <a:gd name="connsiteX50" fmla="*/ 2970648 w 4878381"/>
                <a:gd name="connsiteY50" fmla="*/ 3113980 h 4876800"/>
                <a:gd name="connsiteX51" fmla="*/ 2929995 w 4878381"/>
                <a:gd name="connsiteY51" fmla="*/ 3000671 h 4876800"/>
                <a:gd name="connsiteX52" fmla="*/ 3070946 w 4878381"/>
                <a:gd name="connsiteY52" fmla="*/ 2434200 h 4876800"/>
                <a:gd name="connsiteX53" fmla="*/ 3295555 w 4878381"/>
                <a:gd name="connsiteY53" fmla="*/ 2037950 h 4876800"/>
                <a:gd name="connsiteX54" fmla="*/ 3873884 w 4878381"/>
                <a:gd name="connsiteY54" fmla="*/ 1791205 h 4876800"/>
                <a:gd name="connsiteX55" fmla="*/ 190500 w 4878381"/>
                <a:gd name="connsiteY55" fmla="*/ 4686300 h 4876800"/>
                <a:gd name="connsiteX56" fmla="*/ 190500 w 4878381"/>
                <a:gd name="connsiteY56" fmla="*/ 190500 h 4876800"/>
                <a:gd name="connsiteX57" fmla="*/ 3562350 w 4878381"/>
                <a:gd name="connsiteY57" fmla="*/ 190500 h 4876800"/>
                <a:gd name="connsiteX58" fmla="*/ 3562350 w 4878381"/>
                <a:gd name="connsiteY58" fmla="*/ 1654150 h 4876800"/>
                <a:gd name="connsiteX59" fmla="*/ 3161138 w 4878381"/>
                <a:gd name="connsiteY59" fmla="*/ 1902962 h 4876800"/>
                <a:gd name="connsiteX60" fmla="*/ 2886094 w 4878381"/>
                <a:gd name="connsiteY60" fmla="*/ 2388194 h 4876800"/>
                <a:gd name="connsiteX61" fmla="*/ 2859091 w 4878381"/>
                <a:gd name="connsiteY61" fmla="*/ 2496741 h 4876800"/>
                <a:gd name="connsiteX62" fmla="*/ 850525 w 4878381"/>
                <a:gd name="connsiteY62" fmla="*/ 2496741 h 4876800"/>
                <a:gd name="connsiteX63" fmla="*/ 755275 w 4878381"/>
                <a:gd name="connsiteY63" fmla="*/ 2591991 h 4876800"/>
                <a:gd name="connsiteX64" fmla="*/ 850525 w 4878381"/>
                <a:gd name="connsiteY64" fmla="*/ 2687241 h 4876800"/>
                <a:gd name="connsiteX65" fmla="*/ 2811685 w 4878381"/>
                <a:gd name="connsiteY65" fmla="*/ 2687241 h 4876800"/>
                <a:gd name="connsiteX66" fmla="*/ 2745143 w 4878381"/>
                <a:gd name="connsiteY66" fmla="*/ 2954655 h 4876800"/>
                <a:gd name="connsiteX67" fmla="*/ 2857214 w 4878381"/>
                <a:gd name="connsiteY67" fmla="*/ 3267008 h 4876800"/>
                <a:gd name="connsiteX68" fmla="*/ 3001956 w 4878381"/>
                <a:gd name="connsiteY68" fmla="*/ 3323692 h 4876800"/>
                <a:gd name="connsiteX69" fmla="*/ 2956627 w 4878381"/>
                <a:gd name="connsiteY69" fmla="*/ 3746059 h 4876800"/>
                <a:gd name="connsiteX70" fmla="*/ 2076079 w 4878381"/>
                <a:gd name="connsiteY70" fmla="*/ 3746059 h 4876800"/>
                <a:gd name="connsiteX71" fmla="*/ 1980829 w 4878381"/>
                <a:gd name="connsiteY71" fmla="*/ 3841309 h 4876800"/>
                <a:gd name="connsiteX72" fmla="*/ 2076079 w 4878381"/>
                <a:gd name="connsiteY72" fmla="*/ 3936559 h 4876800"/>
                <a:gd name="connsiteX73" fmla="*/ 3042209 w 4878381"/>
                <a:gd name="connsiteY73" fmla="*/ 3936559 h 4876800"/>
                <a:gd name="connsiteX74" fmla="*/ 3098368 w 4878381"/>
                <a:gd name="connsiteY74" fmla="*/ 3918242 h 4876800"/>
                <a:gd name="connsiteX75" fmla="*/ 3516554 w 4878381"/>
                <a:gd name="connsiteY75" fmla="*/ 3613023 h 4876800"/>
                <a:gd name="connsiteX76" fmla="*/ 3542891 w 4878381"/>
                <a:gd name="connsiteY76" fmla="*/ 3583705 h 4876800"/>
                <a:gd name="connsiteX77" fmla="*/ 3562360 w 4878381"/>
                <a:gd name="connsiteY77" fmla="*/ 3549987 h 4876800"/>
                <a:gd name="connsiteX78" fmla="*/ 3562360 w 4878381"/>
                <a:gd name="connsiteY78" fmla="*/ 4686291 h 4876800"/>
                <a:gd name="connsiteX79" fmla="*/ 190500 w 4878381"/>
                <a:gd name="connsiteY79" fmla="*/ 468629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78381" h="4876800">
                  <a:moveTo>
                    <a:pt x="4725981" y="2942063"/>
                  </a:moveTo>
                  <a:lnTo>
                    <a:pt x="4577382" y="3048791"/>
                  </a:lnTo>
                  <a:cubicBezTo>
                    <a:pt x="4354402" y="3208944"/>
                    <a:pt x="4091416" y="3293602"/>
                    <a:pt x="3816877" y="3293602"/>
                  </a:cubicBezTo>
                  <a:lnTo>
                    <a:pt x="3485550" y="3293602"/>
                  </a:lnTo>
                  <a:cubicBezTo>
                    <a:pt x="3406683" y="3293602"/>
                    <a:pt x="3342504" y="3229432"/>
                    <a:pt x="3342504" y="3150565"/>
                  </a:cubicBezTo>
                  <a:cubicBezTo>
                    <a:pt x="3342504" y="3071689"/>
                    <a:pt x="3406674" y="3007519"/>
                    <a:pt x="3485550" y="3007519"/>
                  </a:cubicBezTo>
                  <a:lnTo>
                    <a:pt x="3647475" y="3007519"/>
                  </a:lnTo>
                  <a:cubicBezTo>
                    <a:pt x="3925081" y="3007519"/>
                    <a:pt x="4151948" y="2786682"/>
                    <a:pt x="4161939" y="2511476"/>
                  </a:cubicBezTo>
                  <a:lnTo>
                    <a:pt x="4578077" y="1790700"/>
                  </a:lnTo>
                  <a:lnTo>
                    <a:pt x="4783131" y="1790700"/>
                  </a:lnTo>
                  <a:cubicBezTo>
                    <a:pt x="4835728" y="1790700"/>
                    <a:pt x="4878382" y="1748057"/>
                    <a:pt x="4878382" y="1695450"/>
                  </a:cubicBezTo>
                  <a:cubicBezTo>
                    <a:pt x="4878382" y="1642843"/>
                    <a:pt x="4835728" y="1600200"/>
                    <a:pt x="4783131" y="1600200"/>
                  </a:cubicBezTo>
                  <a:lnTo>
                    <a:pt x="4688062" y="1600200"/>
                  </a:lnTo>
                  <a:lnTo>
                    <a:pt x="4865618" y="1292657"/>
                  </a:lnTo>
                  <a:cubicBezTo>
                    <a:pt x="4878248" y="1270778"/>
                    <a:pt x="4881677" y="1244784"/>
                    <a:pt x="4875133" y="1220381"/>
                  </a:cubicBezTo>
                  <a:cubicBezTo>
                    <a:pt x="4868590" y="1195978"/>
                    <a:pt x="4852635" y="1175175"/>
                    <a:pt x="4830756" y="1162545"/>
                  </a:cubicBezTo>
                  <a:lnTo>
                    <a:pt x="4467806" y="952995"/>
                  </a:lnTo>
                  <a:cubicBezTo>
                    <a:pt x="4422239" y="926697"/>
                    <a:pt x="4363993" y="942308"/>
                    <a:pt x="4337695" y="987857"/>
                  </a:cubicBezTo>
                  <a:lnTo>
                    <a:pt x="3984165" y="1600200"/>
                  </a:lnTo>
                  <a:lnTo>
                    <a:pt x="3894201" y="1600200"/>
                  </a:lnTo>
                  <a:cubicBezTo>
                    <a:pt x="3846510" y="1600200"/>
                    <a:pt x="3799323" y="1603467"/>
                    <a:pt x="3752850" y="1609754"/>
                  </a:cubicBezTo>
                  <a:lnTo>
                    <a:pt x="3752850" y="95250"/>
                  </a:lnTo>
                  <a:cubicBezTo>
                    <a:pt x="3752850" y="42643"/>
                    <a:pt x="3710197" y="0"/>
                    <a:pt x="3657600" y="0"/>
                  </a:cubicBezTo>
                  <a:lnTo>
                    <a:pt x="95250" y="0"/>
                  </a:lnTo>
                  <a:cubicBezTo>
                    <a:pt x="42653" y="0"/>
                    <a:pt x="0" y="42643"/>
                    <a:pt x="0" y="95250"/>
                  </a:cubicBezTo>
                  <a:lnTo>
                    <a:pt x="0" y="4781550"/>
                  </a:lnTo>
                  <a:cubicBezTo>
                    <a:pt x="0" y="4834157"/>
                    <a:pt x="42653" y="4876800"/>
                    <a:pt x="95250" y="4876800"/>
                  </a:cubicBezTo>
                  <a:lnTo>
                    <a:pt x="3657600" y="4876800"/>
                  </a:lnTo>
                  <a:cubicBezTo>
                    <a:pt x="3710197" y="4876800"/>
                    <a:pt x="3752850" y="4834157"/>
                    <a:pt x="3752850" y="4781550"/>
                  </a:cubicBezTo>
                  <a:lnTo>
                    <a:pt x="3752850" y="3484102"/>
                  </a:lnTo>
                  <a:lnTo>
                    <a:pt x="3816887" y="3484102"/>
                  </a:lnTo>
                  <a:cubicBezTo>
                    <a:pt x="4131545" y="3484102"/>
                    <a:pt x="4432954" y="3387081"/>
                    <a:pt x="4688529" y="3203515"/>
                  </a:cubicBezTo>
                  <a:lnTo>
                    <a:pt x="4837129" y="3096787"/>
                  </a:lnTo>
                  <a:cubicBezTo>
                    <a:pt x="4879848" y="3066098"/>
                    <a:pt x="4889611" y="3006585"/>
                    <a:pt x="4858922" y="2963856"/>
                  </a:cubicBezTo>
                  <a:cubicBezTo>
                    <a:pt x="4828232" y="2921146"/>
                    <a:pt x="4768730" y="2911364"/>
                    <a:pt x="4725981" y="2942063"/>
                  </a:cubicBezTo>
                  <a:close/>
                  <a:moveTo>
                    <a:pt x="3388728" y="3469720"/>
                  </a:moveTo>
                  <a:lnTo>
                    <a:pt x="3387976" y="3471024"/>
                  </a:lnTo>
                  <a:lnTo>
                    <a:pt x="3159881" y="3637512"/>
                  </a:lnTo>
                  <a:lnTo>
                    <a:pt x="3190018" y="3356724"/>
                  </a:lnTo>
                  <a:lnTo>
                    <a:pt x="3205058" y="3330674"/>
                  </a:lnTo>
                  <a:cubicBezTo>
                    <a:pt x="3247444" y="3396482"/>
                    <a:pt x="3312290" y="3446488"/>
                    <a:pt x="3388728" y="3469720"/>
                  </a:cubicBezTo>
                  <a:close/>
                  <a:moveTo>
                    <a:pt x="4455052" y="1165603"/>
                  </a:moveTo>
                  <a:lnTo>
                    <a:pt x="4653029" y="1279903"/>
                  </a:lnTo>
                  <a:lnTo>
                    <a:pt x="3782673" y="2787396"/>
                  </a:lnTo>
                  <a:cubicBezTo>
                    <a:pt x="3741487" y="2806360"/>
                    <a:pt x="3695719" y="2817019"/>
                    <a:pt x="3647484" y="2817019"/>
                  </a:cubicBezTo>
                  <a:lnTo>
                    <a:pt x="3501609" y="2817019"/>
                  </a:lnTo>
                  <a:close/>
                  <a:moveTo>
                    <a:pt x="3375870" y="2653808"/>
                  </a:moveTo>
                  <a:cubicBezTo>
                    <a:pt x="3375860" y="2653836"/>
                    <a:pt x="3375841" y="2653856"/>
                    <a:pt x="3375822" y="2653875"/>
                  </a:cubicBezTo>
                  <a:lnTo>
                    <a:pt x="3129172" y="3081080"/>
                  </a:lnTo>
                  <a:cubicBezTo>
                    <a:pt x="3113494" y="3108227"/>
                    <a:pt x="3087976" y="3126677"/>
                    <a:pt x="3057287" y="3133049"/>
                  </a:cubicBezTo>
                  <a:cubicBezTo>
                    <a:pt x="3026617" y="3139421"/>
                    <a:pt x="2995832" y="3132649"/>
                    <a:pt x="2970648" y="3113980"/>
                  </a:cubicBezTo>
                  <a:cubicBezTo>
                    <a:pt x="2935338" y="3087795"/>
                    <a:pt x="2919375" y="3043333"/>
                    <a:pt x="2929995" y="3000671"/>
                  </a:cubicBezTo>
                  <a:lnTo>
                    <a:pt x="3070946" y="2434200"/>
                  </a:lnTo>
                  <a:cubicBezTo>
                    <a:pt x="3108293" y="2284105"/>
                    <a:pt x="3185960" y="2147087"/>
                    <a:pt x="3295555" y="2037950"/>
                  </a:cubicBezTo>
                  <a:cubicBezTo>
                    <a:pt x="3450831" y="1883312"/>
                    <a:pt x="3655552" y="1796310"/>
                    <a:pt x="3873884" y="1791205"/>
                  </a:cubicBezTo>
                  <a:close/>
                  <a:moveTo>
                    <a:pt x="190500" y="4686300"/>
                  </a:moveTo>
                  <a:lnTo>
                    <a:pt x="190500" y="190500"/>
                  </a:lnTo>
                  <a:lnTo>
                    <a:pt x="3562350" y="190500"/>
                  </a:lnTo>
                  <a:lnTo>
                    <a:pt x="3562350" y="1654150"/>
                  </a:lnTo>
                  <a:cubicBezTo>
                    <a:pt x="3412979" y="1704337"/>
                    <a:pt x="3276009" y="1788566"/>
                    <a:pt x="3161138" y="1902962"/>
                  </a:cubicBezTo>
                  <a:cubicBezTo>
                    <a:pt x="3026940" y="2036607"/>
                    <a:pt x="2931833" y="2204390"/>
                    <a:pt x="2886094" y="2388194"/>
                  </a:cubicBezTo>
                  <a:lnTo>
                    <a:pt x="2859091" y="2496741"/>
                  </a:lnTo>
                  <a:lnTo>
                    <a:pt x="850525" y="2496741"/>
                  </a:lnTo>
                  <a:cubicBezTo>
                    <a:pt x="797928" y="2496741"/>
                    <a:pt x="755275" y="2539384"/>
                    <a:pt x="755275" y="2591991"/>
                  </a:cubicBezTo>
                  <a:cubicBezTo>
                    <a:pt x="755275" y="2644597"/>
                    <a:pt x="797928" y="2687241"/>
                    <a:pt x="850525" y="2687241"/>
                  </a:cubicBezTo>
                  <a:lnTo>
                    <a:pt x="2811685" y="2687241"/>
                  </a:lnTo>
                  <a:lnTo>
                    <a:pt x="2745143" y="2954655"/>
                  </a:lnTo>
                  <a:cubicBezTo>
                    <a:pt x="2715882" y="3072241"/>
                    <a:pt x="2759869" y="3194847"/>
                    <a:pt x="2857214" y="3267008"/>
                  </a:cubicBezTo>
                  <a:cubicBezTo>
                    <a:pt x="2899982" y="3298717"/>
                    <a:pt x="2950064" y="3317863"/>
                    <a:pt x="3001956" y="3323692"/>
                  </a:cubicBezTo>
                  <a:lnTo>
                    <a:pt x="2956627" y="3746059"/>
                  </a:lnTo>
                  <a:lnTo>
                    <a:pt x="2076079" y="3746059"/>
                  </a:lnTo>
                  <a:cubicBezTo>
                    <a:pt x="2023481" y="3746059"/>
                    <a:pt x="1980829" y="3788702"/>
                    <a:pt x="1980829" y="3841309"/>
                  </a:cubicBezTo>
                  <a:cubicBezTo>
                    <a:pt x="1980829" y="3893915"/>
                    <a:pt x="2023481" y="3936559"/>
                    <a:pt x="2076079" y="3936559"/>
                  </a:cubicBezTo>
                  <a:lnTo>
                    <a:pt x="3042209" y="3936559"/>
                  </a:lnTo>
                  <a:cubicBezTo>
                    <a:pt x="3061992" y="3936559"/>
                    <a:pt x="3081719" y="3930396"/>
                    <a:pt x="3098368" y="3918242"/>
                  </a:cubicBezTo>
                  <a:lnTo>
                    <a:pt x="3516554" y="3613023"/>
                  </a:lnTo>
                  <a:cubicBezTo>
                    <a:pt x="3527279" y="3605194"/>
                    <a:pt x="3536242" y="3595202"/>
                    <a:pt x="3542891" y="3583705"/>
                  </a:cubicBezTo>
                  <a:lnTo>
                    <a:pt x="3562360" y="3549987"/>
                  </a:lnTo>
                  <a:lnTo>
                    <a:pt x="3562360" y="4686291"/>
                  </a:lnTo>
                  <a:lnTo>
                    <a:pt x="190500" y="4686291"/>
                  </a:ln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grpSp>
      <p:grpSp>
        <p:nvGrpSpPr>
          <p:cNvPr id="59" name="Graphic 47">
            <a:extLst>
              <a:ext uri="{FF2B5EF4-FFF2-40B4-BE49-F238E27FC236}">
                <a16:creationId xmlns:a16="http://schemas.microsoft.com/office/drawing/2014/main" id="{B207EE4E-7E73-4E2B-A773-D6C56CA08FA3}"/>
              </a:ext>
            </a:extLst>
          </p:cNvPr>
          <p:cNvGrpSpPr/>
          <p:nvPr/>
        </p:nvGrpSpPr>
        <p:grpSpPr>
          <a:xfrm>
            <a:off x="4745502" y="956322"/>
            <a:ext cx="556637" cy="641888"/>
            <a:chOff x="10075069" y="4419600"/>
            <a:chExt cx="4229100" cy="4876800"/>
          </a:xfrm>
          <a:solidFill>
            <a:schemeClr val="accent5"/>
          </a:solidFill>
        </p:grpSpPr>
        <p:sp>
          <p:nvSpPr>
            <p:cNvPr id="60" name="Freeform: Shape 59">
              <a:extLst>
                <a:ext uri="{FF2B5EF4-FFF2-40B4-BE49-F238E27FC236}">
                  <a16:creationId xmlns:a16="http://schemas.microsoft.com/office/drawing/2014/main" id="{87E35CFE-82DD-4988-88B8-28D3F691EA18}"/>
                </a:ext>
              </a:extLst>
            </p:cNvPr>
            <p:cNvSpPr/>
            <p:nvPr/>
          </p:nvSpPr>
          <p:spPr>
            <a:xfrm>
              <a:off x="11584783" y="5726229"/>
              <a:ext cx="752501" cy="1525305"/>
            </a:xfrm>
            <a:custGeom>
              <a:avLst/>
              <a:gdLst>
                <a:gd name="connsiteX0" fmla="*/ 515396 w 752501"/>
                <a:gd name="connsiteY0" fmla="*/ 666874 h 1525305"/>
                <a:gd name="connsiteX1" fmla="*/ 464895 w 752501"/>
                <a:gd name="connsiteY1" fmla="*/ 648605 h 1525305"/>
                <a:gd name="connsiteX2" fmla="*/ 464895 w 752501"/>
                <a:gd name="connsiteY2" fmla="*/ 341214 h 1525305"/>
                <a:gd name="connsiteX3" fmla="*/ 561907 w 752501"/>
                <a:gd name="connsiteY3" fmla="*/ 395811 h 1525305"/>
                <a:gd name="connsiteX4" fmla="*/ 695685 w 752501"/>
                <a:gd name="connsiteY4" fmla="*/ 382867 h 1525305"/>
                <a:gd name="connsiteX5" fmla="*/ 683008 w 752501"/>
                <a:gd name="connsiteY5" fmla="*/ 248755 h 1525305"/>
                <a:gd name="connsiteX6" fmla="*/ 464904 w 752501"/>
                <a:gd name="connsiteY6" fmla="*/ 141932 h 1525305"/>
                <a:gd name="connsiteX7" fmla="*/ 464904 w 752501"/>
                <a:gd name="connsiteY7" fmla="*/ 95250 h 1525305"/>
                <a:gd name="connsiteX8" fmla="*/ 369654 w 752501"/>
                <a:gd name="connsiteY8" fmla="*/ 0 h 1525305"/>
                <a:gd name="connsiteX9" fmla="*/ 274404 w 752501"/>
                <a:gd name="connsiteY9" fmla="*/ 95250 h 1525305"/>
                <a:gd name="connsiteX10" fmla="*/ 274404 w 752501"/>
                <a:gd name="connsiteY10" fmla="*/ 137522 h 1525305"/>
                <a:gd name="connsiteX11" fmla="*/ 243991 w 752501"/>
                <a:gd name="connsiteY11" fmla="*/ 145209 h 1525305"/>
                <a:gd name="connsiteX12" fmla="*/ 32526 w 752501"/>
                <a:gd name="connsiteY12" fmla="*/ 392106 h 1525305"/>
                <a:gd name="connsiteX13" fmla="*/ 130615 w 752501"/>
                <a:gd name="connsiteY13" fmla="*/ 692287 h 1525305"/>
                <a:gd name="connsiteX14" fmla="*/ 274414 w 752501"/>
                <a:gd name="connsiteY14" fmla="*/ 776354 h 1525305"/>
                <a:gd name="connsiteX15" fmla="*/ 274414 w 752501"/>
                <a:gd name="connsiteY15" fmla="*/ 1179205 h 1525305"/>
                <a:gd name="connsiteX16" fmla="*/ 147407 w 752501"/>
                <a:gd name="connsiteY16" fmla="*/ 1124798 h 1525305"/>
                <a:gd name="connsiteX17" fmla="*/ 15553 w 752501"/>
                <a:gd name="connsiteY17" fmla="*/ 1152363 h 1525305"/>
                <a:gd name="connsiteX18" fmla="*/ 43118 w 752501"/>
                <a:gd name="connsiteY18" fmla="*/ 1284218 h 1525305"/>
                <a:gd name="connsiteX19" fmla="*/ 274414 w 752501"/>
                <a:gd name="connsiteY19" fmla="*/ 1370828 h 1525305"/>
                <a:gd name="connsiteX20" fmla="*/ 274414 w 752501"/>
                <a:gd name="connsiteY20" fmla="*/ 1430055 h 1525305"/>
                <a:gd name="connsiteX21" fmla="*/ 369664 w 752501"/>
                <a:gd name="connsiteY21" fmla="*/ 1525305 h 1525305"/>
                <a:gd name="connsiteX22" fmla="*/ 464914 w 752501"/>
                <a:gd name="connsiteY22" fmla="*/ 1430055 h 1525305"/>
                <a:gd name="connsiteX23" fmla="*/ 464914 w 752501"/>
                <a:gd name="connsiteY23" fmla="*/ 1361704 h 1525305"/>
                <a:gd name="connsiteX24" fmla="*/ 747311 w 752501"/>
                <a:gd name="connsiteY24" fmla="*/ 1052817 h 1525305"/>
                <a:gd name="connsiteX25" fmla="*/ 515396 w 752501"/>
                <a:gd name="connsiteY25" fmla="*/ 666874 h 1525305"/>
                <a:gd name="connsiteX26" fmla="*/ 274404 w 752501"/>
                <a:gd name="connsiteY26" fmla="*/ 560861 h 1525305"/>
                <a:gd name="connsiteX27" fmla="*/ 248172 w 752501"/>
                <a:gd name="connsiteY27" fmla="*/ 542401 h 1525305"/>
                <a:gd name="connsiteX28" fmla="*/ 219731 w 752501"/>
                <a:gd name="connsiteY28" fmla="*/ 427387 h 1525305"/>
                <a:gd name="connsiteX29" fmla="*/ 274404 w 752501"/>
                <a:gd name="connsiteY29" fmla="*/ 338966 h 1525305"/>
                <a:gd name="connsiteX30" fmla="*/ 559430 w 752501"/>
                <a:gd name="connsiteY30" fmla="*/ 1021252 h 1525305"/>
                <a:gd name="connsiteX31" fmla="*/ 464895 w 752501"/>
                <a:gd name="connsiteY31" fmla="*/ 1158116 h 1525305"/>
                <a:gd name="connsiteX32" fmla="*/ 464895 w 752501"/>
                <a:gd name="connsiteY32" fmla="*/ 851545 h 1525305"/>
                <a:gd name="connsiteX33" fmla="*/ 559430 w 752501"/>
                <a:gd name="connsiteY33" fmla="*/ 1021252 h 15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2501" h="1525305">
                  <a:moveTo>
                    <a:pt x="515396" y="666874"/>
                  </a:moveTo>
                  <a:cubicBezTo>
                    <a:pt x="498775" y="660997"/>
                    <a:pt x="481849" y="654891"/>
                    <a:pt x="464895" y="648605"/>
                  </a:cubicBezTo>
                  <a:lnTo>
                    <a:pt x="464895" y="341214"/>
                  </a:lnTo>
                  <a:cubicBezTo>
                    <a:pt x="520968" y="363436"/>
                    <a:pt x="560354" y="394573"/>
                    <a:pt x="561907" y="395811"/>
                  </a:cubicBezTo>
                  <a:cubicBezTo>
                    <a:pt x="602436" y="429044"/>
                    <a:pt x="662253" y="423281"/>
                    <a:pt x="695685" y="382867"/>
                  </a:cubicBezTo>
                  <a:cubicBezTo>
                    <a:pt x="729223" y="342329"/>
                    <a:pt x="723546" y="282292"/>
                    <a:pt x="683008" y="248755"/>
                  </a:cubicBezTo>
                  <a:cubicBezTo>
                    <a:pt x="677436" y="244145"/>
                    <a:pt x="588939" y="172250"/>
                    <a:pt x="464904" y="141932"/>
                  </a:cubicBezTo>
                  <a:lnTo>
                    <a:pt x="464904" y="95250"/>
                  </a:lnTo>
                  <a:cubicBezTo>
                    <a:pt x="464904" y="42643"/>
                    <a:pt x="422251" y="0"/>
                    <a:pt x="369654" y="0"/>
                  </a:cubicBezTo>
                  <a:cubicBezTo>
                    <a:pt x="317057" y="0"/>
                    <a:pt x="274404" y="42643"/>
                    <a:pt x="274404" y="95250"/>
                  </a:cubicBezTo>
                  <a:lnTo>
                    <a:pt x="274404" y="137522"/>
                  </a:lnTo>
                  <a:cubicBezTo>
                    <a:pt x="264317" y="139694"/>
                    <a:pt x="254192" y="142142"/>
                    <a:pt x="243991" y="145209"/>
                  </a:cubicBezTo>
                  <a:cubicBezTo>
                    <a:pt x="134491" y="178194"/>
                    <a:pt x="55443" y="270491"/>
                    <a:pt x="32526" y="392106"/>
                  </a:cubicBezTo>
                  <a:cubicBezTo>
                    <a:pt x="10266" y="510264"/>
                    <a:pt x="48766" y="628098"/>
                    <a:pt x="130615" y="692287"/>
                  </a:cubicBezTo>
                  <a:cubicBezTo>
                    <a:pt x="167962" y="721576"/>
                    <a:pt x="213482" y="748436"/>
                    <a:pt x="274414" y="776354"/>
                  </a:cubicBezTo>
                  <a:lnTo>
                    <a:pt x="274414" y="1179205"/>
                  </a:lnTo>
                  <a:cubicBezTo>
                    <a:pt x="231275" y="1173147"/>
                    <a:pt x="198938" y="1158507"/>
                    <a:pt x="147407" y="1124798"/>
                  </a:cubicBezTo>
                  <a:cubicBezTo>
                    <a:pt x="103392" y="1095994"/>
                    <a:pt x="44366" y="1108329"/>
                    <a:pt x="15553" y="1152363"/>
                  </a:cubicBezTo>
                  <a:cubicBezTo>
                    <a:pt x="-13241" y="1196388"/>
                    <a:pt x="-916" y="1255414"/>
                    <a:pt x="43118" y="1284218"/>
                  </a:cubicBezTo>
                  <a:cubicBezTo>
                    <a:pt x="133596" y="1343406"/>
                    <a:pt x="197395" y="1364190"/>
                    <a:pt x="274414" y="1370828"/>
                  </a:cubicBezTo>
                  <a:lnTo>
                    <a:pt x="274414" y="1430055"/>
                  </a:lnTo>
                  <a:cubicBezTo>
                    <a:pt x="274414" y="1482661"/>
                    <a:pt x="317067" y="1525305"/>
                    <a:pt x="369664" y="1525305"/>
                  </a:cubicBezTo>
                  <a:cubicBezTo>
                    <a:pt x="422261" y="1525305"/>
                    <a:pt x="464914" y="1482661"/>
                    <a:pt x="464914" y="1430055"/>
                  </a:cubicBezTo>
                  <a:lnTo>
                    <a:pt x="464914" y="1361704"/>
                  </a:lnTo>
                  <a:cubicBezTo>
                    <a:pt x="623333" y="1321556"/>
                    <a:pt x="724879" y="1186234"/>
                    <a:pt x="747311" y="1052817"/>
                  </a:cubicBezTo>
                  <a:cubicBezTo>
                    <a:pt x="776143" y="881205"/>
                    <a:pt x="682950" y="726110"/>
                    <a:pt x="515396" y="666874"/>
                  </a:cubicBezTo>
                  <a:close/>
                  <a:moveTo>
                    <a:pt x="274404" y="560861"/>
                  </a:moveTo>
                  <a:cubicBezTo>
                    <a:pt x="264965" y="554812"/>
                    <a:pt x="256154" y="548669"/>
                    <a:pt x="248172" y="542401"/>
                  </a:cubicBezTo>
                  <a:cubicBezTo>
                    <a:pt x="222464" y="522237"/>
                    <a:pt x="210768" y="474936"/>
                    <a:pt x="219731" y="427387"/>
                  </a:cubicBezTo>
                  <a:cubicBezTo>
                    <a:pt x="222731" y="411442"/>
                    <a:pt x="234894" y="364093"/>
                    <a:pt x="274404" y="338966"/>
                  </a:cubicBezTo>
                  <a:close/>
                  <a:moveTo>
                    <a:pt x="559430" y="1021252"/>
                  </a:moveTo>
                  <a:cubicBezTo>
                    <a:pt x="550724" y="1073001"/>
                    <a:pt x="518644" y="1127398"/>
                    <a:pt x="464895" y="1158116"/>
                  </a:cubicBezTo>
                  <a:lnTo>
                    <a:pt x="464895" y="851545"/>
                  </a:lnTo>
                  <a:cubicBezTo>
                    <a:pt x="568269" y="895017"/>
                    <a:pt x="565698" y="983952"/>
                    <a:pt x="559430" y="1021252"/>
                  </a:cubicBez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61" name="Freeform: Shape 60">
              <a:extLst>
                <a:ext uri="{FF2B5EF4-FFF2-40B4-BE49-F238E27FC236}">
                  <a16:creationId xmlns:a16="http://schemas.microsoft.com/office/drawing/2014/main" id="{DFBE8178-DCF2-4CE3-96E8-2B3C2B89D6CD}"/>
                </a:ext>
              </a:extLst>
            </p:cNvPr>
            <p:cNvSpPr/>
            <p:nvPr/>
          </p:nvSpPr>
          <p:spPr>
            <a:xfrm>
              <a:off x="10075069" y="4419600"/>
              <a:ext cx="4229100" cy="4876800"/>
            </a:xfrm>
            <a:custGeom>
              <a:avLst/>
              <a:gdLst>
                <a:gd name="connsiteX0" fmla="*/ 4186342 w 4229100"/>
                <a:gd name="connsiteY0" fmla="*/ 2035064 h 4876800"/>
                <a:gd name="connsiteX1" fmla="*/ 3581400 w 4229100"/>
                <a:gd name="connsiteY1" fmla="*/ 1635576 h 4876800"/>
                <a:gd name="connsiteX2" fmla="*/ 3581400 w 4229100"/>
                <a:gd name="connsiteY2" fmla="*/ 95250 h 4876800"/>
                <a:gd name="connsiteX3" fmla="*/ 3486150 w 4229100"/>
                <a:gd name="connsiteY3" fmla="*/ 0 h 4876800"/>
                <a:gd name="connsiteX4" fmla="*/ 1200150 w 4229100"/>
                <a:gd name="connsiteY4" fmla="*/ 0 h 4876800"/>
                <a:gd name="connsiteX5" fmla="*/ 1104900 w 4229100"/>
                <a:gd name="connsiteY5" fmla="*/ 95250 h 4876800"/>
                <a:gd name="connsiteX6" fmla="*/ 1104900 w 4229100"/>
                <a:gd name="connsiteY6" fmla="*/ 457200 h 4876800"/>
                <a:gd name="connsiteX7" fmla="*/ 742950 w 4229100"/>
                <a:gd name="connsiteY7" fmla="*/ 457200 h 4876800"/>
                <a:gd name="connsiteX8" fmla="*/ 647700 w 4229100"/>
                <a:gd name="connsiteY8" fmla="*/ 552450 h 4876800"/>
                <a:gd name="connsiteX9" fmla="*/ 647700 w 4229100"/>
                <a:gd name="connsiteY9" fmla="*/ 1635585 h 4876800"/>
                <a:gd name="connsiteX10" fmla="*/ 42758 w 4229100"/>
                <a:gd name="connsiteY10" fmla="*/ 2035074 h 4876800"/>
                <a:gd name="connsiteX11" fmla="*/ 0 w 4229100"/>
                <a:gd name="connsiteY11" fmla="*/ 2114550 h 4876800"/>
                <a:gd name="connsiteX12" fmla="*/ 0 w 4229100"/>
                <a:gd name="connsiteY12" fmla="*/ 4781550 h 4876800"/>
                <a:gd name="connsiteX13" fmla="*/ 95250 w 4229100"/>
                <a:gd name="connsiteY13" fmla="*/ 4876800 h 4876800"/>
                <a:gd name="connsiteX14" fmla="*/ 1685925 w 4229100"/>
                <a:gd name="connsiteY14" fmla="*/ 4876800 h 4876800"/>
                <a:gd name="connsiteX15" fmla="*/ 1781175 w 4229100"/>
                <a:gd name="connsiteY15" fmla="*/ 4781550 h 4876800"/>
                <a:gd name="connsiteX16" fmla="*/ 1685925 w 4229100"/>
                <a:gd name="connsiteY16" fmla="*/ 4686300 h 4876800"/>
                <a:gd name="connsiteX17" fmla="*/ 325212 w 4229100"/>
                <a:gd name="connsiteY17" fmla="*/ 4686300 h 4876800"/>
                <a:gd name="connsiteX18" fmla="*/ 1713900 w 4229100"/>
                <a:gd name="connsiteY18" fmla="*/ 3297612 h 4876800"/>
                <a:gd name="connsiteX19" fmla="*/ 2062067 w 4229100"/>
                <a:gd name="connsiteY19" fmla="*/ 3527536 h 4876800"/>
                <a:gd name="connsiteX20" fmla="*/ 2114550 w 4229100"/>
                <a:gd name="connsiteY20" fmla="*/ 3543300 h 4876800"/>
                <a:gd name="connsiteX21" fmla="*/ 2167042 w 4229100"/>
                <a:gd name="connsiteY21" fmla="*/ 3527536 h 4876800"/>
                <a:gd name="connsiteX22" fmla="*/ 2515210 w 4229100"/>
                <a:gd name="connsiteY22" fmla="*/ 3297612 h 4876800"/>
                <a:gd name="connsiteX23" fmla="*/ 3903898 w 4229100"/>
                <a:gd name="connsiteY23" fmla="*/ 4686300 h 4876800"/>
                <a:gd name="connsiteX24" fmla="*/ 2543175 w 4229100"/>
                <a:gd name="connsiteY24" fmla="*/ 4686300 h 4876800"/>
                <a:gd name="connsiteX25" fmla="*/ 2447925 w 4229100"/>
                <a:gd name="connsiteY25" fmla="*/ 4781550 h 4876800"/>
                <a:gd name="connsiteX26" fmla="*/ 2543175 w 4229100"/>
                <a:gd name="connsiteY26" fmla="*/ 4876800 h 4876800"/>
                <a:gd name="connsiteX27" fmla="*/ 4133850 w 4229100"/>
                <a:gd name="connsiteY27" fmla="*/ 4876800 h 4876800"/>
                <a:gd name="connsiteX28" fmla="*/ 4229100 w 4229100"/>
                <a:gd name="connsiteY28" fmla="*/ 4781550 h 4876800"/>
                <a:gd name="connsiteX29" fmla="*/ 4229100 w 4229100"/>
                <a:gd name="connsiteY29" fmla="*/ 2114550 h 4876800"/>
                <a:gd name="connsiteX30" fmla="*/ 4186342 w 4229100"/>
                <a:gd name="connsiteY30" fmla="*/ 2035064 h 4876800"/>
                <a:gd name="connsiteX31" fmla="*/ 3961000 w 4229100"/>
                <a:gd name="connsiteY31" fmla="*/ 2114550 h 4876800"/>
                <a:gd name="connsiteX32" fmla="*/ 3581400 w 4229100"/>
                <a:gd name="connsiteY32" fmla="*/ 2365229 h 4876800"/>
                <a:gd name="connsiteX33" fmla="*/ 3581400 w 4229100"/>
                <a:gd name="connsiteY33" fmla="*/ 1863871 h 4876800"/>
                <a:gd name="connsiteX34" fmla="*/ 1295400 w 4229100"/>
                <a:gd name="connsiteY34" fmla="*/ 190500 h 4876800"/>
                <a:gd name="connsiteX35" fmla="*/ 3390900 w 4229100"/>
                <a:gd name="connsiteY35" fmla="*/ 190500 h 4876800"/>
                <a:gd name="connsiteX36" fmla="*/ 3390900 w 4229100"/>
                <a:gd name="connsiteY36" fmla="*/ 2491035 h 4876800"/>
                <a:gd name="connsiteX37" fmla="*/ 3124200 w 4229100"/>
                <a:gd name="connsiteY37" fmla="*/ 2667162 h 4876800"/>
                <a:gd name="connsiteX38" fmla="*/ 3124200 w 4229100"/>
                <a:gd name="connsiteY38" fmla="*/ 552450 h 4876800"/>
                <a:gd name="connsiteX39" fmla="*/ 3028950 w 4229100"/>
                <a:gd name="connsiteY39" fmla="*/ 457200 h 4876800"/>
                <a:gd name="connsiteX40" fmla="*/ 1295400 w 4229100"/>
                <a:gd name="connsiteY40" fmla="*/ 457200 h 4876800"/>
                <a:gd name="connsiteX41" fmla="*/ 647700 w 4229100"/>
                <a:gd name="connsiteY41" fmla="*/ 1863871 h 4876800"/>
                <a:gd name="connsiteX42" fmla="*/ 647700 w 4229100"/>
                <a:gd name="connsiteY42" fmla="*/ 2365229 h 4876800"/>
                <a:gd name="connsiteX43" fmla="*/ 268100 w 4229100"/>
                <a:gd name="connsiteY43" fmla="*/ 2114550 h 4876800"/>
                <a:gd name="connsiteX44" fmla="*/ 190500 w 4229100"/>
                <a:gd name="connsiteY44" fmla="*/ 4551598 h 4876800"/>
                <a:gd name="connsiteX45" fmla="*/ 190500 w 4229100"/>
                <a:gd name="connsiteY45" fmla="*/ 2291601 h 4876800"/>
                <a:gd name="connsiteX46" fmla="*/ 1551632 w 4229100"/>
                <a:gd name="connsiteY46" fmla="*/ 3190466 h 4876800"/>
                <a:gd name="connsiteX47" fmla="*/ 2114550 w 4229100"/>
                <a:gd name="connsiteY47" fmla="*/ 3333902 h 4876800"/>
                <a:gd name="connsiteX48" fmla="*/ 838200 w 4229100"/>
                <a:gd name="connsiteY48" fmla="*/ 2491026 h 4876800"/>
                <a:gd name="connsiteX49" fmla="*/ 838200 w 4229100"/>
                <a:gd name="connsiteY49" fmla="*/ 647700 h 4876800"/>
                <a:gd name="connsiteX50" fmla="*/ 2933700 w 4229100"/>
                <a:gd name="connsiteY50" fmla="*/ 647700 h 4876800"/>
                <a:gd name="connsiteX51" fmla="*/ 2933700 w 4229100"/>
                <a:gd name="connsiteY51" fmla="*/ 2792959 h 4876800"/>
                <a:gd name="connsiteX52" fmla="*/ 4038600 w 4229100"/>
                <a:gd name="connsiteY52" fmla="*/ 2291601 h 4876800"/>
                <a:gd name="connsiteX53" fmla="*/ 4038600 w 4229100"/>
                <a:gd name="connsiteY53" fmla="*/ 4551598 h 4876800"/>
                <a:gd name="connsiteX54" fmla="*/ 2677468 w 4229100"/>
                <a:gd name="connsiteY54" fmla="*/ 3190456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229100" h="4876800">
                  <a:moveTo>
                    <a:pt x="4186342" y="2035064"/>
                  </a:moveTo>
                  <a:lnTo>
                    <a:pt x="3581400" y="1635576"/>
                  </a:lnTo>
                  <a:lnTo>
                    <a:pt x="3581400" y="95250"/>
                  </a:lnTo>
                  <a:cubicBezTo>
                    <a:pt x="3581400" y="42643"/>
                    <a:pt x="3538747" y="0"/>
                    <a:pt x="3486150" y="0"/>
                  </a:cubicBezTo>
                  <a:lnTo>
                    <a:pt x="1200150" y="0"/>
                  </a:lnTo>
                  <a:cubicBezTo>
                    <a:pt x="1147553" y="0"/>
                    <a:pt x="1104900" y="42643"/>
                    <a:pt x="1104900" y="95250"/>
                  </a:cubicBezTo>
                  <a:lnTo>
                    <a:pt x="1104900" y="457200"/>
                  </a:lnTo>
                  <a:lnTo>
                    <a:pt x="742950" y="457200"/>
                  </a:lnTo>
                  <a:cubicBezTo>
                    <a:pt x="690353" y="457200"/>
                    <a:pt x="647700" y="499843"/>
                    <a:pt x="647700" y="552450"/>
                  </a:cubicBezTo>
                  <a:lnTo>
                    <a:pt x="647700" y="1635585"/>
                  </a:lnTo>
                  <a:lnTo>
                    <a:pt x="42758" y="2035074"/>
                  </a:lnTo>
                  <a:cubicBezTo>
                    <a:pt x="16069" y="2052695"/>
                    <a:pt x="0" y="2082556"/>
                    <a:pt x="0" y="2114550"/>
                  </a:cubicBezTo>
                  <a:lnTo>
                    <a:pt x="0" y="4781550"/>
                  </a:lnTo>
                  <a:cubicBezTo>
                    <a:pt x="0" y="4834157"/>
                    <a:pt x="42653" y="4876800"/>
                    <a:pt x="95250" y="4876800"/>
                  </a:cubicBezTo>
                  <a:lnTo>
                    <a:pt x="1685925" y="4876800"/>
                  </a:lnTo>
                  <a:cubicBezTo>
                    <a:pt x="1738522" y="4876800"/>
                    <a:pt x="1781175" y="4834157"/>
                    <a:pt x="1781175" y="4781550"/>
                  </a:cubicBezTo>
                  <a:cubicBezTo>
                    <a:pt x="1781175" y="4728944"/>
                    <a:pt x="1738522" y="4686300"/>
                    <a:pt x="1685925" y="4686300"/>
                  </a:cubicBezTo>
                  <a:lnTo>
                    <a:pt x="325212" y="4686300"/>
                  </a:lnTo>
                  <a:lnTo>
                    <a:pt x="1713900" y="3297612"/>
                  </a:lnTo>
                  <a:lnTo>
                    <a:pt x="2062067" y="3527536"/>
                  </a:lnTo>
                  <a:cubicBezTo>
                    <a:pt x="2077974" y="3538042"/>
                    <a:pt x="2096262" y="3543300"/>
                    <a:pt x="2114550" y="3543300"/>
                  </a:cubicBezTo>
                  <a:cubicBezTo>
                    <a:pt x="2132838" y="3543300"/>
                    <a:pt x="2151126" y="3538042"/>
                    <a:pt x="2167042" y="3527536"/>
                  </a:cubicBezTo>
                  <a:lnTo>
                    <a:pt x="2515210" y="3297612"/>
                  </a:lnTo>
                  <a:lnTo>
                    <a:pt x="3903898" y="4686300"/>
                  </a:lnTo>
                  <a:lnTo>
                    <a:pt x="2543175" y="4686300"/>
                  </a:lnTo>
                  <a:cubicBezTo>
                    <a:pt x="2490578" y="4686300"/>
                    <a:pt x="2447925" y="4728944"/>
                    <a:pt x="2447925" y="4781550"/>
                  </a:cubicBezTo>
                  <a:cubicBezTo>
                    <a:pt x="2447925" y="4834157"/>
                    <a:pt x="2490578" y="4876800"/>
                    <a:pt x="2543175" y="4876800"/>
                  </a:cubicBezTo>
                  <a:lnTo>
                    <a:pt x="4133850" y="4876800"/>
                  </a:lnTo>
                  <a:cubicBezTo>
                    <a:pt x="4186447" y="4876800"/>
                    <a:pt x="4229100" y="4834157"/>
                    <a:pt x="4229100" y="4781550"/>
                  </a:cubicBezTo>
                  <a:lnTo>
                    <a:pt x="4229100" y="2114550"/>
                  </a:lnTo>
                  <a:cubicBezTo>
                    <a:pt x="4229100" y="2082556"/>
                    <a:pt x="4213031" y="2052695"/>
                    <a:pt x="4186342" y="2035064"/>
                  </a:cubicBezTo>
                  <a:close/>
                  <a:moveTo>
                    <a:pt x="3961000" y="2114550"/>
                  </a:moveTo>
                  <a:lnTo>
                    <a:pt x="3581400" y="2365229"/>
                  </a:lnTo>
                  <a:lnTo>
                    <a:pt x="3581400" y="1863871"/>
                  </a:lnTo>
                  <a:close/>
                  <a:moveTo>
                    <a:pt x="1295400" y="190500"/>
                  </a:moveTo>
                  <a:lnTo>
                    <a:pt x="3390900" y="190500"/>
                  </a:lnTo>
                  <a:lnTo>
                    <a:pt x="3390900" y="2491035"/>
                  </a:lnTo>
                  <a:lnTo>
                    <a:pt x="3124200" y="2667162"/>
                  </a:lnTo>
                  <a:lnTo>
                    <a:pt x="3124200" y="552450"/>
                  </a:lnTo>
                  <a:cubicBezTo>
                    <a:pt x="3124200" y="499843"/>
                    <a:pt x="3081547" y="457200"/>
                    <a:pt x="3028950" y="457200"/>
                  </a:cubicBezTo>
                  <a:lnTo>
                    <a:pt x="1295400" y="457200"/>
                  </a:lnTo>
                  <a:close/>
                  <a:moveTo>
                    <a:pt x="647700" y="1863871"/>
                  </a:moveTo>
                  <a:lnTo>
                    <a:pt x="647700" y="2365229"/>
                  </a:lnTo>
                  <a:lnTo>
                    <a:pt x="268100" y="2114550"/>
                  </a:lnTo>
                  <a:close/>
                  <a:moveTo>
                    <a:pt x="190500" y="4551598"/>
                  </a:moveTo>
                  <a:lnTo>
                    <a:pt x="190500" y="2291601"/>
                  </a:lnTo>
                  <a:lnTo>
                    <a:pt x="1551632" y="3190466"/>
                  </a:lnTo>
                  <a:close/>
                  <a:moveTo>
                    <a:pt x="2114550" y="3333902"/>
                  </a:moveTo>
                  <a:lnTo>
                    <a:pt x="838200" y="2491026"/>
                  </a:lnTo>
                  <a:lnTo>
                    <a:pt x="838200" y="647700"/>
                  </a:lnTo>
                  <a:lnTo>
                    <a:pt x="2933700" y="647700"/>
                  </a:lnTo>
                  <a:lnTo>
                    <a:pt x="2933700" y="2792959"/>
                  </a:lnTo>
                  <a:close/>
                  <a:moveTo>
                    <a:pt x="4038600" y="2291601"/>
                  </a:moveTo>
                  <a:lnTo>
                    <a:pt x="4038600" y="4551598"/>
                  </a:lnTo>
                  <a:lnTo>
                    <a:pt x="2677468" y="3190456"/>
                  </a:ln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sp>
          <p:nvSpPr>
            <p:cNvPr id="62" name="Freeform: Shape 61">
              <a:extLst>
                <a:ext uri="{FF2B5EF4-FFF2-40B4-BE49-F238E27FC236}">
                  <a16:creationId xmlns:a16="http://schemas.microsoft.com/office/drawing/2014/main" id="{77974736-5A88-4A8E-813F-553B69D120E8}"/>
                </a:ext>
              </a:extLst>
            </p:cNvPr>
            <p:cNvSpPr/>
            <p:nvPr/>
          </p:nvSpPr>
          <p:spPr>
            <a:xfrm>
              <a:off x="12094369" y="9105900"/>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82 w 190500"/>
                <a:gd name="connsiteY5" fmla="*/ 162592 h 190500"/>
                <a:gd name="connsiteX6" fmla="*/ 190500 w 190500"/>
                <a:gd name="connsiteY6" fmla="*/ 95250 h 190500"/>
                <a:gd name="connsiteX7" fmla="*/ 16258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192"/>
                    <a:pt x="27908" y="27908"/>
                  </a:cubicBezTo>
                  <a:cubicBezTo>
                    <a:pt x="10192" y="45625"/>
                    <a:pt x="0" y="70199"/>
                    <a:pt x="0" y="95250"/>
                  </a:cubicBezTo>
                  <a:cubicBezTo>
                    <a:pt x="0" y="120301"/>
                    <a:pt x="10182" y="144875"/>
                    <a:pt x="27908" y="162592"/>
                  </a:cubicBezTo>
                  <a:cubicBezTo>
                    <a:pt x="45634" y="180308"/>
                    <a:pt x="70199" y="190500"/>
                    <a:pt x="95250" y="190500"/>
                  </a:cubicBezTo>
                  <a:cubicBezTo>
                    <a:pt x="120301" y="190500"/>
                    <a:pt x="144875" y="180308"/>
                    <a:pt x="162582" y="162592"/>
                  </a:cubicBezTo>
                  <a:cubicBezTo>
                    <a:pt x="180299" y="144875"/>
                    <a:pt x="190500" y="120301"/>
                    <a:pt x="190500" y="95250"/>
                  </a:cubicBezTo>
                  <a:cubicBezTo>
                    <a:pt x="190500" y="70199"/>
                    <a:pt x="180308" y="45625"/>
                    <a:pt x="162582" y="27908"/>
                  </a:cubicBezTo>
                  <a:cubicBezTo>
                    <a:pt x="144875" y="10192"/>
                    <a:pt x="120301" y="0"/>
                    <a:pt x="95250" y="0"/>
                  </a:cubicBezTo>
                  <a:close/>
                </a:path>
              </a:pathLst>
            </a:custGeom>
            <a:grpFill/>
            <a:ln w="9525" cap="flat">
              <a:noFill/>
              <a:prstDash val="solid"/>
              <a:miter/>
            </a:ln>
          </p:spPr>
          <p:txBody>
            <a:bodyPr rtlCol="0" anchor="ctr"/>
            <a:lstStyle/>
            <a:p>
              <a:pPr defTabSz="228600"/>
              <a:endParaRPr lang="en-ID" sz="900" dirty="0">
                <a:solidFill>
                  <a:srgbClr val="000000"/>
                </a:solidFill>
                <a:latin typeface="Calibri" panose="020F0502020204030204"/>
              </a:endParaRPr>
            </a:p>
          </p:txBody>
        </p:sp>
      </p:grpSp>
      <p:sp>
        <p:nvSpPr>
          <p:cNvPr id="78" name="Line 9">
            <a:extLst>
              <a:ext uri="{FF2B5EF4-FFF2-40B4-BE49-F238E27FC236}">
                <a16:creationId xmlns:a16="http://schemas.microsoft.com/office/drawing/2014/main" id="{0E8D425E-8280-C442-B3B9-EE29D3B74499}"/>
              </a:ext>
            </a:extLst>
          </p:cNvPr>
          <p:cNvSpPr>
            <a:spLocks noChangeShapeType="1"/>
          </p:cNvSpPr>
          <p:nvPr/>
        </p:nvSpPr>
        <p:spPr bwMode="auto">
          <a:xfrm flipH="1">
            <a:off x="6085714" y="4284553"/>
            <a:ext cx="13855" cy="2573446"/>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228600"/>
            <a:endParaRPr lang="ru-RU" sz="900">
              <a:solidFill>
                <a:srgbClr val="000000"/>
              </a:solidFill>
              <a:latin typeface="Calibri" panose="020F0502020204030204"/>
            </a:endParaRPr>
          </a:p>
        </p:txBody>
      </p:sp>
      <p:sp>
        <p:nvSpPr>
          <p:cNvPr id="77" name="Line 9">
            <a:extLst>
              <a:ext uri="{FF2B5EF4-FFF2-40B4-BE49-F238E27FC236}">
                <a16:creationId xmlns:a16="http://schemas.microsoft.com/office/drawing/2014/main" id="{D383D0F4-CBD2-824E-A792-F09041C0AF74}"/>
              </a:ext>
            </a:extLst>
          </p:cNvPr>
          <p:cNvSpPr>
            <a:spLocks noChangeShapeType="1"/>
          </p:cNvSpPr>
          <p:nvPr/>
        </p:nvSpPr>
        <p:spPr bwMode="auto">
          <a:xfrm>
            <a:off x="6085714" y="2920974"/>
            <a:ext cx="0" cy="1083058"/>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228600"/>
            <a:endParaRPr lang="ru-RU" sz="900">
              <a:solidFill>
                <a:srgbClr val="000000"/>
              </a:solidFill>
              <a:latin typeface="Calibri" panose="020F0502020204030204"/>
            </a:endParaRPr>
          </a:p>
        </p:txBody>
      </p:sp>
      <p:grpSp>
        <p:nvGrpSpPr>
          <p:cNvPr id="37" name="Group 36">
            <a:extLst>
              <a:ext uri="{FF2B5EF4-FFF2-40B4-BE49-F238E27FC236}">
                <a16:creationId xmlns:a16="http://schemas.microsoft.com/office/drawing/2014/main" id="{149439C0-CCB0-493D-B34E-6A2B0716C25D}"/>
              </a:ext>
            </a:extLst>
          </p:cNvPr>
          <p:cNvGrpSpPr/>
          <p:nvPr/>
        </p:nvGrpSpPr>
        <p:grpSpPr>
          <a:xfrm>
            <a:off x="5949874" y="4004032"/>
            <a:ext cx="292254" cy="292255"/>
            <a:chOff x="5945188" y="4051300"/>
            <a:chExt cx="296862" cy="296863"/>
          </a:xfrm>
        </p:grpSpPr>
        <p:sp>
          <p:nvSpPr>
            <p:cNvPr id="38" name="Oval 12">
              <a:extLst>
                <a:ext uri="{FF2B5EF4-FFF2-40B4-BE49-F238E27FC236}">
                  <a16:creationId xmlns:a16="http://schemas.microsoft.com/office/drawing/2014/main" id="{B3026B81-BC51-4445-B2C4-8A4D195D5E7E}"/>
                </a:ext>
              </a:extLst>
            </p:cNvPr>
            <p:cNvSpPr>
              <a:spLocks noChangeArrowheads="1"/>
            </p:cNvSpPr>
            <p:nvPr/>
          </p:nvSpPr>
          <p:spPr bwMode="auto">
            <a:xfrm>
              <a:off x="6021388" y="4127500"/>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defTabSz="228600"/>
              <a:endParaRPr lang="ru-RU" sz="900">
                <a:solidFill>
                  <a:srgbClr val="000000"/>
                </a:solidFill>
                <a:latin typeface="Calibri" panose="020F0502020204030204"/>
              </a:endParaRPr>
            </a:p>
          </p:txBody>
        </p:sp>
        <p:sp>
          <p:nvSpPr>
            <p:cNvPr id="39" name="Oval 13">
              <a:extLst>
                <a:ext uri="{FF2B5EF4-FFF2-40B4-BE49-F238E27FC236}">
                  <a16:creationId xmlns:a16="http://schemas.microsoft.com/office/drawing/2014/main" id="{B80A9B2D-0749-4FCD-9BD0-5E581D7B4C46}"/>
                </a:ext>
              </a:extLst>
            </p:cNvPr>
            <p:cNvSpPr>
              <a:spLocks noChangeArrowheads="1"/>
            </p:cNvSpPr>
            <p:nvPr/>
          </p:nvSpPr>
          <p:spPr bwMode="auto">
            <a:xfrm>
              <a:off x="5945188" y="4051300"/>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228600"/>
              <a:endParaRPr lang="ru-RU" sz="900">
                <a:solidFill>
                  <a:srgbClr val="000000"/>
                </a:solidFill>
                <a:latin typeface="Calibri" panose="020F0502020204030204"/>
              </a:endParaRPr>
            </a:p>
          </p:txBody>
        </p:sp>
      </p:grpSp>
      <p:grpSp>
        <p:nvGrpSpPr>
          <p:cNvPr id="40" name="Group 39">
            <a:extLst>
              <a:ext uri="{FF2B5EF4-FFF2-40B4-BE49-F238E27FC236}">
                <a16:creationId xmlns:a16="http://schemas.microsoft.com/office/drawing/2014/main" id="{2E7DB502-9F7F-4D5B-9174-BA25182D788C}"/>
              </a:ext>
            </a:extLst>
          </p:cNvPr>
          <p:cNvGrpSpPr/>
          <p:nvPr/>
        </p:nvGrpSpPr>
        <p:grpSpPr>
          <a:xfrm>
            <a:off x="5949874" y="2628719"/>
            <a:ext cx="292254" cy="292255"/>
            <a:chOff x="5945188" y="2654300"/>
            <a:chExt cx="296862" cy="296863"/>
          </a:xfrm>
        </p:grpSpPr>
        <p:sp>
          <p:nvSpPr>
            <p:cNvPr id="41" name="Oval 14">
              <a:extLst>
                <a:ext uri="{FF2B5EF4-FFF2-40B4-BE49-F238E27FC236}">
                  <a16:creationId xmlns:a16="http://schemas.microsoft.com/office/drawing/2014/main" id="{CD86292F-1938-4918-B518-7D2D35297537}"/>
                </a:ext>
              </a:extLst>
            </p:cNvPr>
            <p:cNvSpPr>
              <a:spLocks noChangeArrowheads="1"/>
            </p:cNvSpPr>
            <p:nvPr/>
          </p:nvSpPr>
          <p:spPr bwMode="auto">
            <a:xfrm>
              <a:off x="6021388" y="2725738"/>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defTabSz="228600"/>
              <a:endParaRPr lang="ru-RU" sz="900">
                <a:solidFill>
                  <a:srgbClr val="000000"/>
                </a:solidFill>
                <a:latin typeface="Calibri" panose="020F0502020204030204"/>
              </a:endParaRPr>
            </a:p>
          </p:txBody>
        </p:sp>
        <p:sp>
          <p:nvSpPr>
            <p:cNvPr id="42" name="Oval 15">
              <a:extLst>
                <a:ext uri="{FF2B5EF4-FFF2-40B4-BE49-F238E27FC236}">
                  <a16:creationId xmlns:a16="http://schemas.microsoft.com/office/drawing/2014/main" id="{58452F56-A163-469D-91CC-51217A2870D3}"/>
                </a:ext>
              </a:extLst>
            </p:cNvPr>
            <p:cNvSpPr>
              <a:spLocks noChangeArrowheads="1"/>
            </p:cNvSpPr>
            <p:nvPr/>
          </p:nvSpPr>
          <p:spPr bwMode="auto">
            <a:xfrm>
              <a:off x="5945188" y="2654300"/>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228600"/>
              <a:endParaRPr lang="ru-RU" sz="900">
                <a:solidFill>
                  <a:srgbClr val="000000"/>
                </a:solidFill>
                <a:latin typeface="Calibri" panose="020F0502020204030204"/>
              </a:endParaRPr>
            </a:p>
          </p:txBody>
        </p:sp>
      </p:grpSp>
      <p:grpSp>
        <p:nvGrpSpPr>
          <p:cNvPr id="43" name="Group 42">
            <a:extLst>
              <a:ext uri="{FF2B5EF4-FFF2-40B4-BE49-F238E27FC236}">
                <a16:creationId xmlns:a16="http://schemas.microsoft.com/office/drawing/2014/main" id="{3FE4E363-DC16-4B63-91EB-6B0A2349AE2E}"/>
              </a:ext>
            </a:extLst>
          </p:cNvPr>
          <p:cNvGrpSpPr/>
          <p:nvPr/>
        </p:nvGrpSpPr>
        <p:grpSpPr>
          <a:xfrm>
            <a:off x="5949874" y="1248719"/>
            <a:ext cx="292254" cy="292255"/>
            <a:chOff x="5945188" y="1252538"/>
            <a:chExt cx="296862" cy="296863"/>
          </a:xfrm>
        </p:grpSpPr>
        <p:sp>
          <p:nvSpPr>
            <p:cNvPr id="44" name="Oval 16">
              <a:extLst>
                <a:ext uri="{FF2B5EF4-FFF2-40B4-BE49-F238E27FC236}">
                  <a16:creationId xmlns:a16="http://schemas.microsoft.com/office/drawing/2014/main" id="{0A6BEA2E-DB97-4662-A313-C01B13BD7D5E}"/>
                </a:ext>
              </a:extLst>
            </p:cNvPr>
            <p:cNvSpPr>
              <a:spLocks noChangeArrowheads="1"/>
            </p:cNvSpPr>
            <p:nvPr/>
          </p:nvSpPr>
          <p:spPr bwMode="auto">
            <a:xfrm>
              <a:off x="6021388" y="132397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defTabSz="228600"/>
              <a:endParaRPr lang="ru-RU" sz="900">
                <a:solidFill>
                  <a:srgbClr val="000000"/>
                </a:solidFill>
                <a:latin typeface="Calibri" panose="020F0502020204030204"/>
              </a:endParaRPr>
            </a:p>
          </p:txBody>
        </p:sp>
        <p:sp>
          <p:nvSpPr>
            <p:cNvPr id="45" name="Oval 17">
              <a:extLst>
                <a:ext uri="{FF2B5EF4-FFF2-40B4-BE49-F238E27FC236}">
                  <a16:creationId xmlns:a16="http://schemas.microsoft.com/office/drawing/2014/main" id="{1307025F-CDD2-4CFB-BC78-437C195BD9BC}"/>
                </a:ext>
              </a:extLst>
            </p:cNvPr>
            <p:cNvSpPr>
              <a:spLocks noChangeArrowheads="1"/>
            </p:cNvSpPr>
            <p:nvPr/>
          </p:nvSpPr>
          <p:spPr bwMode="auto">
            <a:xfrm>
              <a:off x="5945188" y="1252538"/>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228600"/>
              <a:endParaRPr lang="ru-RU" sz="900">
                <a:solidFill>
                  <a:srgbClr val="000000"/>
                </a:solidFill>
                <a:latin typeface="Calibri" panose="020F0502020204030204"/>
              </a:endParaRPr>
            </a:p>
          </p:txBody>
        </p:sp>
      </p:grpSp>
      <p:cxnSp>
        <p:nvCxnSpPr>
          <p:cNvPr id="36" name="Straight Connector 35">
            <a:extLst>
              <a:ext uri="{FF2B5EF4-FFF2-40B4-BE49-F238E27FC236}">
                <a16:creationId xmlns:a16="http://schemas.microsoft.com/office/drawing/2014/main" id="{5257FD69-0116-4A73-A27B-CA8B58450A29}"/>
              </a:ext>
            </a:extLst>
          </p:cNvPr>
          <p:cNvCxnSpPr>
            <a:cxnSpLocks/>
          </p:cNvCxnSpPr>
          <p:nvPr/>
        </p:nvCxnSpPr>
        <p:spPr>
          <a:xfrm>
            <a:off x="6242127" y="2763633"/>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D33AFCF-6E3C-41B0-918D-144997CC5493}"/>
              </a:ext>
            </a:extLst>
          </p:cNvPr>
          <p:cNvCxnSpPr>
            <a:cxnSpLocks/>
          </p:cNvCxnSpPr>
          <p:nvPr/>
        </p:nvCxnSpPr>
        <p:spPr>
          <a:xfrm>
            <a:off x="5548058" y="4156107"/>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7B00926-2813-4753-A07E-9DCBC8D73F0B}"/>
              </a:ext>
            </a:extLst>
          </p:cNvPr>
          <p:cNvCxnSpPr>
            <a:cxnSpLocks/>
          </p:cNvCxnSpPr>
          <p:nvPr/>
        </p:nvCxnSpPr>
        <p:spPr>
          <a:xfrm>
            <a:off x="5548058" y="1395208"/>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4" name="Line 9">
            <a:extLst>
              <a:ext uri="{FF2B5EF4-FFF2-40B4-BE49-F238E27FC236}">
                <a16:creationId xmlns:a16="http://schemas.microsoft.com/office/drawing/2014/main" id="{A3271A5F-A2BD-4A41-8BE3-3311DF238C35}"/>
              </a:ext>
            </a:extLst>
          </p:cNvPr>
          <p:cNvSpPr>
            <a:spLocks noChangeShapeType="1"/>
          </p:cNvSpPr>
          <p:nvPr/>
        </p:nvSpPr>
        <p:spPr bwMode="auto">
          <a:xfrm>
            <a:off x="6099569" y="-1"/>
            <a:ext cx="0" cy="1230848"/>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228600"/>
            <a:endParaRPr lang="ru-RU" sz="900">
              <a:solidFill>
                <a:srgbClr val="000000"/>
              </a:solidFill>
              <a:latin typeface="Calibri" panose="020F0502020204030204"/>
            </a:endParaRPr>
          </a:p>
        </p:txBody>
      </p:sp>
      <p:grpSp>
        <p:nvGrpSpPr>
          <p:cNvPr id="3" name="Graphic 48">
            <a:extLst>
              <a:ext uri="{FF2B5EF4-FFF2-40B4-BE49-F238E27FC236}">
                <a16:creationId xmlns:a16="http://schemas.microsoft.com/office/drawing/2014/main" id="{612B042B-BDE6-444D-A78B-36B9476230EA}"/>
              </a:ext>
            </a:extLst>
          </p:cNvPr>
          <p:cNvGrpSpPr/>
          <p:nvPr/>
        </p:nvGrpSpPr>
        <p:grpSpPr>
          <a:xfrm>
            <a:off x="-1454993" y="2860733"/>
            <a:ext cx="601770" cy="601770"/>
            <a:chOff x="9383315" y="7615004"/>
            <a:chExt cx="1203539" cy="1203539"/>
          </a:xfrm>
          <a:solidFill>
            <a:schemeClr val="accent5"/>
          </a:solidFill>
        </p:grpSpPr>
        <p:sp>
          <p:nvSpPr>
            <p:cNvPr id="4" name="Freeform 3">
              <a:extLst>
                <a:ext uri="{FF2B5EF4-FFF2-40B4-BE49-F238E27FC236}">
                  <a16:creationId xmlns:a16="http://schemas.microsoft.com/office/drawing/2014/main" id="{8DACB366-789D-5041-9814-F7123A20C84B}"/>
                </a:ext>
              </a:extLst>
            </p:cNvPr>
            <p:cNvSpPr/>
            <p:nvPr/>
          </p:nvSpPr>
          <p:spPr>
            <a:xfrm>
              <a:off x="9383315" y="7643859"/>
              <a:ext cx="1203539" cy="1143362"/>
            </a:xfrm>
            <a:custGeom>
              <a:avLst/>
              <a:gdLst>
                <a:gd name="connsiteX0" fmla="*/ 1202100 w 1203539"/>
                <a:gd name="connsiteY0" fmla="*/ 642070 h 1143362"/>
                <a:gd name="connsiteX1" fmla="*/ 1083185 w 1203539"/>
                <a:gd name="connsiteY1" fmla="*/ 523156 h 1143362"/>
                <a:gd name="connsiteX2" fmla="*/ 1083185 w 1203539"/>
                <a:gd name="connsiteY2" fmla="*/ 486688 h 1143362"/>
                <a:gd name="connsiteX3" fmla="*/ 912684 w 1203539"/>
                <a:gd name="connsiteY3" fmla="*/ 304152 h 1143362"/>
                <a:gd name="connsiteX4" fmla="*/ 742182 w 1203539"/>
                <a:gd name="connsiteY4" fmla="*/ 481232 h 1143362"/>
                <a:gd name="connsiteX5" fmla="*/ 743346 w 1203539"/>
                <a:gd name="connsiteY5" fmla="*/ 481232 h 1143362"/>
                <a:gd name="connsiteX6" fmla="*/ 742182 w 1203539"/>
                <a:gd name="connsiteY6" fmla="*/ 481433 h 1143362"/>
                <a:gd name="connsiteX7" fmla="*/ 742182 w 1203539"/>
                <a:gd name="connsiteY7" fmla="*/ 876735 h 1143362"/>
                <a:gd name="connsiteX8" fmla="*/ 531563 w 1203539"/>
                <a:gd name="connsiteY8" fmla="*/ 1105729 h 1143362"/>
                <a:gd name="connsiteX9" fmla="*/ 320944 w 1203539"/>
                <a:gd name="connsiteY9" fmla="*/ 876735 h 1143362"/>
                <a:gd name="connsiteX10" fmla="*/ 320944 w 1203539"/>
                <a:gd name="connsiteY10" fmla="*/ 842495 h 1143362"/>
                <a:gd name="connsiteX11" fmla="*/ 381121 w 1203539"/>
                <a:gd name="connsiteY11" fmla="*/ 762259 h 1143362"/>
                <a:gd name="connsiteX12" fmla="*/ 381121 w 1203539"/>
                <a:gd name="connsiteY12" fmla="*/ 711810 h 1143362"/>
                <a:gd name="connsiteX13" fmla="*/ 601770 w 1203539"/>
                <a:gd name="connsiteY13" fmla="*/ 443020 h 1143362"/>
                <a:gd name="connsiteX14" fmla="*/ 601770 w 1203539"/>
                <a:gd name="connsiteY14" fmla="*/ 401197 h 1143362"/>
                <a:gd name="connsiteX15" fmla="*/ 561652 w 1203539"/>
                <a:gd name="connsiteY15" fmla="*/ 401197 h 1143362"/>
                <a:gd name="connsiteX16" fmla="*/ 560809 w 1203539"/>
                <a:gd name="connsiteY16" fmla="*/ 140129 h 1143362"/>
                <a:gd name="connsiteX17" fmla="*/ 478286 w 1203539"/>
                <a:gd name="connsiteY17" fmla="*/ 41941 h 1143362"/>
                <a:gd name="connsiteX18" fmla="*/ 402809 w 1203539"/>
                <a:gd name="connsiteY18" fmla="*/ 3616 h 1143362"/>
                <a:gd name="connsiteX19" fmla="*/ 364484 w 1203539"/>
                <a:gd name="connsiteY19" fmla="*/ 79092 h 1143362"/>
                <a:gd name="connsiteX20" fmla="*/ 439961 w 1203539"/>
                <a:gd name="connsiteY20" fmla="*/ 117418 h 1143362"/>
                <a:gd name="connsiteX21" fmla="*/ 476922 w 1203539"/>
                <a:gd name="connsiteY21" fmla="*/ 82841 h 1143362"/>
                <a:gd name="connsiteX22" fmla="*/ 520631 w 1203539"/>
                <a:gd name="connsiteY22" fmla="*/ 140250 h 1143362"/>
                <a:gd name="connsiteX23" fmla="*/ 521534 w 1203539"/>
                <a:gd name="connsiteY23" fmla="*/ 401197 h 1143362"/>
                <a:gd name="connsiteX24" fmla="*/ 481416 w 1203539"/>
                <a:gd name="connsiteY24" fmla="*/ 401197 h 1143362"/>
                <a:gd name="connsiteX25" fmla="*/ 481416 w 1203539"/>
                <a:gd name="connsiteY25" fmla="*/ 443602 h 1143362"/>
                <a:gd name="connsiteX26" fmla="*/ 365956 w 1203539"/>
                <a:gd name="connsiteY26" fmla="*/ 593262 h 1143362"/>
                <a:gd name="connsiteX27" fmla="*/ 255632 w 1203539"/>
                <a:gd name="connsiteY27" fmla="*/ 593262 h 1143362"/>
                <a:gd name="connsiteX28" fmla="*/ 140413 w 1203539"/>
                <a:gd name="connsiteY28" fmla="*/ 443602 h 1143362"/>
                <a:gd name="connsiteX29" fmla="*/ 140413 w 1203539"/>
                <a:gd name="connsiteY29" fmla="*/ 401197 h 1143362"/>
                <a:gd name="connsiteX30" fmla="*/ 80236 w 1203539"/>
                <a:gd name="connsiteY30" fmla="*/ 401197 h 1143362"/>
                <a:gd name="connsiteX31" fmla="*/ 80236 w 1203539"/>
                <a:gd name="connsiteY31" fmla="*/ 140430 h 1143362"/>
                <a:gd name="connsiteX32" fmla="*/ 124767 w 1203539"/>
                <a:gd name="connsiteY32" fmla="*/ 82580 h 1143362"/>
                <a:gd name="connsiteX33" fmla="*/ 203145 w 1203539"/>
                <a:gd name="connsiteY33" fmla="*/ 116746 h 1143362"/>
                <a:gd name="connsiteX34" fmla="*/ 237310 w 1203539"/>
                <a:gd name="connsiteY34" fmla="*/ 38368 h 1143362"/>
                <a:gd name="connsiteX35" fmla="*/ 158932 w 1203539"/>
                <a:gd name="connsiteY35" fmla="*/ 4202 h 1143362"/>
                <a:gd name="connsiteX36" fmla="*/ 123523 w 1203539"/>
                <a:gd name="connsiteY36" fmla="*/ 41840 h 1143362"/>
                <a:gd name="connsiteX37" fmla="*/ 40118 w 1203539"/>
                <a:gd name="connsiteY37" fmla="*/ 140430 h 1143362"/>
                <a:gd name="connsiteX38" fmla="*/ 40118 w 1203539"/>
                <a:gd name="connsiteY38" fmla="*/ 401197 h 1143362"/>
                <a:gd name="connsiteX39" fmla="*/ 0 w 1203539"/>
                <a:gd name="connsiteY39" fmla="*/ 401197 h 1143362"/>
                <a:gd name="connsiteX40" fmla="*/ 0 w 1203539"/>
                <a:gd name="connsiteY40" fmla="*/ 442920 h 1143362"/>
                <a:gd name="connsiteX41" fmla="*/ 220649 w 1203539"/>
                <a:gd name="connsiteY41" fmla="*/ 711810 h 1143362"/>
                <a:gd name="connsiteX42" fmla="*/ 220649 w 1203539"/>
                <a:gd name="connsiteY42" fmla="*/ 762259 h 1143362"/>
                <a:gd name="connsiteX43" fmla="*/ 280826 w 1203539"/>
                <a:gd name="connsiteY43" fmla="*/ 842495 h 1143362"/>
                <a:gd name="connsiteX44" fmla="*/ 280826 w 1203539"/>
                <a:gd name="connsiteY44" fmla="*/ 876735 h 1143362"/>
                <a:gd name="connsiteX45" fmla="*/ 531563 w 1203539"/>
                <a:gd name="connsiteY45" fmla="*/ 1145847 h 1143362"/>
                <a:gd name="connsiteX46" fmla="*/ 782300 w 1203539"/>
                <a:gd name="connsiteY46" fmla="*/ 876735 h 1143362"/>
                <a:gd name="connsiteX47" fmla="*/ 782300 w 1203539"/>
                <a:gd name="connsiteY47" fmla="*/ 482396 h 1143362"/>
                <a:gd name="connsiteX48" fmla="*/ 912684 w 1203539"/>
                <a:gd name="connsiteY48" fmla="*/ 344330 h 1143362"/>
                <a:gd name="connsiteX49" fmla="*/ 1043067 w 1203539"/>
                <a:gd name="connsiteY49" fmla="*/ 486749 h 1143362"/>
                <a:gd name="connsiteX50" fmla="*/ 1043067 w 1203539"/>
                <a:gd name="connsiteY50" fmla="*/ 523156 h 1143362"/>
                <a:gd name="connsiteX51" fmla="*/ 924153 w 1203539"/>
                <a:gd name="connsiteY51" fmla="*/ 682188 h 1143362"/>
                <a:gd name="connsiteX52" fmla="*/ 1083185 w 1203539"/>
                <a:gd name="connsiteY52" fmla="*/ 801103 h 1143362"/>
                <a:gd name="connsiteX53" fmla="*/ 1202100 w 1203539"/>
                <a:gd name="connsiteY53" fmla="*/ 642070 h 1143362"/>
                <a:gd name="connsiteX54" fmla="*/ 421239 w 1203539"/>
                <a:gd name="connsiteY54" fmla="*/ 80253 h 1143362"/>
                <a:gd name="connsiteX55" fmla="*/ 401180 w 1203539"/>
                <a:gd name="connsiteY55" fmla="*/ 60194 h 1143362"/>
                <a:gd name="connsiteX56" fmla="*/ 421239 w 1203539"/>
                <a:gd name="connsiteY56" fmla="*/ 40135 h 1143362"/>
                <a:gd name="connsiteX57" fmla="*/ 441298 w 1203539"/>
                <a:gd name="connsiteY57" fmla="*/ 60194 h 1143362"/>
                <a:gd name="connsiteX58" fmla="*/ 421239 w 1203539"/>
                <a:gd name="connsiteY58" fmla="*/ 80253 h 1143362"/>
                <a:gd name="connsiteX59" fmla="*/ 180531 w 1203539"/>
                <a:gd name="connsiteY59" fmla="*/ 40135 h 1143362"/>
                <a:gd name="connsiteX60" fmla="*/ 200590 w 1203539"/>
                <a:gd name="connsiteY60" fmla="*/ 60194 h 1143362"/>
                <a:gd name="connsiteX61" fmla="*/ 180531 w 1203539"/>
                <a:gd name="connsiteY61" fmla="*/ 80253 h 1143362"/>
                <a:gd name="connsiteX62" fmla="*/ 160472 w 1203539"/>
                <a:gd name="connsiteY62" fmla="*/ 60194 h 1143362"/>
                <a:gd name="connsiteX63" fmla="*/ 180531 w 1203539"/>
                <a:gd name="connsiteY63" fmla="*/ 40135 h 1143362"/>
                <a:gd name="connsiteX64" fmla="*/ 40118 w 1203539"/>
                <a:gd name="connsiteY64" fmla="*/ 442920 h 1143362"/>
                <a:gd name="connsiteX65" fmla="*/ 40118 w 1203539"/>
                <a:gd name="connsiteY65" fmla="*/ 441315 h 1143362"/>
                <a:gd name="connsiteX66" fmla="*/ 100295 w 1203539"/>
                <a:gd name="connsiteY66" fmla="*/ 441315 h 1143362"/>
                <a:gd name="connsiteX67" fmla="*/ 100295 w 1203539"/>
                <a:gd name="connsiteY67" fmla="*/ 443602 h 1143362"/>
                <a:gd name="connsiteX68" fmla="*/ 243476 w 1203539"/>
                <a:gd name="connsiteY68" fmla="*/ 631414 h 1143362"/>
                <a:gd name="connsiteX69" fmla="*/ 378232 w 1203539"/>
                <a:gd name="connsiteY69" fmla="*/ 631414 h 1143362"/>
                <a:gd name="connsiteX70" fmla="*/ 521534 w 1203539"/>
                <a:gd name="connsiteY70" fmla="*/ 443602 h 1143362"/>
                <a:gd name="connsiteX71" fmla="*/ 521534 w 1203539"/>
                <a:gd name="connsiteY71" fmla="*/ 441315 h 1143362"/>
                <a:gd name="connsiteX72" fmla="*/ 561652 w 1203539"/>
                <a:gd name="connsiteY72" fmla="*/ 441315 h 1143362"/>
                <a:gd name="connsiteX73" fmla="*/ 561652 w 1203539"/>
                <a:gd name="connsiteY73" fmla="*/ 442920 h 1143362"/>
                <a:gd name="connsiteX74" fmla="*/ 357050 w 1203539"/>
                <a:gd name="connsiteY74" fmla="*/ 676446 h 1143362"/>
                <a:gd name="connsiteX75" fmla="*/ 272421 w 1203539"/>
                <a:gd name="connsiteY75" fmla="*/ 680599 h 1143362"/>
                <a:gd name="connsiteX76" fmla="*/ 244720 w 1203539"/>
                <a:gd name="connsiteY76" fmla="*/ 676406 h 1143362"/>
                <a:gd name="connsiteX77" fmla="*/ 40118 w 1203539"/>
                <a:gd name="connsiteY77" fmla="*/ 442920 h 1143362"/>
                <a:gd name="connsiteX78" fmla="*/ 280826 w 1203539"/>
                <a:gd name="connsiteY78" fmla="*/ 802377 h 1143362"/>
                <a:gd name="connsiteX79" fmla="*/ 260767 w 1203539"/>
                <a:gd name="connsiteY79" fmla="*/ 762259 h 1143362"/>
                <a:gd name="connsiteX80" fmla="*/ 260767 w 1203539"/>
                <a:gd name="connsiteY80" fmla="*/ 719694 h 1143362"/>
                <a:gd name="connsiteX81" fmla="*/ 265641 w 1203539"/>
                <a:gd name="connsiteY81" fmla="*/ 720135 h 1143362"/>
                <a:gd name="connsiteX82" fmla="*/ 271659 w 1203539"/>
                <a:gd name="connsiteY82" fmla="*/ 720697 h 1143362"/>
                <a:gd name="connsiteX83" fmla="*/ 300363 w 1203539"/>
                <a:gd name="connsiteY83" fmla="*/ 722121 h 1143362"/>
                <a:gd name="connsiteX84" fmla="*/ 301366 w 1203539"/>
                <a:gd name="connsiteY84" fmla="*/ 722121 h 1143362"/>
                <a:gd name="connsiteX85" fmla="*/ 329970 w 1203539"/>
                <a:gd name="connsiteY85" fmla="*/ 720697 h 1143362"/>
                <a:gd name="connsiteX86" fmla="*/ 336169 w 1203539"/>
                <a:gd name="connsiteY86" fmla="*/ 720135 h 1143362"/>
                <a:gd name="connsiteX87" fmla="*/ 340983 w 1203539"/>
                <a:gd name="connsiteY87" fmla="*/ 719694 h 1143362"/>
                <a:gd name="connsiteX88" fmla="*/ 340983 w 1203539"/>
                <a:gd name="connsiteY88" fmla="*/ 762259 h 1143362"/>
                <a:gd name="connsiteX89" fmla="*/ 320924 w 1203539"/>
                <a:gd name="connsiteY89" fmla="*/ 802377 h 1143362"/>
                <a:gd name="connsiteX90" fmla="*/ 280826 w 1203539"/>
                <a:gd name="connsiteY90" fmla="*/ 802377 h 1143362"/>
                <a:gd name="connsiteX91" fmla="*/ 1063126 w 1203539"/>
                <a:gd name="connsiteY91" fmla="*/ 762259 h 1143362"/>
                <a:gd name="connsiteX92" fmla="*/ 962831 w 1203539"/>
                <a:gd name="connsiteY92" fmla="*/ 661964 h 1143362"/>
                <a:gd name="connsiteX93" fmla="*/ 1063126 w 1203539"/>
                <a:gd name="connsiteY93" fmla="*/ 561669 h 1143362"/>
                <a:gd name="connsiteX94" fmla="*/ 1163421 w 1203539"/>
                <a:gd name="connsiteY94" fmla="*/ 661964 h 1143362"/>
                <a:gd name="connsiteX95" fmla="*/ 1063126 w 1203539"/>
                <a:gd name="connsiteY95" fmla="*/ 762259 h 114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203539" h="1143362">
                  <a:moveTo>
                    <a:pt x="1202100" y="642070"/>
                  </a:moveTo>
                  <a:cubicBezTo>
                    <a:pt x="1193206" y="580454"/>
                    <a:pt x="1144801" y="532049"/>
                    <a:pt x="1083185" y="523156"/>
                  </a:cubicBezTo>
                  <a:lnTo>
                    <a:pt x="1083185" y="486688"/>
                  </a:lnTo>
                  <a:cubicBezTo>
                    <a:pt x="1083185" y="386073"/>
                    <a:pt x="1006700" y="304152"/>
                    <a:pt x="912684" y="304152"/>
                  </a:cubicBezTo>
                  <a:cubicBezTo>
                    <a:pt x="821375" y="304152"/>
                    <a:pt x="744931" y="383585"/>
                    <a:pt x="742182" y="481232"/>
                  </a:cubicBezTo>
                  <a:lnTo>
                    <a:pt x="743346" y="481232"/>
                  </a:lnTo>
                  <a:lnTo>
                    <a:pt x="742182" y="481433"/>
                  </a:lnTo>
                  <a:lnTo>
                    <a:pt x="742182" y="876735"/>
                  </a:lnTo>
                  <a:cubicBezTo>
                    <a:pt x="742182" y="1003107"/>
                    <a:pt x="647705" y="1105729"/>
                    <a:pt x="531563" y="1105729"/>
                  </a:cubicBezTo>
                  <a:cubicBezTo>
                    <a:pt x="415422" y="1105729"/>
                    <a:pt x="320944" y="1002967"/>
                    <a:pt x="320944" y="876735"/>
                  </a:cubicBezTo>
                  <a:lnTo>
                    <a:pt x="320944" y="842495"/>
                  </a:lnTo>
                  <a:cubicBezTo>
                    <a:pt x="350029" y="842495"/>
                    <a:pt x="381121" y="821413"/>
                    <a:pt x="381121" y="762259"/>
                  </a:cubicBezTo>
                  <a:lnTo>
                    <a:pt x="381121" y="711810"/>
                  </a:lnTo>
                  <a:cubicBezTo>
                    <a:pt x="509859" y="678894"/>
                    <a:pt x="601770" y="568349"/>
                    <a:pt x="601770" y="443020"/>
                  </a:cubicBezTo>
                  <a:lnTo>
                    <a:pt x="601770" y="401197"/>
                  </a:lnTo>
                  <a:lnTo>
                    <a:pt x="561652" y="401197"/>
                  </a:lnTo>
                  <a:lnTo>
                    <a:pt x="560809" y="140129"/>
                  </a:lnTo>
                  <a:cubicBezTo>
                    <a:pt x="560518" y="91805"/>
                    <a:pt x="525841" y="50544"/>
                    <a:pt x="478286" y="41941"/>
                  </a:cubicBezTo>
                  <a:cubicBezTo>
                    <a:pt x="468029" y="10516"/>
                    <a:pt x="434237" y="-6645"/>
                    <a:pt x="402809" y="3616"/>
                  </a:cubicBezTo>
                  <a:cubicBezTo>
                    <a:pt x="371385" y="13873"/>
                    <a:pt x="354224" y="47665"/>
                    <a:pt x="364484" y="79092"/>
                  </a:cubicBezTo>
                  <a:cubicBezTo>
                    <a:pt x="374742" y="110517"/>
                    <a:pt x="408534" y="127678"/>
                    <a:pt x="439961" y="117418"/>
                  </a:cubicBezTo>
                  <a:cubicBezTo>
                    <a:pt x="456788" y="111924"/>
                    <a:pt x="470320" y="99264"/>
                    <a:pt x="476922" y="82841"/>
                  </a:cubicBezTo>
                  <a:cubicBezTo>
                    <a:pt x="502620" y="90152"/>
                    <a:pt x="520423" y="113531"/>
                    <a:pt x="520631" y="140250"/>
                  </a:cubicBezTo>
                  <a:lnTo>
                    <a:pt x="521534" y="401197"/>
                  </a:lnTo>
                  <a:lnTo>
                    <a:pt x="481416" y="401197"/>
                  </a:lnTo>
                  <a:lnTo>
                    <a:pt x="481416" y="443602"/>
                  </a:lnTo>
                  <a:cubicBezTo>
                    <a:pt x="479816" y="513374"/>
                    <a:pt x="433038" y="574008"/>
                    <a:pt x="365956" y="593262"/>
                  </a:cubicBezTo>
                  <a:cubicBezTo>
                    <a:pt x="330063" y="604650"/>
                    <a:pt x="291525" y="604650"/>
                    <a:pt x="255632" y="593262"/>
                  </a:cubicBezTo>
                  <a:cubicBezTo>
                    <a:pt x="188627" y="573943"/>
                    <a:pt x="141955" y="513319"/>
                    <a:pt x="140413" y="443602"/>
                  </a:cubicBezTo>
                  <a:lnTo>
                    <a:pt x="140413" y="401197"/>
                  </a:lnTo>
                  <a:lnTo>
                    <a:pt x="80236" y="401197"/>
                  </a:lnTo>
                  <a:lnTo>
                    <a:pt x="80236" y="140430"/>
                  </a:lnTo>
                  <a:cubicBezTo>
                    <a:pt x="80351" y="113318"/>
                    <a:pt x="98585" y="89628"/>
                    <a:pt x="124767" y="82580"/>
                  </a:cubicBezTo>
                  <a:cubicBezTo>
                    <a:pt x="136975" y="113659"/>
                    <a:pt x="172066" y="128954"/>
                    <a:pt x="203145" y="116746"/>
                  </a:cubicBezTo>
                  <a:cubicBezTo>
                    <a:pt x="234224" y="104537"/>
                    <a:pt x="249519" y="69444"/>
                    <a:pt x="237310" y="38368"/>
                  </a:cubicBezTo>
                  <a:cubicBezTo>
                    <a:pt x="225102" y="7291"/>
                    <a:pt x="190009" y="-8006"/>
                    <a:pt x="158932" y="4202"/>
                  </a:cubicBezTo>
                  <a:cubicBezTo>
                    <a:pt x="142093" y="10819"/>
                    <a:pt x="129100" y="24627"/>
                    <a:pt x="123523" y="41840"/>
                  </a:cubicBezTo>
                  <a:cubicBezTo>
                    <a:pt x="75449" y="50055"/>
                    <a:pt x="40251" y="91659"/>
                    <a:pt x="40118" y="140430"/>
                  </a:cubicBezTo>
                  <a:lnTo>
                    <a:pt x="40118" y="401197"/>
                  </a:lnTo>
                  <a:lnTo>
                    <a:pt x="0" y="401197"/>
                  </a:lnTo>
                  <a:lnTo>
                    <a:pt x="0" y="442920"/>
                  </a:lnTo>
                  <a:cubicBezTo>
                    <a:pt x="0" y="568389"/>
                    <a:pt x="91970" y="678974"/>
                    <a:pt x="220649" y="711810"/>
                  </a:cubicBezTo>
                  <a:lnTo>
                    <a:pt x="220649" y="762259"/>
                  </a:lnTo>
                  <a:cubicBezTo>
                    <a:pt x="220649" y="821413"/>
                    <a:pt x="251740" y="842495"/>
                    <a:pt x="280826" y="842495"/>
                  </a:cubicBezTo>
                  <a:lnTo>
                    <a:pt x="280826" y="876735"/>
                  </a:lnTo>
                  <a:cubicBezTo>
                    <a:pt x="280826" y="1025172"/>
                    <a:pt x="393297" y="1145847"/>
                    <a:pt x="531563" y="1145847"/>
                  </a:cubicBezTo>
                  <a:cubicBezTo>
                    <a:pt x="669830" y="1145847"/>
                    <a:pt x="782300" y="1025032"/>
                    <a:pt x="782300" y="876735"/>
                  </a:cubicBezTo>
                  <a:lnTo>
                    <a:pt x="782300" y="482396"/>
                  </a:lnTo>
                  <a:cubicBezTo>
                    <a:pt x="784306" y="406272"/>
                    <a:pt x="842838" y="344330"/>
                    <a:pt x="912684" y="344330"/>
                  </a:cubicBezTo>
                  <a:cubicBezTo>
                    <a:pt x="984575" y="344330"/>
                    <a:pt x="1043067" y="408198"/>
                    <a:pt x="1043067" y="486749"/>
                  </a:cubicBezTo>
                  <a:lnTo>
                    <a:pt x="1043067" y="523156"/>
                  </a:lnTo>
                  <a:cubicBezTo>
                    <a:pt x="966314" y="534233"/>
                    <a:pt x="913075" y="605435"/>
                    <a:pt x="924153" y="682188"/>
                  </a:cubicBezTo>
                  <a:cubicBezTo>
                    <a:pt x="935230" y="758942"/>
                    <a:pt x="1006432" y="812181"/>
                    <a:pt x="1083185" y="801103"/>
                  </a:cubicBezTo>
                  <a:cubicBezTo>
                    <a:pt x="1159938" y="790025"/>
                    <a:pt x="1213177" y="718821"/>
                    <a:pt x="1202100" y="642070"/>
                  </a:cubicBezTo>
                  <a:close/>
                  <a:moveTo>
                    <a:pt x="421239" y="80253"/>
                  </a:moveTo>
                  <a:cubicBezTo>
                    <a:pt x="410161" y="80253"/>
                    <a:pt x="401180" y="71272"/>
                    <a:pt x="401180" y="60194"/>
                  </a:cubicBezTo>
                  <a:cubicBezTo>
                    <a:pt x="401180" y="49117"/>
                    <a:pt x="410161" y="40135"/>
                    <a:pt x="421239" y="40135"/>
                  </a:cubicBezTo>
                  <a:cubicBezTo>
                    <a:pt x="432316" y="40135"/>
                    <a:pt x="441298" y="49117"/>
                    <a:pt x="441298" y="60194"/>
                  </a:cubicBezTo>
                  <a:cubicBezTo>
                    <a:pt x="441298" y="71272"/>
                    <a:pt x="432316" y="80253"/>
                    <a:pt x="421239" y="80253"/>
                  </a:cubicBezTo>
                  <a:close/>
                  <a:moveTo>
                    <a:pt x="180531" y="40135"/>
                  </a:moveTo>
                  <a:cubicBezTo>
                    <a:pt x="191608" y="40135"/>
                    <a:pt x="200590" y="49117"/>
                    <a:pt x="200590" y="60194"/>
                  </a:cubicBezTo>
                  <a:cubicBezTo>
                    <a:pt x="200590" y="71272"/>
                    <a:pt x="191608" y="80253"/>
                    <a:pt x="180531" y="80253"/>
                  </a:cubicBezTo>
                  <a:cubicBezTo>
                    <a:pt x="169453" y="80253"/>
                    <a:pt x="160472" y="71272"/>
                    <a:pt x="160472" y="60194"/>
                  </a:cubicBezTo>
                  <a:cubicBezTo>
                    <a:pt x="160472" y="49117"/>
                    <a:pt x="169453" y="40135"/>
                    <a:pt x="180531" y="40135"/>
                  </a:cubicBezTo>
                  <a:close/>
                  <a:moveTo>
                    <a:pt x="40118" y="442920"/>
                  </a:moveTo>
                  <a:lnTo>
                    <a:pt x="40118" y="441315"/>
                  </a:lnTo>
                  <a:lnTo>
                    <a:pt x="100295" y="441315"/>
                  </a:lnTo>
                  <a:lnTo>
                    <a:pt x="100295" y="443602"/>
                  </a:lnTo>
                  <a:cubicBezTo>
                    <a:pt x="101799" y="530786"/>
                    <a:pt x="159802" y="606872"/>
                    <a:pt x="243476" y="631414"/>
                  </a:cubicBezTo>
                  <a:cubicBezTo>
                    <a:pt x="287322" y="645297"/>
                    <a:pt x="334386" y="645297"/>
                    <a:pt x="378232" y="631414"/>
                  </a:cubicBezTo>
                  <a:cubicBezTo>
                    <a:pt x="461946" y="606905"/>
                    <a:pt x="520002" y="530816"/>
                    <a:pt x="521534" y="443602"/>
                  </a:cubicBezTo>
                  <a:lnTo>
                    <a:pt x="521534" y="441315"/>
                  </a:lnTo>
                  <a:lnTo>
                    <a:pt x="561652" y="441315"/>
                  </a:lnTo>
                  <a:lnTo>
                    <a:pt x="561652" y="442920"/>
                  </a:lnTo>
                  <a:cubicBezTo>
                    <a:pt x="561652" y="554508"/>
                    <a:pt x="475639" y="652697"/>
                    <a:pt x="357050" y="676446"/>
                  </a:cubicBezTo>
                  <a:cubicBezTo>
                    <a:pt x="329203" y="682023"/>
                    <a:pt x="300679" y="683422"/>
                    <a:pt x="272421" y="680599"/>
                  </a:cubicBezTo>
                  <a:cubicBezTo>
                    <a:pt x="263119" y="679696"/>
                    <a:pt x="253872" y="678297"/>
                    <a:pt x="244720" y="676406"/>
                  </a:cubicBezTo>
                  <a:cubicBezTo>
                    <a:pt x="126131" y="652697"/>
                    <a:pt x="40118" y="554508"/>
                    <a:pt x="40118" y="442920"/>
                  </a:cubicBezTo>
                  <a:close/>
                  <a:moveTo>
                    <a:pt x="280826" y="802377"/>
                  </a:moveTo>
                  <a:cubicBezTo>
                    <a:pt x="262773" y="802377"/>
                    <a:pt x="260767" y="774294"/>
                    <a:pt x="260767" y="762259"/>
                  </a:cubicBezTo>
                  <a:lnTo>
                    <a:pt x="260767" y="719694"/>
                  </a:lnTo>
                  <a:cubicBezTo>
                    <a:pt x="262372" y="719894"/>
                    <a:pt x="264016" y="719974"/>
                    <a:pt x="265641" y="720135"/>
                  </a:cubicBezTo>
                  <a:cubicBezTo>
                    <a:pt x="267647" y="720356"/>
                    <a:pt x="269653" y="720516"/>
                    <a:pt x="271659" y="720697"/>
                  </a:cubicBezTo>
                  <a:cubicBezTo>
                    <a:pt x="281147" y="721539"/>
                    <a:pt x="290715" y="722101"/>
                    <a:pt x="300363" y="722121"/>
                  </a:cubicBezTo>
                  <a:lnTo>
                    <a:pt x="301366" y="722121"/>
                  </a:lnTo>
                  <a:cubicBezTo>
                    <a:pt x="310994" y="722121"/>
                    <a:pt x="320543" y="721539"/>
                    <a:pt x="329970" y="720697"/>
                  </a:cubicBezTo>
                  <a:cubicBezTo>
                    <a:pt x="331976" y="720516"/>
                    <a:pt x="334102" y="720356"/>
                    <a:pt x="336169" y="720135"/>
                  </a:cubicBezTo>
                  <a:cubicBezTo>
                    <a:pt x="337753" y="719954"/>
                    <a:pt x="339398" y="719894"/>
                    <a:pt x="340983" y="719694"/>
                  </a:cubicBezTo>
                  <a:lnTo>
                    <a:pt x="340983" y="762259"/>
                  </a:lnTo>
                  <a:cubicBezTo>
                    <a:pt x="340983" y="774294"/>
                    <a:pt x="338977" y="802377"/>
                    <a:pt x="320924" y="802377"/>
                  </a:cubicBezTo>
                  <a:lnTo>
                    <a:pt x="280826" y="802377"/>
                  </a:lnTo>
                  <a:close/>
                  <a:moveTo>
                    <a:pt x="1063126" y="762259"/>
                  </a:moveTo>
                  <a:cubicBezTo>
                    <a:pt x="1007736" y="762259"/>
                    <a:pt x="962831" y="717354"/>
                    <a:pt x="962831" y="661964"/>
                  </a:cubicBezTo>
                  <a:cubicBezTo>
                    <a:pt x="962831" y="606574"/>
                    <a:pt x="1007736" y="561669"/>
                    <a:pt x="1063126" y="561669"/>
                  </a:cubicBezTo>
                  <a:cubicBezTo>
                    <a:pt x="1118517" y="561669"/>
                    <a:pt x="1163421" y="606574"/>
                    <a:pt x="1163421" y="661964"/>
                  </a:cubicBezTo>
                  <a:cubicBezTo>
                    <a:pt x="1163356" y="717329"/>
                    <a:pt x="1118489" y="762194"/>
                    <a:pt x="1063126" y="762259"/>
                  </a:cubicBezTo>
                  <a:close/>
                </a:path>
              </a:pathLst>
            </a:custGeom>
            <a:grpFill/>
            <a:ln w="2500" cap="flat">
              <a:noFill/>
              <a:prstDash val="solid"/>
              <a:miter/>
            </a:ln>
          </p:spPr>
          <p:txBody>
            <a:bodyPr rtlCol="0" anchor="ctr"/>
            <a:lstStyle/>
            <a:p>
              <a:pPr defTabSz="228600"/>
              <a:endParaRPr sz="900">
                <a:solidFill>
                  <a:srgbClr val="000000"/>
                </a:solidFill>
                <a:latin typeface="Calibri" panose="020F0502020204030204"/>
              </a:endParaRPr>
            </a:p>
          </p:txBody>
        </p:sp>
        <p:sp>
          <p:nvSpPr>
            <p:cNvPr id="5" name="Freeform 4">
              <a:extLst>
                <a:ext uri="{FF2B5EF4-FFF2-40B4-BE49-F238E27FC236}">
                  <a16:creationId xmlns:a16="http://schemas.microsoft.com/office/drawing/2014/main" id="{F6CC7B54-790C-D142-ABBF-1DE8B8EA9AF4}"/>
                </a:ext>
              </a:extLst>
            </p:cNvPr>
            <p:cNvSpPr/>
            <p:nvPr/>
          </p:nvSpPr>
          <p:spPr>
            <a:xfrm>
              <a:off x="10386264" y="8245646"/>
              <a:ext cx="120354" cy="120354"/>
            </a:xfrm>
            <a:custGeom>
              <a:avLst/>
              <a:gdLst>
                <a:gd name="connsiteX0" fmla="*/ 60177 w 120353"/>
                <a:gd name="connsiteY0" fmla="*/ 0 h 120353"/>
                <a:gd name="connsiteX1" fmla="*/ 0 w 120353"/>
                <a:gd name="connsiteY1" fmla="*/ 60177 h 120353"/>
                <a:gd name="connsiteX2" fmla="*/ 60177 w 120353"/>
                <a:gd name="connsiteY2" fmla="*/ 120354 h 120353"/>
                <a:gd name="connsiteX3" fmla="*/ 120354 w 120353"/>
                <a:gd name="connsiteY3" fmla="*/ 60177 h 120353"/>
                <a:gd name="connsiteX4" fmla="*/ 60177 w 120353"/>
                <a:gd name="connsiteY4" fmla="*/ 0 h 120353"/>
                <a:gd name="connsiteX5" fmla="*/ 60177 w 120353"/>
                <a:gd name="connsiteY5" fmla="*/ 80236 h 120353"/>
                <a:gd name="connsiteX6" fmla="*/ 40118 w 120353"/>
                <a:gd name="connsiteY6" fmla="*/ 60177 h 120353"/>
                <a:gd name="connsiteX7" fmla="*/ 60177 w 120353"/>
                <a:gd name="connsiteY7" fmla="*/ 40118 h 120353"/>
                <a:gd name="connsiteX8" fmla="*/ 80236 w 120353"/>
                <a:gd name="connsiteY8" fmla="*/ 60177 h 120353"/>
                <a:gd name="connsiteX9" fmla="*/ 60177 w 120353"/>
                <a:gd name="connsiteY9" fmla="*/ 80236 h 12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353" h="120353">
                  <a:moveTo>
                    <a:pt x="60177" y="0"/>
                  </a:moveTo>
                  <a:cubicBezTo>
                    <a:pt x="26942" y="0"/>
                    <a:pt x="0" y="26942"/>
                    <a:pt x="0" y="60177"/>
                  </a:cubicBezTo>
                  <a:cubicBezTo>
                    <a:pt x="0" y="93412"/>
                    <a:pt x="26942" y="120354"/>
                    <a:pt x="60177" y="120354"/>
                  </a:cubicBezTo>
                  <a:cubicBezTo>
                    <a:pt x="93412" y="120354"/>
                    <a:pt x="120354" y="93412"/>
                    <a:pt x="120354" y="60177"/>
                  </a:cubicBezTo>
                  <a:cubicBezTo>
                    <a:pt x="120354" y="26942"/>
                    <a:pt x="93412" y="0"/>
                    <a:pt x="60177" y="0"/>
                  </a:cubicBezTo>
                  <a:close/>
                  <a:moveTo>
                    <a:pt x="60177" y="80236"/>
                  </a:moveTo>
                  <a:cubicBezTo>
                    <a:pt x="49099" y="80236"/>
                    <a:pt x="40118" y="71255"/>
                    <a:pt x="40118" y="60177"/>
                  </a:cubicBezTo>
                  <a:cubicBezTo>
                    <a:pt x="40118" y="49099"/>
                    <a:pt x="49099" y="40118"/>
                    <a:pt x="60177" y="40118"/>
                  </a:cubicBezTo>
                  <a:cubicBezTo>
                    <a:pt x="71255" y="40118"/>
                    <a:pt x="80236" y="49099"/>
                    <a:pt x="80236" y="60177"/>
                  </a:cubicBezTo>
                  <a:cubicBezTo>
                    <a:pt x="80236" y="71255"/>
                    <a:pt x="71255" y="80236"/>
                    <a:pt x="60177" y="80236"/>
                  </a:cubicBezTo>
                  <a:close/>
                </a:path>
              </a:pathLst>
            </a:custGeom>
            <a:grpFill/>
            <a:ln w="2500" cap="flat">
              <a:noFill/>
              <a:prstDash val="solid"/>
              <a:miter/>
            </a:ln>
          </p:spPr>
          <p:txBody>
            <a:bodyPr rtlCol="0" anchor="ctr"/>
            <a:lstStyle/>
            <a:p>
              <a:pPr defTabSz="228600"/>
              <a:endParaRPr sz="900">
                <a:solidFill>
                  <a:srgbClr val="000000"/>
                </a:solidFill>
                <a:latin typeface="Calibri" panose="020F0502020204030204"/>
              </a:endParaRPr>
            </a:p>
          </p:txBody>
        </p:sp>
      </p:grpSp>
      <p:sp>
        <p:nvSpPr>
          <p:cNvPr id="6" name="TextBox 5">
            <a:extLst>
              <a:ext uri="{FF2B5EF4-FFF2-40B4-BE49-F238E27FC236}">
                <a16:creationId xmlns:a16="http://schemas.microsoft.com/office/drawing/2014/main" id="{9CF6D3B7-8459-D8BA-0E5B-454940A2481C}"/>
              </a:ext>
            </a:extLst>
          </p:cNvPr>
          <p:cNvSpPr txBox="1"/>
          <p:nvPr/>
        </p:nvSpPr>
        <p:spPr>
          <a:xfrm>
            <a:off x="7736733" y="1837494"/>
            <a:ext cx="3934483" cy="1938992"/>
          </a:xfrm>
          <a:prstGeom prst="rect">
            <a:avLst/>
          </a:prstGeom>
          <a:noFill/>
        </p:spPr>
        <p:txBody>
          <a:bodyPr wrap="square" rtlCol="0">
            <a:spAutoFit/>
          </a:bodyPr>
          <a:lstStyle/>
          <a:p>
            <a:pPr algn="r" rtl="1"/>
            <a:endParaRPr lang="fa-IR" sz="2400" dirty="0">
              <a:solidFill>
                <a:prstClr val="black">
                  <a:lumMod val="95000"/>
                  <a:lumOff val="5000"/>
                </a:prstClr>
              </a:solidFill>
              <a:latin typeface="Nian-ExtraBold" panose="01000500000000020002" pitchFamily="2" charset="-78"/>
              <a:cs typeface="Nian-ExtraBold" panose="01000500000000020002" pitchFamily="2" charset="-78"/>
            </a:endParaRPr>
          </a:p>
          <a:p>
            <a:pPr algn="r" rtl="1"/>
            <a:r>
              <a:rPr lang="fa-IR" sz="2400" dirty="0">
                <a:solidFill>
                  <a:schemeClr val="bg1"/>
                </a:solidFill>
                <a:latin typeface="Nian-ExtraBold" panose="01000500000000020002" pitchFamily="2" charset="-78"/>
                <a:cs typeface="Nian-ExtraBold" panose="01000500000000020002" pitchFamily="2" charset="-78"/>
              </a:rPr>
              <a:t>ماده 16</a:t>
            </a:r>
          </a:p>
          <a:p>
            <a:pPr algn="r" rtl="1"/>
            <a:r>
              <a:rPr lang="fa-IR" sz="2400" dirty="0">
                <a:solidFill>
                  <a:srgbClr val="FFFF00"/>
                </a:solidFill>
                <a:latin typeface="Nian-ExtraBold" panose="01000500000000020002" pitchFamily="2" charset="-78"/>
                <a:cs typeface="Nian-ExtraBold" panose="01000500000000020002" pitchFamily="2" charset="-78"/>
              </a:rPr>
              <a:t>افزایش  ۷.۵برابری حق عائله  مندی در مدت  5سال</a:t>
            </a:r>
          </a:p>
          <a:p>
            <a:pPr algn="r" rtl="1"/>
            <a:endParaRPr lang="fa-IR" sz="2400" dirty="0">
              <a:solidFill>
                <a:prstClr val="black">
                  <a:lumMod val="95000"/>
                  <a:lumOff val="5000"/>
                </a:prstClr>
              </a:solidFill>
              <a:latin typeface="Nian-ExtraBold" panose="01000500000000020002" pitchFamily="2" charset="-78"/>
              <a:cs typeface="Nian-ExtraBold" panose="01000500000000020002" pitchFamily="2" charset="-78"/>
            </a:endParaRPr>
          </a:p>
        </p:txBody>
      </p:sp>
      <p:sp>
        <p:nvSpPr>
          <p:cNvPr id="7" name="TextBox 6">
            <a:extLst>
              <a:ext uri="{FF2B5EF4-FFF2-40B4-BE49-F238E27FC236}">
                <a16:creationId xmlns:a16="http://schemas.microsoft.com/office/drawing/2014/main" id="{EEC78718-FB2D-E8B8-8749-1F844D957987}"/>
              </a:ext>
            </a:extLst>
          </p:cNvPr>
          <p:cNvSpPr txBox="1"/>
          <p:nvPr/>
        </p:nvSpPr>
        <p:spPr>
          <a:xfrm>
            <a:off x="1422230" y="-147665"/>
            <a:ext cx="2921457" cy="2954655"/>
          </a:xfrm>
          <a:prstGeom prst="rect">
            <a:avLst/>
          </a:prstGeom>
          <a:noFill/>
        </p:spPr>
        <p:txBody>
          <a:bodyPr wrap="square" rtlCol="0">
            <a:spAutoFit/>
          </a:bodyPr>
          <a:lstStyle/>
          <a:p>
            <a:pPr algn="r" rtl="1"/>
            <a:endParaRPr lang="fa-IR" sz="2400" dirty="0">
              <a:solidFill>
                <a:prstClr val="black">
                  <a:lumMod val="95000"/>
                  <a:lumOff val="5000"/>
                </a:prstClr>
              </a:solidFill>
              <a:latin typeface="Nian-ExtraBold" panose="01000500000000020002" pitchFamily="2" charset="-78"/>
              <a:cs typeface="Nian-ExtraBold" panose="01000500000000020002" pitchFamily="2" charset="-78"/>
            </a:endParaRPr>
          </a:p>
          <a:p>
            <a:pPr algn="r" rtl="1"/>
            <a:r>
              <a:rPr lang="fa-IR" sz="2400" dirty="0">
                <a:solidFill>
                  <a:schemeClr val="bg1"/>
                </a:solidFill>
                <a:latin typeface="Nian-ExtraBold" panose="01000500000000020002" pitchFamily="2" charset="-78"/>
                <a:cs typeface="Nian-ExtraBold" panose="01000500000000020002" pitchFamily="2" charset="-78"/>
              </a:rPr>
              <a:t>ماده8</a:t>
            </a:r>
          </a:p>
          <a:p>
            <a:pPr algn="r" rtl="1"/>
            <a:r>
              <a:rPr lang="fa-IR" sz="2400" dirty="0">
                <a:solidFill>
                  <a:schemeClr val="tx1">
                    <a:lumMod val="95000"/>
                    <a:lumOff val="5000"/>
                  </a:schemeClr>
                </a:solidFill>
                <a:latin typeface="Nian-ExtraBold" panose="01000500000000020002" pitchFamily="2" charset="-78"/>
                <a:cs typeface="Nian-ExtraBold" panose="01000500000000020002" pitchFamily="2" charset="-78"/>
              </a:rPr>
              <a:t>تأمیــن %50ودیعــه مســکن 70مـتـری شــهرهای بــالای500هــزار نفــر و</a:t>
            </a:r>
          </a:p>
          <a:p>
            <a:pPr algn="r" rtl="1"/>
            <a:r>
              <a:rPr lang="fa-IR" sz="2400" dirty="0">
                <a:solidFill>
                  <a:srgbClr val="FFFF00"/>
                </a:solidFill>
                <a:latin typeface="Nian-ExtraBold" panose="01000500000000020002" pitchFamily="2" charset="-78"/>
                <a:cs typeface="Nian-ExtraBold" panose="01000500000000020002" pitchFamily="2" charset="-78"/>
              </a:rPr>
              <a:t>100مـتـری ســایر شــهرها بــرای دانشــجویان و طـلـاب</a:t>
            </a:r>
          </a:p>
          <a:p>
            <a:pPr algn="r" rtl="1"/>
            <a:endParaRPr lang="fa-IR" dirty="0">
              <a:solidFill>
                <a:prstClr val="black">
                  <a:lumMod val="95000"/>
                  <a:lumOff val="5000"/>
                </a:prstClr>
              </a:solidFill>
              <a:latin typeface="Nian-ExtraBold" panose="01000500000000020002" pitchFamily="2" charset="-78"/>
              <a:cs typeface="Nian-ExtraBold" panose="01000500000000020002" pitchFamily="2" charset="-78"/>
            </a:endParaRPr>
          </a:p>
        </p:txBody>
      </p:sp>
      <p:sp>
        <p:nvSpPr>
          <p:cNvPr id="8" name="TextBox 7">
            <a:extLst>
              <a:ext uri="{FF2B5EF4-FFF2-40B4-BE49-F238E27FC236}">
                <a16:creationId xmlns:a16="http://schemas.microsoft.com/office/drawing/2014/main" id="{33F63FC9-1ECF-F8E0-4E98-534258B6634D}"/>
              </a:ext>
            </a:extLst>
          </p:cNvPr>
          <p:cNvSpPr txBox="1"/>
          <p:nvPr/>
        </p:nvSpPr>
        <p:spPr>
          <a:xfrm>
            <a:off x="1457810" y="2901225"/>
            <a:ext cx="2921457" cy="2954655"/>
          </a:xfrm>
          <a:prstGeom prst="rect">
            <a:avLst/>
          </a:prstGeom>
          <a:noFill/>
        </p:spPr>
        <p:txBody>
          <a:bodyPr wrap="square" rtlCol="0">
            <a:spAutoFit/>
          </a:bodyPr>
          <a:lstStyle/>
          <a:p>
            <a:pPr algn="r" rtl="1"/>
            <a:endParaRPr lang="fa-IR" sz="2400" dirty="0">
              <a:solidFill>
                <a:prstClr val="black">
                  <a:lumMod val="95000"/>
                  <a:lumOff val="5000"/>
                </a:prstClr>
              </a:solidFill>
              <a:latin typeface="Nian-ExtraBold" panose="01000500000000020002" pitchFamily="2" charset="-78"/>
              <a:cs typeface="Nian-ExtraBold" panose="01000500000000020002" pitchFamily="2" charset="-78"/>
            </a:endParaRPr>
          </a:p>
          <a:p>
            <a:pPr algn="r" rtl="1"/>
            <a:r>
              <a:rPr lang="fa-IR" sz="2400" dirty="0">
                <a:solidFill>
                  <a:schemeClr val="bg1"/>
                </a:solidFill>
                <a:latin typeface="Nian-ExtraBold" panose="01000500000000020002" pitchFamily="2" charset="-78"/>
                <a:cs typeface="Nian-ExtraBold" panose="01000500000000020002" pitchFamily="2" charset="-78"/>
              </a:rPr>
              <a:t>ماده8</a:t>
            </a:r>
          </a:p>
          <a:p>
            <a:pPr algn="r" rtl="1"/>
            <a:r>
              <a:rPr lang="fa-IR" sz="2400" dirty="0">
                <a:solidFill>
                  <a:schemeClr val="tx1">
                    <a:lumMod val="95000"/>
                    <a:lumOff val="5000"/>
                  </a:schemeClr>
                </a:solidFill>
                <a:latin typeface="Nian-ExtraBold" panose="01000500000000020002" pitchFamily="2" charset="-78"/>
                <a:cs typeface="Nian-ExtraBold" panose="01000500000000020002" pitchFamily="2" charset="-78"/>
              </a:rPr>
              <a:t>تأمیــن %50ودیعــه مســکن 70مـتـری شــهرهای بــالای500هــزار نفــر و</a:t>
            </a:r>
          </a:p>
          <a:p>
            <a:pPr algn="r" rtl="1"/>
            <a:r>
              <a:rPr lang="fa-IR" sz="2400" dirty="0">
                <a:solidFill>
                  <a:srgbClr val="FFFF00"/>
                </a:solidFill>
                <a:latin typeface="Nian-ExtraBold" panose="01000500000000020002" pitchFamily="2" charset="-78"/>
                <a:cs typeface="Nian-ExtraBold" panose="01000500000000020002" pitchFamily="2" charset="-78"/>
              </a:rPr>
              <a:t>100مـتـری ســایر شــهرها بــرای دانشــجویان و طـلـاب</a:t>
            </a:r>
          </a:p>
          <a:p>
            <a:pPr algn="r" rtl="1"/>
            <a:endParaRPr lang="fa-IR" dirty="0">
              <a:solidFill>
                <a:prstClr val="black">
                  <a:lumMod val="95000"/>
                  <a:lumOff val="5000"/>
                </a:prstClr>
              </a:solidFill>
              <a:latin typeface="Nian-ExtraBold" panose="01000500000000020002" pitchFamily="2" charset="-78"/>
              <a:cs typeface="Nian-ExtraBold" panose="01000500000000020002" pitchFamily="2" charset="-78"/>
            </a:endParaRPr>
          </a:p>
        </p:txBody>
      </p:sp>
      <p:pic>
        <p:nvPicPr>
          <p:cNvPr id="9" name="Picture 8">
            <a:extLst>
              <a:ext uri="{FF2B5EF4-FFF2-40B4-BE49-F238E27FC236}">
                <a16:creationId xmlns:a16="http://schemas.microsoft.com/office/drawing/2014/main" id="{70C9CCF5-842E-933A-3A6E-3F834ADDF1B7}"/>
              </a:ext>
            </a:extLst>
          </p:cNvPr>
          <p:cNvPicPr>
            <a:picLocks noChangeAspect="1"/>
          </p:cNvPicPr>
          <p:nvPr/>
        </p:nvPicPr>
        <p:blipFill>
          <a:blip r:embed="rId2"/>
          <a:stretch>
            <a:fillRect/>
          </a:stretch>
        </p:blipFill>
        <p:spPr>
          <a:xfrm>
            <a:off x="4725304" y="3709551"/>
            <a:ext cx="621846" cy="615749"/>
          </a:xfrm>
          <a:prstGeom prst="rect">
            <a:avLst/>
          </a:prstGeom>
        </p:spPr>
      </p:pic>
    </p:spTree>
    <p:extLst>
      <p:ext uri="{BB962C8B-B14F-4D97-AF65-F5344CB8AC3E}">
        <p14:creationId xmlns:p14="http://schemas.microsoft.com/office/powerpoint/2010/main" val="17009680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7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8000">
                                          <p:cBhvr additive="base">
                                            <p:cTn id="7" dur="2000" fill="hold"/>
                                            <p:tgtEl>
                                              <p:spTgt spid="6"/>
                                            </p:tgtEl>
                                            <p:attrNameLst>
                                              <p:attrName>ppt_x</p:attrName>
                                            </p:attrNameLst>
                                          </p:cBhvr>
                                          <p:tavLst>
                                            <p:tav tm="0">
                                              <p:val>
                                                <p:strVal val="1+#ppt_w/2"/>
                                              </p:val>
                                            </p:tav>
                                            <p:tav tm="100000">
                                              <p:val>
                                                <p:strVal val="#ppt_x"/>
                                              </p:val>
                                            </p:tav>
                                          </p:tavLst>
                                        </p:anim>
                                        <p:anim calcmode="lin" valueType="num" p14:bounceEnd="78000">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14:presetBounceEnd="78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78000">
                                          <p:cBhvr additive="base">
                                            <p:cTn id="12" dur="2000" fill="hold"/>
                                            <p:tgtEl>
                                              <p:spTgt spid="7"/>
                                            </p:tgtEl>
                                            <p:attrNameLst>
                                              <p:attrName>ppt_x</p:attrName>
                                            </p:attrNameLst>
                                          </p:cBhvr>
                                          <p:tavLst>
                                            <p:tav tm="0">
                                              <p:val>
                                                <p:strVal val="0-#ppt_w/2"/>
                                              </p:val>
                                            </p:tav>
                                            <p:tav tm="100000">
                                              <p:val>
                                                <p:strVal val="#ppt_x"/>
                                              </p:val>
                                            </p:tav>
                                          </p:tavLst>
                                        </p:anim>
                                        <p:anim calcmode="lin" valueType="num" p14:bounceEnd="78000">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14:presetBounceEnd="78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78000">
                                          <p:cBhvr additive="base">
                                            <p:cTn id="17" dur="2000" fill="hold"/>
                                            <p:tgtEl>
                                              <p:spTgt spid="8"/>
                                            </p:tgtEl>
                                            <p:attrNameLst>
                                              <p:attrName>ppt_x</p:attrName>
                                            </p:attrNameLst>
                                          </p:cBhvr>
                                          <p:tavLst>
                                            <p:tav tm="0">
                                              <p:val>
                                                <p:strVal val="0-#ppt_w/2"/>
                                              </p:val>
                                            </p:tav>
                                            <p:tav tm="100000">
                                              <p:val>
                                                <p:strVal val="#ppt_x"/>
                                              </p:val>
                                            </p:tav>
                                          </p:tavLst>
                                        </p:anim>
                                        <p:anim calcmode="lin" valueType="num" p14:bounceEnd="78000">
                                          <p:cBhvr additive="base">
                                            <p:cTn id="1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0" fill="hold"/>
                                            <p:tgtEl>
                                              <p:spTgt spid="7"/>
                                            </p:tgtEl>
                                            <p:attrNameLst>
                                              <p:attrName>ppt_x</p:attrName>
                                            </p:attrNameLst>
                                          </p:cBhvr>
                                          <p:tavLst>
                                            <p:tav tm="0">
                                              <p:val>
                                                <p:strVal val="0-#ppt_w/2"/>
                                              </p:val>
                                            </p:tav>
                                            <p:tav tm="100000">
                                              <p:val>
                                                <p:strVal val="#ppt_x"/>
                                              </p:val>
                                            </p:tav>
                                          </p:tavLst>
                                        </p:anim>
                                        <p:anim calcmode="lin" valueType="num">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0" fill="hold"/>
                                            <p:tgtEl>
                                              <p:spTgt spid="8"/>
                                            </p:tgtEl>
                                            <p:attrNameLst>
                                              <p:attrName>ppt_x</p:attrName>
                                            </p:attrNameLst>
                                          </p:cBhvr>
                                          <p:tavLst>
                                            <p:tav tm="0">
                                              <p:val>
                                                <p:strVal val="0-#ppt_w/2"/>
                                              </p:val>
                                            </p:tav>
                                            <p:tav tm="100000">
                                              <p:val>
                                                <p:strVal val="#ppt_x"/>
                                              </p:val>
                                            </p:tav>
                                          </p:tavLst>
                                        </p:anim>
                                        <p:anim calcmode="lin" valueType="num">
                                          <p:cBhvr additive="base">
                                            <p:cTn id="1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1"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CE01505F-9353-F101-908D-B0DB5ED0D693}"/>
              </a:ext>
            </a:extLst>
          </p:cNvPr>
          <p:cNvGrpSpPr/>
          <p:nvPr/>
        </p:nvGrpSpPr>
        <p:grpSpPr>
          <a:xfrm>
            <a:off x="5915306" y="5540364"/>
            <a:ext cx="763207" cy="361392"/>
            <a:chOff x="5915306" y="5540364"/>
            <a:chExt cx="763207" cy="361392"/>
          </a:xfrm>
        </p:grpSpPr>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5" name="Straight Connector 34">
              <a:extLst>
                <a:ext uri="{FF2B5EF4-FFF2-40B4-BE49-F238E27FC236}">
                  <a16:creationId xmlns:a16="http://schemas.microsoft.com/office/drawing/2014/main" id="{4B72C4B7-BAC4-4BBC-A70B-D8B14D469AEF}"/>
                </a:ext>
              </a:extLst>
            </p:cNvPr>
            <p:cNvCxnSpPr>
              <a:cxnSpLocks/>
            </p:cNvCxnSpPr>
            <p:nvPr/>
          </p:nvCxnSpPr>
          <p:spPr>
            <a:xfrm>
              <a:off x="6276697" y="5721060"/>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7031709" y="1987259"/>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aphic 41">
            <a:extLst>
              <a:ext uri="{FF2B5EF4-FFF2-40B4-BE49-F238E27FC236}">
                <a16:creationId xmlns:a16="http://schemas.microsoft.com/office/drawing/2014/main" id="{DF7C9134-AE32-49B6-910D-A8DF0CCFE735}"/>
              </a:ext>
            </a:extLst>
          </p:cNvPr>
          <p:cNvGrpSpPr/>
          <p:nvPr/>
        </p:nvGrpSpPr>
        <p:grpSpPr>
          <a:xfrm>
            <a:off x="-1291088" y="3253542"/>
            <a:ext cx="513290" cy="641888"/>
            <a:chOff x="3352244" y="4207216"/>
            <a:chExt cx="3899763" cy="4876800"/>
          </a:xfrm>
          <a:solidFill>
            <a:schemeClr val="accent5"/>
          </a:solidFill>
        </p:grpSpPr>
        <p:sp>
          <p:nvSpPr>
            <p:cNvPr id="58" name="Freeform: Shape 57">
              <a:extLst>
                <a:ext uri="{FF2B5EF4-FFF2-40B4-BE49-F238E27FC236}">
                  <a16:creationId xmlns:a16="http://schemas.microsoft.com/office/drawing/2014/main" id="{FB2333F1-4DEA-49AE-9BD0-CD064B732605}"/>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837600B-3A60-4B15-B9A3-2CAE45278CA8}"/>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27D1EB6-520E-4CAD-A18C-A2762DBFC798}"/>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50A5C5C-37BD-48E3-A8EA-2635E532BB46}"/>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3FF57F85-1A35-4770-A816-E0D781578ABC}"/>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9D39EAD-0CFA-42EF-A2B3-5D06C09F047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491C709-10B1-4097-9212-0714E9C6498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0D2EDC-4236-4A66-A87F-A3D19482EB72}"/>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200D296C-74BF-49B9-83B8-E69FE4949C78}"/>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B91490-100F-4732-BB74-ABE3D9EB3843}"/>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87" name="Graphic 45">
            <a:extLst>
              <a:ext uri="{FF2B5EF4-FFF2-40B4-BE49-F238E27FC236}">
                <a16:creationId xmlns:a16="http://schemas.microsoft.com/office/drawing/2014/main" id="{E2FB7BD2-09E6-4161-ADB6-DE715EB526C7}"/>
              </a:ext>
            </a:extLst>
          </p:cNvPr>
          <p:cNvSpPr/>
          <p:nvPr/>
        </p:nvSpPr>
        <p:spPr>
          <a:xfrm>
            <a:off x="12933534" y="3618871"/>
            <a:ext cx="615588" cy="615588"/>
          </a:xfrm>
          <a:custGeom>
            <a:avLst/>
            <a:gdLst>
              <a:gd name="connsiteX0" fmla="*/ 1200334 w 1231175"/>
              <a:gd name="connsiteY0" fmla="*/ 535501 h 1231175"/>
              <a:gd name="connsiteX1" fmla="*/ 1200240 w 1231175"/>
              <a:gd name="connsiteY1" fmla="*/ 535407 h 1231175"/>
              <a:gd name="connsiteX2" fmla="*/ 697037 w 1231175"/>
              <a:gd name="connsiteY2" fmla="*/ 33205 h 1231175"/>
              <a:gd name="connsiteX3" fmla="*/ 616738 w 1231175"/>
              <a:gd name="connsiteY3" fmla="*/ 0 h 1231175"/>
              <a:gd name="connsiteX4" fmla="*/ 536430 w 1231175"/>
              <a:gd name="connsiteY4" fmla="*/ 33205 h 1231175"/>
              <a:gd name="connsiteX5" fmla="*/ 33487 w 1231175"/>
              <a:gd name="connsiteY5" fmla="*/ 535155 h 1231175"/>
              <a:gd name="connsiteX6" fmla="*/ 32979 w 1231175"/>
              <a:gd name="connsiteY6" fmla="*/ 535672 h 1231175"/>
              <a:gd name="connsiteX7" fmla="*/ 33196 w 1231175"/>
              <a:gd name="connsiteY7" fmla="*/ 695720 h 1231175"/>
              <a:gd name="connsiteX8" fmla="*/ 108544 w 1231175"/>
              <a:gd name="connsiteY8" fmla="*/ 728774 h 1231175"/>
              <a:gd name="connsiteX9" fmla="*/ 112055 w 1231175"/>
              <a:gd name="connsiteY9" fmla="*/ 728945 h 1231175"/>
              <a:gd name="connsiteX10" fmla="*/ 132101 w 1231175"/>
              <a:gd name="connsiteY10" fmla="*/ 728945 h 1231175"/>
              <a:gd name="connsiteX11" fmla="*/ 132101 w 1231175"/>
              <a:gd name="connsiteY11" fmla="*/ 1098526 h 1231175"/>
              <a:gd name="connsiteX12" fmla="*/ 265020 w 1231175"/>
              <a:gd name="connsiteY12" fmla="*/ 1231175 h 1231175"/>
              <a:gd name="connsiteX13" fmla="*/ 461889 w 1231175"/>
              <a:gd name="connsiteY13" fmla="*/ 1231175 h 1231175"/>
              <a:gd name="connsiteX14" fmla="*/ 498030 w 1231175"/>
              <a:gd name="connsiteY14" fmla="*/ 1195105 h 1231175"/>
              <a:gd name="connsiteX15" fmla="*/ 498030 w 1231175"/>
              <a:gd name="connsiteY15" fmla="*/ 905346 h 1231175"/>
              <a:gd name="connsiteX16" fmla="*/ 558678 w 1231175"/>
              <a:gd name="connsiteY16" fmla="*/ 844827 h 1231175"/>
              <a:gd name="connsiteX17" fmla="*/ 674796 w 1231175"/>
              <a:gd name="connsiteY17" fmla="*/ 844827 h 1231175"/>
              <a:gd name="connsiteX18" fmla="*/ 735434 w 1231175"/>
              <a:gd name="connsiteY18" fmla="*/ 905346 h 1231175"/>
              <a:gd name="connsiteX19" fmla="*/ 735434 w 1231175"/>
              <a:gd name="connsiteY19" fmla="*/ 1195105 h 1231175"/>
              <a:gd name="connsiteX20" fmla="*/ 771575 w 1231175"/>
              <a:gd name="connsiteY20" fmla="*/ 1231175 h 1231175"/>
              <a:gd name="connsiteX21" fmla="*/ 968445 w 1231175"/>
              <a:gd name="connsiteY21" fmla="*/ 1231175 h 1231175"/>
              <a:gd name="connsiteX22" fmla="*/ 1101363 w 1231175"/>
              <a:gd name="connsiteY22" fmla="*/ 1098526 h 1231175"/>
              <a:gd name="connsiteX23" fmla="*/ 1101363 w 1231175"/>
              <a:gd name="connsiteY23" fmla="*/ 728945 h 1231175"/>
              <a:gd name="connsiteX24" fmla="*/ 1119961 w 1231175"/>
              <a:gd name="connsiteY24" fmla="*/ 728945 h 1231175"/>
              <a:gd name="connsiteX25" fmla="*/ 1200269 w 1231175"/>
              <a:gd name="connsiteY25" fmla="*/ 695729 h 1231175"/>
              <a:gd name="connsiteX26" fmla="*/ 1200334 w 1231175"/>
              <a:gd name="connsiteY26" fmla="*/ 535501 h 1231175"/>
              <a:gd name="connsiteX27" fmla="*/ 1149155 w 1231175"/>
              <a:gd name="connsiteY27" fmla="*/ 644725 h 1231175"/>
              <a:gd name="connsiteX28" fmla="*/ 1119961 w 1231175"/>
              <a:gd name="connsiteY28" fmla="*/ 656805 h 1231175"/>
              <a:gd name="connsiteX29" fmla="*/ 1065223 w 1231175"/>
              <a:gd name="connsiteY29" fmla="*/ 656805 h 1231175"/>
              <a:gd name="connsiteX30" fmla="*/ 1029083 w 1231175"/>
              <a:gd name="connsiteY30" fmla="*/ 692875 h 1231175"/>
              <a:gd name="connsiteX31" fmla="*/ 1029083 w 1231175"/>
              <a:gd name="connsiteY31" fmla="*/ 1098526 h 1231175"/>
              <a:gd name="connsiteX32" fmla="*/ 968445 w 1231175"/>
              <a:gd name="connsiteY32" fmla="*/ 1159036 h 1231175"/>
              <a:gd name="connsiteX33" fmla="*/ 807715 w 1231175"/>
              <a:gd name="connsiteY33" fmla="*/ 1159036 h 1231175"/>
              <a:gd name="connsiteX34" fmla="*/ 807715 w 1231175"/>
              <a:gd name="connsiteY34" fmla="*/ 905346 h 1231175"/>
              <a:gd name="connsiteX35" fmla="*/ 674796 w 1231175"/>
              <a:gd name="connsiteY35" fmla="*/ 772687 h 1231175"/>
              <a:gd name="connsiteX36" fmla="*/ 558678 w 1231175"/>
              <a:gd name="connsiteY36" fmla="*/ 772687 h 1231175"/>
              <a:gd name="connsiteX37" fmla="*/ 425749 w 1231175"/>
              <a:gd name="connsiteY37" fmla="*/ 905346 h 1231175"/>
              <a:gd name="connsiteX38" fmla="*/ 425749 w 1231175"/>
              <a:gd name="connsiteY38" fmla="*/ 1159036 h 1231175"/>
              <a:gd name="connsiteX39" fmla="*/ 265020 w 1231175"/>
              <a:gd name="connsiteY39" fmla="*/ 1159036 h 1231175"/>
              <a:gd name="connsiteX40" fmla="*/ 204381 w 1231175"/>
              <a:gd name="connsiteY40" fmla="*/ 1098526 h 1231175"/>
              <a:gd name="connsiteX41" fmla="*/ 204381 w 1231175"/>
              <a:gd name="connsiteY41" fmla="*/ 692875 h 1231175"/>
              <a:gd name="connsiteX42" fmla="*/ 168241 w 1231175"/>
              <a:gd name="connsiteY42" fmla="*/ 656805 h 1231175"/>
              <a:gd name="connsiteX43" fmla="*/ 114445 w 1231175"/>
              <a:gd name="connsiteY43" fmla="*/ 656805 h 1231175"/>
              <a:gd name="connsiteX44" fmla="*/ 112751 w 1231175"/>
              <a:gd name="connsiteY44" fmla="*/ 656729 h 1231175"/>
              <a:gd name="connsiteX45" fmla="*/ 84319 w 1231175"/>
              <a:gd name="connsiteY45" fmla="*/ 644715 h 1231175"/>
              <a:gd name="connsiteX46" fmla="*/ 84319 w 1231175"/>
              <a:gd name="connsiteY46" fmla="*/ 586441 h 1231175"/>
              <a:gd name="connsiteX47" fmla="*/ 84338 w 1231175"/>
              <a:gd name="connsiteY47" fmla="*/ 586422 h 1231175"/>
              <a:gd name="connsiteX48" fmla="*/ 84366 w 1231175"/>
              <a:gd name="connsiteY48" fmla="*/ 586393 h 1231175"/>
              <a:gd name="connsiteX49" fmla="*/ 587551 w 1231175"/>
              <a:gd name="connsiteY49" fmla="*/ 84209 h 1231175"/>
              <a:gd name="connsiteX50" fmla="*/ 616738 w 1231175"/>
              <a:gd name="connsiteY50" fmla="*/ 72139 h 1231175"/>
              <a:gd name="connsiteX51" fmla="*/ 645922 w 1231175"/>
              <a:gd name="connsiteY51" fmla="*/ 84209 h 1231175"/>
              <a:gd name="connsiteX52" fmla="*/ 1148996 w 1231175"/>
              <a:gd name="connsiteY52" fmla="*/ 586289 h 1231175"/>
              <a:gd name="connsiteX53" fmla="*/ 1149230 w 1231175"/>
              <a:gd name="connsiteY53" fmla="*/ 586515 h 1231175"/>
              <a:gd name="connsiteX54" fmla="*/ 1149155 w 1231175"/>
              <a:gd name="connsiteY54" fmla="*/ 644725 h 123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31175" h="1231175">
                <a:moveTo>
                  <a:pt x="1200334" y="535501"/>
                </a:moveTo>
                <a:cubicBezTo>
                  <a:pt x="1200298" y="535475"/>
                  <a:pt x="1200269" y="535436"/>
                  <a:pt x="1200240" y="535407"/>
                </a:cubicBezTo>
                <a:lnTo>
                  <a:pt x="697037" y="33205"/>
                </a:lnTo>
                <a:cubicBezTo>
                  <a:pt x="675586" y="11788"/>
                  <a:pt x="647069" y="0"/>
                  <a:pt x="616738" y="0"/>
                </a:cubicBezTo>
                <a:cubicBezTo>
                  <a:pt x="586404" y="0"/>
                  <a:pt x="557887" y="11788"/>
                  <a:pt x="536430" y="33205"/>
                </a:cubicBezTo>
                <a:lnTo>
                  <a:pt x="33487" y="535155"/>
                </a:lnTo>
                <a:cubicBezTo>
                  <a:pt x="33318" y="535323"/>
                  <a:pt x="33139" y="535501"/>
                  <a:pt x="32979" y="535672"/>
                </a:cubicBezTo>
                <a:cubicBezTo>
                  <a:pt x="-11067" y="579883"/>
                  <a:pt x="-10991" y="651619"/>
                  <a:pt x="33196" y="695720"/>
                </a:cubicBezTo>
                <a:cubicBezTo>
                  <a:pt x="53383" y="715878"/>
                  <a:pt x="80037" y="727545"/>
                  <a:pt x="108544" y="728774"/>
                </a:cubicBezTo>
                <a:cubicBezTo>
                  <a:pt x="109711" y="728887"/>
                  <a:pt x="110878" y="728945"/>
                  <a:pt x="112055" y="728945"/>
                </a:cubicBezTo>
                <a:lnTo>
                  <a:pt x="132101" y="728945"/>
                </a:lnTo>
                <a:lnTo>
                  <a:pt x="132101" y="1098526"/>
                </a:lnTo>
                <a:cubicBezTo>
                  <a:pt x="132101" y="1171670"/>
                  <a:pt x="191732" y="1231175"/>
                  <a:pt x="265020" y="1231175"/>
                </a:cubicBezTo>
                <a:lnTo>
                  <a:pt x="461889" y="1231175"/>
                </a:lnTo>
                <a:cubicBezTo>
                  <a:pt x="481851" y="1231175"/>
                  <a:pt x="498030" y="1215018"/>
                  <a:pt x="498030" y="1195105"/>
                </a:cubicBezTo>
                <a:lnTo>
                  <a:pt x="498030" y="905346"/>
                </a:lnTo>
                <a:cubicBezTo>
                  <a:pt x="498030" y="871973"/>
                  <a:pt x="525238" y="844827"/>
                  <a:pt x="558678" y="844827"/>
                </a:cubicBezTo>
                <a:lnTo>
                  <a:pt x="674796" y="844827"/>
                </a:lnTo>
                <a:cubicBezTo>
                  <a:pt x="708235" y="844827"/>
                  <a:pt x="735434" y="871973"/>
                  <a:pt x="735434" y="905346"/>
                </a:cubicBezTo>
                <a:lnTo>
                  <a:pt x="735434" y="1195105"/>
                </a:lnTo>
                <a:cubicBezTo>
                  <a:pt x="735434" y="1215018"/>
                  <a:pt x="751613" y="1231175"/>
                  <a:pt x="771575" y="1231175"/>
                </a:cubicBezTo>
                <a:lnTo>
                  <a:pt x="968445" y="1231175"/>
                </a:lnTo>
                <a:cubicBezTo>
                  <a:pt x="1041742" y="1231175"/>
                  <a:pt x="1101363" y="1171670"/>
                  <a:pt x="1101363" y="1098526"/>
                </a:cubicBezTo>
                <a:lnTo>
                  <a:pt x="1101363" y="728945"/>
                </a:lnTo>
                <a:lnTo>
                  <a:pt x="1119961" y="728945"/>
                </a:lnTo>
                <a:cubicBezTo>
                  <a:pt x="1150285" y="728945"/>
                  <a:pt x="1178802" y="717155"/>
                  <a:pt x="1200269" y="695729"/>
                </a:cubicBezTo>
                <a:cubicBezTo>
                  <a:pt x="1244502" y="651563"/>
                  <a:pt x="1244522" y="579696"/>
                  <a:pt x="1200334" y="535501"/>
                </a:cubicBezTo>
                <a:close/>
                <a:moveTo>
                  <a:pt x="1149155" y="644725"/>
                </a:moveTo>
                <a:cubicBezTo>
                  <a:pt x="1141354" y="652511"/>
                  <a:pt x="1130981" y="656805"/>
                  <a:pt x="1119961" y="656805"/>
                </a:cubicBezTo>
                <a:lnTo>
                  <a:pt x="1065223" y="656805"/>
                </a:lnTo>
                <a:cubicBezTo>
                  <a:pt x="1045262" y="656805"/>
                  <a:pt x="1029083" y="672950"/>
                  <a:pt x="1029083" y="692875"/>
                </a:cubicBezTo>
                <a:lnTo>
                  <a:pt x="1029083" y="1098526"/>
                </a:lnTo>
                <a:cubicBezTo>
                  <a:pt x="1029083" y="1131890"/>
                  <a:pt x="1001884" y="1159036"/>
                  <a:pt x="968445" y="1159036"/>
                </a:cubicBezTo>
                <a:lnTo>
                  <a:pt x="807715" y="1159036"/>
                </a:lnTo>
                <a:lnTo>
                  <a:pt x="807715" y="905346"/>
                </a:lnTo>
                <a:cubicBezTo>
                  <a:pt x="807715" y="832202"/>
                  <a:pt x="748093" y="772687"/>
                  <a:pt x="674796" y="772687"/>
                </a:cubicBezTo>
                <a:lnTo>
                  <a:pt x="558678" y="772687"/>
                </a:lnTo>
                <a:cubicBezTo>
                  <a:pt x="485381" y="772687"/>
                  <a:pt x="425749" y="832202"/>
                  <a:pt x="425749" y="905346"/>
                </a:cubicBezTo>
                <a:lnTo>
                  <a:pt x="425749" y="1159036"/>
                </a:lnTo>
                <a:lnTo>
                  <a:pt x="265020" y="1159036"/>
                </a:lnTo>
                <a:cubicBezTo>
                  <a:pt x="231590" y="1159036"/>
                  <a:pt x="204381" y="1131890"/>
                  <a:pt x="204381" y="1098526"/>
                </a:cubicBezTo>
                <a:lnTo>
                  <a:pt x="204381" y="692875"/>
                </a:lnTo>
                <a:cubicBezTo>
                  <a:pt x="204381" y="672950"/>
                  <a:pt x="188203" y="656805"/>
                  <a:pt x="168241" y="656805"/>
                </a:cubicBezTo>
                <a:lnTo>
                  <a:pt x="114445" y="656805"/>
                </a:lnTo>
                <a:cubicBezTo>
                  <a:pt x="113880" y="656767"/>
                  <a:pt x="113325" y="656738"/>
                  <a:pt x="112751" y="656729"/>
                </a:cubicBezTo>
                <a:cubicBezTo>
                  <a:pt x="101984" y="656541"/>
                  <a:pt x="91886" y="652277"/>
                  <a:pt x="84319" y="644715"/>
                </a:cubicBezTo>
                <a:cubicBezTo>
                  <a:pt x="68225" y="628654"/>
                  <a:pt x="68225" y="602514"/>
                  <a:pt x="84319" y="586441"/>
                </a:cubicBezTo>
                <a:cubicBezTo>
                  <a:pt x="84328" y="586441"/>
                  <a:pt x="84328" y="586431"/>
                  <a:pt x="84338" y="586422"/>
                </a:cubicBezTo>
                <a:lnTo>
                  <a:pt x="84366" y="586393"/>
                </a:lnTo>
                <a:lnTo>
                  <a:pt x="587551" y="84209"/>
                </a:lnTo>
                <a:cubicBezTo>
                  <a:pt x="595346" y="76423"/>
                  <a:pt x="605706" y="72139"/>
                  <a:pt x="616738" y="72139"/>
                </a:cubicBezTo>
                <a:cubicBezTo>
                  <a:pt x="627758" y="72139"/>
                  <a:pt x="638121" y="76423"/>
                  <a:pt x="645922" y="84209"/>
                </a:cubicBezTo>
                <a:lnTo>
                  <a:pt x="1148996" y="586289"/>
                </a:lnTo>
                <a:cubicBezTo>
                  <a:pt x="1149071" y="586366"/>
                  <a:pt x="1149155" y="586441"/>
                  <a:pt x="1149230" y="586515"/>
                </a:cubicBezTo>
                <a:cubicBezTo>
                  <a:pt x="1165240" y="602607"/>
                  <a:pt x="1165211" y="628690"/>
                  <a:pt x="1149155" y="644725"/>
                </a:cubicBezTo>
                <a:close/>
              </a:path>
            </a:pathLst>
          </a:custGeom>
          <a:solidFill>
            <a:schemeClr val="accent5"/>
          </a:solidFill>
          <a:ln w="240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2807557" y="657877"/>
            <a:ext cx="6401024" cy="646331"/>
          </a:xfrm>
          <a:prstGeom prst="rect">
            <a:avLst/>
          </a:prstGeom>
          <a:noFill/>
        </p:spPr>
        <p:txBody>
          <a:bodyPr wrap="square" rtlCol="0">
            <a:spAutoFit/>
          </a:bodyPr>
          <a:lstStyle/>
          <a:p>
            <a:pPr lvl="0" algn="r" rtl="1"/>
            <a:r>
              <a:rPr lang="fa-IR" sz="3600" dirty="0">
                <a:solidFill>
                  <a:srgbClr val="FFFF00"/>
                </a:solidFill>
                <a:highlight>
                  <a:srgbClr val="800080"/>
                </a:highlight>
                <a:latin typeface="Nian-ExtraBold" panose="01000500000000020002" pitchFamily="2" charset="-78"/>
                <a:cs typeface="Nian-ExtraBold" panose="01000500000000020002" pitchFamily="2" charset="-78"/>
              </a:rPr>
              <a:t>درمان زوجین نابارور و پیشگیری از ناباروری</a:t>
            </a:r>
            <a:endParaRPr kumimoji="0" lang="fa-IR" sz="3600" b="0" i="0" u="none" strike="noStrike" kern="1200" cap="none" spc="0" normalizeH="0" baseline="0" noProof="0" dirty="0">
              <a:ln>
                <a:noFill/>
              </a:ln>
              <a:solidFill>
                <a:srgbClr val="FFFF00"/>
              </a:solidFill>
              <a:effectLst/>
              <a:highlight>
                <a:srgbClr val="800080"/>
              </a:highlight>
              <a:uLnTx/>
              <a:uFillTx/>
              <a:latin typeface="Nian-ExtraBold" panose="01000500000000020002" pitchFamily="2" charset="-78"/>
              <a:cs typeface="Nian-ExtraBold" panose="01000500000000020002" pitchFamily="2" charset="-78"/>
            </a:endParaRPr>
          </a:p>
        </p:txBody>
      </p:sp>
      <p:sp>
        <p:nvSpPr>
          <p:cNvPr id="91" name="TextBox 90">
            <a:extLst>
              <a:ext uri="{FF2B5EF4-FFF2-40B4-BE49-F238E27FC236}">
                <a16:creationId xmlns:a16="http://schemas.microsoft.com/office/drawing/2014/main" id="{71C83C83-1EE3-8D17-05B8-592F392BAC3A}"/>
              </a:ext>
            </a:extLst>
          </p:cNvPr>
          <p:cNvSpPr txBox="1"/>
          <p:nvPr/>
        </p:nvSpPr>
        <p:spPr>
          <a:xfrm>
            <a:off x="7433525" y="1935327"/>
            <a:ext cx="3833448" cy="1200329"/>
          </a:xfrm>
          <a:prstGeom prst="rect">
            <a:avLst/>
          </a:prstGeom>
          <a:noFill/>
        </p:spPr>
        <p:txBody>
          <a:bodyPr wrap="square" rtlCol="0">
            <a:spAutoFit/>
          </a:bodyPr>
          <a:lstStyle/>
          <a:p>
            <a:pPr lvl="0" algn="r" rtl="1"/>
            <a:r>
              <a:rPr lang="fa-IR" sz="2400" dirty="0">
                <a:solidFill>
                  <a:srgbClr val="FFFF00"/>
                </a:solidFill>
                <a:latin typeface="Nian-ExtraBold" panose="01000500000000020002" pitchFamily="2" charset="-78"/>
                <a:cs typeface="Nian-ExtraBold" panose="01000500000000020002" pitchFamily="2" charset="-78"/>
              </a:rPr>
              <a:t>ماده 40</a:t>
            </a:r>
          </a:p>
          <a:p>
            <a:pPr lvl="0" algn="r" rtl="1"/>
            <a:r>
              <a:rPr lang="fa-IR" sz="2400" dirty="0">
                <a:solidFill>
                  <a:srgbClr val="FFFFFF"/>
                </a:solidFill>
                <a:latin typeface="Nian-ExtraBold" panose="01000500000000020002" pitchFamily="2" charset="-78"/>
                <a:cs typeface="Nian-ExtraBold" panose="01000500000000020002" pitchFamily="2" charset="-78"/>
              </a:rPr>
              <a:t>حمایت از شرکت دانش بنیان تولید اقام و تجهیزات درمان ناباروری</a:t>
            </a:r>
          </a:p>
        </p:txBody>
      </p:sp>
      <p:sp>
        <p:nvSpPr>
          <p:cNvPr id="92" name="TextBox 91">
            <a:extLst>
              <a:ext uri="{FF2B5EF4-FFF2-40B4-BE49-F238E27FC236}">
                <a16:creationId xmlns:a16="http://schemas.microsoft.com/office/drawing/2014/main" id="{97F4D725-5DEB-A2C4-80D9-505A2CFC19CC}"/>
              </a:ext>
            </a:extLst>
          </p:cNvPr>
          <p:cNvSpPr txBox="1"/>
          <p:nvPr/>
        </p:nvSpPr>
        <p:spPr>
          <a:xfrm>
            <a:off x="559725" y="3013176"/>
            <a:ext cx="3938508" cy="184665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ماده41</a:t>
            </a:r>
          </a:p>
          <a:p>
            <a:pPr lvl="0" algn="r" rtl="1"/>
            <a:r>
              <a:rPr lang="fa-IR" sz="2400" dirty="0">
                <a:solidFill>
                  <a:srgbClr val="FFFFFF"/>
                </a:solidFill>
                <a:latin typeface="Nian-ExtraBold" panose="01000500000000020002" pitchFamily="2" charset="-78"/>
                <a:cs typeface="Nian-ExtraBold" panose="01000500000000020002" pitchFamily="2" charset="-78"/>
              </a:rPr>
              <a:t>اختصـاص %10     از بودجـه طرحهـای نوآورانـه جهـاد دانشـگاهی بـه طرحهـای   درمـان نابـاروری و زایـمان طبیعی</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93" name="TextBox 92">
            <a:extLst>
              <a:ext uri="{FF2B5EF4-FFF2-40B4-BE49-F238E27FC236}">
                <a16:creationId xmlns:a16="http://schemas.microsoft.com/office/drawing/2014/main" id="{0287703D-6D2D-254F-A97C-04E7C6BA124A}"/>
              </a:ext>
            </a:extLst>
          </p:cNvPr>
          <p:cNvSpPr txBox="1"/>
          <p:nvPr/>
        </p:nvSpPr>
        <p:spPr>
          <a:xfrm>
            <a:off x="7464001" y="4663632"/>
            <a:ext cx="3934483" cy="1569660"/>
          </a:xfrm>
          <a:prstGeom prst="rect">
            <a:avLst/>
          </a:prstGeom>
          <a:noFill/>
        </p:spPr>
        <p:txBody>
          <a:bodyPr wrap="square" rtlCol="0">
            <a:spAutoFit/>
          </a:bodyPr>
          <a:lstStyle/>
          <a:p>
            <a:pPr lvl="0" algn="r" rtl="1"/>
            <a:r>
              <a:rPr lang="fa-IR" sz="2400" dirty="0">
                <a:solidFill>
                  <a:srgbClr val="FFFF00"/>
                </a:solidFill>
                <a:latin typeface="Nian-ExtraBold" panose="01000500000000020002" pitchFamily="2" charset="-78"/>
                <a:cs typeface="Nian-ExtraBold" panose="01000500000000020002" pitchFamily="2" charset="-78"/>
              </a:rPr>
              <a:t>ماده 43</a:t>
            </a:r>
          </a:p>
          <a:p>
            <a:pPr lvl="0" algn="r" rtl="1"/>
            <a:r>
              <a:rPr lang="fa-IR" sz="2400" dirty="0">
                <a:solidFill>
                  <a:srgbClr val="FFFFFF"/>
                </a:solidFill>
                <a:latin typeface="Nian-ExtraBold" panose="01000500000000020002" pitchFamily="2" charset="-78"/>
                <a:cs typeface="Nian-ExtraBold" panose="01000500000000020002" pitchFamily="2" charset="-78"/>
              </a:rPr>
              <a:t>تحت پوشش بیمه</a:t>
            </a:r>
            <a:r>
              <a:rPr lang="en-US" sz="2400" dirty="0">
                <a:solidFill>
                  <a:srgbClr val="FFFFFF"/>
                </a:solidFill>
                <a:latin typeface="Nian-ExtraBold" panose="01000500000000020002" pitchFamily="2" charset="-78"/>
                <a:cs typeface="Nian-ExtraBold" panose="01000500000000020002" pitchFamily="2" charset="-78"/>
              </a:rPr>
              <a:t> </a:t>
            </a:r>
            <a:r>
              <a:rPr lang="fa-IR" sz="2400" dirty="0">
                <a:solidFill>
                  <a:srgbClr val="FFFFFF"/>
                </a:solidFill>
                <a:latin typeface="Nian-ExtraBold" panose="01000500000000020002" pitchFamily="2" charset="-78"/>
                <a:cs typeface="Nian-ExtraBold" panose="01000500000000020002" pitchFamily="2" charset="-78"/>
              </a:rPr>
              <a:t>ای قرارگرفتن درمان تمامی زوج</a:t>
            </a:r>
            <a:r>
              <a:rPr lang="en-US" sz="2400" dirty="0">
                <a:solidFill>
                  <a:srgbClr val="FFFFFF"/>
                </a:solidFill>
                <a:latin typeface="Nian-ExtraBold" panose="01000500000000020002" pitchFamily="2" charset="-78"/>
                <a:cs typeface="Nian-ExtraBold" panose="01000500000000020002" pitchFamily="2" charset="-78"/>
              </a:rPr>
              <a:t> </a:t>
            </a:r>
            <a:r>
              <a:rPr lang="fa-IR" sz="2400" dirty="0">
                <a:solidFill>
                  <a:srgbClr val="FFFFFF"/>
                </a:solidFill>
                <a:latin typeface="Nian-ExtraBold" panose="01000500000000020002" pitchFamily="2" charset="-78"/>
                <a:cs typeface="Nian-ExtraBold" panose="01000500000000020002" pitchFamily="2" charset="-78"/>
              </a:rPr>
              <a:t>های نابارور</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2" name="Freeform 79">
            <a:extLst>
              <a:ext uri="{FF2B5EF4-FFF2-40B4-BE49-F238E27FC236}">
                <a16:creationId xmlns:a16="http://schemas.microsoft.com/office/drawing/2014/main" id="{F1483EDF-3362-81B4-1C2D-08935203E1A8}"/>
              </a:ext>
            </a:extLst>
          </p:cNvPr>
          <p:cNvSpPr>
            <a:spLocks noEditPoints="1"/>
          </p:cNvSpPr>
          <p:nvPr/>
        </p:nvSpPr>
        <p:spPr bwMode="auto">
          <a:xfrm>
            <a:off x="4547307" y="3362600"/>
            <a:ext cx="807161" cy="916775"/>
          </a:xfrm>
          <a:custGeom>
            <a:avLst/>
            <a:gdLst>
              <a:gd name="T0" fmla="*/ 219355 w 102"/>
              <a:gd name="T1" fmla="*/ 274473 h 116"/>
              <a:gd name="T2" fmla="*/ 206749 w 102"/>
              <a:gd name="T3" fmla="*/ 274473 h 116"/>
              <a:gd name="T4" fmla="*/ 257175 w 102"/>
              <a:gd name="T5" fmla="*/ 183822 h 116"/>
              <a:gd name="T6" fmla="*/ 173971 w 102"/>
              <a:gd name="T7" fmla="*/ 78061 h 116"/>
              <a:gd name="T8" fmla="*/ 194142 w 102"/>
              <a:gd name="T9" fmla="*/ 37772 h 116"/>
              <a:gd name="T10" fmla="*/ 191621 w 102"/>
              <a:gd name="T11" fmla="*/ 25181 h 116"/>
              <a:gd name="T12" fmla="*/ 141194 w 102"/>
              <a:gd name="T13" fmla="*/ 2518 h 116"/>
              <a:gd name="T14" fmla="*/ 133630 w 102"/>
              <a:gd name="T15" fmla="*/ 0 h 116"/>
              <a:gd name="T16" fmla="*/ 128588 w 102"/>
              <a:gd name="T17" fmla="*/ 5036 h 116"/>
              <a:gd name="T18" fmla="*/ 70597 w 102"/>
              <a:gd name="T19" fmla="*/ 115833 h 116"/>
              <a:gd name="T20" fmla="*/ 78161 w 102"/>
              <a:gd name="T21" fmla="*/ 143532 h 116"/>
              <a:gd name="T22" fmla="*/ 70597 w 102"/>
              <a:gd name="T23" fmla="*/ 158641 h 116"/>
              <a:gd name="T24" fmla="*/ 103374 w 102"/>
              <a:gd name="T25" fmla="*/ 173749 h 116"/>
              <a:gd name="T26" fmla="*/ 110938 w 102"/>
              <a:gd name="T27" fmla="*/ 158641 h 116"/>
              <a:gd name="T28" fmla="*/ 110938 w 102"/>
              <a:gd name="T29" fmla="*/ 158641 h 116"/>
              <a:gd name="T30" fmla="*/ 136151 w 102"/>
              <a:gd name="T31" fmla="*/ 148568 h 116"/>
              <a:gd name="T32" fmla="*/ 156322 w 102"/>
              <a:gd name="T33" fmla="*/ 110797 h 116"/>
              <a:gd name="T34" fmla="*/ 219355 w 102"/>
              <a:gd name="T35" fmla="*/ 183822 h 116"/>
              <a:gd name="T36" fmla="*/ 146237 w 102"/>
              <a:gd name="T37" fmla="*/ 256847 h 116"/>
              <a:gd name="T38" fmla="*/ 93289 w 102"/>
              <a:gd name="T39" fmla="*/ 239220 h 116"/>
              <a:gd name="T40" fmla="*/ 93289 w 102"/>
              <a:gd name="T41" fmla="*/ 229147 h 116"/>
              <a:gd name="T42" fmla="*/ 100853 w 102"/>
              <a:gd name="T43" fmla="*/ 219075 h 116"/>
              <a:gd name="T44" fmla="*/ 146237 w 102"/>
              <a:gd name="T45" fmla="*/ 219075 h 116"/>
              <a:gd name="T46" fmla="*/ 146237 w 102"/>
              <a:gd name="T47" fmla="*/ 201448 h 116"/>
              <a:gd name="T48" fmla="*/ 75640 w 102"/>
              <a:gd name="T49" fmla="*/ 201448 h 116"/>
              <a:gd name="T50" fmla="*/ 40341 w 102"/>
              <a:gd name="T51" fmla="*/ 201448 h 116"/>
              <a:gd name="T52" fmla="*/ 0 w 102"/>
              <a:gd name="T53" fmla="*/ 201448 h 116"/>
              <a:gd name="T54" fmla="*/ 0 w 102"/>
              <a:gd name="T55" fmla="*/ 219075 h 116"/>
              <a:gd name="T56" fmla="*/ 42863 w 102"/>
              <a:gd name="T57" fmla="*/ 219075 h 116"/>
              <a:gd name="T58" fmla="*/ 45384 w 102"/>
              <a:gd name="T59" fmla="*/ 219075 h 116"/>
              <a:gd name="T60" fmla="*/ 55469 w 102"/>
              <a:gd name="T61" fmla="*/ 229147 h 116"/>
              <a:gd name="T62" fmla="*/ 55469 w 102"/>
              <a:gd name="T63" fmla="*/ 239220 h 116"/>
              <a:gd name="T64" fmla="*/ 55469 w 102"/>
              <a:gd name="T65" fmla="*/ 274473 h 116"/>
              <a:gd name="T66" fmla="*/ 20171 w 102"/>
              <a:gd name="T67" fmla="*/ 292100 h 116"/>
              <a:gd name="T68" fmla="*/ 257175 w 102"/>
              <a:gd name="T69" fmla="*/ 292100 h 116"/>
              <a:gd name="T70" fmla="*/ 219355 w 102"/>
              <a:gd name="T71" fmla="*/ 274473 h 116"/>
              <a:gd name="T72" fmla="*/ 156322 w 102"/>
              <a:gd name="T73" fmla="*/ 25181 h 116"/>
              <a:gd name="T74" fmla="*/ 151279 w 102"/>
              <a:gd name="T75" fmla="*/ 30217 h 116"/>
              <a:gd name="T76" fmla="*/ 108417 w 102"/>
              <a:gd name="T77" fmla="*/ 110797 h 116"/>
              <a:gd name="T78" fmla="*/ 93289 w 102"/>
              <a:gd name="T79" fmla="*/ 103242 h 116"/>
              <a:gd name="T80" fmla="*/ 93289 w 102"/>
              <a:gd name="T81" fmla="*/ 98206 h 116"/>
              <a:gd name="T82" fmla="*/ 133630 w 102"/>
              <a:gd name="T83" fmla="*/ 25181 h 116"/>
              <a:gd name="T84" fmla="*/ 138673 w 102"/>
              <a:gd name="T85" fmla="*/ 20145 h 116"/>
              <a:gd name="T86" fmla="*/ 146237 w 102"/>
              <a:gd name="T87" fmla="*/ 20145 h 116"/>
              <a:gd name="T88" fmla="*/ 156322 w 102"/>
              <a:gd name="T89" fmla="*/ 25181 h 116"/>
              <a:gd name="T90" fmla="*/ 156322 w 102"/>
              <a:gd name="T91" fmla="*/ 25181 h 1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2" h="116">
                <a:moveTo>
                  <a:pt x="87" y="109"/>
                </a:moveTo>
                <a:cubicBezTo>
                  <a:pt x="82" y="109"/>
                  <a:pt x="82" y="109"/>
                  <a:pt x="82" y="109"/>
                </a:cubicBezTo>
                <a:cubicBezTo>
                  <a:pt x="94" y="101"/>
                  <a:pt x="102" y="88"/>
                  <a:pt x="102" y="73"/>
                </a:cubicBezTo>
                <a:cubicBezTo>
                  <a:pt x="102" y="52"/>
                  <a:pt x="88" y="35"/>
                  <a:pt x="69" y="31"/>
                </a:cubicBezTo>
                <a:cubicBezTo>
                  <a:pt x="77" y="15"/>
                  <a:pt x="77" y="15"/>
                  <a:pt x="77" y="15"/>
                </a:cubicBezTo>
                <a:cubicBezTo>
                  <a:pt x="78" y="13"/>
                  <a:pt x="77" y="11"/>
                  <a:pt x="76" y="10"/>
                </a:cubicBezTo>
                <a:cubicBezTo>
                  <a:pt x="56" y="1"/>
                  <a:pt x="56" y="1"/>
                  <a:pt x="56" y="1"/>
                </a:cubicBezTo>
                <a:cubicBezTo>
                  <a:pt x="55" y="0"/>
                  <a:pt x="54" y="0"/>
                  <a:pt x="53" y="0"/>
                </a:cubicBezTo>
                <a:cubicBezTo>
                  <a:pt x="52" y="1"/>
                  <a:pt x="52" y="2"/>
                  <a:pt x="51" y="2"/>
                </a:cubicBezTo>
                <a:cubicBezTo>
                  <a:pt x="28" y="46"/>
                  <a:pt x="28" y="46"/>
                  <a:pt x="28" y="46"/>
                </a:cubicBezTo>
                <a:cubicBezTo>
                  <a:pt x="26" y="50"/>
                  <a:pt x="28" y="55"/>
                  <a:pt x="31" y="57"/>
                </a:cubicBezTo>
                <a:cubicBezTo>
                  <a:pt x="28" y="63"/>
                  <a:pt x="28" y="63"/>
                  <a:pt x="28" y="63"/>
                </a:cubicBezTo>
                <a:cubicBezTo>
                  <a:pt x="41" y="69"/>
                  <a:pt x="41" y="69"/>
                  <a:pt x="41" y="69"/>
                </a:cubicBezTo>
                <a:cubicBezTo>
                  <a:pt x="44" y="63"/>
                  <a:pt x="44" y="63"/>
                  <a:pt x="44" y="63"/>
                </a:cubicBezTo>
                <a:cubicBezTo>
                  <a:pt x="44" y="63"/>
                  <a:pt x="44" y="63"/>
                  <a:pt x="44" y="63"/>
                </a:cubicBezTo>
                <a:cubicBezTo>
                  <a:pt x="48" y="65"/>
                  <a:pt x="52" y="63"/>
                  <a:pt x="54" y="59"/>
                </a:cubicBezTo>
                <a:cubicBezTo>
                  <a:pt x="62" y="44"/>
                  <a:pt x="62" y="44"/>
                  <a:pt x="62" y="44"/>
                </a:cubicBezTo>
                <a:cubicBezTo>
                  <a:pt x="76" y="46"/>
                  <a:pt x="87" y="58"/>
                  <a:pt x="87" y="73"/>
                </a:cubicBezTo>
                <a:cubicBezTo>
                  <a:pt x="87" y="89"/>
                  <a:pt x="74" y="102"/>
                  <a:pt x="58" y="102"/>
                </a:cubicBezTo>
                <a:cubicBezTo>
                  <a:pt x="51" y="102"/>
                  <a:pt x="42" y="99"/>
                  <a:pt x="37" y="95"/>
                </a:cubicBezTo>
                <a:cubicBezTo>
                  <a:pt x="37" y="91"/>
                  <a:pt x="37" y="91"/>
                  <a:pt x="37" y="91"/>
                </a:cubicBezTo>
                <a:cubicBezTo>
                  <a:pt x="37" y="89"/>
                  <a:pt x="38" y="87"/>
                  <a:pt x="40" y="87"/>
                </a:cubicBezTo>
                <a:cubicBezTo>
                  <a:pt x="58" y="87"/>
                  <a:pt x="58" y="87"/>
                  <a:pt x="58" y="87"/>
                </a:cubicBezTo>
                <a:cubicBezTo>
                  <a:pt x="58" y="80"/>
                  <a:pt x="58" y="80"/>
                  <a:pt x="58" y="80"/>
                </a:cubicBezTo>
                <a:cubicBezTo>
                  <a:pt x="30" y="80"/>
                  <a:pt x="30" y="80"/>
                  <a:pt x="30" y="80"/>
                </a:cubicBezTo>
                <a:cubicBezTo>
                  <a:pt x="16" y="80"/>
                  <a:pt x="16" y="80"/>
                  <a:pt x="16" y="80"/>
                </a:cubicBezTo>
                <a:cubicBezTo>
                  <a:pt x="0" y="80"/>
                  <a:pt x="0" y="80"/>
                  <a:pt x="0" y="80"/>
                </a:cubicBezTo>
                <a:cubicBezTo>
                  <a:pt x="0" y="87"/>
                  <a:pt x="0" y="87"/>
                  <a:pt x="0" y="87"/>
                </a:cubicBezTo>
                <a:cubicBezTo>
                  <a:pt x="17" y="87"/>
                  <a:pt x="17" y="87"/>
                  <a:pt x="17" y="87"/>
                </a:cubicBezTo>
                <a:cubicBezTo>
                  <a:pt x="18" y="87"/>
                  <a:pt x="18" y="87"/>
                  <a:pt x="18" y="87"/>
                </a:cubicBezTo>
                <a:cubicBezTo>
                  <a:pt x="20" y="87"/>
                  <a:pt x="22" y="89"/>
                  <a:pt x="22" y="91"/>
                </a:cubicBezTo>
                <a:cubicBezTo>
                  <a:pt x="22" y="95"/>
                  <a:pt x="22" y="95"/>
                  <a:pt x="22" y="95"/>
                </a:cubicBezTo>
                <a:cubicBezTo>
                  <a:pt x="22" y="109"/>
                  <a:pt x="22" y="109"/>
                  <a:pt x="22" y="109"/>
                </a:cubicBezTo>
                <a:cubicBezTo>
                  <a:pt x="14" y="109"/>
                  <a:pt x="8" y="108"/>
                  <a:pt x="8" y="116"/>
                </a:cubicBezTo>
                <a:cubicBezTo>
                  <a:pt x="102" y="116"/>
                  <a:pt x="102" y="116"/>
                  <a:pt x="102" y="116"/>
                </a:cubicBezTo>
                <a:cubicBezTo>
                  <a:pt x="102" y="108"/>
                  <a:pt x="95" y="109"/>
                  <a:pt x="87" y="109"/>
                </a:cubicBezTo>
                <a:close/>
                <a:moveTo>
                  <a:pt x="62" y="10"/>
                </a:moveTo>
                <a:cubicBezTo>
                  <a:pt x="61" y="10"/>
                  <a:pt x="60" y="11"/>
                  <a:pt x="60" y="12"/>
                </a:cubicBezTo>
                <a:cubicBezTo>
                  <a:pt x="43" y="44"/>
                  <a:pt x="43" y="44"/>
                  <a:pt x="43" y="44"/>
                </a:cubicBezTo>
                <a:cubicBezTo>
                  <a:pt x="37" y="41"/>
                  <a:pt x="37" y="41"/>
                  <a:pt x="37" y="41"/>
                </a:cubicBezTo>
                <a:cubicBezTo>
                  <a:pt x="37" y="40"/>
                  <a:pt x="37" y="40"/>
                  <a:pt x="37" y="39"/>
                </a:cubicBezTo>
                <a:cubicBezTo>
                  <a:pt x="53" y="10"/>
                  <a:pt x="53" y="10"/>
                  <a:pt x="53" y="10"/>
                </a:cubicBezTo>
                <a:cubicBezTo>
                  <a:pt x="53" y="9"/>
                  <a:pt x="54" y="8"/>
                  <a:pt x="55" y="8"/>
                </a:cubicBezTo>
                <a:cubicBezTo>
                  <a:pt x="56" y="7"/>
                  <a:pt x="57" y="7"/>
                  <a:pt x="58" y="8"/>
                </a:cubicBezTo>
                <a:cubicBezTo>
                  <a:pt x="62" y="10"/>
                  <a:pt x="62" y="10"/>
                  <a:pt x="62" y="10"/>
                </a:cubicBezTo>
                <a:cubicBezTo>
                  <a:pt x="62" y="10"/>
                  <a:pt x="62" y="10"/>
                  <a:pt x="62" y="10"/>
                </a:cubicBezTo>
                <a:close/>
              </a:path>
            </a:pathLst>
          </a:custGeom>
          <a:solidFill>
            <a:srgbClr val="FBD05B"/>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Lato Light"/>
            </a:endParaRPr>
          </a:p>
        </p:txBody>
      </p:sp>
      <p:grpSp>
        <p:nvGrpSpPr>
          <p:cNvPr id="3" name="Group 2">
            <a:extLst>
              <a:ext uri="{FF2B5EF4-FFF2-40B4-BE49-F238E27FC236}">
                <a16:creationId xmlns:a16="http://schemas.microsoft.com/office/drawing/2014/main" id="{FA7EF803-1BA6-178D-EF76-1CF6A715ABFB}"/>
              </a:ext>
            </a:extLst>
          </p:cNvPr>
          <p:cNvGrpSpPr/>
          <p:nvPr/>
        </p:nvGrpSpPr>
        <p:grpSpPr>
          <a:xfrm>
            <a:off x="6790185" y="5217721"/>
            <a:ext cx="755418" cy="747297"/>
            <a:chOff x="1497013" y="3013075"/>
            <a:chExt cx="295275" cy="292101"/>
          </a:xfrm>
          <a:solidFill>
            <a:srgbClr val="FBD05B"/>
          </a:solidFill>
        </p:grpSpPr>
        <p:sp>
          <p:nvSpPr>
            <p:cNvPr id="4" name="Freeform 104">
              <a:extLst>
                <a:ext uri="{FF2B5EF4-FFF2-40B4-BE49-F238E27FC236}">
                  <a16:creationId xmlns:a16="http://schemas.microsoft.com/office/drawing/2014/main" id="{68945430-3510-B7F5-DADE-21FEFF536FA8}"/>
                </a:ext>
              </a:extLst>
            </p:cNvPr>
            <p:cNvSpPr>
              <a:spLocks/>
            </p:cNvSpPr>
            <p:nvPr/>
          </p:nvSpPr>
          <p:spPr bwMode="auto">
            <a:xfrm>
              <a:off x="1497013" y="3106738"/>
              <a:ext cx="295275" cy="198438"/>
            </a:xfrm>
            <a:custGeom>
              <a:avLst/>
              <a:gdLst/>
              <a:ahLst/>
              <a:cxnLst>
                <a:cxn ang="0">
                  <a:pos x="151" y="0"/>
                </a:cxn>
                <a:cxn ang="0">
                  <a:pos x="151" y="11"/>
                </a:cxn>
                <a:cxn ang="0">
                  <a:pos x="174" y="11"/>
                </a:cxn>
                <a:cxn ang="0">
                  <a:pos x="174" y="114"/>
                </a:cxn>
                <a:cxn ang="0">
                  <a:pos x="116" y="114"/>
                </a:cxn>
                <a:cxn ang="0">
                  <a:pos x="116" y="79"/>
                </a:cxn>
                <a:cxn ang="0">
                  <a:pos x="70" y="79"/>
                </a:cxn>
                <a:cxn ang="0">
                  <a:pos x="70" y="114"/>
                </a:cxn>
                <a:cxn ang="0">
                  <a:pos x="13" y="114"/>
                </a:cxn>
                <a:cxn ang="0">
                  <a:pos x="13" y="11"/>
                </a:cxn>
                <a:cxn ang="0">
                  <a:pos x="35" y="11"/>
                </a:cxn>
                <a:cxn ang="0">
                  <a:pos x="35" y="0"/>
                </a:cxn>
                <a:cxn ang="0">
                  <a:pos x="0" y="0"/>
                </a:cxn>
                <a:cxn ang="0">
                  <a:pos x="0" y="125"/>
                </a:cxn>
                <a:cxn ang="0">
                  <a:pos x="186" y="125"/>
                </a:cxn>
                <a:cxn ang="0">
                  <a:pos x="186" y="0"/>
                </a:cxn>
                <a:cxn ang="0">
                  <a:pos x="151" y="0"/>
                </a:cxn>
              </a:cxnLst>
              <a:rect l="0" t="0" r="r" b="b"/>
              <a:pathLst>
                <a:path w="186" h="125">
                  <a:moveTo>
                    <a:pt x="151" y="0"/>
                  </a:moveTo>
                  <a:lnTo>
                    <a:pt x="151" y="11"/>
                  </a:lnTo>
                  <a:lnTo>
                    <a:pt x="174" y="11"/>
                  </a:lnTo>
                  <a:lnTo>
                    <a:pt x="174" y="114"/>
                  </a:lnTo>
                  <a:lnTo>
                    <a:pt x="116" y="114"/>
                  </a:lnTo>
                  <a:lnTo>
                    <a:pt x="116" y="79"/>
                  </a:lnTo>
                  <a:lnTo>
                    <a:pt x="70" y="79"/>
                  </a:lnTo>
                  <a:lnTo>
                    <a:pt x="70" y="114"/>
                  </a:lnTo>
                  <a:lnTo>
                    <a:pt x="13" y="114"/>
                  </a:lnTo>
                  <a:lnTo>
                    <a:pt x="13" y="11"/>
                  </a:lnTo>
                  <a:lnTo>
                    <a:pt x="35" y="11"/>
                  </a:lnTo>
                  <a:lnTo>
                    <a:pt x="35" y="0"/>
                  </a:lnTo>
                  <a:lnTo>
                    <a:pt x="0" y="0"/>
                  </a:lnTo>
                  <a:lnTo>
                    <a:pt x="0" y="125"/>
                  </a:lnTo>
                  <a:lnTo>
                    <a:pt x="186" y="125"/>
                  </a:lnTo>
                  <a:lnTo>
                    <a:pt x="186" y="0"/>
                  </a:lnTo>
                  <a:lnTo>
                    <a:pt x="151" y="0"/>
                  </a:lnTo>
                  <a:close/>
                </a:path>
              </a:pathLst>
            </a:custGeom>
            <a:grp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Lato Light"/>
              </a:endParaRPr>
            </a:p>
          </p:txBody>
        </p:sp>
        <p:sp>
          <p:nvSpPr>
            <p:cNvPr id="5" name="Freeform 105">
              <a:extLst>
                <a:ext uri="{FF2B5EF4-FFF2-40B4-BE49-F238E27FC236}">
                  <a16:creationId xmlns:a16="http://schemas.microsoft.com/office/drawing/2014/main" id="{593D8339-EC68-D4A9-309A-8104FD6C7500}"/>
                </a:ext>
              </a:extLst>
            </p:cNvPr>
            <p:cNvSpPr>
              <a:spLocks noEditPoints="1"/>
            </p:cNvSpPr>
            <p:nvPr/>
          </p:nvSpPr>
          <p:spPr bwMode="auto">
            <a:xfrm>
              <a:off x="1571626" y="3013075"/>
              <a:ext cx="147638" cy="128588"/>
            </a:xfrm>
            <a:custGeom>
              <a:avLst/>
              <a:gdLst/>
              <a:ahLst/>
              <a:cxnLst>
                <a:cxn ang="0">
                  <a:pos x="0" y="70"/>
                </a:cxn>
                <a:cxn ang="0">
                  <a:pos x="0" y="81"/>
                </a:cxn>
                <a:cxn ang="0">
                  <a:pos x="93" y="81"/>
                </a:cxn>
                <a:cxn ang="0">
                  <a:pos x="93" y="70"/>
                </a:cxn>
                <a:cxn ang="0">
                  <a:pos x="93" y="46"/>
                </a:cxn>
                <a:cxn ang="0">
                  <a:pos x="93" y="0"/>
                </a:cxn>
                <a:cxn ang="0">
                  <a:pos x="0" y="0"/>
                </a:cxn>
                <a:cxn ang="0">
                  <a:pos x="0" y="46"/>
                </a:cxn>
                <a:cxn ang="0">
                  <a:pos x="0" y="70"/>
                </a:cxn>
                <a:cxn ang="0">
                  <a:pos x="34" y="13"/>
                </a:cxn>
                <a:cxn ang="0">
                  <a:pos x="34" y="35"/>
                </a:cxn>
                <a:cxn ang="0">
                  <a:pos x="58" y="35"/>
                </a:cxn>
                <a:cxn ang="0">
                  <a:pos x="58" y="13"/>
                </a:cxn>
                <a:cxn ang="0">
                  <a:pos x="69" y="13"/>
                </a:cxn>
                <a:cxn ang="0">
                  <a:pos x="69" y="70"/>
                </a:cxn>
                <a:cxn ang="0">
                  <a:pos x="58" y="70"/>
                </a:cxn>
                <a:cxn ang="0">
                  <a:pos x="58" y="46"/>
                </a:cxn>
                <a:cxn ang="0">
                  <a:pos x="34" y="46"/>
                </a:cxn>
                <a:cxn ang="0">
                  <a:pos x="34" y="70"/>
                </a:cxn>
                <a:cxn ang="0">
                  <a:pos x="23" y="70"/>
                </a:cxn>
                <a:cxn ang="0">
                  <a:pos x="23" y="13"/>
                </a:cxn>
                <a:cxn ang="0">
                  <a:pos x="34" y="13"/>
                </a:cxn>
              </a:cxnLst>
              <a:rect l="0" t="0" r="r" b="b"/>
              <a:pathLst>
                <a:path w="93" h="81">
                  <a:moveTo>
                    <a:pt x="0" y="70"/>
                  </a:moveTo>
                  <a:lnTo>
                    <a:pt x="0" y="81"/>
                  </a:lnTo>
                  <a:lnTo>
                    <a:pt x="93" y="81"/>
                  </a:lnTo>
                  <a:lnTo>
                    <a:pt x="93" y="70"/>
                  </a:lnTo>
                  <a:lnTo>
                    <a:pt x="93" y="46"/>
                  </a:lnTo>
                  <a:lnTo>
                    <a:pt x="93" y="0"/>
                  </a:lnTo>
                  <a:lnTo>
                    <a:pt x="0" y="0"/>
                  </a:lnTo>
                  <a:lnTo>
                    <a:pt x="0" y="46"/>
                  </a:lnTo>
                  <a:lnTo>
                    <a:pt x="0" y="70"/>
                  </a:lnTo>
                  <a:close/>
                  <a:moveTo>
                    <a:pt x="34" y="13"/>
                  </a:moveTo>
                  <a:lnTo>
                    <a:pt x="34" y="35"/>
                  </a:lnTo>
                  <a:lnTo>
                    <a:pt x="58" y="35"/>
                  </a:lnTo>
                  <a:lnTo>
                    <a:pt x="58" y="13"/>
                  </a:lnTo>
                  <a:lnTo>
                    <a:pt x="69" y="13"/>
                  </a:lnTo>
                  <a:lnTo>
                    <a:pt x="69" y="70"/>
                  </a:lnTo>
                  <a:lnTo>
                    <a:pt x="58" y="70"/>
                  </a:lnTo>
                  <a:lnTo>
                    <a:pt x="58" y="46"/>
                  </a:lnTo>
                  <a:lnTo>
                    <a:pt x="34" y="46"/>
                  </a:lnTo>
                  <a:lnTo>
                    <a:pt x="34" y="70"/>
                  </a:lnTo>
                  <a:lnTo>
                    <a:pt x="23" y="70"/>
                  </a:lnTo>
                  <a:lnTo>
                    <a:pt x="23" y="13"/>
                  </a:lnTo>
                  <a:lnTo>
                    <a:pt x="34" y="13"/>
                  </a:lnTo>
                  <a:close/>
                </a:path>
              </a:pathLst>
            </a:custGeom>
            <a:grp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Lato Light"/>
              </a:endParaRPr>
            </a:p>
          </p:txBody>
        </p:sp>
        <p:sp>
          <p:nvSpPr>
            <p:cNvPr id="6" name="Rectangle 106">
              <a:extLst>
                <a:ext uri="{FF2B5EF4-FFF2-40B4-BE49-F238E27FC236}">
                  <a16:creationId xmlns:a16="http://schemas.microsoft.com/office/drawing/2014/main" id="{D1771601-6E23-DD61-2819-B72D84C2BE54}"/>
                </a:ext>
              </a:extLst>
            </p:cNvPr>
            <p:cNvSpPr>
              <a:spLocks noChangeArrowheads="1"/>
            </p:cNvSpPr>
            <p:nvPr/>
          </p:nvSpPr>
          <p:spPr bwMode="auto">
            <a:xfrm>
              <a:off x="1535113" y="3179763"/>
              <a:ext cx="55563" cy="34925"/>
            </a:xfrm>
            <a:prstGeom prst="rect">
              <a:avLst/>
            </a:prstGeom>
            <a:grp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Lato Light"/>
              </a:endParaRPr>
            </a:p>
          </p:txBody>
        </p:sp>
        <p:sp>
          <p:nvSpPr>
            <p:cNvPr id="7" name="Rectangle 107">
              <a:extLst>
                <a:ext uri="{FF2B5EF4-FFF2-40B4-BE49-F238E27FC236}">
                  <a16:creationId xmlns:a16="http://schemas.microsoft.com/office/drawing/2014/main" id="{47437686-1A67-1C1E-4247-FA5D9B0752DB}"/>
                </a:ext>
              </a:extLst>
            </p:cNvPr>
            <p:cNvSpPr>
              <a:spLocks noChangeArrowheads="1"/>
            </p:cNvSpPr>
            <p:nvPr/>
          </p:nvSpPr>
          <p:spPr bwMode="auto">
            <a:xfrm>
              <a:off x="1535113" y="3232150"/>
              <a:ext cx="55563" cy="38100"/>
            </a:xfrm>
            <a:prstGeom prst="rect">
              <a:avLst/>
            </a:prstGeom>
            <a:grp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Lato Light"/>
              </a:endParaRPr>
            </a:p>
          </p:txBody>
        </p:sp>
        <p:sp>
          <p:nvSpPr>
            <p:cNvPr id="8" name="Rectangle 108">
              <a:extLst>
                <a:ext uri="{FF2B5EF4-FFF2-40B4-BE49-F238E27FC236}">
                  <a16:creationId xmlns:a16="http://schemas.microsoft.com/office/drawing/2014/main" id="{6409CEFB-8009-7222-7B4A-1A095BB52129}"/>
                </a:ext>
              </a:extLst>
            </p:cNvPr>
            <p:cNvSpPr>
              <a:spLocks noChangeArrowheads="1"/>
            </p:cNvSpPr>
            <p:nvPr/>
          </p:nvSpPr>
          <p:spPr bwMode="auto">
            <a:xfrm>
              <a:off x="1700213" y="3179763"/>
              <a:ext cx="53975" cy="34925"/>
            </a:xfrm>
            <a:prstGeom prst="rect">
              <a:avLst/>
            </a:prstGeom>
            <a:grp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Lato Light"/>
              </a:endParaRPr>
            </a:p>
          </p:txBody>
        </p:sp>
        <p:sp>
          <p:nvSpPr>
            <p:cNvPr id="9" name="Rectangle 109">
              <a:extLst>
                <a:ext uri="{FF2B5EF4-FFF2-40B4-BE49-F238E27FC236}">
                  <a16:creationId xmlns:a16="http://schemas.microsoft.com/office/drawing/2014/main" id="{B28C0E85-67D7-263F-4D7F-B97F7A4DBD9E}"/>
                </a:ext>
              </a:extLst>
            </p:cNvPr>
            <p:cNvSpPr>
              <a:spLocks noChangeArrowheads="1"/>
            </p:cNvSpPr>
            <p:nvPr/>
          </p:nvSpPr>
          <p:spPr bwMode="auto">
            <a:xfrm>
              <a:off x="1700213" y="3232150"/>
              <a:ext cx="53975" cy="38100"/>
            </a:xfrm>
            <a:prstGeom prst="rect">
              <a:avLst/>
            </a:prstGeom>
            <a:grp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Lato Light"/>
              </a:endParaRPr>
            </a:p>
          </p:txBody>
        </p:sp>
        <p:sp>
          <p:nvSpPr>
            <p:cNvPr id="10" name="Rectangle 110">
              <a:extLst>
                <a:ext uri="{FF2B5EF4-FFF2-40B4-BE49-F238E27FC236}">
                  <a16:creationId xmlns:a16="http://schemas.microsoft.com/office/drawing/2014/main" id="{DE9CFAF0-8564-1DA4-A19F-2E8747F9A154}"/>
                </a:ext>
              </a:extLst>
            </p:cNvPr>
            <p:cNvSpPr>
              <a:spLocks noChangeArrowheads="1"/>
            </p:cNvSpPr>
            <p:nvPr/>
          </p:nvSpPr>
          <p:spPr bwMode="auto">
            <a:xfrm>
              <a:off x="1608138" y="3179763"/>
              <a:ext cx="73025" cy="34925"/>
            </a:xfrm>
            <a:prstGeom prst="rect">
              <a:avLst/>
            </a:prstGeom>
            <a:grp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Lato Light"/>
              </a:endParaRPr>
            </a:p>
          </p:txBody>
        </p:sp>
      </p:grpSp>
    </p:spTree>
    <p:extLst>
      <p:ext uri="{BB962C8B-B14F-4D97-AF65-F5344CB8AC3E}">
        <p14:creationId xmlns:p14="http://schemas.microsoft.com/office/powerpoint/2010/main" val="178988341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par>
                              <p:cTn id="29" fill="hold">
                                <p:stCondLst>
                                  <p:cond delay="4500"/>
                                </p:stCondLst>
                                <p:childTnLst>
                                  <p:par>
                                    <p:cTn id="30" presetID="2" presetClass="entr" presetSubtype="8" fill="hold" grpId="0" nodeType="afterEffect" p14:presetBounceEnd="78000">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14:bounceEnd="78000">
                                          <p:cBhvr additive="base">
                                            <p:cTn id="32"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14:presetBounceEnd="78000">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14:bounceEnd="78000">
                                          <p:cBhvr additive="base">
                                            <p:cTn id="37"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00"/>
                                            <p:tgtEl>
                                              <p:spTgt spid="3"/>
                                            </p:tgtEl>
                                          </p:cBhvr>
                                        </p:animEffect>
                                      </p:childTnLst>
                                    </p:cTn>
                                  </p:par>
                                </p:childTnLst>
                              </p:cTn>
                            </p:par>
                            <p:par>
                              <p:cTn id="51" fill="hold">
                                <p:stCondLst>
                                  <p:cond delay="10000"/>
                                </p:stCondLst>
                                <p:childTnLst>
                                  <p:par>
                                    <p:cTn id="52" presetID="2" presetClass="entr" presetSubtype="2" fill="hold" grpId="0" nodeType="afterEffect" p14:presetBounceEnd="78000">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14:bounceEnd="78000">
                                          <p:cBhvr additive="base">
                                            <p:cTn id="54" dur="2000" fill="hold"/>
                                            <p:tgtEl>
                                              <p:spTgt spid="93"/>
                                            </p:tgtEl>
                                            <p:attrNameLst>
                                              <p:attrName>ppt_x</p:attrName>
                                            </p:attrNameLst>
                                          </p:cBhvr>
                                          <p:tavLst>
                                            <p:tav tm="0">
                                              <p:val>
                                                <p:strVal val="1+#ppt_w/2"/>
                                              </p:val>
                                            </p:tav>
                                            <p:tav tm="100000">
                                              <p:val>
                                                <p:strVal val="#ppt_x"/>
                                              </p:val>
                                            </p:tav>
                                          </p:tavLst>
                                        </p:anim>
                                        <p:anim calcmode="lin" valueType="num" p14:bounceEnd="78000">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2000" fill="hold"/>
                                            <p:tgtEl>
                                              <p:spTgt spid="92"/>
                                            </p:tgtEl>
                                            <p:attrNameLst>
                                              <p:attrName>ppt_x</p:attrName>
                                            </p:attrNameLst>
                                          </p:cBhvr>
                                          <p:tavLst>
                                            <p:tav tm="0">
                                              <p:val>
                                                <p:strVal val="0-#ppt_w/2"/>
                                              </p:val>
                                            </p:tav>
                                            <p:tav tm="100000">
                                              <p:val>
                                                <p:strVal val="#ppt_x"/>
                                              </p:val>
                                            </p:tav>
                                          </p:tavLst>
                                        </p:anim>
                                        <p:anim calcmode="lin" valueType="num">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2000" fill="hold"/>
                                            <p:tgtEl>
                                              <p:spTgt spid="91"/>
                                            </p:tgtEl>
                                            <p:attrNameLst>
                                              <p:attrName>ppt_x</p:attrName>
                                            </p:attrNameLst>
                                          </p:cBhvr>
                                          <p:tavLst>
                                            <p:tav tm="0">
                                              <p:val>
                                                <p:strVal val="1+#ppt_w/2"/>
                                              </p:val>
                                            </p:tav>
                                            <p:tav tm="100000">
                                              <p:val>
                                                <p:strVal val="#ppt_x"/>
                                              </p:val>
                                            </p:tav>
                                          </p:tavLst>
                                        </p:anim>
                                        <p:anim calcmode="lin" valueType="num">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00"/>
                                            <p:tgtEl>
                                              <p:spTgt spid="3"/>
                                            </p:tgtEl>
                                          </p:cBhvr>
                                        </p:animEffect>
                                      </p:childTnLst>
                                    </p:cTn>
                                  </p:par>
                                </p:childTnLst>
                              </p:cTn>
                            </p:par>
                            <p:par>
                              <p:cTn id="51" fill="hold">
                                <p:stCondLst>
                                  <p:cond delay="10000"/>
                                </p:stCondLst>
                                <p:childTnLst>
                                  <p:par>
                                    <p:cTn id="52" presetID="2" presetClass="entr" presetSubtype="2"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cBhvr additive="base">
                                            <p:cTn id="54" dur="2000" fill="hold"/>
                                            <p:tgtEl>
                                              <p:spTgt spid="93"/>
                                            </p:tgtEl>
                                            <p:attrNameLst>
                                              <p:attrName>ppt_x</p:attrName>
                                            </p:attrNameLst>
                                          </p:cBhvr>
                                          <p:tavLst>
                                            <p:tav tm="0">
                                              <p:val>
                                                <p:strVal val="1+#ppt_w/2"/>
                                              </p:val>
                                            </p:tav>
                                            <p:tav tm="100000">
                                              <p:val>
                                                <p:strVal val="#ppt_x"/>
                                              </p:val>
                                            </p:tav>
                                          </p:tavLst>
                                        </p:anim>
                                        <p:anim calcmode="lin" valueType="num">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P spid="2" grpId="0" animBg="1"/>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9DA3C4-F3FD-49A6-D612-C3F4BF476D43}"/>
              </a:ext>
            </a:extLst>
          </p:cNvPr>
          <p:cNvSpPr/>
          <p:nvPr/>
        </p:nvSpPr>
        <p:spPr>
          <a:xfrm>
            <a:off x="0" y="-17874"/>
            <a:ext cx="12192000" cy="6875873"/>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Line 9">
            <a:extLst>
              <a:ext uri="{FF2B5EF4-FFF2-40B4-BE49-F238E27FC236}">
                <a16:creationId xmlns:a16="http://schemas.microsoft.com/office/drawing/2014/main" id="{7A11FC19-7C6B-1948-A8CC-050256932F98}"/>
              </a:ext>
            </a:extLst>
          </p:cNvPr>
          <p:cNvSpPr>
            <a:spLocks noChangeShapeType="1"/>
          </p:cNvSpPr>
          <p:nvPr/>
        </p:nvSpPr>
        <p:spPr bwMode="auto">
          <a:xfrm>
            <a:off x="6085714" y="1540974"/>
            <a:ext cx="0" cy="1077807"/>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A3C68246-8FAB-409A-84B4-AA3C6B814C9D}"/>
              </a:ext>
            </a:extLst>
          </p:cNvPr>
          <p:cNvSpPr/>
          <p:nvPr/>
        </p:nvSpPr>
        <p:spPr>
          <a:xfrm>
            <a:off x="-4152525" y="6138716"/>
            <a:ext cx="1924309" cy="5604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505547"/>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0C78451D-F2C1-4ABD-AD9C-3809C937EF72}"/>
              </a:ext>
            </a:extLst>
          </p:cNvPr>
          <p:cNvSpPr txBox="1"/>
          <p:nvPr/>
        </p:nvSpPr>
        <p:spPr>
          <a:xfrm>
            <a:off x="-2986689" y="5418325"/>
            <a:ext cx="1446296" cy="276999"/>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EXPLORE</a:t>
            </a:r>
            <a:endParaRPr kumimoji="0" lang="id-ID" sz="12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2" name="Graphic 51">
            <a:extLst>
              <a:ext uri="{FF2B5EF4-FFF2-40B4-BE49-F238E27FC236}">
                <a16:creationId xmlns:a16="http://schemas.microsoft.com/office/drawing/2014/main" id="{94F5DB1E-790C-4845-8D12-27B349674988}"/>
              </a:ext>
            </a:extLst>
          </p:cNvPr>
          <p:cNvGrpSpPr/>
          <p:nvPr/>
        </p:nvGrpSpPr>
        <p:grpSpPr>
          <a:xfrm>
            <a:off x="6869290" y="2395624"/>
            <a:ext cx="642096" cy="641888"/>
            <a:chOff x="9751219" y="4420390"/>
            <a:chExt cx="4878381" cy="4876800"/>
          </a:xfrm>
          <a:solidFill>
            <a:schemeClr val="accent5"/>
          </a:solidFill>
        </p:grpSpPr>
        <p:sp>
          <p:nvSpPr>
            <p:cNvPr id="54" name="Freeform: Shape 53">
              <a:extLst>
                <a:ext uri="{FF2B5EF4-FFF2-40B4-BE49-F238E27FC236}">
                  <a16:creationId xmlns:a16="http://schemas.microsoft.com/office/drawing/2014/main" id="{632657EC-A13A-4473-8BBE-C7976277045A}"/>
                </a:ext>
              </a:extLst>
            </p:cNvPr>
            <p:cNvSpPr/>
            <p:nvPr/>
          </p:nvSpPr>
          <p:spPr>
            <a:xfrm>
              <a:off x="11303413" y="8166487"/>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92 w 190500"/>
                <a:gd name="connsiteY5" fmla="*/ 162592 h 190500"/>
                <a:gd name="connsiteX6" fmla="*/ 190500 w 190500"/>
                <a:gd name="connsiteY6" fmla="*/ 95250 h 190500"/>
                <a:gd name="connsiteX7" fmla="*/ 16259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096"/>
                    <a:pt x="27908" y="27908"/>
                  </a:cubicBezTo>
                  <a:cubicBezTo>
                    <a:pt x="10201" y="45625"/>
                    <a:pt x="0" y="70104"/>
                    <a:pt x="0" y="95250"/>
                  </a:cubicBezTo>
                  <a:cubicBezTo>
                    <a:pt x="0" y="120301"/>
                    <a:pt x="10192" y="144875"/>
                    <a:pt x="27908" y="162592"/>
                  </a:cubicBezTo>
                  <a:cubicBezTo>
                    <a:pt x="45625" y="180308"/>
                    <a:pt x="70199" y="190500"/>
                    <a:pt x="95250" y="190500"/>
                  </a:cubicBezTo>
                  <a:cubicBezTo>
                    <a:pt x="120301" y="190500"/>
                    <a:pt x="144875" y="180308"/>
                    <a:pt x="162592" y="162592"/>
                  </a:cubicBezTo>
                  <a:cubicBezTo>
                    <a:pt x="180299" y="144875"/>
                    <a:pt x="190500" y="120301"/>
                    <a:pt x="190500" y="95250"/>
                  </a:cubicBezTo>
                  <a:cubicBezTo>
                    <a:pt x="190500" y="70104"/>
                    <a:pt x="180308" y="45625"/>
                    <a:pt x="162592" y="27908"/>
                  </a:cubicBezTo>
                  <a:cubicBezTo>
                    <a:pt x="144875" y="10087"/>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109800C1-6478-4536-B095-2B0D148C7575}"/>
                </a:ext>
              </a:extLst>
            </p:cNvPr>
            <p:cNvSpPr/>
            <p:nvPr/>
          </p:nvSpPr>
          <p:spPr>
            <a:xfrm>
              <a:off x="11014662" y="7450531"/>
              <a:ext cx="1254156" cy="190500"/>
            </a:xfrm>
            <a:custGeom>
              <a:avLst/>
              <a:gdLst>
                <a:gd name="connsiteX0" fmla="*/ 1254157 w 1254156"/>
                <a:gd name="connsiteY0" fmla="*/ 95250 h 190500"/>
                <a:gd name="connsiteX1" fmla="*/ 1158907 w 1254156"/>
                <a:gd name="connsiteY1" fmla="*/ 0 h 190500"/>
                <a:gd name="connsiteX2" fmla="*/ 95250 w 1254156"/>
                <a:gd name="connsiteY2" fmla="*/ 0 h 190500"/>
                <a:gd name="connsiteX3" fmla="*/ 0 w 1254156"/>
                <a:gd name="connsiteY3" fmla="*/ 95250 h 190500"/>
                <a:gd name="connsiteX4" fmla="*/ 95250 w 1254156"/>
                <a:gd name="connsiteY4" fmla="*/ 190500 h 190500"/>
                <a:gd name="connsiteX5" fmla="*/ 1158907 w 1254156"/>
                <a:gd name="connsiteY5" fmla="*/ 190500 h 190500"/>
                <a:gd name="connsiteX6" fmla="*/ 1254157 w 1254156"/>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156" h="190500">
                  <a:moveTo>
                    <a:pt x="1254157" y="95250"/>
                  </a:moveTo>
                  <a:cubicBezTo>
                    <a:pt x="1254157" y="42643"/>
                    <a:pt x="1211504" y="0"/>
                    <a:pt x="1158907" y="0"/>
                  </a:cubicBezTo>
                  <a:lnTo>
                    <a:pt x="95250" y="0"/>
                  </a:lnTo>
                  <a:cubicBezTo>
                    <a:pt x="42653" y="0"/>
                    <a:pt x="0" y="42643"/>
                    <a:pt x="0" y="95250"/>
                  </a:cubicBezTo>
                  <a:cubicBezTo>
                    <a:pt x="0" y="147856"/>
                    <a:pt x="42653" y="190500"/>
                    <a:pt x="95250" y="190500"/>
                  </a:cubicBezTo>
                  <a:lnTo>
                    <a:pt x="1158907" y="190500"/>
                  </a:lnTo>
                  <a:cubicBezTo>
                    <a:pt x="1211513" y="190500"/>
                    <a:pt x="1254157" y="147856"/>
                    <a:pt x="1254157" y="9525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FCF1BCE6-7E08-4AFE-9F12-33C330B3EE69}"/>
                </a:ext>
              </a:extLst>
            </p:cNvPr>
            <p:cNvSpPr/>
            <p:nvPr/>
          </p:nvSpPr>
          <p:spPr>
            <a:xfrm>
              <a:off x="10903715" y="6383731"/>
              <a:ext cx="1476060" cy="190500"/>
            </a:xfrm>
            <a:custGeom>
              <a:avLst/>
              <a:gdLst>
                <a:gd name="connsiteX0" fmla="*/ 95250 w 1476060"/>
                <a:gd name="connsiteY0" fmla="*/ 190500 h 190500"/>
                <a:gd name="connsiteX1" fmla="*/ 1380811 w 1476060"/>
                <a:gd name="connsiteY1" fmla="*/ 190500 h 190500"/>
                <a:gd name="connsiteX2" fmla="*/ 1476061 w 1476060"/>
                <a:gd name="connsiteY2" fmla="*/ 95250 h 190500"/>
                <a:gd name="connsiteX3" fmla="*/ 1380811 w 1476060"/>
                <a:gd name="connsiteY3" fmla="*/ 0 h 190500"/>
                <a:gd name="connsiteX4" fmla="*/ 95250 w 1476060"/>
                <a:gd name="connsiteY4" fmla="*/ 0 h 190500"/>
                <a:gd name="connsiteX5" fmla="*/ 0 w 1476060"/>
                <a:gd name="connsiteY5" fmla="*/ 95250 h 190500"/>
                <a:gd name="connsiteX6" fmla="*/ 95250 w 147606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060" h="190500">
                  <a:moveTo>
                    <a:pt x="95250" y="190500"/>
                  </a:moveTo>
                  <a:lnTo>
                    <a:pt x="1380811" y="190500"/>
                  </a:lnTo>
                  <a:cubicBezTo>
                    <a:pt x="1433408" y="190500"/>
                    <a:pt x="1476061" y="147857"/>
                    <a:pt x="1476061" y="95250"/>
                  </a:cubicBezTo>
                  <a:cubicBezTo>
                    <a:pt x="1476061" y="42643"/>
                    <a:pt x="1433408" y="0"/>
                    <a:pt x="1380811" y="0"/>
                  </a:cubicBezTo>
                  <a:lnTo>
                    <a:pt x="95250" y="0"/>
                  </a:lnTo>
                  <a:cubicBezTo>
                    <a:pt x="42653" y="0"/>
                    <a:pt x="0" y="42643"/>
                    <a:pt x="0" y="95250"/>
                  </a:cubicBezTo>
                  <a:cubicBezTo>
                    <a:pt x="0" y="147857"/>
                    <a:pt x="42653" y="190500"/>
                    <a:pt x="95250" y="19050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B4B4F0AE-4E61-4F3A-8F0F-4171EAE11DB8}"/>
                </a:ext>
              </a:extLst>
            </p:cNvPr>
            <p:cNvSpPr/>
            <p:nvPr/>
          </p:nvSpPr>
          <p:spPr>
            <a:xfrm>
              <a:off x="11297050" y="4934740"/>
              <a:ext cx="631869" cy="1181099"/>
            </a:xfrm>
            <a:custGeom>
              <a:avLst/>
              <a:gdLst>
                <a:gd name="connsiteX0" fmla="*/ 315935 w 631869"/>
                <a:gd name="connsiteY0" fmla="*/ 895864 h 1181099"/>
                <a:gd name="connsiteX1" fmla="*/ 190500 w 631869"/>
                <a:gd name="connsiteY1" fmla="*/ 790832 h 1181099"/>
                <a:gd name="connsiteX2" fmla="*/ 95250 w 631869"/>
                <a:gd name="connsiteY2" fmla="*/ 695582 h 1181099"/>
                <a:gd name="connsiteX3" fmla="*/ 0 w 631869"/>
                <a:gd name="connsiteY3" fmla="*/ 790832 h 1181099"/>
                <a:gd name="connsiteX4" fmla="*/ 220685 w 631869"/>
                <a:gd name="connsiteY4" fmla="*/ 1072610 h 1181099"/>
                <a:gd name="connsiteX5" fmla="*/ 220685 w 631869"/>
                <a:gd name="connsiteY5" fmla="*/ 1085850 h 1181099"/>
                <a:gd name="connsiteX6" fmla="*/ 315935 w 631869"/>
                <a:gd name="connsiteY6" fmla="*/ 1181100 h 1181099"/>
                <a:gd name="connsiteX7" fmla="*/ 411185 w 631869"/>
                <a:gd name="connsiteY7" fmla="*/ 1085850 h 1181099"/>
                <a:gd name="connsiteX8" fmla="*/ 411185 w 631869"/>
                <a:gd name="connsiteY8" fmla="*/ 1072610 h 1181099"/>
                <a:gd name="connsiteX9" fmla="*/ 631869 w 631869"/>
                <a:gd name="connsiteY9" fmla="*/ 790832 h 1181099"/>
                <a:gd name="connsiteX10" fmla="*/ 315935 w 631869"/>
                <a:gd name="connsiteY10" fmla="*/ 495300 h 1181099"/>
                <a:gd name="connsiteX11" fmla="*/ 190500 w 631869"/>
                <a:gd name="connsiteY11" fmla="*/ 390268 h 1181099"/>
                <a:gd name="connsiteX12" fmla="*/ 315935 w 631869"/>
                <a:gd name="connsiteY12" fmla="*/ 285236 h 1181099"/>
                <a:gd name="connsiteX13" fmla="*/ 441369 w 631869"/>
                <a:gd name="connsiteY13" fmla="*/ 390268 h 1181099"/>
                <a:gd name="connsiteX14" fmla="*/ 536619 w 631869"/>
                <a:gd name="connsiteY14" fmla="*/ 485518 h 1181099"/>
                <a:gd name="connsiteX15" fmla="*/ 631869 w 631869"/>
                <a:gd name="connsiteY15" fmla="*/ 390268 h 1181099"/>
                <a:gd name="connsiteX16" fmla="*/ 411185 w 631869"/>
                <a:gd name="connsiteY16" fmla="*/ 108490 h 1181099"/>
                <a:gd name="connsiteX17" fmla="*/ 411185 w 631869"/>
                <a:gd name="connsiteY17" fmla="*/ 95250 h 1181099"/>
                <a:gd name="connsiteX18" fmla="*/ 315935 w 631869"/>
                <a:gd name="connsiteY18" fmla="*/ 0 h 1181099"/>
                <a:gd name="connsiteX19" fmla="*/ 220685 w 631869"/>
                <a:gd name="connsiteY19" fmla="*/ 95250 h 1181099"/>
                <a:gd name="connsiteX20" fmla="*/ 220685 w 631869"/>
                <a:gd name="connsiteY20" fmla="*/ 108490 h 1181099"/>
                <a:gd name="connsiteX21" fmla="*/ 0 w 631869"/>
                <a:gd name="connsiteY21" fmla="*/ 390268 h 1181099"/>
                <a:gd name="connsiteX22" fmla="*/ 315935 w 631869"/>
                <a:gd name="connsiteY22" fmla="*/ 685800 h 1181099"/>
                <a:gd name="connsiteX23" fmla="*/ 441369 w 631869"/>
                <a:gd name="connsiteY23" fmla="*/ 790832 h 1181099"/>
                <a:gd name="connsiteX24" fmla="*/ 315935 w 631869"/>
                <a:gd name="connsiteY24" fmla="*/ 895864 h 11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869" h="1181099">
                  <a:moveTo>
                    <a:pt x="315935" y="895864"/>
                  </a:moveTo>
                  <a:cubicBezTo>
                    <a:pt x="246764" y="895864"/>
                    <a:pt x="190500" y="848744"/>
                    <a:pt x="190500" y="790832"/>
                  </a:cubicBezTo>
                  <a:cubicBezTo>
                    <a:pt x="190500" y="738226"/>
                    <a:pt x="147847" y="695582"/>
                    <a:pt x="95250" y="695582"/>
                  </a:cubicBezTo>
                  <a:cubicBezTo>
                    <a:pt x="42653" y="695582"/>
                    <a:pt x="0" y="738226"/>
                    <a:pt x="0" y="790832"/>
                  </a:cubicBezTo>
                  <a:cubicBezTo>
                    <a:pt x="0" y="922744"/>
                    <a:pt x="92888" y="1034720"/>
                    <a:pt x="220685" y="1072610"/>
                  </a:cubicBezTo>
                  <a:lnTo>
                    <a:pt x="220685" y="1085850"/>
                  </a:lnTo>
                  <a:cubicBezTo>
                    <a:pt x="220685" y="1138457"/>
                    <a:pt x="263338" y="1181100"/>
                    <a:pt x="315935" y="1181100"/>
                  </a:cubicBezTo>
                  <a:cubicBezTo>
                    <a:pt x="368532" y="1181100"/>
                    <a:pt x="411185" y="1138457"/>
                    <a:pt x="411185" y="1085850"/>
                  </a:cubicBezTo>
                  <a:lnTo>
                    <a:pt x="411185" y="1072610"/>
                  </a:lnTo>
                  <a:cubicBezTo>
                    <a:pt x="538982" y="1034729"/>
                    <a:pt x="631869" y="922754"/>
                    <a:pt x="631869" y="790832"/>
                  </a:cubicBezTo>
                  <a:cubicBezTo>
                    <a:pt x="631869" y="627878"/>
                    <a:pt x="490137" y="495300"/>
                    <a:pt x="315935" y="495300"/>
                  </a:cubicBezTo>
                  <a:cubicBezTo>
                    <a:pt x="246764" y="495300"/>
                    <a:pt x="190500" y="448180"/>
                    <a:pt x="190500" y="390268"/>
                  </a:cubicBezTo>
                  <a:cubicBezTo>
                    <a:pt x="190500" y="332356"/>
                    <a:pt x="246764" y="285236"/>
                    <a:pt x="315935" y="285236"/>
                  </a:cubicBezTo>
                  <a:cubicBezTo>
                    <a:pt x="385105" y="285236"/>
                    <a:pt x="441369" y="332356"/>
                    <a:pt x="441369" y="390268"/>
                  </a:cubicBezTo>
                  <a:cubicBezTo>
                    <a:pt x="441369" y="442874"/>
                    <a:pt x="484022" y="485518"/>
                    <a:pt x="536619" y="485518"/>
                  </a:cubicBezTo>
                  <a:cubicBezTo>
                    <a:pt x="589216" y="485518"/>
                    <a:pt x="631869" y="442874"/>
                    <a:pt x="631869" y="390268"/>
                  </a:cubicBezTo>
                  <a:cubicBezTo>
                    <a:pt x="631869" y="258356"/>
                    <a:pt x="538982" y="146380"/>
                    <a:pt x="411185" y="108490"/>
                  </a:cubicBezTo>
                  <a:lnTo>
                    <a:pt x="411185" y="95250"/>
                  </a:lnTo>
                  <a:cubicBezTo>
                    <a:pt x="411185" y="42643"/>
                    <a:pt x="368532" y="0"/>
                    <a:pt x="315935" y="0"/>
                  </a:cubicBezTo>
                  <a:cubicBezTo>
                    <a:pt x="263338" y="0"/>
                    <a:pt x="220685" y="42643"/>
                    <a:pt x="220685" y="95250"/>
                  </a:cubicBezTo>
                  <a:lnTo>
                    <a:pt x="220685" y="108490"/>
                  </a:lnTo>
                  <a:cubicBezTo>
                    <a:pt x="92888" y="146371"/>
                    <a:pt x="0" y="258347"/>
                    <a:pt x="0" y="390268"/>
                  </a:cubicBezTo>
                  <a:cubicBezTo>
                    <a:pt x="0" y="553222"/>
                    <a:pt x="141732" y="685800"/>
                    <a:pt x="315935" y="685800"/>
                  </a:cubicBezTo>
                  <a:cubicBezTo>
                    <a:pt x="385105" y="685800"/>
                    <a:pt x="441369" y="732920"/>
                    <a:pt x="441369" y="790832"/>
                  </a:cubicBezTo>
                  <a:cubicBezTo>
                    <a:pt x="441369" y="848744"/>
                    <a:pt x="385105" y="895864"/>
                    <a:pt x="315935" y="895864"/>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40157096-913F-4971-9118-E6EC43A499C3}"/>
                </a:ext>
              </a:extLst>
            </p:cNvPr>
            <p:cNvSpPr/>
            <p:nvPr/>
          </p:nvSpPr>
          <p:spPr>
            <a:xfrm>
              <a:off x="9751219" y="4420390"/>
              <a:ext cx="4878381" cy="4876800"/>
            </a:xfrm>
            <a:custGeom>
              <a:avLst/>
              <a:gdLst>
                <a:gd name="connsiteX0" fmla="*/ 4725981 w 4878381"/>
                <a:gd name="connsiteY0" fmla="*/ 2942063 h 4876800"/>
                <a:gd name="connsiteX1" fmla="*/ 4577382 w 4878381"/>
                <a:gd name="connsiteY1" fmla="*/ 3048791 h 4876800"/>
                <a:gd name="connsiteX2" fmla="*/ 3816877 w 4878381"/>
                <a:gd name="connsiteY2" fmla="*/ 3293602 h 4876800"/>
                <a:gd name="connsiteX3" fmla="*/ 3485550 w 4878381"/>
                <a:gd name="connsiteY3" fmla="*/ 3293602 h 4876800"/>
                <a:gd name="connsiteX4" fmla="*/ 3342504 w 4878381"/>
                <a:gd name="connsiteY4" fmla="*/ 3150565 h 4876800"/>
                <a:gd name="connsiteX5" fmla="*/ 3485550 w 4878381"/>
                <a:gd name="connsiteY5" fmla="*/ 3007519 h 4876800"/>
                <a:gd name="connsiteX6" fmla="*/ 3647475 w 4878381"/>
                <a:gd name="connsiteY6" fmla="*/ 3007519 h 4876800"/>
                <a:gd name="connsiteX7" fmla="*/ 4161939 w 4878381"/>
                <a:gd name="connsiteY7" fmla="*/ 2511476 h 4876800"/>
                <a:gd name="connsiteX8" fmla="*/ 4578077 w 4878381"/>
                <a:gd name="connsiteY8" fmla="*/ 1790700 h 4876800"/>
                <a:gd name="connsiteX9" fmla="*/ 4783131 w 4878381"/>
                <a:gd name="connsiteY9" fmla="*/ 1790700 h 4876800"/>
                <a:gd name="connsiteX10" fmla="*/ 4878382 w 4878381"/>
                <a:gd name="connsiteY10" fmla="*/ 1695450 h 4876800"/>
                <a:gd name="connsiteX11" fmla="*/ 4783131 w 4878381"/>
                <a:gd name="connsiteY11" fmla="*/ 1600200 h 4876800"/>
                <a:gd name="connsiteX12" fmla="*/ 4688062 w 4878381"/>
                <a:gd name="connsiteY12" fmla="*/ 1600200 h 4876800"/>
                <a:gd name="connsiteX13" fmla="*/ 4865618 w 4878381"/>
                <a:gd name="connsiteY13" fmla="*/ 1292657 h 4876800"/>
                <a:gd name="connsiteX14" fmla="*/ 4875133 w 4878381"/>
                <a:gd name="connsiteY14" fmla="*/ 1220381 h 4876800"/>
                <a:gd name="connsiteX15" fmla="*/ 4830756 w 4878381"/>
                <a:gd name="connsiteY15" fmla="*/ 1162545 h 4876800"/>
                <a:gd name="connsiteX16" fmla="*/ 4467806 w 4878381"/>
                <a:gd name="connsiteY16" fmla="*/ 952995 h 4876800"/>
                <a:gd name="connsiteX17" fmla="*/ 4337695 w 4878381"/>
                <a:gd name="connsiteY17" fmla="*/ 987857 h 4876800"/>
                <a:gd name="connsiteX18" fmla="*/ 3984165 w 4878381"/>
                <a:gd name="connsiteY18" fmla="*/ 1600200 h 4876800"/>
                <a:gd name="connsiteX19" fmla="*/ 3894201 w 4878381"/>
                <a:gd name="connsiteY19" fmla="*/ 1600200 h 4876800"/>
                <a:gd name="connsiteX20" fmla="*/ 3752850 w 4878381"/>
                <a:gd name="connsiteY20" fmla="*/ 1609754 h 4876800"/>
                <a:gd name="connsiteX21" fmla="*/ 3752850 w 4878381"/>
                <a:gd name="connsiteY21" fmla="*/ 95250 h 4876800"/>
                <a:gd name="connsiteX22" fmla="*/ 3657600 w 4878381"/>
                <a:gd name="connsiteY22" fmla="*/ 0 h 4876800"/>
                <a:gd name="connsiteX23" fmla="*/ 95250 w 4878381"/>
                <a:gd name="connsiteY23" fmla="*/ 0 h 4876800"/>
                <a:gd name="connsiteX24" fmla="*/ 0 w 4878381"/>
                <a:gd name="connsiteY24" fmla="*/ 95250 h 4876800"/>
                <a:gd name="connsiteX25" fmla="*/ 0 w 4878381"/>
                <a:gd name="connsiteY25" fmla="*/ 4781550 h 4876800"/>
                <a:gd name="connsiteX26" fmla="*/ 95250 w 4878381"/>
                <a:gd name="connsiteY26" fmla="*/ 4876800 h 4876800"/>
                <a:gd name="connsiteX27" fmla="*/ 3657600 w 4878381"/>
                <a:gd name="connsiteY27" fmla="*/ 4876800 h 4876800"/>
                <a:gd name="connsiteX28" fmla="*/ 3752850 w 4878381"/>
                <a:gd name="connsiteY28" fmla="*/ 4781550 h 4876800"/>
                <a:gd name="connsiteX29" fmla="*/ 3752850 w 4878381"/>
                <a:gd name="connsiteY29" fmla="*/ 3484102 h 4876800"/>
                <a:gd name="connsiteX30" fmla="*/ 3816887 w 4878381"/>
                <a:gd name="connsiteY30" fmla="*/ 3484102 h 4876800"/>
                <a:gd name="connsiteX31" fmla="*/ 4688529 w 4878381"/>
                <a:gd name="connsiteY31" fmla="*/ 3203515 h 4876800"/>
                <a:gd name="connsiteX32" fmla="*/ 4837129 w 4878381"/>
                <a:gd name="connsiteY32" fmla="*/ 3096787 h 4876800"/>
                <a:gd name="connsiteX33" fmla="*/ 4858922 w 4878381"/>
                <a:gd name="connsiteY33" fmla="*/ 2963856 h 4876800"/>
                <a:gd name="connsiteX34" fmla="*/ 4725981 w 4878381"/>
                <a:gd name="connsiteY34" fmla="*/ 2942063 h 4876800"/>
                <a:gd name="connsiteX35" fmla="*/ 3388728 w 4878381"/>
                <a:gd name="connsiteY35" fmla="*/ 3469720 h 4876800"/>
                <a:gd name="connsiteX36" fmla="*/ 3387976 w 4878381"/>
                <a:gd name="connsiteY36" fmla="*/ 3471024 h 4876800"/>
                <a:gd name="connsiteX37" fmla="*/ 3159881 w 4878381"/>
                <a:gd name="connsiteY37" fmla="*/ 3637512 h 4876800"/>
                <a:gd name="connsiteX38" fmla="*/ 3190018 w 4878381"/>
                <a:gd name="connsiteY38" fmla="*/ 3356724 h 4876800"/>
                <a:gd name="connsiteX39" fmla="*/ 3205058 w 4878381"/>
                <a:gd name="connsiteY39" fmla="*/ 3330674 h 4876800"/>
                <a:gd name="connsiteX40" fmla="*/ 3388728 w 4878381"/>
                <a:gd name="connsiteY40" fmla="*/ 3469720 h 4876800"/>
                <a:gd name="connsiteX41" fmla="*/ 4455052 w 4878381"/>
                <a:gd name="connsiteY41" fmla="*/ 1165603 h 4876800"/>
                <a:gd name="connsiteX42" fmla="*/ 4653029 w 4878381"/>
                <a:gd name="connsiteY42" fmla="*/ 1279903 h 4876800"/>
                <a:gd name="connsiteX43" fmla="*/ 3782673 w 4878381"/>
                <a:gd name="connsiteY43" fmla="*/ 2787396 h 4876800"/>
                <a:gd name="connsiteX44" fmla="*/ 3647484 w 4878381"/>
                <a:gd name="connsiteY44" fmla="*/ 2817019 h 4876800"/>
                <a:gd name="connsiteX45" fmla="*/ 3501609 w 4878381"/>
                <a:gd name="connsiteY45" fmla="*/ 2817019 h 4876800"/>
                <a:gd name="connsiteX46" fmla="*/ 3375870 w 4878381"/>
                <a:gd name="connsiteY46" fmla="*/ 2653808 h 4876800"/>
                <a:gd name="connsiteX47" fmla="*/ 3375822 w 4878381"/>
                <a:gd name="connsiteY47" fmla="*/ 2653875 h 4876800"/>
                <a:gd name="connsiteX48" fmla="*/ 3129172 w 4878381"/>
                <a:gd name="connsiteY48" fmla="*/ 3081080 h 4876800"/>
                <a:gd name="connsiteX49" fmla="*/ 3057287 w 4878381"/>
                <a:gd name="connsiteY49" fmla="*/ 3133049 h 4876800"/>
                <a:gd name="connsiteX50" fmla="*/ 2970648 w 4878381"/>
                <a:gd name="connsiteY50" fmla="*/ 3113980 h 4876800"/>
                <a:gd name="connsiteX51" fmla="*/ 2929995 w 4878381"/>
                <a:gd name="connsiteY51" fmla="*/ 3000671 h 4876800"/>
                <a:gd name="connsiteX52" fmla="*/ 3070946 w 4878381"/>
                <a:gd name="connsiteY52" fmla="*/ 2434200 h 4876800"/>
                <a:gd name="connsiteX53" fmla="*/ 3295555 w 4878381"/>
                <a:gd name="connsiteY53" fmla="*/ 2037950 h 4876800"/>
                <a:gd name="connsiteX54" fmla="*/ 3873884 w 4878381"/>
                <a:gd name="connsiteY54" fmla="*/ 1791205 h 4876800"/>
                <a:gd name="connsiteX55" fmla="*/ 190500 w 4878381"/>
                <a:gd name="connsiteY55" fmla="*/ 4686300 h 4876800"/>
                <a:gd name="connsiteX56" fmla="*/ 190500 w 4878381"/>
                <a:gd name="connsiteY56" fmla="*/ 190500 h 4876800"/>
                <a:gd name="connsiteX57" fmla="*/ 3562350 w 4878381"/>
                <a:gd name="connsiteY57" fmla="*/ 190500 h 4876800"/>
                <a:gd name="connsiteX58" fmla="*/ 3562350 w 4878381"/>
                <a:gd name="connsiteY58" fmla="*/ 1654150 h 4876800"/>
                <a:gd name="connsiteX59" fmla="*/ 3161138 w 4878381"/>
                <a:gd name="connsiteY59" fmla="*/ 1902962 h 4876800"/>
                <a:gd name="connsiteX60" fmla="*/ 2886094 w 4878381"/>
                <a:gd name="connsiteY60" fmla="*/ 2388194 h 4876800"/>
                <a:gd name="connsiteX61" fmla="*/ 2859091 w 4878381"/>
                <a:gd name="connsiteY61" fmla="*/ 2496741 h 4876800"/>
                <a:gd name="connsiteX62" fmla="*/ 850525 w 4878381"/>
                <a:gd name="connsiteY62" fmla="*/ 2496741 h 4876800"/>
                <a:gd name="connsiteX63" fmla="*/ 755275 w 4878381"/>
                <a:gd name="connsiteY63" fmla="*/ 2591991 h 4876800"/>
                <a:gd name="connsiteX64" fmla="*/ 850525 w 4878381"/>
                <a:gd name="connsiteY64" fmla="*/ 2687241 h 4876800"/>
                <a:gd name="connsiteX65" fmla="*/ 2811685 w 4878381"/>
                <a:gd name="connsiteY65" fmla="*/ 2687241 h 4876800"/>
                <a:gd name="connsiteX66" fmla="*/ 2745143 w 4878381"/>
                <a:gd name="connsiteY66" fmla="*/ 2954655 h 4876800"/>
                <a:gd name="connsiteX67" fmla="*/ 2857214 w 4878381"/>
                <a:gd name="connsiteY67" fmla="*/ 3267008 h 4876800"/>
                <a:gd name="connsiteX68" fmla="*/ 3001956 w 4878381"/>
                <a:gd name="connsiteY68" fmla="*/ 3323692 h 4876800"/>
                <a:gd name="connsiteX69" fmla="*/ 2956627 w 4878381"/>
                <a:gd name="connsiteY69" fmla="*/ 3746059 h 4876800"/>
                <a:gd name="connsiteX70" fmla="*/ 2076079 w 4878381"/>
                <a:gd name="connsiteY70" fmla="*/ 3746059 h 4876800"/>
                <a:gd name="connsiteX71" fmla="*/ 1980829 w 4878381"/>
                <a:gd name="connsiteY71" fmla="*/ 3841309 h 4876800"/>
                <a:gd name="connsiteX72" fmla="*/ 2076079 w 4878381"/>
                <a:gd name="connsiteY72" fmla="*/ 3936559 h 4876800"/>
                <a:gd name="connsiteX73" fmla="*/ 3042209 w 4878381"/>
                <a:gd name="connsiteY73" fmla="*/ 3936559 h 4876800"/>
                <a:gd name="connsiteX74" fmla="*/ 3098368 w 4878381"/>
                <a:gd name="connsiteY74" fmla="*/ 3918242 h 4876800"/>
                <a:gd name="connsiteX75" fmla="*/ 3516554 w 4878381"/>
                <a:gd name="connsiteY75" fmla="*/ 3613023 h 4876800"/>
                <a:gd name="connsiteX76" fmla="*/ 3542891 w 4878381"/>
                <a:gd name="connsiteY76" fmla="*/ 3583705 h 4876800"/>
                <a:gd name="connsiteX77" fmla="*/ 3562360 w 4878381"/>
                <a:gd name="connsiteY77" fmla="*/ 3549987 h 4876800"/>
                <a:gd name="connsiteX78" fmla="*/ 3562360 w 4878381"/>
                <a:gd name="connsiteY78" fmla="*/ 4686291 h 4876800"/>
                <a:gd name="connsiteX79" fmla="*/ 190500 w 4878381"/>
                <a:gd name="connsiteY79" fmla="*/ 468629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78381" h="4876800">
                  <a:moveTo>
                    <a:pt x="4725981" y="2942063"/>
                  </a:moveTo>
                  <a:lnTo>
                    <a:pt x="4577382" y="3048791"/>
                  </a:lnTo>
                  <a:cubicBezTo>
                    <a:pt x="4354402" y="3208944"/>
                    <a:pt x="4091416" y="3293602"/>
                    <a:pt x="3816877" y="3293602"/>
                  </a:cubicBezTo>
                  <a:lnTo>
                    <a:pt x="3485550" y="3293602"/>
                  </a:lnTo>
                  <a:cubicBezTo>
                    <a:pt x="3406683" y="3293602"/>
                    <a:pt x="3342504" y="3229432"/>
                    <a:pt x="3342504" y="3150565"/>
                  </a:cubicBezTo>
                  <a:cubicBezTo>
                    <a:pt x="3342504" y="3071689"/>
                    <a:pt x="3406674" y="3007519"/>
                    <a:pt x="3485550" y="3007519"/>
                  </a:cubicBezTo>
                  <a:lnTo>
                    <a:pt x="3647475" y="3007519"/>
                  </a:lnTo>
                  <a:cubicBezTo>
                    <a:pt x="3925081" y="3007519"/>
                    <a:pt x="4151948" y="2786682"/>
                    <a:pt x="4161939" y="2511476"/>
                  </a:cubicBezTo>
                  <a:lnTo>
                    <a:pt x="4578077" y="1790700"/>
                  </a:lnTo>
                  <a:lnTo>
                    <a:pt x="4783131" y="1790700"/>
                  </a:lnTo>
                  <a:cubicBezTo>
                    <a:pt x="4835728" y="1790700"/>
                    <a:pt x="4878382" y="1748057"/>
                    <a:pt x="4878382" y="1695450"/>
                  </a:cubicBezTo>
                  <a:cubicBezTo>
                    <a:pt x="4878382" y="1642843"/>
                    <a:pt x="4835728" y="1600200"/>
                    <a:pt x="4783131" y="1600200"/>
                  </a:cubicBezTo>
                  <a:lnTo>
                    <a:pt x="4688062" y="1600200"/>
                  </a:lnTo>
                  <a:lnTo>
                    <a:pt x="4865618" y="1292657"/>
                  </a:lnTo>
                  <a:cubicBezTo>
                    <a:pt x="4878248" y="1270778"/>
                    <a:pt x="4881677" y="1244784"/>
                    <a:pt x="4875133" y="1220381"/>
                  </a:cubicBezTo>
                  <a:cubicBezTo>
                    <a:pt x="4868590" y="1195978"/>
                    <a:pt x="4852635" y="1175175"/>
                    <a:pt x="4830756" y="1162545"/>
                  </a:cubicBezTo>
                  <a:lnTo>
                    <a:pt x="4467806" y="952995"/>
                  </a:lnTo>
                  <a:cubicBezTo>
                    <a:pt x="4422239" y="926697"/>
                    <a:pt x="4363993" y="942308"/>
                    <a:pt x="4337695" y="987857"/>
                  </a:cubicBezTo>
                  <a:lnTo>
                    <a:pt x="3984165" y="1600200"/>
                  </a:lnTo>
                  <a:lnTo>
                    <a:pt x="3894201" y="1600200"/>
                  </a:lnTo>
                  <a:cubicBezTo>
                    <a:pt x="3846510" y="1600200"/>
                    <a:pt x="3799323" y="1603467"/>
                    <a:pt x="3752850" y="1609754"/>
                  </a:cubicBezTo>
                  <a:lnTo>
                    <a:pt x="3752850" y="95250"/>
                  </a:lnTo>
                  <a:cubicBezTo>
                    <a:pt x="3752850" y="42643"/>
                    <a:pt x="3710197" y="0"/>
                    <a:pt x="3657600" y="0"/>
                  </a:cubicBezTo>
                  <a:lnTo>
                    <a:pt x="95250" y="0"/>
                  </a:lnTo>
                  <a:cubicBezTo>
                    <a:pt x="42653" y="0"/>
                    <a:pt x="0" y="42643"/>
                    <a:pt x="0" y="95250"/>
                  </a:cubicBezTo>
                  <a:lnTo>
                    <a:pt x="0" y="4781550"/>
                  </a:lnTo>
                  <a:cubicBezTo>
                    <a:pt x="0" y="4834157"/>
                    <a:pt x="42653" y="4876800"/>
                    <a:pt x="95250" y="4876800"/>
                  </a:cubicBezTo>
                  <a:lnTo>
                    <a:pt x="3657600" y="4876800"/>
                  </a:lnTo>
                  <a:cubicBezTo>
                    <a:pt x="3710197" y="4876800"/>
                    <a:pt x="3752850" y="4834157"/>
                    <a:pt x="3752850" y="4781550"/>
                  </a:cubicBezTo>
                  <a:lnTo>
                    <a:pt x="3752850" y="3484102"/>
                  </a:lnTo>
                  <a:lnTo>
                    <a:pt x="3816887" y="3484102"/>
                  </a:lnTo>
                  <a:cubicBezTo>
                    <a:pt x="4131545" y="3484102"/>
                    <a:pt x="4432954" y="3387081"/>
                    <a:pt x="4688529" y="3203515"/>
                  </a:cubicBezTo>
                  <a:lnTo>
                    <a:pt x="4837129" y="3096787"/>
                  </a:lnTo>
                  <a:cubicBezTo>
                    <a:pt x="4879848" y="3066098"/>
                    <a:pt x="4889611" y="3006585"/>
                    <a:pt x="4858922" y="2963856"/>
                  </a:cubicBezTo>
                  <a:cubicBezTo>
                    <a:pt x="4828232" y="2921146"/>
                    <a:pt x="4768730" y="2911364"/>
                    <a:pt x="4725981" y="2942063"/>
                  </a:cubicBezTo>
                  <a:close/>
                  <a:moveTo>
                    <a:pt x="3388728" y="3469720"/>
                  </a:moveTo>
                  <a:lnTo>
                    <a:pt x="3387976" y="3471024"/>
                  </a:lnTo>
                  <a:lnTo>
                    <a:pt x="3159881" y="3637512"/>
                  </a:lnTo>
                  <a:lnTo>
                    <a:pt x="3190018" y="3356724"/>
                  </a:lnTo>
                  <a:lnTo>
                    <a:pt x="3205058" y="3330674"/>
                  </a:lnTo>
                  <a:cubicBezTo>
                    <a:pt x="3247444" y="3396482"/>
                    <a:pt x="3312290" y="3446488"/>
                    <a:pt x="3388728" y="3469720"/>
                  </a:cubicBezTo>
                  <a:close/>
                  <a:moveTo>
                    <a:pt x="4455052" y="1165603"/>
                  </a:moveTo>
                  <a:lnTo>
                    <a:pt x="4653029" y="1279903"/>
                  </a:lnTo>
                  <a:lnTo>
                    <a:pt x="3782673" y="2787396"/>
                  </a:lnTo>
                  <a:cubicBezTo>
                    <a:pt x="3741487" y="2806360"/>
                    <a:pt x="3695719" y="2817019"/>
                    <a:pt x="3647484" y="2817019"/>
                  </a:cubicBezTo>
                  <a:lnTo>
                    <a:pt x="3501609" y="2817019"/>
                  </a:lnTo>
                  <a:close/>
                  <a:moveTo>
                    <a:pt x="3375870" y="2653808"/>
                  </a:moveTo>
                  <a:cubicBezTo>
                    <a:pt x="3375860" y="2653836"/>
                    <a:pt x="3375841" y="2653856"/>
                    <a:pt x="3375822" y="2653875"/>
                  </a:cubicBezTo>
                  <a:lnTo>
                    <a:pt x="3129172" y="3081080"/>
                  </a:lnTo>
                  <a:cubicBezTo>
                    <a:pt x="3113494" y="3108227"/>
                    <a:pt x="3087976" y="3126677"/>
                    <a:pt x="3057287" y="3133049"/>
                  </a:cubicBezTo>
                  <a:cubicBezTo>
                    <a:pt x="3026617" y="3139421"/>
                    <a:pt x="2995832" y="3132649"/>
                    <a:pt x="2970648" y="3113980"/>
                  </a:cubicBezTo>
                  <a:cubicBezTo>
                    <a:pt x="2935338" y="3087795"/>
                    <a:pt x="2919375" y="3043333"/>
                    <a:pt x="2929995" y="3000671"/>
                  </a:cubicBezTo>
                  <a:lnTo>
                    <a:pt x="3070946" y="2434200"/>
                  </a:lnTo>
                  <a:cubicBezTo>
                    <a:pt x="3108293" y="2284105"/>
                    <a:pt x="3185960" y="2147087"/>
                    <a:pt x="3295555" y="2037950"/>
                  </a:cubicBezTo>
                  <a:cubicBezTo>
                    <a:pt x="3450831" y="1883312"/>
                    <a:pt x="3655552" y="1796310"/>
                    <a:pt x="3873884" y="1791205"/>
                  </a:cubicBezTo>
                  <a:close/>
                  <a:moveTo>
                    <a:pt x="190500" y="4686300"/>
                  </a:moveTo>
                  <a:lnTo>
                    <a:pt x="190500" y="190500"/>
                  </a:lnTo>
                  <a:lnTo>
                    <a:pt x="3562350" y="190500"/>
                  </a:lnTo>
                  <a:lnTo>
                    <a:pt x="3562350" y="1654150"/>
                  </a:lnTo>
                  <a:cubicBezTo>
                    <a:pt x="3412979" y="1704337"/>
                    <a:pt x="3276009" y="1788566"/>
                    <a:pt x="3161138" y="1902962"/>
                  </a:cubicBezTo>
                  <a:cubicBezTo>
                    <a:pt x="3026940" y="2036607"/>
                    <a:pt x="2931833" y="2204390"/>
                    <a:pt x="2886094" y="2388194"/>
                  </a:cubicBezTo>
                  <a:lnTo>
                    <a:pt x="2859091" y="2496741"/>
                  </a:lnTo>
                  <a:lnTo>
                    <a:pt x="850525" y="2496741"/>
                  </a:lnTo>
                  <a:cubicBezTo>
                    <a:pt x="797928" y="2496741"/>
                    <a:pt x="755275" y="2539384"/>
                    <a:pt x="755275" y="2591991"/>
                  </a:cubicBezTo>
                  <a:cubicBezTo>
                    <a:pt x="755275" y="2644597"/>
                    <a:pt x="797928" y="2687241"/>
                    <a:pt x="850525" y="2687241"/>
                  </a:cubicBezTo>
                  <a:lnTo>
                    <a:pt x="2811685" y="2687241"/>
                  </a:lnTo>
                  <a:lnTo>
                    <a:pt x="2745143" y="2954655"/>
                  </a:lnTo>
                  <a:cubicBezTo>
                    <a:pt x="2715882" y="3072241"/>
                    <a:pt x="2759869" y="3194847"/>
                    <a:pt x="2857214" y="3267008"/>
                  </a:cubicBezTo>
                  <a:cubicBezTo>
                    <a:pt x="2899982" y="3298717"/>
                    <a:pt x="2950064" y="3317863"/>
                    <a:pt x="3001956" y="3323692"/>
                  </a:cubicBezTo>
                  <a:lnTo>
                    <a:pt x="2956627" y="3746059"/>
                  </a:lnTo>
                  <a:lnTo>
                    <a:pt x="2076079" y="3746059"/>
                  </a:lnTo>
                  <a:cubicBezTo>
                    <a:pt x="2023481" y="3746059"/>
                    <a:pt x="1980829" y="3788702"/>
                    <a:pt x="1980829" y="3841309"/>
                  </a:cubicBezTo>
                  <a:cubicBezTo>
                    <a:pt x="1980829" y="3893915"/>
                    <a:pt x="2023481" y="3936559"/>
                    <a:pt x="2076079" y="3936559"/>
                  </a:cubicBezTo>
                  <a:lnTo>
                    <a:pt x="3042209" y="3936559"/>
                  </a:lnTo>
                  <a:cubicBezTo>
                    <a:pt x="3061992" y="3936559"/>
                    <a:pt x="3081719" y="3930396"/>
                    <a:pt x="3098368" y="3918242"/>
                  </a:cubicBezTo>
                  <a:lnTo>
                    <a:pt x="3516554" y="3613023"/>
                  </a:lnTo>
                  <a:cubicBezTo>
                    <a:pt x="3527279" y="3605194"/>
                    <a:pt x="3536242" y="3595202"/>
                    <a:pt x="3542891" y="3583705"/>
                  </a:cubicBezTo>
                  <a:lnTo>
                    <a:pt x="3562360" y="3549987"/>
                  </a:lnTo>
                  <a:lnTo>
                    <a:pt x="3562360" y="4686291"/>
                  </a:lnTo>
                  <a:lnTo>
                    <a:pt x="190500" y="4686291"/>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9" name="Graphic 47">
            <a:extLst>
              <a:ext uri="{FF2B5EF4-FFF2-40B4-BE49-F238E27FC236}">
                <a16:creationId xmlns:a16="http://schemas.microsoft.com/office/drawing/2014/main" id="{B207EE4E-7E73-4E2B-A773-D6C56CA08FA3}"/>
              </a:ext>
            </a:extLst>
          </p:cNvPr>
          <p:cNvGrpSpPr/>
          <p:nvPr/>
        </p:nvGrpSpPr>
        <p:grpSpPr>
          <a:xfrm>
            <a:off x="4745502" y="956322"/>
            <a:ext cx="556637" cy="641888"/>
            <a:chOff x="10075069" y="4419600"/>
            <a:chExt cx="4229100" cy="4876800"/>
          </a:xfrm>
          <a:solidFill>
            <a:schemeClr val="accent5"/>
          </a:solidFill>
        </p:grpSpPr>
        <p:sp>
          <p:nvSpPr>
            <p:cNvPr id="60" name="Freeform: Shape 59">
              <a:extLst>
                <a:ext uri="{FF2B5EF4-FFF2-40B4-BE49-F238E27FC236}">
                  <a16:creationId xmlns:a16="http://schemas.microsoft.com/office/drawing/2014/main" id="{87E35CFE-82DD-4988-88B8-28D3F691EA18}"/>
                </a:ext>
              </a:extLst>
            </p:cNvPr>
            <p:cNvSpPr/>
            <p:nvPr/>
          </p:nvSpPr>
          <p:spPr>
            <a:xfrm>
              <a:off x="11584783" y="5726229"/>
              <a:ext cx="752501" cy="1525305"/>
            </a:xfrm>
            <a:custGeom>
              <a:avLst/>
              <a:gdLst>
                <a:gd name="connsiteX0" fmla="*/ 515396 w 752501"/>
                <a:gd name="connsiteY0" fmla="*/ 666874 h 1525305"/>
                <a:gd name="connsiteX1" fmla="*/ 464895 w 752501"/>
                <a:gd name="connsiteY1" fmla="*/ 648605 h 1525305"/>
                <a:gd name="connsiteX2" fmla="*/ 464895 w 752501"/>
                <a:gd name="connsiteY2" fmla="*/ 341214 h 1525305"/>
                <a:gd name="connsiteX3" fmla="*/ 561907 w 752501"/>
                <a:gd name="connsiteY3" fmla="*/ 395811 h 1525305"/>
                <a:gd name="connsiteX4" fmla="*/ 695685 w 752501"/>
                <a:gd name="connsiteY4" fmla="*/ 382867 h 1525305"/>
                <a:gd name="connsiteX5" fmla="*/ 683008 w 752501"/>
                <a:gd name="connsiteY5" fmla="*/ 248755 h 1525305"/>
                <a:gd name="connsiteX6" fmla="*/ 464904 w 752501"/>
                <a:gd name="connsiteY6" fmla="*/ 141932 h 1525305"/>
                <a:gd name="connsiteX7" fmla="*/ 464904 w 752501"/>
                <a:gd name="connsiteY7" fmla="*/ 95250 h 1525305"/>
                <a:gd name="connsiteX8" fmla="*/ 369654 w 752501"/>
                <a:gd name="connsiteY8" fmla="*/ 0 h 1525305"/>
                <a:gd name="connsiteX9" fmla="*/ 274404 w 752501"/>
                <a:gd name="connsiteY9" fmla="*/ 95250 h 1525305"/>
                <a:gd name="connsiteX10" fmla="*/ 274404 w 752501"/>
                <a:gd name="connsiteY10" fmla="*/ 137522 h 1525305"/>
                <a:gd name="connsiteX11" fmla="*/ 243991 w 752501"/>
                <a:gd name="connsiteY11" fmla="*/ 145209 h 1525305"/>
                <a:gd name="connsiteX12" fmla="*/ 32526 w 752501"/>
                <a:gd name="connsiteY12" fmla="*/ 392106 h 1525305"/>
                <a:gd name="connsiteX13" fmla="*/ 130615 w 752501"/>
                <a:gd name="connsiteY13" fmla="*/ 692287 h 1525305"/>
                <a:gd name="connsiteX14" fmla="*/ 274414 w 752501"/>
                <a:gd name="connsiteY14" fmla="*/ 776354 h 1525305"/>
                <a:gd name="connsiteX15" fmla="*/ 274414 w 752501"/>
                <a:gd name="connsiteY15" fmla="*/ 1179205 h 1525305"/>
                <a:gd name="connsiteX16" fmla="*/ 147407 w 752501"/>
                <a:gd name="connsiteY16" fmla="*/ 1124798 h 1525305"/>
                <a:gd name="connsiteX17" fmla="*/ 15553 w 752501"/>
                <a:gd name="connsiteY17" fmla="*/ 1152363 h 1525305"/>
                <a:gd name="connsiteX18" fmla="*/ 43118 w 752501"/>
                <a:gd name="connsiteY18" fmla="*/ 1284218 h 1525305"/>
                <a:gd name="connsiteX19" fmla="*/ 274414 w 752501"/>
                <a:gd name="connsiteY19" fmla="*/ 1370828 h 1525305"/>
                <a:gd name="connsiteX20" fmla="*/ 274414 w 752501"/>
                <a:gd name="connsiteY20" fmla="*/ 1430055 h 1525305"/>
                <a:gd name="connsiteX21" fmla="*/ 369664 w 752501"/>
                <a:gd name="connsiteY21" fmla="*/ 1525305 h 1525305"/>
                <a:gd name="connsiteX22" fmla="*/ 464914 w 752501"/>
                <a:gd name="connsiteY22" fmla="*/ 1430055 h 1525305"/>
                <a:gd name="connsiteX23" fmla="*/ 464914 w 752501"/>
                <a:gd name="connsiteY23" fmla="*/ 1361704 h 1525305"/>
                <a:gd name="connsiteX24" fmla="*/ 747311 w 752501"/>
                <a:gd name="connsiteY24" fmla="*/ 1052817 h 1525305"/>
                <a:gd name="connsiteX25" fmla="*/ 515396 w 752501"/>
                <a:gd name="connsiteY25" fmla="*/ 666874 h 1525305"/>
                <a:gd name="connsiteX26" fmla="*/ 274404 w 752501"/>
                <a:gd name="connsiteY26" fmla="*/ 560861 h 1525305"/>
                <a:gd name="connsiteX27" fmla="*/ 248172 w 752501"/>
                <a:gd name="connsiteY27" fmla="*/ 542401 h 1525305"/>
                <a:gd name="connsiteX28" fmla="*/ 219731 w 752501"/>
                <a:gd name="connsiteY28" fmla="*/ 427387 h 1525305"/>
                <a:gd name="connsiteX29" fmla="*/ 274404 w 752501"/>
                <a:gd name="connsiteY29" fmla="*/ 338966 h 1525305"/>
                <a:gd name="connsiteX30" fmla="*/ 559430 w 752501"/>
                <a:gd name="connsiteY30" fmla="*/ 1021252 h 1525305"/>
                <a:gd name="connsiteX31" fmla="*/ 464895 w 752501"/>
                <a:gd name="connsiteY31" fmla="*/ 1158116 h 1525305"/>
                <a:gd name="connsiteX32" fmla="*/ 464895 w 752501"/>
                <a:gd name="connsiteY32" fmla="*/ 851545 h 1525305"/>
                <a:gd name="connsiteX33" fmla="*/ 559430 w 752501"/>
                <a:gd name="connsiteY33" fmla="*/ 1021252 h 15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2501" h="1525305">
                  <a:moveTo>
                    <a:pt x="515396" y="666874"/>
                  </a:moveTo>
                  <a:cubicBezTo>
                    <a:pt x="498775" y="660997"/>
                    <a:pt x="481849" y="654891"/>
                    <a:pt x="464895" y="648605"/>
                  </a:cubicBezTo>
                  <a:lnTo>
                    <a:pt x="464895" y="341214"/>
                  </a:lnTo>
                  <a:cubicBezTo>
                    <a:pt x="520968" y="363436"/>
                    <a:pt x="560354" y="394573"/>
                    <a:pt x="561907" y="395811"/>
                  </a:cubicBezTo>
                  <a:cubicBezTo>
                    <a:pt x="602436" y="429044"/>
                    <a:pt x="662253" y="423281"/>
                    <a:pt x="695685" y="382867"/>
                  </a:cubicBezTo>
                  <a:cubicBezTo>
                    <a:pt x="729223" y="342329"/>
                    <a:pt x="723546" y="282292"/>
                    <a:pt x="683008" y="248755"/>
                  </a:cubicBezTo>
                  <a:cubicBezTo>
                    <a:pt x="677436" y="244145"/>
                    <a:pt x="588939" y="172250"/>
                    <a:pt x="464904" y="141932"/>
                  </a:cubicBezTo>
                  <a:lnTo>
                    <a:pt x="464904" y="95250"/>
                  </a:lnTo>
                  <a:cubicBezTo>
                    <a:pt x="464904" y="42643"/>
                    <a:pt x="422251" y="0"/>
                    <a:pt x="369654" y="0"/>
                  </a:cubicBezTo>
                  <a:cubicBezTo>
                    <a:pt x="317057" y="0"/>
                    <a:pt x="274404" y="42643"/>
                    <a:pt x="274404" y="95250"/>
                  </a:cubicBezTo>
                  <a:lnTo>
                    <a:pt x="274404" y="137522"/>
                  </a:lnTo>
                  <a:cubicBezTo>
                    <a:pt x="264317" y="139694"/>
                    <a:pt x="254192" y="142142"/>
                    <a:pt x="243991" y="145209"/>
                  </a:cubicBezTo>
                  <a:cubicBezTo>
                    <a:pt x="134491" y="178194"/>
                    <a:pt x="55443" y="270491"/>
                    <a:pt x="32526" y="392106"/>
                  </a:cubicBezTo>
                  <a:cubicBezTo>
                    <a:pt x="10266" y="510264"/>
                    <a:pt x="48766" y="628098"/>
                    <a:pt x="130615" y="692287"/>
                  </a:cubicBezTo>
                  <a:cubicBezTo>
                    <a:pt x="167962" y="721576"/>
                    <a:pt x="213482" y="748436"/>
                    <a:pt x="274414" y="776354"/>
                  </a:cubicBezTo>
                  <a:lnTo>
                    <a:pt x="274414" y="1179205"/>
                  </a:lnTo>
                  <a:cubicBezTo>
                    <a:pt x="231275" y="1173147"/>
                    <a:pt x="198938" y="1158507"/>
                    <a:pt x="147407" y="1124798"/>
                  </a:cubicBezTo>
                  <a:cubicBezTo>
                    <a:pt x="103392" y="1095994"/>
                    <a:pt x="44366" y="1108329"/>
                    <a:pt x="15553" y="1152363"/>
                  </a:cubicBezTo>
                  <a:cubicBezTo>
                    <a:pt x="-13241" y="1196388"/>
                    <a:pt x="-916" y="1255414"/>
                    <a:pt x="43118" y="1284218"/>
                  </a:cubicBezTo>
                  <a:cubicBezTo>
                    <a:pt x="133596" y="1343406"/>
                    <a:pt x="197395" y="1364190"/>
                    <a:pt x="274414" y="1370828"/>
                  </a:cubicBezTo>
                  <a:lnTo>
                    <a:pt x="274414" y="1430055"/>
                  </a:lnTo>
                  <a:cubicBezTo>
                    <a:pt x="274414" y="1482661"/>
                    <a:pt x="317067" y="1525305"/>
                    <a:pt x="369664" y="1525305"/>
                  </a:cubicBezTo>
                  <a:cubicBezTo>
                    <a:pt x="422261" y="1525305"/>
                    <a:pt x="464914" y="1482661"/>
                    <a:pt x="464914" y="1430055"/>
                  </a:cubicBezTo>
                  <a:lnTo>
                    <a:pt x="464914" y="1361704"/>
                  </a:lnTo>
                  <a:cubicBezTo>
                    <a:pt x="623333" y="1321556"/>
                    <a:pt x="724879" y="1186234"/>
                    <a:pt x="747311" y="1052817"/>
                  </a:cubicBezTo>
                  <a:cubicBezTo>
                    <a:pt x="776143" y="881205"/>
                    <a:pt x="682950" y="726110"/>
                    <a:pt x="515396" y="666874"/>
                  </a:cubicBezTo>
                  <a:close/>
                  <a:moveTo>
                    <a:pt x="274404" y="560861"/>
                  </a:moveTo>
                  <a:cubicBezTo>
                    <a:pt x="264965" y="554812"/>
                    <a:pt x="256154" y="548669"/>
                    <a:pt x="248172" y="542401"/>
                  </a:cubicBezTo>
                  <a:cubicBezTo>
                    <a:pt x="222464" y="522237"/>
                    <a:pt x="210768" y="474936"/>
                    <a:pt x="219731" y="427387"/>
                  </a:cubicBezTo>
                  <a:cubicBezTo>
                    <a:pt x="222731" y="411442"/>
                    <a:pt x="234894" y="364093"/>
                    <a:pt x="274404" y="338966"/>
                  </a:cubicBezTo>
                  <a:close/>
                  <a:moveTo>
                    <a:pt x="559430" y="1021252"/>
                  </a:moveTo>
                  <a:cubicBezTo>
                    <a:pt x="550724" y="1073001"/>
                    <a:pt x="518644" y="1127398"/>
                    <a:pt x="464895" y="1158116"/>
                  </a:cubicBezTo>
                  <a:lnTo>
                    <a:pt x="464895" y="851545"/>
                  </a:lnTo>
                  <a:cubicBezTo>
                    <a:pt x="568269" y="895017"/>
                    <a:pt x="565698" y="983952"/>
                    <a:pt x="559430" y="1021252"/>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DFBE8178-DCF2-4CE3-96E8-2B3C2B89D6CD}"/>
                </a:ext>
              </a:extLst>
            </p:cNvPr>
            <p:cNvSpPr/>
            <p:nvPr/>
          </p:nvSpPr>
          <p:spPr>
            <a:xfrm>
              <a:off x="10075069" y="4419600"/>
              <a:ext cx="4229100" cy="4876800"/>
            </a:xfrm>
            <a:custGeom>
              <a:avLst/>
              <a:gdLst>
                <a:gd name="connsiteX0" fmla="*/ 4186342 w 4229100"/>
                <a:gd name="connsiteY0" fmla="*/ 2035064 h 4876800"/>
                <a:gd name="connsiteX1" fmla="*/ 3581400 w 4229100"/>
                <a:gd name="connsiteY1" fmla="*/ 1635576 h 4876800"/>
                <a:gd name="connsiteX2" fmla="*/ 3581400 w 4229100"/>
                <a:gd name="connsiteY2" fmla="*/ 95250 h 4876800"/>
                <a:gd name="connsiteX3" fmla="*/ 3486150 w 4229100"/>
                <a:gd name="connsiteY3" fmla="*/ 0 h 4876800"/>
                <a:gd name="connsiteX4" fmla="*/ 1200150 w 4229100"/>
                <a:gd name="connsiteY4" fmla="*/ 0 h 4876800"/>
                <a:gd name="connsiteX5" fmla="*/ 1104900 w 4229100"/>
                <a:gd name="connsiteY5" fmla="*/ 95250 h 4876800"/>
                <a:gd name="connsiteX6" fmla="*/ 1104900 w 4229100"/>
                <a:gd name="connsiteY6" fmla="*/ 457200 h 4876800"/>
                <a:gd name="connsiteX7" fmla="*/ 742950 w 4229100"/>
                <a:gd name="connsiteY7" fmla="*/ 457200 h 4876800"/>
                <a:gd name="connsiteX8" fmla="*/ 647700 w 4229100"/>
                <a:gd name="connsiteY8" fmla="*/ 552450 h 4876800"/>
                <a:gd name="connsiteX9" fmla="*/ 647700 w 4229100"/>
                <a:gd name="connsiteY9" fmla="*/ 1635585 h 4876800"/>
                <a:gd name="connsiteX10" fmla="*/ 42758 w 4229100"/>
                <a:gd name="connsiteY10" fmla="*/ 2035074 h 4876800"/>
                <a:gd name="connsiteX11" fmla="*/ 0 w 4229100"/>
                <a:gd name="connsiteY11" fmla="*/ 2114550 h 4876800"/>
                <a:gd name="connsiteX12" fmla="*/ 0 w 4229100"/>
                <a:gd name="connsiteY12" fmla="*/ 4781550 h 4876800"/>
                <a:gd name="connsiteX13" fmla="*/ 95250 w 4229100"/>
                <a:gd name="connsiteY13" fmla="*/ 4876800 h 4876800"/>
                <a:gd name="connsiteX14" fmla="*/ 1685925 w 4229100"/>
                <a:gd name="connsiteY14" fmla="*/ 4876800 h 4876800"/>
                <a:gd name="connsiteX15" fmla="*/ 1781175 w 4229100"/>
                <a:gd name="connsiteY15" fmla="*/ 4781550 h 4876800"/>
                <a:gd name="connsiteX16" fmla="*/ 1685925 w 4229100"/>
                <a:gd name="connsiteY16" fmla="*/ 4686300 h 4876800"/>
                <a:gd name="connsiteX17" fmla="*/ 325212 w 4229100"/>
                <a:gd name="connsiteY17" fmla="*/ 4686300 h 4876800"/>
                <a:gd name="connsiteX18" fmla="*/ 1713900 w 4229100"/>
                <a:gd name="connsiteY18" fmla="*/ 3297612 h 4876800"/>
                <a:gd name="connsiteX19" fmla="*/ 2062067 w 4229100"/>
                <a:gd name="connsiteY19" fmla="*/ 3527536 h 4876800"/>
                <a:gd name="connsiteX20" fmla="*/ 2114550 w 4229100"/>
                <a:gd name="connsiteY20" fmla="*/ 3543300 h 4876800"/>
                <a:gd name="connsiteX21" fmla="*/ 2167042 w 4229100"/>
                <a:gd name="connsiteY21" fmla="*/ 3527536 h 4876800"/>
                <a:gd name="connsiteX22" fmla="*/ 2515210 w 4229100"/>
                <a:gd name="connsiteY22" fmla="*/ 3297612 h 4876800"/>
                <a:gd name="connsiteX23" fmla="*/ 3903898 w 4229100"/>
                <a:gd name="connsiteY23" fmla="*/ 4686300 h 4876800"/>
                <a:gd name="connsiteX24" fmla="*/ 2543175 w 4229100"/>
                <a:gd name="connsiteY24" fmla="*/ 4686300 h 4876800"/>
                <a:gd name="connsiteX25" fmla="*/ 2447925 w 4229100"/>
                <a:gd name="connsiteY25" fmla="*/ 4781550 h 4876800"/>
                <a:gd name="connsiteX26" fmla="*/ 2543175 w 4229100"/>
                <a:gd name="connsiteY26" fmla="*/ 4876800 h 4876800"/>
                <a:gd name="connsiteX27" fmla="*/ 4133850 w 4229100"/>
                <a:gd name="connsiteY27" fmla="*/ 4876800 h 4876800"/>
                <a:gd name="connsiteX28" fmla="*/ 4229100 w 4229100"/>
                <a:gd name="connsiteY28" fmla="*/ 4781550 h 4876800"/>
                <a:gd name="connsiteX29" fmla="*/ 4229100 w 4229100"/>
                <a:gd name="connsiteY29" fmla="*/ 2114550 h 4876800"/>
                <a:gd name="connsiteX30" fmla="*/ 4186342 w 4229100"/>
                <a:gd name="connsiteY30" fmla="*/ 2035064 h 4876800"/>
                <a:gd name="connsiteX31" fmla="*/ 3961000 w 4229100"/>
                <a:gd name="connsiteY31" fmla="*/ 2114550 h 4876800"/>
                <a:gd name="connsiteX32" fmla="*/ 3581400 w 4229100"/>
                <a:gd name="connsiteY32" fmla="*/ 2365229 h 4876800"/>
                <a:gd name="connsiteX33" fmla="*/ 3581400 w 4229100"/>
                <a:gd name="connsiteY33" fmla="*/ 1863871 h 4876800"/>
                <a:gd name="connsiteX34" fmla="*/ 1295400 w 4229100"/>
                <a:gd name="connsiteY34" fmla="*/ 190500 h 4876800"/>
                <a:gd name="connsiteX35" fmla="*/ 3390900 w 4229100"/>
                <a:gd name="connsiteY35" fmla="*/ 190500 h 4876800"/>
                <a:gd name="connsiteX36" fmla="*/ 3390900 w 4229100"/>
                <a:gd name="connsiteY36" fmla="*/ 2491035 h 4876800"/>
                <a:gd name="connsiteX37" fmla="*/ 3124200 w 4229100"/>
                <a:gd name="connsiteY37" fmla="*/ 2667162 h 4876800"/>
                <a:gd name="connsiteX38" fmla="*/ 3124200 w 4229100"/>
                <a:gd name="connsiteY38" fmla="*/ 552450 h 4876800"/>
                <a:gd name="connsiteX39" fmla="*/ 3028950 w 4229100"/>
                <a:gd name="connsiteY39" fmla="*/ 457200 h 4876800"/>
                <a:gd name="connsiteX40" fmla="*/ 1295400 w 4229100"/>
                <a:gd name="connsiteY40" fmla="*/ 457200 h 4876800"/>
                <a:gd name="connsiteX41" fmla="*/ 647700 w 4229100"/>
                <a:gd name="connsiteY41" fmla="*/ 1863871 h 4876800"/>
                <a:gd name="connsiteX42" fmla="*/ 647700 w 4229100"/>
                <a:gd name="connsiteY42" fmla="*/ 2365229 h 4876800"/>
                <a:gd name="connsiteX43" fmla="*/ 268100 w 4229100"/>
                <a:gd name="connsiteY43" fmla="*/ 2114550 h 4876800"/>
                <a:gd name="connsiteX44" fmla="*/ 190500 w 4229100"/>
                <a:gd name="connsiteY44" fmla="*/ 4551598 h 4876800"/>
                <a:gd name="connsiteX45" fmla="*/ 190500 w 4229100"/>
                <a:gd name="connsiteY45" fmla="*/ 2291601 h 4876800"/>
                <a:gd name="connsiteX46" fmla="*/ 1551632 w 4229100"/>
                <a:gd name="connsiteY46" fmla="*/ 3190466 h 4876800"/>
                <a:gd name="connsiteX47" fmla="*/ 2114550 w 4229100"/>
                <a:gd name="connsiteY47" fmla="*/ 3333902 h 4876800"/>
                <a:gd name="connsiteX48" fmla="*/ 838200 w 4229100"/>
                <a:gd name="connsiteY48" fmla="*/ 2491026 h 4876800"/>
                <a:gd name="connsiteX49" fmla="*/ 838200 w 4229100"/>
                <a:gd name="connsiteY49" fmla="*/ 647700 h 4876800"/>
                <a:gd name="connsiteX50" fmla="*/ 2933700 w 4229100"/>
                <a:gd name="connsiteY50" fmla="*/ 647700 h 4876800"/>
                <a:gd name="connsiteX51" fmla="*/ 2933700 w 4229100"/>
                <a:gd name="connsiteY51" fmla="*/ 2792959 h 4876800"/>
                <a:gd name="connsiteX52" fmla="*/ 4038600 w 4229100"/>
                <a:gd name="connsiteY52" fmla="*/ 2291601 h 4876800"/>
                <a:gd name="connsiteX53" fmla="*/ 4038600 w 4229100"/>
                <a:gd name="connsiteY53" fmla="*/ 4551598 h 4876800"/>
                <a:gd name="connsiteX54" fmla="*/ 2677468 w 4229100"/>
                <a:gd name="connsiteY54" fmla="*/ 3190456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229100" h="4876800">
                  <a:moveTo>
                    <a:pt x="4186342" y="2035064"/>
                  </a:moveTo>
                  <a:lnTo>
                    <a:pt x="3581400" y="1635576"/>
                  </a:lnTo>
                  <a:lnTo>
                    <a:pt x="3581400" y="95250"/>
                  </a:lnTo>
                  <a:cubicBezTo>
                    <a:pt x="3581400" y="42643"/>
                    <a:pt x="3538747" y="0"/>
                    <a:pt x="3486150" y="0"/>
                  </a:cubicBezTo>
                  <a:lnTo>
                    <a:pt x="1200150" y="0"/>
                  </a:lnTo>
                  <a:cubicBezTo>
                    <a:pt x="1147553" y="0"/>
                    <a:pt x="1104900" y="42643"/>
                    <a:pt x="1104900" y="95250"/>
                  </a:cubicBezTo>
                  <a:lnTo>
                    <a:pt x="1104900" y="457200"/>
                  </a:lnTo>
                  <a:lnTo>
                    <a:pt x="742950" y="457200"/>
                  </a:lnTo>
                  <a:cubicBezTo>
                    <a:pt x="690353" y="457200"/>
                    <a:pt x="647700" y="499843"/>
                    <a:pt x="647700" y="552450"/>
                  </a:cubicBezTo>
                  <a:lnTo>
                    <a:pt x="647700" y="1635585"/>
                  </a:lnTo>
                  <a:lnTo>
                    <a:pt x="42758" y="2035074"/>
                  </a:lnTo>
                  <a:cubicBezTo>
                    <a:pt x="16069" y="2052695"/>
                    <a:pt x="0" y="2082556"/>
                    <a:pt x="0" y="2114550"/>
                  </a:cubicBezTo>
                  <a:lnTo>
                    <a:pt x="0" y="4781550"/>
                  </a:lnTo>
                  <a:cubicBezTo>
                    <a:pt x="0" y="4834157"/>
                    <a:pt x="42653" y="4876800"/>
                    <a:pt x="95250" y="4876800"/>
                  </a:cubicBezTo>
                  <a:lnTo>
                    <a:pt x="1685925" y="4876800"/>
                  </a:lnTo>
                  <a:cubicBezTo>
                    <a:pt x="1738522" y="4876800"/>
                    <a:pt x="1781175" y="4834157"/>
                    <a:pt x="1781175" y="4781550"/>
                  </a:cubicBezTo>
                  <a:cubicBezTo>
                    <a:pt x="1781175" y="4728944"/>
                    <a:pt x="1738522" y="4686300"/>
                    <a:pt x="1685925" y="4686300"/>
                  </a:cubicBezTo>
                  <a:lnTo>
                    <a:pt x="325212" y="4686300"/>
                  </a:lnTo>
                  <a:lnTo>
                    <a:pt x="1713900" y="3297612"/>
                  </a:lnTo>
                  <a:lnTo>
                    <a:pt x="2062067" y="3527536"/>
                  </a:lnTo>
                  <a:cubicBezTo>
                    <a:pt x="2077974" y="3538042"/>
                    <a:pt x="2096262" y="3543300"/>
                    <a:pt x="2114550" y="3543300"/>
                  </a:cubicBezTo>
                  <a:cubicBezTo>
                    <a:pt x="2132838" y="3543300"/>
                    <a:pt x="2151126" y="3538042"/>
                    <a:pt x="2167042" y="3527536"/>
                  </a:cubicBezTo>
                  <a:lnTo>
                    <a:pt x="2515210" y="3297612"/>
                  </a:lnTo>
                  <a:lnTo>
                    <a:pt x="3903898" y="4686300"/>
                  </a:lnTo>
                  <a:lnTo>
                    <a:pt x="2543175" y="4686300"/>
                  </a:lnTo>
                  <a:cubicBezTo>
                    <a:pt x="2490578" y="4686300"/>
                    <a:pt x="2447925" y="4728944"/>
                    <a:pt x="2447925" y="4781550"/>
                  </a:cubicBezTo>
                  <a:cubicBezTo>
                    <a:pt x="2447925" y="4834157"/>
                    <a:pt x="2490578" y="4876800"/>
                    <a:pt x="2543175" y="4876800"/>
                  </a:cubicBezTo>
                  <a:lnTo>
                    <a:pt x="4133850" y="4876800"/>
                  </a:lnTo>
                  <a:cubicBezTo>
                    <a:pt x="4186447" y="4876800"/>
                    <a:pt x="4229100" y="4834157"/>
                    <a:pt x="4229100" y="4781550"/>
                  </a:cubicBezTo>
                  <a:lnTo>
                    <a:pt x="4229100" y="2114550"/>
                  </a:lnTo>
                  <a:cubicBezTo>
                    <a:pt x="4229100" y="2082556"/>
                    <a:pt x="4213031" y="2052695"/>
                    <a:pt x="4186342" y="2035064"/>
                  </a:cubicBezTo>
                  <a:close/>
                  <a:moveTo>
                    <a:pt x="3961000" y="2114550"/>
                  </a:moveTo>
                  <a:lnTo>
                    <a:pt x="3581400" y="2365229"/>
                  </a:lnTo>
                  <a:lnTo>
                    <a:pt x="3581400" y="1863871"/>
                  </a:lnTo>
                  <a:close/>
                  <a:moveTo>
                    <a:pt x="1295400" y="190500"/>
                  </a:moveTo>
                  <a:lnTo>
                    <a:pt x="3390900" y="190500"/>
                  </a:lnTo>
                  <a:lnTo>
                    <a:pt x="3390900" y="2491035"/>
                  </a:lnTo>
                  <a:lnTo>
                    <a:pt x="3124200" y="2667162"/>
                  </a:lnTo>
                  <a:lnTo>
                    <a:pt x="3124200" y="552450"/>
                  </a:lnTo>
                  <a:cubicBezTo>
                    <a:pt x="3124200" y="499843"/>
                    <a:pt x="3081547" y="457200"/>
                    <a:pt x="3028950" y="457200"/>
                  </a:cubicBezTo>
                  <a:lnTo>
                    <a:pt x="1295400" y="457200"/>
                  </a:lnTo>
                  <a:close/>
                  <a:moveTo>
                    <a:pt x="647700" y="1863871"/>
                  </a:moveTo>
                  <a:lnTo>
                    <a:pt x="647700" y="2365229"/>
                  </a:lnTo>
                  <a:lnTo>
                    <a:pt x="268100" y="2114550"/>
                  </a:lnTo>
                  <a:close/>
                  <a:moveTo>
                    <a:pt x="190500" y="4551598"/>
                  </a:moveTo>
                  <a:lnTo>
                    <a:pt x="190500" y="2291601"/>
                  </a:lnTo>
                  <a:lnTo>
                    <a:pt x="1551632" y="3190466"/>
                  </a:lnTo>
                  <a:close/>
                  <a:moveTo>
                    <a:pt x="2114550" y="3333902"/>
                  </a:moveTo>
                  <a:lnTo>
                    <a:pt x="838200" y="2491026"/>
                  </a:lnTo>
                  <a:lnTo>
                    <a:pt x="838200" y="647700"/>
                  </a:lnTo>
                  <a:lnTo>
                    <a:pt x="2933700" y="647700"/>
                  </a:lnTo>
                  <a:lnTo>
                    <a:pt x="2933700" y="2792959"/>
                  </a:lnTo>
                  <a:close/>
                  <a:moveTo>
                    <a:pt x="4038600" y="2291601"/>
                  </a:moveTo>
                  <a:lnTo>
                    <a:pt x="4038600" y="4551598"/>
                  </a:lnTo>
                  <a:lnTo>
                    <a:pt x="2677468" y="319045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77974736-5A88-4A8E-813F-553B69D120E8}"/>
                </a:ext>
              </a:extLst>
            </p:cNvPr>
            <p:cNvSpPr/>
            <p:nvPr/>
          </p:nvSpPr>
          <p:spPr>
            <a:xfrm>
              <a:off x="12094369" y="9105900"/>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82 w 190500"/>
                <a:gd name="connsiteY5" fmla="*/ 162592 h 190500"/>
                <a:gd name="connsiteX6" fmla="*/ 190500 w 190500"/>
                <a:gd name="connsiteY6" fmla="*/ 95250 h 190500"/>
                <a:gd name="connsiteX7" fmla="*/ 16258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192"/>
                    <a:pt x="27908" y="27908"/>
                  </a:cubicBezTo>
                  <a:cubicBezTo>
                    <a:pt x="10192" y="45625"/>
                    <a:pt x="0" y="70199"/>
                    <a:pt x="0" y="95250"/>
                  </a:cubicBezTo>
                  <a:cubicBezTo>
                    <a:pt x="0" y="120301"/>
                    <a:pt x="10182" y="144875"/>
                    <a:pt x="27908" y="162592"/>
                  </a:cubicBezTo>
                  <a:cubicBezTo>
                    <a:pt x="45634" y="180308"/>
                    <a:pt x="70199" y="190500"/>
                    <a:pt x="95250" y="190500"/>
                  </a:cubicBezTo>
                  <a:cubicBezTo>
                    <a:pt x="120301" y="190500"/>
                    <a:pt x="144875" y="180308"/>
                    <a:pt x="162582" y="162592"/>
                  </a:cubicBezTo>
                  <a:cubicBezTo>
                    <a:pt x="180299" y="144875"/>
                    <a:pt x="190500" y="120301"/>
                    <a:pt x="190500" y="95250"/>
                  </a:cubicBezTo>
                  <a:cubicBezTo>
                    <a:pt x="190500" y="70199"/>
                    <a:pt x="180308" y="45625"/>
                    <a:pt x="162582" y="27908"/>
                  </a:cubicBezTo>
                  <a:cubicBezTo>
                    <a:pt x="144875" y="10192"/>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78" name="Line 9">
            <a:extLst>
              <a:ext uri="{FF2B5EF4-FFF2-40B4-BE49-F238E27FC236}">
                <a16:creationId xmlns:a16="http://schemas.microsoft.com/office/drawing/2014/main" id="{0E8D425E-8280-C442-B3B9-EE29D3B74499}"/>
              </a:ext>
            </a:extLst>
          </p:cNvPr>
          <p:cNvSpPr>
            <a:spLocks noChangeShapeType="1"/>
          </p:cNvSpPr>
          <p:nvPr/>
        </p:nvSpPr>
        <p:spPr bwMode="auto">
          <a:xfrm>
            <a:off x="6099569" y="4284553"/>
            <a:ext cx="0" cy="12722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 name="Line 9">
            <a:extLst>
              <a:ext uri="{FF2B5EF4-FFF2-40B4-BE49-F238E27FC236}">
                <a16:creationId xmlns:a16="http://schemas.microsoft.com/office/drawing/2014/main" id="{D383D0F4-CBD2-824E-A792-F09041C0AF74}"/>
              </a:ext>
            </a:extLst>
          </p:cNvPr>
          <p:cNvSpPr>
            <a:spLocks noChangeShapeType="1"/>
          </p:cNvSpPr>
          <p:nvPr/>
        </p:nvSpPr>
        <p:spPr bwMode="auto">
          <a:xfrm>
            <a:off x="6085714" y="2920974"/>
            <a:ext cx="0" cy="1083058"/>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149439C0-CCB0-493D-B34E-6A2B0716C25D}"/>
              </a:ext>
            </a:extLst>
          </p:cNvPr>
          <p:cNvGrpSpPr/>
          <p:nvPr/>
        </p:nvGrpSpPr>
        <p:grpSpPr>
          <a:xfrm>
            <a:off x="5949874" y="4004032"/>
            <a:ext cx="292254" cy="292255"/>
            <a:chOff x="5945188" y="4051300"/>
            <a:chExt cx="296862" cy="296863"/>
          </a:xfrm>
        </p:grpSpPr>
        <p:sp>
          <p:nvSpPr>
            <p:cNvPr id="38" name="Oval 12">
              <a:extLst>
                <a:ext uri="{FF2B5EF4-FFF2-40B4-BE49-F238E27FC236}">
                  <a16:creationId xmlns:a16="http://schemas.microsoft.com/office/drawing/2014/main" id="{B3026B81-BC51-4445-B2C4-8A4D195D5E7E}"/>
                </a:ext>
              </a:extLst>
            </p:cNvPr>
            <p:cNvSpPr>
              <a:spLocks noChangeArrowheads="1"/>
            </p:cNvSpPr>
            <p:nvPr/>
          </p:nvSpPr>
          <p:spPr bwMode="auto">
            <a:xfrm>
              <a:off x="6021388" y="4127500"/>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Oval 13">
              <a:extLst>
                <a:ext uri="{FF2B5EF4-FFF2-40B4-BE49-F238E27FC236}">
                  <a16:creationId xmlns:a16="http://schemas.microsoft.com/office/drawing/2014/main" id="{B80A9B2D-0749-4FCD-9BD0-5E581D7B4C46}"/>
                </a:ext>
              </a:extLst>
            </p:cNvPr>
            <p:cNvSpPr>
              <a:spLocks noChangeArrowheads="1"/>
            </p:cNvSpPr>
            <p:nvPr/>
          </p:nvSpPr>
          <p:spPr bwMode="auto">
            <a:xfrm>
              <a:off x="5945188" y="4051300"/>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2E7DB502-9F7F-4D5B-9174-BA25182D788C}"/>
              </a:ext>
            </a:extLst>
          </p:cNvPr>
          <p:cNvGrpSpPr/>
          <p:nvPr/>
        </p:nvGrpSpPr>
        <p:grpSpPr>
          <a:xfrm>
            <a:off x="5949874" y="2628719"/>
            <a:ext cx="292254" cy="292255"/>
            <a:chOff x="5945188" y="2654300"/>
            <a:chExt cx="296862" cy="296863"/>
          </a:xfrm>
        </p:grpSpPr>
        <p:sp>
          <p:nvSpPr>
            <p:cNvPr id="41" name="Oval 14">
              <a:extLst>
                <a:ext uri="{FF2B5EF4-FFF2-40B4-BE49-F238E27FC236}">
                  <a16:creationId xmlns:a16="http://schemas.microsoft.com/office/drawing/2014/main" id="{CD86292F-1938-4918-B518-7D2D35297537}"/>
                </a:ext>
              </a:extLst>
            </p:cNvPr>
            <p:cNvSpPr>
              <a:spLocks noChangeArrowheads="1"/>
            </p:cNvSpPr>
            <p:nvPr/>
          </p:nvSpPr>
          <p:spPr bwMode="auto">
            <a:xfrm>
              <a:off x="6021388" y="2725738"/>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 name="Oval 15">
              <a:extLst>
                <a:ext uri="{FF2B5EF4-FFF2-40B4-BE49-F238E27FC236}">
                  <a16:creationId xmlns:a16="http://schemas.microsoft.com/office/drawing/2014/main" id="{58452F56-A163-469D-91CC-51217A2870D3}"/>
                </a:ext>
              </a:extLst>
            </p:cNvPr>
            <p:cNvSpPr>
              <a:spLocks noChangeArrowheads="1"/>
            </p:cNvSpPr>
            <p:nvPr/>
          </p:nvSpPr>
          <p:spPr bwMode="auto">
            <a:xfrm>
              <a:off x="5945188" y="2654300"/>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3FE4E363-DC16-4B63-91EB-6B0A2349AE2E}"/>
              </a:ext>
            </a:extLst>
          </p:cNvPr>
          <p:cNvGrpSpPr/>
          <p:nvPr/>
        </p:nvGrpSpPr>
        <p:grpSpPr>
          <a:xfrm>
            <a:off x="5949874" y="1248719"/>
            <a:ext cx="292254" cy="292255"/>
            <a:chOff x="5945188" y="1252538"/>
            <a:chExt cx="296862" cy="296863"/>
          </a:xfrm>
        </p:grpSpPr>
        <p:sp>
          <p:nvSpPr>
            <p:cNvPr id="44" name="Oval 16">
              <a:extLst>
                <a:ext uri="{FF2B5EF4-FFF2-40B4-BE49-F238E27FC236}">
                  <a16:creationId xmlns:a16="http://schemas.microsoft.com/office/drawing/2014/main" id="{0A6BEA2E-DB97-4662-A313-C01B13BD7D5E}"/>
                </a:ext>
              </a:extLst>
            </p:cNvPr>
            <p:cNvSpPr>
              <a:spLocks noChangeArrowheads="1"/>
            </p:cNvSpPr>
            <p:nvPr/>
          </p:nvSpPr>
          <p:spPr bwMode="auto">
            <a:xfrm>
              <a:off x="6021388" y="132397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17">
              <a:extLst>
                <a:ext uri="{FF2B5EF4-FFF2-40B4-BE49-F238E27FC236}">
                  <a16:creationId xmlns:a16="http://schemas.microsoft.com/office/drawing/2014/main" id="{1307025F-CDD2-4CFB-BC78-437C195BD9BC}"/>
                </a:ext>
              </a:extLst>
            </p:cNvPr>
            <p:cNvSpPr>
              <a:spLocks noChangeArrowheads="1"/>
            </p:cNvSpPr>
            <p:nvPr/>
          </p:nvSpPr>
          <p:spPr bwMode="auto">
            <a:xfrm>
              <a:off x="5945188" y="1252538"/>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5257FD69-0116-4A73-A27B-CA8B58450A29}"/>
              </a:ext>
            </a:extLst>
          </p:cNvPr>
          <p:cNvCxnSpPr>
            <a:cxnSpLocks/>
          </p:cNvCxnSpPr>
          <p:nvPr/>
        </p:nvCxnSpPr>
        <p:spPr>
          <a:xfrm>
            <a:off x="6242127" y="2763633"/>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D33AFCF-6E3C-41B0-918D-144997CC5493}"/>
              </a:ext>
            </a:extLst>
          </p:cNvPr>
          <p:cNvCxnSpPr>
            <a:cxnSpLocks/>
          </p:cNvCxnSpPr>
          <p:nvPr/>
        </p:nvCxnSpPr>
        <p:spPr>
          <a:xfrm>
            <a:off x="5548058" y="4156107"/>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7B00926-2813-4753-A07E-9DCBC8D73F0B}"/>
              </a:ext>
            </a:extLst>
          </p:cNvPr>
          <p:cNvCxnSpPr>
            <a:cxnSpLocks/>
          </p:cNvCxnSpPr>
          <p:nvPr/>
        </p:nvCxnSpPr>
        <p:spPr>
          <a:xfrm>
            <a:off x="5548058" y="1395208"/>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4" name="Line 9">
            <a:extLst>
              <a:ext uri="{FF2B5EF4-FFF2-40B4-BE49-F238E27FC236}">
                <a16:creationId xmlns:a16="http://schemas.microsoft.com/office/drawing/2014/main" id="{A3271A5F-A2BD-4A41-8BE3-3311DF238C35}"/>
              </a:ext>
            </a:extLst>
          </p:cNvPr>
          <p:cNvSpPr>
            <a:spLocks noChangeShapeType="1"/>
          </p:cNvSpPr>
          <p:nvPr/>
        </p:nvSpPr>
        <p:spPr bwMode="auto">
          <a:xfrm>
            <a:off x="6099569" y="-1"/>
            <a:ext cx="0" cy="1230848"/>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 name="Graphic 48">
            <a:extLst>
              <a:ext uri="{FF2B5EF4-FFF2-40B4-BE49-F238E27FC236}">
                <a16:creationId xmlns:a16="http://schemas.microsoft.com/office/drawing/2014/main" id="{612B042B-BDE6-444D-A78B-36B9476230EA}"/>
              </a:ext>
            </a:extLst>
          </p:cNvPr>
          <p:cNvGrpSpPr/>
          <p:nvPr/>
        </p:nvGrpSpPr>
        <p:grpSpPr>
          <a:xfrm>
            <a:off x="4692848" y="3807502"/>
            <a:ext cx="601770" cy="601770"/>
            <a:chOff x="9383315" y="7615004"/>
            <a:chExt cx="1203539" cy="1203539"/>
          </a:xfrm>
          <a:solidFill>
            <a:schemeClr val="accent5"/>
          </a:solidFill>
        </p:grpSpPr>
        <p:sp>
          <p:nvSpPr>
            <p:cNvPr id="4" name="Freeform 3">
              <a:extLst>
                <a:ext uri="{FF2B5EF4-FFF2-40B4-BE49-F238E27FC236}">
                  <a16:creationId xmlns:a16="http://schemas.microsoft.com/office/drawing/2014/main" id="{8DACB366-789D-5041-9814-F7123A20C84B}"/>
                </a:ext>
              </a:extLst>
            </p:cNvPr>
            <p:cNvSpPr/>
            <p:nvPr/>
          </p:nvSpPr>
          <p:spPr>
            <a:xfrm>
              <a:off x="9383315" y="7643859"/>
              <a:ext cx="1203539" cy="1143362"/>
            </a:xfrm>
            <a:custGeom>
              <a:avLst/>
              <a:gdLst>
                <a:gd name="connsiteX0" fmla="*/ 1202100 w 1203539"/>
                <a:gd name="connsiteY0" fmla="*/ 642070 h 1143362"/>
                <a:gd name="connsiteX1" fmla="*/ 1083185 w 1203539"/>
                <a:gd name="connsiteY1" fmla="*/ 523156 h 1143362"/>
                <a:gd name="connsiteX2" fmla="*/ 1083185 w 1203539"/>
                <a:gd name="connsiteY2" fmla="*/ 486688 h 1143362"/>
                <a:gd name="connsiteX3" fmla="*/ 912684 w 1203539"/>
                <a:gd name="connsiteY3" fmla="*/ 304152 h 1143362"/>
                <a:gd name="connsiteX4" fmla="*/ 742182 w 1203539"/>
                <a:gd name="connsiteY4" fmla="*/ 481232 h 1143362"/>
                <a:gd name="connsiteX5" fmla="*/ 743346 w 1203539"/>
                <a:gd name="connsiteY5" fmla="*/ 481232 h 1143362"/>
                <a:gd name="connsiteX6" fmla="*/ 742182 w 1203539"/>
                <a:gd name="connsiteY6" fmla="*/ 481433 h 1143362"/>
                <a:gd name="connsiteX7" fmla="*/ 742182 w 1203539"/>
                <a:gd name="connsiteY7" fmla="*/ 876735 h 1143362"/>
                <a:gd name="connsiteX8" fmla="*/ 531563 w 1203539"/>
                <a:gd name="connsiteY8" fmla="*/ 1105729 h 1143362"/>
                <a:gd name="connsiteX9" fmla="*/ 320944 w 1203539"/>
                <a:gd name="connsiteY9" fmla="*/ 876735 h 1143362"/>
                <a:gd name="connsiteX10" fmla="*/ 320944 w 1203539"/>
                <a:gd name="connsiteY10" fmla="*/ 842495 h 1143362"/>
                <a:gd name="connsiteX11" fmla="*/ 381121 w 1203539"/>
                <a:gd name="connsiteY11" fmla="*/ 762259 h 1143362"/>
                <a:gd name="connsiteX12" fmla="*/ 381121 w 1203539"/>
                <a:gd name="connsiteY12" fmla="*/ 711810 h 1143362"/>
                <a:gd name="connsiteX13" fmla="*/ 601770 w 1203539"/>
                <a:gd name="connsiteY13" fmla="*/ 443020 h 1143362"/>
                <a:gd name="connsiteX14" fmla="*/ 601770 w 1203539"/>
                <a:gd name="connsiteY14" fmla="*/ 401197 h 1143362"/>
                <a:gd name="connsiteX15" fmla="*/ 561652 w 1203539"/>
                <a:gd name="connsiteY15" fmla="*/ 401197 h 1143362"/>
                <a:gd name="connsiteX16" fmla="*/ 560809 w 1203539"/>
                <a:gd name="connsiteY16" fmla="*/ 140129 h 1143362"/>
                <a:gd name="connsiteX17" fmla="*/ 478286 w 1203539"/>
                <a:gd name="connsiteY17" fmla="*/ 41941 h 1143362"/>
                <a:gd name="connsiteX18" fmla="*/ 402809 w 1203539"/>
                <a:gd name="connsiteY18" fmla="*/ 3616 h 1143362"/>
                <a:gd name="connsiteX19" fmla="*/ 364484 w 1203539"/>
                <a:gd name="connsiteY19" fmla="*/ 79092 h 1143362"/>
                <a:gd name="connsiteX20" fmla="*/ 439961 w 1203539"/>
                <a:gd name="connsiteY20" fmla="*/ 117418 h 1143362"/>
                <a:gd name="connsiteX21" fmla="*/ 476922 w 1203539"/>
                <a:gd name="connsiteY21" fmla="*/ 82841 h 1143362"/>
                <a:gd name="connsiteX22" fmla="*/ 520631 w 1203539"/>
                <a:gd name="connsiteY22" fmla="*/ 140250 h 1143362"/>
                <a:gd name="connsiteX23" fmla="*/ 521534 w 1203539"/>
                <a:gd name="connsiteY23" fmla="*/ 401197 h 1143362"/>
                <a:gd name="connsiteX24" fmla="*/ 481416 w 1203539"/>
                <a:gd name="connsiteY24" fmla="*/ 401197 h 1143362"/>
                <a:gd name="connsiteX25" fmla="*/ 481416 w 1203539"/>
                <a:gd name="connsiteY25" fmla="*/ 443602 h 1143362"/>
                <a:gd name="connsiteX26" fmla="*/ 365956 w 1203539"/>
                <a:gd name="connsiteY26" fmla="*/ 593262 h 1143362"/>
                <a:gd name="connsiteX27" fmla="*/ 255632 w 1203539"/>
                <a:gd name="connsiteY27" fmla="*/ 593262 h 1143362"/>
                <a:gd name="connsiteX28" fmla="*/ 140413 w 1203539"/>
                <a:gd name="connsiteY28" fmla="*/ 443602 h 1143362"/>
                <a:gd name="connsiteX29" fmla="*/ 140413 w 1203539"/>
                <a:gd name="connsiteY29" fmla="*/ 401197 h 1143362"/>
                <a:gd name="connsiteX30" fmla="*/ 80236 w 1203539"/>
                <a:gd name="connsiteY30" fmla="*/ 401197 h 1143362"/>
                <a:gd name="connsiteX31" fmla="*/ 80236 w 1203539"/>
                <a:gd name="connsiteY31" fmla="*/ 140430 h 1143362"/>
                <a:gd name="connsiteX32" fmla="*/ 124767 w 1203539"/>
                <a:gd name="connsiteY32" fmla="*/ 82580 h 1143362"/>
                <a:gd name="connsiteX33" fmla="*/ 203145 w 1203539"/>
                <a:gd name="connsiteY33" fmla="*/ 116746 h 1143362"/>
                <a:gd name="connsiteX34" fmla="*/ 237310 w 1203539"/>
                <a:gd name="connsiteY34" fmla="*/ 38368 h 1143362"/>
                <a:gd name="connsiteX35" fmla="*/ 158932 w 1203539"/>
                <a:gd name="connsiteY35" fmla="*/ 4202 h 1143362"/>
                <a:gd name="connsiteX36" fmla="*/ 123523 w 1203539"/>
                <a:gd name="connsiteY36" fmla="*/ 41840 h 1143362"/>
                <a:gd name="connsiteX37" fmla="*/ 40118 w 1203539"/>
                <a:gd name="connsiteY37" fmla="*/ 140430 h 1143362"/>
                <a:gd name="connsiteX38" fmla="*/ 40118 w 1203539"/>
                <a:gd name="connsiteY38" fmla="*/ 401197 h 1143362"/>
                <a:gd name="connsiteX39" fmla="*/ 0 w 1203539"/>
                <a:gd name="connsiteY39" fmla="*/ 401197 h 1143362"/>
                <a:gd name="connsiteX40" fmla="*/ 0 w 1203539"/>
                <a:gd name="connsiteY40" fmla="*/ 442920 h 1143362"/>
                <a:gd name="connsiteX41" fmla="*/ 220649 w 1203539"/>
                <a:gd name="connsiteY41" fmla="*/ 711810 h 1143362"/>
                <a:gd name="connsiteX42" fmla="*/ 220649 w 1203539"/>
                <a:gd name="connsiteY42" fmla="*/ 762259 h 1143362"/>
                <a:gd name="connsiteX43" fmla="*/ 280826 w 1203539"/>
                <a:gd name="connsiteY43" fmla="*/ 842495 h 1143362"/>
                <a:gd name="connsiteX44" fmla="*/ 280826 w 1203539"/>
                <a:gd name="connsiteY44" fmla="*/ 876735 h 1143362"/>
                <a:gd name="connsiteX45" fmla="*/ 531563 w 1203539"/>
                <a:gd name="connsiteY45" fmla="*/ 1145847 h 1143362"/>
                <a:gd name="connsiteX46" fmla="*/ 782300 w 1203539"/>
                <a:gd name="connsiteY46" fmla="*/ 876735 h 1143362"/>
                <a:gd name="connsiteX47" fmla="*/ 782300 w 1203539"/>
                <a:gd name="connsiteY47" fmla="*/ 482396 h 1143362"/>
                <a:gd name="connsiteX48" fmla="*/ 912684 w 1203539"/>
                <a:gd name="connsiteY48" fmla="*/ 344330 h 1143362"/>
                <a:gd name="connsiteX49" fmla="*/ 1043067 w 1203539"/>
                <a:gd name="connsiteY49" fmla="*/ 486749 h 1143362"/>
                <a:gd name="connsiteX50" fmla="*/ 1043067 w 1203539"/>
                <a:gd name="connsiteY50" fmla="*/ 523156 h 1143362"/>
                <a:gd name="connsiteX51" fmla="*/ 924153 w 1203539"/>
                <a:gd name="connsiteY51" fmla="*/ 682188 h 1143362"/>
                <a:gd name="connsiteX52" fmla="*/ 1083185 w 1203539"/>
                <a:gd name="connsiteY52" fmla="*/ 801103 h 1143362"/>
                <a:gd name="connsiteX53" fmla="*/ 1202100 w 1203539"/>
                <a:gd name="connsiteY53" fmla="*/ 642070 h 1143362"/>
                <a:gd name="connsiteX54" fmla="*/ 421239 w 1203539"/>
                <a:gd name="connsiteY54" fmla="*/ 80253 h 1143362"/>
                <a:gd name="connsiteX55" fmla="*/ 401180 w 1203539"/>
                <a:gd name="connsiteY55" fmla="*/ 60194 h 1143362"/>
                <a:gd name="connsiteX56" fmla="*/ 421239 w 1203539"/>
                <a:gd name="connsiteY56" fmla="*/ 40135 h 1143362"/>
                <a:gd name="connsiteX57" fmla="*/ 441298 w 1203539"/>
                <a:gd name="connsiteY57" fmla="*/ 60194 h 1143362"/>
                <a:gd name="connsiteX58" fmla="*/ 421239 w 1203539"/>
                <a:gd name="connsiteY58" fmla="*/ 80253 h 1143362"/>
                <a:gd name="connsiteX59" fmla="*/ 180531 w 1203539"/>
                <a:gd name="connsiteY59" fmla="*/ 40135 h 1143362"/>
                <a:gd name="connsiteX60" fmla="*/ 200590 w 1203539"/>
                <a:gd name="connsiteY60" fmla="*/ 60194 h 1143362"/>
                <a:gd name="connsiteX61" fmla="*/ 180531 w 1203539"/>
                <a:gd name="connsiteY61" fmla="*/ 80253 h 1143362"/>
                <a:gd name="connsiteX62" fmla="*/ 160472 w 1203539"/>
                <a:gd name="connsiteY62" fmla="*/ 60194 h 1143362"/>
                <a:gd name="connsiteX63" fmla="*/ 180531 w 1203539"/>
                <a:gd name="connsiteY63" fmla="*/ 40135 h 1143362"/>
                <a:gd name="connsiteX64" fmla="*/ 40118 w 1203539"/>
                <a:gd name="connsiteY64" fmla="*/ 442920 h 1143362"/>
                <a:gd name="connsiteX65" fmla="*/ 40118 w 1203539"/>
                <a:gd name="connsiteY65" fmla="*/ 441315 h 1143362"/>
                <a:gd name="connsiteX66" fmla="*/ 100295 w 1203539"/>
                <a:gd name="connsiteY66" fmla="*/ 441315 h 1143362"/>
                <a:gd name="connsiteX67" fmla="*/ 100295 w 1203539"/>
                <a:gd name="connsiteY67" fmla="*/ 443602 h 1143362"/>
                <a:gd name="connsiteX68" fmla="*/ 243476 w 1203539"/>
                <a:gd name="connsiteY68" fmla="*/ 631414 h 1143362"/>
                <a:gd name="connsiteX69" fmla="*/ 378232 w 1203539"/>
                <a:gd name="connsiteY69" fmla="*/ 631414 h 1143362"/>
                <a:gd name="connsiteX70" fmla="*/ 521534 w 1203539"/>
                <a:gd name="connsiteY70" fmla="*/ 443602 h 1143362"/>
                <a:gd name="connsiteX71" fmla="*/ 521534 w 1203539"/>
                <a:gd name="connsiteY71" fmla="*/ 441315 h 1143362"/>
                <a:gd name="connsiteX72" fmla="*/ 561652 w 1203539"/>
                <a:gd name="connsiteY72" fmla="*/ 441315 h 1143362"/>
                <a:gd name="connsiteX73" fmla="*/ 561652 w 1203539"/>
                <a:gd name="connsiteY73" fmla="*/ 442920 h 1143362"/>
                <a:gd name="connsiteX74" fmla="*/ 357050 w 1203539"/>
                <a:gd name="connsiteY74" fmla="*/ 676446 h 1143362"/>
                <a:gd name="connsiteX75" fmla="*/ 272421 w 1203539"/>
                <a:gd name="connsiteY75" fmla="*/ 680599 h 1143362"/>
                <a:gd name="connsiteX76" fmla="*/ 244720 w 1203539"/>
                <a:gd name="connsiteY76" fmla="*/ 676406 h 1143362"/>
                <a:gd name="connsiteX77" fmla="*/ 40118 w 1203539"/>
                <a:gd name="connsiteY77" fmla="*/ 442920 h 1143362"/>
                <a:gd name="connsiteX78" fmla="*/ 280826 w 1203539"/>
                <a:gd name="connsiteY78" fmla="*/ 802377 h 1143362"/>
                <a:gd name="connsiteX79" fmla="*/ 260767 w 1203539"/>
                <a:gd name="connsiteY79" fmla="*/ 762259 h 1143362"/>
                <a:gd name="connsiteX80" fmla="*/ 260767 w 1203539"/>
                <a:gd name="connsiteY80" fmla="*/ 719694 h 1143362"/>
                <a:gd name="connsiteX81" fmla="*/ 265641 w 1203539"/>
                <a:gd name="connsiteY81" fmla="*/ 720135 h 1143362"/>
                <a:gd name="connsiteX82" fmla="*/ 271659 w 1203539"/>
                <a:gd name="connsiteY82" fmla="*/ 720697 h 1143362"/>
                <a:gd name="connsiteX83" fmla="*/ 300363 w 1203539"/>
                <a:gd name="connsiteY83" fmla="*/ 722121 h 1143362"/>
                <a:gd name="connsiteX84" fmla="*/ 301366 w 1203539"/>
                <a:gd name="connsiteY84" fmla="*/ 722121 h 1143362"/>
                <a:gd name="connsiteX85" fmla="*/ 329970 w 1203539"/>
                <a:gd name="connsiteY85" fmla="*/ 720697 h 1143362"/>
                <a:gd name="connsiteX86" fmla="*/ 336169 w 1203539"/>
                <a:gd name="connsiteY86" fmla="*/ 720135 h 1143362"/>
                <a:gd name="connsiteX87" fmla="*/ 340983 w 1203539"/>
                <a:gd name="connsiteY87" fmla="*/ 719694 h 1143362"/>
                <a:gd name="connsiteX88" fmla="*/ 340983 w 1203539"/>
                <a:gd name="connsiteY88" fmla="*/ 762259 h 1143362"/>
                <a:gd name="connsiteX89" fmla="*/ 320924 w 1203539"/>
                <a:gd name="connsiteY89" fmla="*/ 802377 h 1143362"/>
                <a:gd name="connsiteX90" fmla="*/ 280826 w 1203539"/>
                <a:gd name="connsiteY90" fmla="*/ 802377 h 1143362"/>
                <a:gd name="connsiteX91" fmla="*/ 1063126 w 1203539"/>
                <a:gd name="connsiteY91" fmla="*/ 762259 h 1143362"/>
                <a:gd name="connsiteX92" fmla="*/ 962831 w 1203539"/>
                <a:gd name="connsiteY92" fmla="*/ 661964 h 1143362"/>
                <a:gd name="connsiteX93" fmla="*/ 1063126 w 1203539"/>
                <a:gd name="connsiteY93" fmla="*/ 561669 h 1143362"/>
                <a:gd name="connsiteX94" fmla="*/ 1163421 w 1203539"/>
                <a:gd name="connsiteY94" fmla="*/ 661964 h 1143362"/>
                <a:gd name="connsiteX95" fmla="*/ 1063126 w 1203539"/>
                <a:gd name="connsiteY95" fmla="*/ 762259 h 114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203539" h="1143362">
                  <a:moveTo>
                    <a:pt x="1202100" y="642070"/>
                  </a:moveTo>
                  <a:cubicBezTo>
                    <a:pt x="1193206" y="580454"/>
                    <a:pt x="1144801" y="532049"/>
                    <a:pt x="1083185" y="523156"/>
                  </a:cubicBezTo>
                  <a:lnTo>
                    <a:pt x="1083185" y="486688"/>
                  </a:lnTo>
                  <a:cubicBezTo>
                    <a:pt x="1083185" y="386073"/>
                    <a:pt x="1006700" y="304152"/>
                    <a:pt x="912684" y="304152"/>
                  </a:cubicBezTo>
                  <a:cubicBezTo>
                    <a:pt x="821375" y="304152"/>
                    <a:pt x="744931" y="383585"/>
                    <a:pt x="742182" y="481232"/>
                  </a:cubicBezTo>
                  <a:lnTo>
                    <a:pt x="743346" y="481232"/>
                  </a:lnTo>
                  <a:lnTo>
                    <a:pt x="742182" y="481433"/>
                  </a:lnTo>
                  <a:lnTo>
                    <a:pt x="742182" y="876735"/>
                  </a:lnTo>
                  <a:cubicBezTo>
                    <a:pt x="742182" y="1003107"/>
                    <a:pt x="647705" y="1105729"/>
                    <a:pt x="531563" y="1105729"/>
                  </a:cubicBezTo>
                  <a:cubicBezTo>
                    <a:pt x="415422" y="1105729"/>
                    <a:pt x="320944" y="1002967"/>
                    <a:pt x="320944" y="876735"/>
                  </a:cubicBezTo>
                  <a:lnTo>
                    <a:pt x="320944" y="842495"/>
                  </a:lnTo>
                  <a:cubicBezTo>
                    <a:pt x="350029" y="842495"/>
                    <a:pt x="381121" y="821413"/>
                    <a:pt x="381121" y="762259"/>
                  </a:cubicBezTo>
                  <a:lnTo>
                    <a:pt x="381121" y="711810"/>
                  </a:lnTo>
                  <a:cubicBezTo>
                    <a:pt x="509859" y="678894"/>
                    <a:pt x="601770" y="568349"/>
                    <a:pt x="601770" y="443020"/>
                  </a:cubicBezTo>
                  <a:lnTo>
                    <a:pt x="601770" y="401197"/>
                  </a:lnTo>
                  <a:lnTo>
                    <a:pt x="561652" y="401197"/>
                  </a:lnTo>
                  <a:lnTo>
                    <a:pt x="560809" y="140129"/>
                  </a:lnTo>
                  <a:cubicBezTo>
                    <a:pt x="560518" y="91805"/>
                    <a:pt x="525841" y="50544"/>
                    <a:pt x="478286" y="41941"/>
                  </a:cubicBezTo>
                  <a:cubicBezTo>
                    <a:pt x="468029" y="10516"/>
                    <a:pt x="434237" y="-6645"/>
                    <a:pt x="402809" y="3616"/>
                  </a:cubicBezTo>
                  <a:cubicBezTo>
                    <a:pt x="371385" y="13873"/>
                    <a:pt x="354224" y="47665"/>
                    <a:pt x="364484" y="79092"/>
                  </a:cubicBezTo>
                  <a:cubicBezTo>
                    <a:pt x="374742" y="110517"/>
                    <a:pt x="408534" y="127678"/>
                    <a:pt x="439961" y="117418"/>
                  </a:cubicBezTo>
                  <a:cubicBezTo>
                    <a:pt x="456788" y="111924"/>
                    <a:pt x="470320" y="99264"/>
                    <a:pt x="476922" y="82841"/>
                  </a:cubicBezTo>
                  <a:cubicBezTo>
                    <a:pt x="502620" y="90152"/>
                    <a:pt x="520423" y="113531"/>
                    <a:pt x="520631" y="140250"/>
                  </a:cubicBezTo>
                  <a:lnTo>
                    <a:pt x="521534" y="401197"/>
                  </a:lnTo>
                  <a:lnTo>
                    <a:pt x="481416" y="401197"/>
                  </a:lnTo>
                  <a:lnTo>
                    <a:pt x="481416" y="443602"/>
                  </a:lnTo>
                  <a:cubicBezTo>
                    <a:pt x="479816" y="513374"/>
                    <a:pt x="433038" y="574008"/>
                    <a:pt x="365956" y="593262"/>
                  </a:cubicBezTo>
                  <a:cubicBezTo>
                    <a:pt x="330063" y="604650"/>
                    <a:pt x="291525" y="604650"/>
                    <a:pt x="255632" y="593262"/>
                  </a:cubicBezTo>
                  <a:cubicBezTo>
                    <a:pt x="188627" y="573943"/>
                    <a:pt x="141955" y="513319"/>
                    <a:pt x="140413" y="443602"/>
                  </a:cubicBezTo>
                  <a:lnTo>
                    <a:pt x="140413" y="401197"/>
                  </a:lnTo>
                  <a:lnTo>
                    <a:pt x="80236" y="401197"/>
                  </a:lnTo>
                  <a:lnTo>
                    <a:pt x="80236" y="140430"/>
                  </a:lnTo>
                  <a:cubicBezTo>
                    <a:pt x="80351" y="113318"/>
                    <a:pt x="98585" y="89628"/>
                    <a:pt x="124767" y="82580"/>
                  </a:cubicBezTo>
                  <a:cubicBezTo>
                    <a:pt x="136975" y="113659"/>
                    <a:pt x="172066" y="128954"/>
                    <a:pt x="203145" y="116746"/>
                  </a:cubicBezTo>
                  <a:cubicBezTo>
                    <a:pt x="234224" y="104537"/>
                    <a:pt x="249519" y="69444"/>
                    <a:pt x="237310" y="38368"/>
                  </a:cubicBezTo>
                  <a:cubicBezTo>
                    <a:pt x="225102" y="7291"/>
                    <a:pt x="190009" y="-8006"/>
                    <a:pt x="158932" y="4202"/>
                  </a:cubicBezTo>
                  <a:cubicBezTo>
                    <a:pt x="142093" y="10819"/>
                    <a:pt x="129100" y="24627"/>
                    <a:pt x="123523" y="41840"/>
                  </a:cubicBezTo>
                  <a:cubicBezTo>
                    <a:pt x="75449" y="50055"/>
                    <a:pt x="40251" y="91659"/>
                    <a:pt x="40118" y="140430"/>
                  </a:cubicBezTo>
                  <a:lnTo>
                    <a:pt x="40118" y="401197"/>
                  </a:lnTo>
                  <a:lnTo>
                    <a:pt x="0" y="401197"/>
                  </a:lnTo>
                  <a:lnTo>
                    <a:pt x="0" y="442920"/>
                  </a:lnTo>
                  <a:cubicBezTo>
                    <a:pt x="0" y="568389"/>
                    <a:pt x="91970" y="678974"/>
                    <a:pt x="220649" y="711810"/>
                  </a:cubicBezTo>
                  <a:lnTo>
                    <a:pt x="220649" y="762259"/>
                  </a:lnTo>
                  <a:cubicBezTo>
                    <a:pt x="220649" y="821413"/>
                    <a:pt x="251740" y="842495"/>
                    <a:pt x="280826" y="842495"/>
                  </a:cubicBezTo>
                  <a:lnTo>
                    <a:pt x="280826" y="876735"/>
                  </a:lnTo>
                  <a:cubicBezTo>
                    <a:pt x="280826" y="1025172"/>
                    <a:pt x="393297" y="1145847"/>
                    <a:pt x="531563" y="1145847"/>
                  </a:cubicBezTo>
                  <a:cubicBezTo>
                    <a:pt x="669830" y="1145847"/>
                    <a:pt x="782300" y="1025032"/>
                    <a:pt x="782300" y="876735"/>
                  </a:cubicBezTo>
                  <a:lnTo>
                    <a:pt x="782300" y="482396"/>
                  </a:lnTo>
                  <a:cubicBezTo>
                    <a:pt x="784306" y="406272"/>
                    <a:pt x="842838" y="344330"/>
                    <a:pt x="912684" y="344330"/>
                  </a:cubicBezTo>
                  <a:cubicBezTo>
                    <a:pt x="984575" y="344330"/>
                    <a:pt x="1043067" y="408198"/>
                    <a:pt x="1043067" y="486749"/>
                  </a:cubicBezTo>
                  <a:lnTo>
                    <a:pt x="1043067" y="523156"/>
                  </a:lnTo>
                  <a:cubicBezTo>
                    <a:pt x="966314" y="534233"/>
                    <a:pt x="913075" y="605435"/>
                    <a:pt x="924153" y="682188"/>
                  </a:cubicBezTo>
                  <a:cubicBezTo>
                    <a:pt x="935230" y="758942"/>
                    <a:pt x="1006432" y="812181"/>
                    <a:pt x="1083185" y="801103"/>
                  </a:cubicBezTo>
                  <a:cubicBezTo>
                    <a:pt x="1159938" y="790025"/>
                    <a:pt x="1213177" y="718821"/>
                    <a:pt x="1202100" y="642070"/>
                  </a:cubicBezTo>
                  <a:close/>
                  <a:moveTo>
                    <a:pt x="421239" y="80253"/>
                  </a:moveTo>
                  <a:cubicBezTo>
                    <a:pt x="410161" y="80253"/>
                    <a:pt x="401180" y="71272"/>
                    <a:pt x="401180" y="60194"/>
                  </a:cubicBezTo>
                  <a:cubicBezTo>
                    <a:pt x="401180" y="49117"/>
                    <a:pt x="410161" y="40135"/>
                    <a:pt x="421239" y="40135"/>
                  </a:cubicBezTo>
                  <a:cubicBezTo>
                    <a:pt x="432316" y="40135"/>
                    <a:pt x="441298" y="49117"/>
                    <a:pt x="441298" y="60194"/>
                  </a:cubicBezTo>
                  <a:cubicBezTo>
                    <a:pt x="441298" y="71272"/>
                    <a:pt x="432316" y="80253"/>
                    <a:pt x="421239" y="80253"/>
                  </a:cubicBezTo>
                  <a:close/>
                  <a:moveTo>
                    <a:pt x="180531" y="40135"/>
                  </a:moveTo>
                  <a:cubicBezTo>
                    <a:pt x="191608" y="40135"/>
                    <a:pt x="200590" y="49117"/>
                    <a:pt x="200590" y="60194"/>
                  </a:cubicBezTo>
                  <a:cubicBezTo>
                    <a:pt x="200590" y="71272"/>
                    <a:pt x="191608" y="80253"/>
                    <a:pt x="180531" y="80253"/>
                  </a:cubicBezTo>
                  <a:cubicBezTo>
                    <a:pt x="169453" y="80253"/>
                    <a:pt x="160472" y="71272"/>
                    <a:pt x="160472" y="60194"/>
                  </a:cubicBezTo>
                  <a:cubicBezTo>
                    <a:pt x="160472" y="49117"/>
                    <a:pt x="169453" y="40135"/>
                    <a:pt x="180531" y="40135"/>
                  </a:cubicBezTo>
                  <a:close/>
                  <a:moveTo>
                    <a:pt x="40118" y="442920"/>
                  </a:moveTo>
                  <a:lnTo>
                    <a:pt x="40118" y="441315"/>
                  </a:lnTo>
                  <a:lnTo>
                    <a:pt x="100295" y="441315"/>
                  </a:lnTo>
                  <a:lnTo>
                    <a:pt x="100295" y="443602"/>
                  </a:lnTo>
                  <a:cubicBezTo>
                    <a:pt x="101799" y="530786"/>
                    <a:pt x="159802" y="606872"/>
                    <a:pt x="243476" y="631414"/>
                  </a:cubicBezTo>
                  <a:cubicBezTo>
                    <a:pt x="287322" y="645297"/>
                    <a:pt x="334386" y="645297"/>
                    <a:pt x="378232" y="631414"/>
                  </a:cubicBezTo>
                  <a:cubicBezTo>
                    <a:pt x="461946" y="606905"/>
                    <a:pt x="520002" y="530816"/>
                    <a:pt x="521534" y="443602"/>
                  </a:cubicBezTo>
                  <a:lnTo>
                    <a:pt x="521534" y="441315"/>
                  </a:lnTo>
                  <a:lnTo>
                    <a:pt x="561652" y="441315"/>
                  </a:lnTo>
                  <a:lnTo>
                    <a:pt x="561652" y="442920"/>
                  </a:lnTo>
                  <a:cubicBezTo>
                    <a:pt x="561652" y="554508"/>
                    <a:pt x="475639" y="652697"/>
                    <a:pt x="357050" y="676446"/>
                  </a:cubicBezTo>
                  <a:cubicBezTo>
                    <a:pt x="329203" y="682023"/>
                    <a:pt x="300679" y="683422"/>
                    <a:pt x="272421" y="680599"/>
                  </a:cubicBezTo>
                  <a:cubicBezTo>
                    <a:pt x="263119" y="679696"/>
                    <a:pt x="253872" y="678297"/>
                    <a:pt x="244720" y="676406"/>
                  </a:cubicBezTo>
                  <a:cubicBezTo>
                    <a:pt x="126131" y="652697"/>
                    <a:pt x="40118" y="554508"/>
                    <a:pt x="40118" y="442920"/>
                  </a:cubicBezTo>
                  <a:close/>
                  <a:moveTo>
                    <a:pt x="280826" y="802377"/>
                  </a:moveTo>
                  <a:cubicBezTo>
                    <a:pt x="262773" y="802377"/>
                    <a:pt x="260767" y="774294"/>
                    <a:pt x="260767" y="762259"/>
                  </a:cubicBezTo>
                  <a:lnTo>
                    <a:pt x="260767" y="719694"/>
                  </a:lnTo>
                  <a:cubicBezTo>
                    <a:pt x="262372" y="719894"/>
                    <a:pt x="264016" y="719974"/>
                    <a:pt x="265641" y="720135"/>
                  </a:cubicBezTo>
                  <a:cubicBezTo>
                    <a:pt x="267647" y="720356"/>
                    <a:pt x="269653" y="720516"/>
                    <a:pt x="271659" y="720697"/>
                  </a:cubicBezTo>
                  <a:cubicBezTo>
                    <a:pt x="281147" y="721539"/>
                    <a:pt x="290715" y="722101"/>
                    <a:pt x="300363" y="722121"/>
                  </a:cubicBezTo>
                  <a:lnTo>
                    <a:pt x="301366" y="722121"/>
                  </a:lnTo>
                  <a:cubicBezTo>
                    <a:pt x="310994" y="722121"/>
                    <a:pt x="320543" y="721539"/>
                    <a:pt x="329970" y="720697"/>
                  </a:cubicBezTo>
                  <a:cubicBezTo>
                    <a:pt x="331976" y="720516"/>
                    <a:pt x="334102" y="720356"/>
                    <a:pt x="336169" y="720135"/>
                  </a:cubicBezTo>
                  <a:cubicBezTo>
                    <a:pt x="337753" y="719954"/>
                    <a:pt x="339398" y="719894"/>
                    <a:pt x="340983" y="719694"/>
                  </a:cubicBezTo>
                  <a:lnTo>
                    <a:pt x="340983" y="762259"/>
                  </a:lnTo>
                  <a:cubicBezTo>
                    <a:pt x="340983" y="774294"/>
                    <a:pt x="338977" y="802377"/>
                    <a:pt x="320924" y="802377"/>
                  </a:cubicBezTo>
                  <a:lnTo>
                    <a:pt x="280826" y="802377"/>
                  </a:lnTo>
                  <a:close/>
                  <a:moveTo>
                    <a:pt x="1063126" y="762259"/>
                  </a:moveTo>
                  <a:cubicBezTo>
                    <a:pt x="1007736" y="762259"/>
                    <a:pt x="962831" y="717354"/>
                    <a:pt x="962831" y="661964"/>
                  </a:cubicBezTo>
                  <a:cubicBezTo>
                    <a:pt x="962831" y="606574"/>
                    <a:pt x="1007736" y="561669"/>
                    <a:pt x="1063126" y="561669"/>
                  </a:cubicBezTo>
                  <a:cubicBezTo>
                    <a:pt x="1118517" y="561669"/>
                    <a:pt x="1163421" y="606574"/>
                    <a:pt x="1163421" y="661964"/>
                  </a:cubicBezTo>
                  <a:cubicBezTo>
                    <a:pt x="1163356" y="717329"/>
                    <a:pt x="1118489" y="762194"/>
                    <a:pt x="1063126" y="762259"/>
                  </a:cubicBezTo>
                  <a:close/>
                </a:path>
              </a:pathLst>
            </a:custGeom>
            <a:grpFill/>
            <a:ln w="2500"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reeform 4">
              <a:extLst>
                <a:ext uri="{FF2B5EF4-FFF2-40B4-BE49-F238E27FC236}">
                  <a16:creationId xmlns:a16="http://schemas.microsoft.com/office/drawing/2014/main" id="{F6CC7B54-790C-D142-ABBF-1DE8B8EA9AF4}"/>
                </a:ext>
              </a:extLst>
            </p:cNvPr>
            <p:cNvSpPr/>
            <p:nvPr/>
          </p:nvSpPr>
          <p:spPr>
            <a:xfrm>
              <a:off x="10386264" y="8245646"/>
              <a:ext cx="120354" cy="120354"/>
            </a:xfrm>
            <a:custGeom>
              <a:avLst/>
              <a:gdLst>
                <a:gd name="connsiteX0" fmla="*/ 60177 w 120353"/>
                <a:gd name="connsiteY0" fmla="*/ 0 h 120353"/>
                <a:gd name="connsiteX1" fmla="*/ 0 w 120353"/>
                <a:gd name="connsiteY1" fmla="*/ 60177 h 120353"/>
                <a:gd name="connsiteX2" fmla="*/ 60177 w 120353"/>
                <a:gd name="connsiteY2" fmla="*/ 120354 h 120353"/>
                <a:gd name="connsiteX3" fmla="*/ 120354 w 120353"/>
                <a:gd name="connsiteY3" fmla="*/ 60177 h 120353"/>
                <a:gd name="connsiteX4" fmla="*/ 60177 w 120353"/>
                <a:gd name="connsiteY4" fmla="*/ 0 h 120353"/>
                <a:gd name="connsiteX5" fmla="*/ 60177 w 120353"/>
                <a:gd name="connsiteY5" fmla="*/ 80236 h 120353"/>
                <a:gd name="connsiteX6" fmla="*/ 40118 w 120353"/>
                <a:gd name="connsiteY6" fmla="*/ 60177 h 120353"/>
                <a:gd name="connsiteX7" fmla="*/ 60177 w 120353"/>
                <a:gd name="connsiteY7" fmla="*/ 40118 h 120353"/>
                <a:gd name="connsiteX8" fmla="*/ 80236 w 120353"/>
                <a:gd name="connsiteY8" fmla="*/ 60177 h 120353"/>
                <a:gd name="connsiteX9" fmla="*/ 60177 w 120353"/>
                <a:gd name="connsiteY9" fmla="*/ 80236 h 12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353" h="120353">
                  <a:moveTo>
                    <a:pt x="60177" y="0"/>
                  </a:moveTo>
                  <a:cubicBezTo>
                    <a:pt x="26942" y="0"/>
                    <a:pt x="0" y="26942"/>
                    <a:pt x="0" y="60177"/>
                  </a:cubicBezTo>
                  <a:cubicBezTo>
                    <a:pt x="0" y="93412"/>
                    <a:pt x="26942" y="120354"/>
                    <a:pt x="60177" y="120354"/>
                  </a:cubicBezTo>
                  <a:cubicBezTo>
                    <a:pt x="93412" y="120354"/>
                    <a:pt x="120354" y="93412"/>
                    <a:pt x="120354" y="60177"/>
                  </a:cubicBezTo>
                  <a:cubicBezTo>
                    <a:pt x="120354" y="26942"/>
                    <a:pt x="93412" y="0"/>
                    <a:pt x="60177" y="0"/>
                  </a:cubicBezTo>
                  <a:close/>
                  <a:moveTo>
                    <a:pt x="60177" y="80236"/>
                  </a:moveTo>
                  <a:cubicBezTo>
                    <a:pt x="49099" y="80236"/>
                    <a:pt x="40118" y="71255"/>
                    <a:pt x="40118" y="60177"/>
                  </a:cubicBezTo>
                  <a:cubicBezTo>
                    <a:pt x="40118" y="49099"/>
                    <a:pt x="49099" y="40118"/>
                    <a:pt x="60177" y="40118"/>
                  </a:cubicBezTo>
                  <a:cubicBezTo>
                    <a:pt x="71255" y="40118"/>
                    <a:pt x="80236" y="49099"/>
                    <a:pt x="80236" y="60177"/>
                  </a:cubicBezTo>
                  <a:cubicBezTo>
                    <a:pt x="80236" y="71255"/>
                    <a:pt x="71255" y="80236"/>
                    <a:pt x="60177" y="80236"/>
                  </a:cubicBezTo>
                  <a:close/>
                </a:path>
              </a:pathLst>
            </a:custGeom>
            <a:grpFill/>
            <a:ln w="2500"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1CCF8F39-A15F-A505-7A65-8DE2CBFCE88D}"/>
              </a:ext>
            </a:extLst>
          </p:cNvPr>
          <p:cNvSpPr txBox="1"/>
          <p:nvPr/>
        </p:nvSpPr>
        <p:spPr>
          <a:xfrm>
            <a:off x="6317145" y="2116148"/>
            <a:ext cx="5240483"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41</a:t>
            </a:r>
          </a:p>
          <a:p>
            <a:pPr lvl="0" algn="r" rtl="1"/>
            <a:r>
              <a:rPr lang="fa-IR" sz="2400" dirty="0">
                <a:solidFill>
                  <a:srgbClr val="FFFFFF"/>
                </a:solidFill>
                <a:latin typeface="Nian-ExtraBold" panose="01000500000000020002" pitchFamily="2" charset="-78"/>
                <a:cs typeface="Nian-ExtraBold" panose="01000500000000020002" pitchFamily="2" charset="-78"/>
              </a:rPr>
              <a:t>تجهیـز و راه انـدازی </a:t>
            </a:r>
            <a:endParaRPr lang="en-US" sz="2400" dirty="0">
              <a:solidFill>
                <a:srgbClr val="FFFFFF"/>
              </a:solidFill>
              <a:latin typeface="Nian-ExtraBold" panose="01000500000000020002" pitchFamily="2" charset="-78"/>
              <a:cs typeface="Nian-ExtraBold" panose="01000500000000020002" pitchFamily="2" charset="-78"/>
            </a:endParaRPr>
          </a:p>
          <a:p>
            <a:pPr lvl="0" algn="r" rtl="1"/>
            <a:r>
              <a:rPr lang="fa-IR" sz="2400" dirty="0">
                <a:solidFill>
                  <a:srgbClr val="FFFFFF"/>
                </a:solidFill>
                <a:latin typeface="Nian-ExtraBold" panose="01000500000000020002" pitchFamily="2" charset="-78"/>
                <a:cs typeface="Nian-ExtraBold" panose="01000500000000020002" pitchFamily="2" charset="-78"/>
              </a:rPr>
              <a:t>یـک </a:t>
            </a:r>
            <a:r>
              <a:rPr lang="fa-IR" sz="2400" dirty="0">
                <a:solidFill>
                  <a:srgbClr val="FFFFFF"/>
                </a:solidFill>
                <a:highlight>
                  <a:srgbClr val="800080"/>
                </a:highlight>
                <a:latin typeface="Nian-ExtraBold" panose="01000500000000020002" pitchFamily="2" charset="-78"/>
                <a:cs typeface="Nian-ExtraBold" panose="01000500000000020002" pitchFamily="2" charset="-78"/>
              </a:rPr>
              <a:t>مرکـز تخصصـی نابـاروری</a:t>
            </a:r>
            <a:r>
              <a:rPr lang="fa-IR" sz="2400" dirty="0">
                <a:solidFill>
                  <a:srgbClr val="FFFFFF"/>
                </a:solidFill>
                <a:latin typeface="Nian-ExtraBold" panose="01000500000000020002" pitchFamily="2" charset="-78"/>
                <a:cs typeface="Nian-ExtraBold" panose="01000500000000020002" pitchFamily="2" charset="-78"/>
              </a:rPr>
              <a:t> سـطح  2</a:t>
            </a:r>
            <a:endParaRPr lang="en-US" sz="2400" dirty="0">
              <a:solidFill>
                <a:srgbClr val="FFFFFF"/>
              </a:solidFill>
              <a:latin typeface="Nian-ExtraBold" panose="01000500000000020002" pitchFamily="2" charset="-78"/>
              <a:cs typeface="Nian-ExtraBold" panose="01000500000000020002" pitchFamily="2" charset="-78"/>
            </a:endParaRPr>
          </a:p>
          <a:p>
            <a:pPr lvl="0" algn="r" rtl="1"/>
            <a:r>
              <a:rPr lang="fa-IR" sz="2400" dirty="0">
                <a:solidFill>
                  <a:srgbClr val="FFFFFF"/>
                </a:solidFill>
                <a:latin typeface="Nian-ExtraBold" panose="01000500000000020002" pitchFamily="2" charset="-78"/>
                <a:cs typeface="Nian-ExtraBold" panose="01000500000000020002" pitchFamily="2" charset="-78"/>
              </a:rPr>
              <a:t>در دانشـگاه</a:t>
            </a:r>
            <a:r>
              <a:rPr lang="en-US" sz="2400" dirty="0">
                <a:solidFill>
                  <a:srgbClr val="FFFFFF"/>
                </a:solidFill>
                <a:latin typeface="Nian-ExtraBold" panose="01000500000000020002" pitchFamily="2" charset="-78"/>
                <a:cs typeface="Nian-ExtraBold" panose="01000500000000020002" pitchFamily="2" charset="-78"/>
              </a:rPr>
              <a:t> </a:t>
            </a:r>
            <a:r>
              <a:rPr lang="fa-IR" sz="2400" dirty="0">
                <a:solidFill>
                  <a:srgbClr val="FFFFFF"/>
                </a:solidFill>
                <a:latin typeface="Nian-ExtraBold" panose="01000500000000020002" pitchFamily="2" charset="-78"/>
                <a:cs typeface="Nian-ExtraBold" panose="01000500000000020002" pitchFamily="2" charset="-78"/>
              </a:rPr>
              <a:t>علـوم پزشـکی و سـطح  3در هـر اسـتان</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7" name="TextBox 6">
            <a:extLst>
              <a:ext uri="{FF2B5EF4-FFF2-40B4-BE49-F238E27FC236}">
                <a16:creationId xmlns:a16="http://schemas.microsoft.com/office/drawing/2014/main" id="{BB4A347D-9584-7F26-57E6-BFBBB4A57B00}"/>
              </a:ext>
            </a:extLst>
          </p:cNvPr>
          <p:cNvSpPr txBox="1"/>
          <p:nvPr/>
        </p:nvSpPr>
        <p:spPr>
          <a:xfrm>
            <a:off x="589720" y="534217"/>
            <a:ext cx="3934483" cy="230832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61</a:t>
            </a:r>
          </a:p>
          <a:p>
            <a:pPr lvl="0" algn="r" rtl="1"/>
            <a:r>
              <a:rPr lang="fa-IR" sz="2400" dirty="0">
                <a:solidFill>
                  <a:srgbClr val="FFFFFF"/>
                </a:solidFill>
                <a:latin typeface="Nian-ExtraBold" panose="01000500000000020002" pitchFamily="2" charset="-78"/>
                <a:cs typeface="Nian-ExtraBold" panose="01000500000000020002" pitchFamily="2" charset="-78"/>
              </a:rPr>
              <a:t>انتقـال عوائـد حاصـل از جریمه و مصـادره امـوال مشـارکت کنندگان در </a:t>
            </a:r>
            <a:r>
              <a:rPr lang="fa-IR" sz="2400" dirty="0">
                <a:solidFill>
                  <a:schemeClr val="bg1"/>
                </a:solidFill>
                <a:highlight>
                  <a:srgbClr val="800080"/>
                </a:highlight>
                <a:latin typeface="Nian-ExtraBold" panose="01000500000000020002" pitchFamily="2" charset="-78"/>
                <a:cs typeface="Nian-ExtraBold" panose="01000500000000020002" pitchFamily="2" charset="-78"/>
              </a:rPr>
              <a:t>تجارت غیرقانونی سـقط جنیـن </a:t>
            </a:r>
            <a:r>
              <a:rPr lang="fa-IR" sz="2400" dirty="0">
                <a:solidFill>
                  <a:srgbClr val="FFFFFF"/>
                </a:solidFill>
                <a:latin typeface="Nian-ExtraBold" panose="01000500000000020002" pitchFamily="2" charset="-78"/>
                <a:cs typeface="Nian-ExtraBold" panose="01000500000000020002" pitchFamily="2" charset="-78"/>
              </a:rPr>
              <a:t>بـه خزانه جهـت درمان نابـاروری</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8" name="TextBox 7">
            <a:extLst>
              <a:ext uri="{FF2B5EF4-FFF2-40B4-BE49-F238E27FC236}">
                <a16:creationId xmlns:a16="http://schemas.microsoft.com/office/drawing/2014/main" id="{D2C32180-BA55-7BF8-EE22-201BA5A7F50C}"/>
              </a:ext>
            </a:extLst>
          </p:cNvPr>
          <p:cNvSpPr txBox="1"/>
          <p:nvPr/>
        </p:nvSpPr>
        <p:spPr>
          <a:xfrm>
            <a:off x="-156410" y="3372519"/>
            <a:ext cx="4621926" cy="267765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41</a:t>
            </a:r>
          </a:p>
          <a:p>
            <a:pPr lvl="0" algn="r" rtl="1"/>
            <a:r>
              <a:rPr lang="fa-IR" sz="2400" dirty="0">
                <a:solidFill>
                  <a:srgbClr val="FFFFFF"/>
                </a:solidFill>
                <a:latin typeface="Nian-ExtraBold" panose="01000500000000020002" pitchFamily="2" charset="-78"/>
                <a:cs typeface="Nian-ExtraBold" panose="01000500000000020002" pitchFamily="2" charset="-78"/>
              </a:rPr>
              <a:t>استقرار متخصصان</a:t>
            </a:r>
            <a:endParaRPr lang="en-US" sz="2400" dirty="0">
              <a:solidFill>
                <a:srgbClr val="FFFFFF"/>
              </a:solidFill>
              <a:latin typeface="Nian-ExtraBold" panose="01000500000000020002" pitchFamily="2" charset="-78"/>
              <a:cs typeface="Nian-ExtraBold" panose="01000500000000020002" pitchFamily="2" charset="-78"/>
            </a:endParaRPr>
          </a:p>
          <a:p>
            <a:pPr lvl="0" algn="r" rtl="1"/>
            <a:r>
              <a:rPr lang="fa-IR" sz="2400" dirty="0">
                <a:solidFill>
                  <a:srgbClr val="FFFFFF"/>
                </a:solidFill>
                <a:latin typeface="Nian-ExtraBold" panose="01000500000000020002" pitchFamily="2" charset="-78"/>
                <a:cs typeface="Nian-ExtraBold" panose="01000500000000020002" pitchFamily="2" charset="-78"/>
              </a:rPr>
              <a:t> </a:t>
            </a:r>
            <a:r>
              <a:rPr lang="fa-IR" sz="2400" dirty="0">
                <a:solidFill>
                  <a:srgbClr val="FFFFFF"/>
                </a:solidFill>
                <a:highlight>
                  <a:srgbClr val="800080"/>
                </a:highlight>
                <a:latin typeface="Nian-ExtraBold" panose="01000500000000020002" pitchFamily="2" charset="-78"/>
                <a:cs typeface="Nian-ExtraBold" panose="01000500000000020002" pitchFamily="2" charset="-78"/>
              </a:rPr>
              <a:t>طب سنتی در مراکز ناباروری</a:t>
            </a:r>
          </a:p>
          <a:p>
            <a:pPr lvl="0" algn="r" rtl="1"/>
            <a:r>
              <a:rPr lang="fa-IR" sz="2400" dirty="0">
                <a:solidFill>
                  <a:srgbClr val="FFFFFF"/>
                </a:solidFill>
                <a:latin typeface="Nian-ExtraBold" panose="01000500000000020002" pitchFamily="2" charset="-78"/>
                <a:cs typeface="Nian-ExtraBold" panose="01000500000000020002" pitchFamily="2" charset="-78"/>
              </a:rPr>
              <a:t>اختصـاص %5از تسـهیلات و حمایتهـای صنـدوق نـوآوری و شـکوفایی بـه</a:t>
            </a:r>
          </a:p>
          <a:p>
            <a:pPr lvl="0" algn="r" rtl="1"/>
            <a:r>
              <a:rPr lang="fa-IR" sz="2400" dirty="0">
                <a:solidFill>
                  <a:srgbClr val="FFFFFF"/>
                </a:solidFill>
                <a:latin typeface="Nian-ExtraBold" panose="01000500000000020002" pitchFamily="2" charset="-78"/>
                <a:cs typeface="Nian-ExtraBold" panose="01000500000000020002" pitchFamily="2" charset="-78"/>
              </a:rPr>
              <a:t>شرکـت دانش   بنیـان فعـال در ایـن حـوزه</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grpSp>
        <p:nvGrpSpPr>
          <p:cNvPr id="9" name="Graphic 51">
            <a:extLst>
              <a:ext uri="{FF2B5EF4-FFF2-40B4-BE49-F238E27FC236}">
                <a16:creationId xmlns:a16="http://schemas.microsoft.com/office/drawing/2014/main" id="{8FD011D6-B198-9388-DEB0-7DD2CC810010}"/>
              </a:ext>
            </a:extLst>
          </p:cNvPr>
          <p:cNvGrpSpPr/>
          <p:nvPr/>
        </p:nvGrpSpPr>
        <p:grpSpPr>
          <a:xfrm>
            <a:off x="6894214" y="5288337"/>
            <a:ext cx="642096" cy="641888"/>
            <a:chOff x="9751219" y="4420390"/>
            <a:chExt cx="4878381" cy="4876800"/>
          </a:xfrm>
          <a:solidFill>
            <a:schemeClr val="accent5"/>
          </a:solidFill>
        </p:grpSpPr>
        <p:sp>
          <p:nvSpPr>
            <p:cNvPr id="10" name="Freeform: Shape 9">
              <a:extLst>
                <a:ext uri="{FF2B5EF4-FFF2-40B4-BE49-F238E27FC236}">
                  <a16:creationId xmlns:a16="http://schemas.microsoft.com/office/drawing/2014/main" id="{41922F6D-7404-284D-976E-4580351ACE35}"/>
                </a:ext>
              </a:extLst>
            </p:cNvPr>
            <p:cNvSpPr/>
            <p:nvPr/>
          </p:nvSpPr>
          <p:spPr>
            <a:xfrm>
              <a:off x="11303413" y="8166487"/>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92 w 190500"/>
                <a:gd name="connsiteY5" fmla="*/ 162592 h 190500"/>
                <a:gd name="connsiteX6" fmla="*/ 190500 w 190500"/>
                <a:gd name="connsiteY6" fmla="*/ 95250 h 190500"/>
                <a:gd name="connsiteX7" fmla="*/ 16259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096"/>
                    <a:pt x="27908" y="27908"/>
                  </a:cubicBezTo>
                  <a:cubicBezTo>
                    <a:pt x="10201" y="45625"/>
                    <a:pt x="0" y="70104"/>
                    <a:pt x="0" y="95250"/>
                  </a:cubicBezTo>
                  <a:cubicBezTo>
                    <a:pt x="0" y="120301"/>
                    <a:pt x="10192" y="144875"/>
                    <a:pt x="27908" y="162592"/>
                  </a:cubicBezTo>
                  <a:cubicBezTo>
                    <a:pt x="45625" y="180308"/>
                    <a:pt x="70199" y="190500"/>
                    <a:pt x="95250" y="190500"/>
                  </a:cubicBezTo>
                  <a:cubicBezTo>
                    <a:pt x="120301" y="190500"/>
                    <a:pt x="144875" y="180308"/>
                    <a:pt x="162592" y="162592"/>
                  </a:cubicBezTo>
                  <a:cubicBezTo>
                    <a:pt x="180299" y="144875"/>
                    <a:pt x="190500" y="120301"/>
                    <a:pt x="190500" y="95250"/>
                  </a:cubicBezTo>
                  <a:cubicBezTo>
                    <a:pt x="190500" y="70104"/>
                    <a:pt x="180308" y="45625"/>
                    <a:pt x="162592" y="27908"/>
                  </a:cubicBezTo>
                  <a:cubicBezTo>
                    <a:pt x="144875" y="10087"/>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39CC1E9-9A6F-9C4A-6FEF-B1E57B76232F}"/>
                </a:ext>
              </a:extLst>
            </p:cNvPr>
            <p:cNvSpPr/>
            <p:nvPr/>
          </p:nvSpPr>
          <p:spPr>
            <a:xfrm>
              <a:off x="11014662" y="7450531"/>
              <a:ext cx="1254156" cy="190500"/>
            </a:xfrm>
            <a:custGeom>
              <a:avLst/>
              <a:gdLst>
                <a:gd name="connsiteX0" fmla="*/ 1254157 w 1254156"/>
                <a:gd name="connsiteY0" fmla="*/ 95250 h 190500"/>
                <a:gd name="connsiteX1" fmla="*/ 1158907 w 1254156"/>
                <a:gd name="connsiteY1" fmla="*/ 0 h 190500"/>
                <a:gd name="connsiteX2" fmla="*/ 95250 w 1254156"/>
                <a:gd name="connsiteY2" fmla="*/ 0 h 190500"/>
                <a:gd name="connsiteX3" fmla="*/ 0 w 1254156"/>
                <a:gd name="connsiteY3" fmla="*/ 95250 h 190500"/>
                <a:gd name="connsiteX4" fmla="*/ 95250 w 1254156"/>
                <a:gd name="connsiteY4" fmla="*/ 190500 h 190500"/>
                <a:gd name="connsiteX5" fmla="*/ 1158907 w 1254156"/>
                <a:gd name="connsiteY5" fmla="*/ 190500 h 190500"/>
                <a:gd name="connsiteX6" fmla="*/ 1254157 w 1254156"/>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156" h="190500">
                  <a:moveTo>
                    <a:pt x="1254157" y="95250"/>
                  </a:moveTo>
                  <a:cubicBezTo>
                    <a:pt x="1254157" y="42643"/>
                    <a:pt x="1211504" y="0"/>
                    <a:pt x="1158907" y="0"/>
                  </a:cubicBezTo>
                  <a:lnTo>
                    <a:pt x="95250" y="0"/>
                  </a:lnTo>
                  <a:cubicBezTo>
                    <a:pt x="42653" y="0"/>
                    <a:pt x="0" y="42643"/>
                    <a:pt x="0" y="95250"/>
                  </a:cubicBezTo>
                  <a:cubicBezTo>
                    <a:pt x="0" y="147856"/>
                    <a:pt x="42653" y="190500"/>
                    <a:pt x="95250" y="190500"/>
                  </a:cubicBezTo>
                  <a:lnTo>
                    <a:pt x="1158907" y="190500"/>
                  </a:lnTo>
                  <a:cubicBezTo>
                    <a:pt x="1211513" y="190500"/>
                    <a:pt x="1254157" y="147856"/>
                    <a:pt x="1254157" y="9525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19019DD6-1A25-BBD4-0CD1-AF1EBFC1A9C7}"/>
                </a:ext>
              </a:extLst>
            </p:cNvPr>
            <p:cNvSpPr/>
            <p:nvPr/>
          </p:nvSpPr>
          <p:spPr>
            <a:xfrm>
              <a:off x="10903715" y="6383731"/>
              <a:ext cx="1476060" cy="190500"/>
            </a:xfrm>
            <a:custGeom>
              <a:avLst/>
              <a:gdLst>
                <a:gd name="connsiteX0" fmla="*/ 95250 w 1476060"/>
                <a:gd name="connsiteY0" fmla="*/ 190500 h 190500"/>
                <a:gd name="connsiteX1" fmla="*/ 1380811 w 1476060"/>
                <a:gd name="connsiteY1" fmla="*/ 190500 h 190500"/>
                <a:gd name="connsiteX2" fmla="*/ 1476061 w 1476060"/>
                <a:gd name="connsiteY2" fmla="*/ 95250 h 190500"/>
                <a:gd name="connsiteX3" fmla="*/ 1380811 w 1476060"/>
                <a:gd name="connsiteY3" fmla="*/ 0 h 190500"/>
                <a:gd name="connsiteX4" fmla="*/ 95250 w 1476060"/>
                <a:gd name="connsiteY4" fmla="*/ 0 h 190500"/>
                <a:gd name="connsiteX5" fmla="*/ 0 w 1476060"/>
                <a:gd name="connsiteY5" fmla="*/ 95250 h 190500"/>
                <a:gd name="connsiteX6" fmla="*/ 95250 w 147606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060" h="190500">
                  <a:moveTo>
                    <a:pt x="95250" y="190500"/>
                  </a:moveTo>
                  <a:lnTo>
                    <a:pt x="1380811" y="190500"/>
                  </a:lnTo>
                  <a:cubicBezTo>
                    <a:pt x="1433408" y="190500"/>
                    <a:pt x="1476061" y="147857"/>
                    <a:pt x="1476061" y="95250"/>
                  </a:cubicBezTo>
                  <a:cubicBezTo>
                    <a:pt x="1476061" y="42643"/>
                    <a:pt x="1433408" y="0"/>
                    <a:pt x="1380811" y="0"/>
                  </a:cubicBezTo>
                  <a:lnTo>
                    <a:pt x="95250" y="0"/>
                  </a:lnTo>
                  <a:cubicBezTo>
                    <a:pt x="42653" y="0"/>
                    <a:pt x="0" y="42643"/>
                    <a:pt x="0" y="95250"/>
                  </a:cubicBezTo>
                  <a:cubicBezTo>
                    <a:pt x="0" y="147857"/>
                    <a:pt x="42653" y="190500"/>
                    <a:pt x="95250" y="19050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3D0A724-EFF9-1D1D-8F5A-E0032308BF8C}"/>
                </a:ext>
              </a:extLst>
            </p:cNvPr>
            <p:cNvSpPr/>
            <p:nvPr/>
          </p:nvSpPr>
          <p:spPr>
            <a:xfrm>
              <a:off x="11297050" y="4934740"/>
              <a:ext cx="631869" cy="1181099"/>
            </a:xfrm>
            <a:custGeom>
              <a:avLst/>
              <a:gdLst>
                <a:gd name="connsiteX0" fmla="*/ 315935 w 631869"/>
                <a:gd name="connsiteY0" fmla="*/ 895864 h 1181099"/>
                <a:gd name="connsiteX1" fmla="*/ 190500 w 631869"/>
                <a:gd name="connsiteY1" fmla="*/ 790832 h 1181099"/>
                <a:gd name="connsiteX2" fmla="*/ 95250 w 631869"/>
                <a:gd name="connsiteY2" fmla="*/ 695582 h 1181099"/>
                <a:gd name="connsiteX3" fmla="*/ 0 w 631869"/>
                <a:gd name="connsiteY3" fmla="*/ 790832 h 1181099"/>
                <a:gd name="connsiteX4" fmla="*/ 220685 w 631869"/>
                <a:gd name="connsiteY4" fmla="*/ 1072610 h 1181099"/>
                <a:gd name="connsiteX5" fmla="*/ 220685 w 631869"/>
                <a:gd name="connsiteY5" fmla="*/ 1085850 h 1181099"/>
                <a:gd name="connsiteX6" fmla="*/ 315935 w 631869"/>
                <a:gd name="connsiteY6" fmla="*/ 1181100 h 1181099"/>
                <a:gd name="connsiteX7" fmla="*/ 411185 w 631869"/>
                <a:gd name="connsiteY7" fmla="*/ 1085850 h 1181099"/>
                <a:gd name="connsiteX8" fmla="*/ 411185 w 631869"/>
                <a:gd name="connsiteY8" fmla="*/ 1072610 h 1181099"/>
                <a:gd name="connsiteX9" fmla="*/ 631869 w 631869"/>
                <a:gd name="connsiteY9" fmla="*/ 790832 h 1181099"/>
                <a:gd name="connsiteX10" fmla="*/ 315935 w 631869"/>
                <a:gd name="connsiteY10" fmla="*/ 495300 h 1181099"/>
                <a:gd name="connsiteX11" fmla="*/ 190500 w 631869"/>
                <a:gd name="connsiteY11" fmla="*/ 390268 h 1181099"/>
                <a:gd name="connsiteX12" fmla="*/ 315935 w 631869"/>
                <a:gd name="connsiteY12" fmla="*/ 285236 h 1181099"/>
                <a:gd name="connsiteX13" fmla="*/ 441369 w 631869"/>
                <a:gd name="connsiteY13" fmla="*/ 390268 h 1181099"/>
                <a:gd name="connsiteX14" fmla="*/ 536619 w 631869"/>
                <a:gd name="connsiteY14" fmla="*/ 485518 h 1181099"/>
                <a:gd name="connsiteX15" fmla="*/ 631869 w 631869"/>
                <a:gd name="connsiteY15" fmla="*/ 390268 h 1181099"/>
                <a:gd name="connsiteX16" fmla="*/ 411185 w 631869"/>
                <a:gd name="connsiteY16" fmla="*/ 108490 h 1181099"/>
                <a:gd name="connsiteX17" fmla="*/ 411185 w 631869"/>
                <a:gd name="connsiteY17" fmla="*/ 95250 h 1181099"/>
                <a:gd name="connsiteX18" fmla="*/ 315935 w 631869"/>
                <a:gd name="connsiteY18" fmla="*/ 0 h 1181099"/>
                <a:gd name="connsiteX19" fmla="*/ 220685 w 631869"/>
                <a:gd name="connsiteY19" fmla="*/ 95250 h 1181099"/>
                <a:gd name="connsiteX20" fmla="*/ 220685 w 631869"/>
                <a:gd name="connsiteY20" fmla="*/ 108490 h 1181099"/>
                <a:gd name="connsiteX21" fmla="*/ 0 w 631869"/>
                <a:gd name="connsiteY21" fmla="*/ 390268 h 1181099"/>
                <a:gd name="connsiteX22" fmla="*/ 315935 w 631869"/>
                <a:gd name="connsiteY22" fmla="*/ 685800 h 1181099"/>
                <a:gd name="connsiteX23" fmla="*/ 441369 w 631869"/>
                <a:gd name="connsiteY23" fmla="*/ 790832 h 1181099"/>
                <a:gd name="connsiteX24" fmla="*/ 315935 w 631869"/>
                <a:gd name="connsiteY24" fmla="*/ 895864 h 11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869" h="1181099">
                  <a:moveTo>
                    <a:pt x="315935" y="895864"/>
                  </a:moveTo>
                  <a:cubicBezTo>
                    <a:pt x="246764" y="895864"/>
                    <a:pt x="190500" y="848744"/>
                    <a:pt x="190500" y="790832"/>
                  </a:cubicBezTo>
                  <a:cubicBezTo>
                    <a:pt x="190500" y="738226"/>
                    <a:pt x="147847" y="695582"/>
                    <a:pt x="95250" y="695582"/>
                  </a:cubicBezTo>
                  <a:cubicBezTo>
                    <a:pt x="42653" y="695582"/>
                    <a:pt x="0" y="738226"/>
                    <a:pt x="0" y="790832"/>
                  </a:cubicBezTo>
                  <a:cubicBezTo>
                    <a:pt x="0" y="922744"/>
                    <a:pt x="92888" y="1034720"/>
                    <a:pt x="220685" y="1072610"/>
                  </a:cubicBezTo>
                  <a:lnTo>
                    <a:pt x="220685" y="1085850"/>
                  </a:lnTo>
                  <a:cubicBezTo>
                    <a:pt x="220685" y="1138457"/>
                    <a:pt x="263338" y="1181100"/>
                    <a:pt x="315935" y="1181100"/>
                  </a:cubicBezTo>
                  <a:cubicBezTo>
                    <a:pt x="368532" y="1181100"/>
                    <a:pt x="411185" y="1138457"/>
                    <a:pt x="411185" y="1085850"/>
                  </a:cubicBezTo>
                  <a:lnTo>
                    <a:pt x="411185" y="1072610"/>
                  </a:lnTo>
                  <a:cubicBezTo>
                    <a:pt x="538982" y="1034729"/>
                    <a:pt x="631869" y="922754"/>
                    <a:pt x="631869" y="790832"/>
                  </a:cubicBezTo>
                  <a:cubicBezTo>
                    <a:pt x="631869" y="627878"/>
                    <a:pt x="490137" y="495300"/>
                    <a:pt x="315935" y="495300"/>
                  </a:cubicBezTo>
                  <a:cubicBezTo>
                    <a:pt x="246764" y="495300"/>
                    <a:pt x="190500" y="448180"/>
                    <a:pt x="190500" y="390268"/>
                  </a:cubicBezTo>
                  <a:cubicBezTo>
                    <a:pt x="190500" y="332356"/>
                    <a:pt x="246764" y="285236"/>
                    <a:pt x="315935" y="285236"/>
                  </a:cubicBezTo>
                  <a:cubicBezTo>
                    <a:pt x="385105" y="285236"/>
                    <a:pt x="441369" y="332356"/>
                    <a:pt x="441369" y="390268"/>
                  </a:cubicBezTo>
                  <a:cubicBezTo>
                    <a:pt x="441369" y="442874"/>
                    <a:pt x="484022" y="485518"/>
                    <a:pt x="536619" y="485518"/>
                  </a:cubicBezTo>
                  <a:cubicBezTo>
                    <a:pt x="589216" y="485518"/>
                    <a:pt x="631869" y="442874"/>
                    <a:pt x="631869" y="390268"/>
                  </a:cubicBezTo>
                  <a:cubicBezTo>
                    <a:pt x="631869" y="258356"/>
                    <a:pt x="538982" y="146380"/>
                    <a:pt x="411185" y="108490"/>
                  </a:cubicBezTo>
                  <a:lnTo>
                    <a:pt x="411185" y="95250"/>
                  </a:lnTo>
                  <a:cubicBezTo>
                    <a:pt x="411185" y="42643"/>
                    <a:pt x="368532" y="0"/>
                    <a:pt x="315935" y="0"/>
                  </a:cubicBezTo>
                  <a:cubicBezTo>
                    <a:pt x="263338" y="0"/>
                    <a:pt x="220685" y="42643"/>
                    <a:pt x="220685" y="95250"/>
                  </a:cubicBezTo>
                  <a:lnTo>
                    <a:pt x="220685" y="108490"/>
                  </a:lnTo>
                  <a:cubicBezTo>
                    <a:pt x="92888" y="146371"/>
                    <a:pt x="0" y="258347"/>
                    <a:pt x="0" y="390268"/>
                  </a:cubicBezTo>
                  <a:cubicBezTo>
                    <a:pt x="0" y="553222"/>
                    <a:pt x="141732" y="685800"/>
                    <a:pt x="315935" y="685800"/>
                  </a:cubicBezTo>
                  <a:cubicBezTo>
                    <a:pt x="385105" y="685800"/>
                    <a:pt x="441369" y="732920"/>
                    <a:pt x="441369" y="790832"/>
                  </a:cubicBezTo>
                  <a:cubicBezTo>
                    <a:pt x="441369" y="848744"/>
                    <a:pt x="385105" y="895864"/>
                    <a:pt x="315935" y="895864"/>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2832C7A-8D6D-D5DA-EA1C-201D57C67353}"/>
                </a:ext>
              </a:extLst>
            </p:cNvPr>
            <p:cNvSpPr/>
            <p:nvPr/>
          </p:nvSpPr>
          <p:spPr>
            <a:xfrm>
              <a:off x="9751219" y="4420390"/>
              <a:ext cx="4878381" cy="4876800"/>
            </a:xfrm>
            <a:custGeom>
              <a:avLst/>
              <a:gdLst>
                <a:gd name="connsiteX0" fmla="*/ 4725981 w 4878381"/>
                <a:gd name="connsiteY0" fmla="*/ 2942063 h 4876800"/>
                <a:gd name="connsiteX1" fmla="*/ 4577382 w 4878381"/>
                <a:gd name="connsiteY1" fmla="*/ 3048791 h 4876800"/>
                <a:gd name="connsiteX2" fmla="*/ 3816877 w 4878381"/>
                <a:gd name="connsiteY2" fmla="*/ 3293602 h 4876800"/>
                <a:gd name="connsiteX3" fmla="*/ 3485550 w 4878381"/>
                <a:gd name="connsiteY3" fmla="*/ 3293602 h 4876800"/>
                <a:gd name="connsiteX4" fmla="*/ 3342504 w 4878381"/>
                <a:gd name="connsiteY4" fmla="*/ 3150565 h 4876800"/>
                <a:gd name="connsiteX5" fmla="*/ 3485550 w 4878381"/>
                <a:gd name="connsiteY5" fmla="*/ 3007519 h 4876800"/>
                <a:gd name="connsiteX6" fmla="*/ 3647475 w 4878381"/>
                <a:gd name="connsiteY6" fmla="*/ 3007519 h 4876800"/>
                <a:gd name="connsiteX7" fmla="*/ 4161939 w 4878381"/>
                <a:gd name="connsiteY7" fmla="*/ 2511476 h 4876800"/>
                <a:gd name="connsiteX8" fmla="*/ 4578077 w 4878381"/>
                <a:gd name="connsiteY8" fmla="*/ 1790700 h 4876800"/>
                <a:gd name="connsiteX9" fmla="*/ 4783131 w 4878381"/>
                <a:gd name="connsiteY9" fmla="*/ 1790700 h 4876800"/>
                <a:gd name="connsiteX10" fmla="*/ 4878382 w 4878381"/>
                <a:gd name="connsiteY10" fmla="*/ 1695450 h 4876800"/>
                <a:gd name="connsiteX11" fmla="*/ 4783131 w 4878381"/>
                <a:gd name="connsiteY11" fmla="*/ 1600200 h 4876800"/>
                <a:gd name="connsiteX12" fmla="*/ 4688062 w 4878381"/>
                <a:gd name="connsiteY12" fmla="*/ 1600200 h 4876800"/>
                <a:gd name="connsiteX13" fmla="*/ 4865618 w 4878381"/>
                <a:gd name="connsiteY13" fmla="*/ 1292657 h 4876800"/>
                <a:gd name="connsiteX14" fmla="*/ 4875133 w 4878381"/>
                <a:gd name="connsiteY14" fmla="*/ 1220381 h 4876800"/>
                <a:gd name="connsiteX15" fmla="*/ 4830756 w 4878381"/>
                <a:gd name="connsiteY15" fmla="*/ 1162545 h 4876800"/>
                <a:gd name="connsiteX16" fmla="*/ 4467806 w 4878381"/>
                <a:gd name="connsiteY16" fmla="*/ 952995 h 4876800"/>
                <a:gd name="connsiteX17" fmla="*/ 4337695 w 4878381"/>
                <a:gd name="connsiteY17" fmla="*/ 987857 h 4876800"/>
                <a:gd name="connsiteX18" fmla="*/ 3984165 w 4878381"/>
                <a:gd name="connsiteY18" fmla="*/ 1600200 h 4876800"/>
                <a:gd name="connsiteX19" fmla="*/ 3894201 w 4878381"/>
                <a:gd name="connsiteY19" fmla="*/ 1600200 h 4876800"/>
                <a:gd name="connsiteX20" fmla="*/ 3752850 w 4878381"/>
                <a:gd name="connsiteY20" fmla="*/ 1609754 h 4876800"/>
                <a:gd name="connsiteX21" fmla="*/ 3752850 w 4878381"/>
                <a:gd name="connsiteY21" fmla="*/ 95250 h 4876800"/>
                <a:gd name="connsiteX22" fmla="*/ 3657600 w 4878381"/>
                <a:gd name="connsiteY22" fmla="*/ 0 h 4876800"/>
                <a:gd name="connsiteX23" fmla="*/ 95250 w 4878381"/>
                <a:gd name="connsiteY23" fmla="*/ 0 h 4876800"/>
                <a:gd name="connsiteX24" fmla="*/ 0 w 4878381"/>
                <a:gd name="connsiteY24" fmla="*/ 95250 h 4876800"/>
                <a:gd name="connsiteX25" fmla="*/ 0 w 4878381"/>
                <a:gd name="connsiteY25" fmla="*/ 4781550 h 4876800"/>
                <a:gd name="connsiteX26" fmla="*/ 95250 w 4878381"/>
                <a:gd name="connsiteY26" fmla="*/ 4876800 h 4876800"/>
                <a:gd name="connsiteX27" fmla="*/ 3657600 w 4878381"/>
                <a:gd name="connsiteY27" fmla="*/ 4876800 h 4876800"/>
                <a:gd name="connsiteX28" fmla="*/ 3752850 w 4878381"/>
                <a:gd name="connsiteY28" fmla="*/ 4781550 h 4876800"/>
                <a:gd name="connsiteX29" fmla="*/ 3752850 w 4878381"/>
                <a:gd name="connsiteY29" fmla="*/ 3484102 h 4876800"/>
                <a:gd name="connsiteX30" fmla="*/ 3816887 w 4878381"/>
                <a:gd name="connsiteY30" fmla="*/ 3484102 h 4876800"/>
                <a:gd name="connsiteX31" fmla="*/ 4688529 w 4878381"/>
                <a:gd name="connsiteY31" fmla="*/ 3203515 h 4876800"/>
                <a:gd name="connsiteX32" fmla="*/ 4837129 w 4878381"/>
                <a:gd name="connsiteY32" fmla="*/ 3096787 h 4876800"/>
                <a:gd name="connsiteX33" fmla="*/ 4858922 w 4878381"/>
                <a:gd name="connsiteY33" fmla="*/ 2963856 h 4876800"/>
                <a:gd name="connsiteX34" fmla="*/ 4725981 w 4878381"/>
                <a:gd name="connsiteY34" fmla="*/ 2942063 h 4876800"/>
                <a:gd name="connsiteX35" fmla="*/ 3388728 w 4878381"/>
                <a:gd name="connsiteY35" fmla="*/ 3469720 h 4876800"/>
                <a:gd name="connsiteX36" fmla="*/ 3387976 w 4878381"/>
                <a:gd name="connsiteY36" fmla="*/ 3471024 h 4876800"/>
                <a:gd name="connsiteX37" fmla="*/ 3159881 w 4878381"/>
                <a:gd name="connsiteY37" fmla="*/ 3637512 h 4876800"/>
                <a:gd name="connsiteX38" fmla="*/ 3190018 w 4878381"/>
                <a:gd name="connsiteY38" fmla="*/ 3356724 h 4876800"/>
                <a:gd name="connsiteX39" fmla="*/ 3205058 w 4878381"/>
                <a:gd name="connsiteY39" fmla="*/ 3330674 h 4876800"/>
                <a:gd name="connsiteX40" fmla="*/ 3388728 w 4878381"/>
                <a:gd name="connsiteY40" fmla="*/ 3469720 h 4876800"/>
                <a:gd name="connsiteX41" fmla="*/ 4455052 w 4878381"/>
                <a:gd name="connsiteY41" fmla="*/ 1165603 h 4876800"/>
                <a:gd name="connsiteX42" fmla="*/ 4653029 w 4878381"/>
                <a:gd name="connsiteY42" fmla="*/ 1279903 h 4876800"/>
                <a:gd name="connsiteX43" fmla="*/ 3782673 w 4878381"/>
                <a:gd name="connsiteY43" fmla="*/ 2787396 h 4876800"/>
                <a:gd name="connsiteX44" fmla="*/ 3647484 w 4878381"/>
                <a:gd name="connsiteY44" fmla="*/ 2817019 h 4876800"/>
                <a:gd name="connsiteX45" fmla="*/ 3501609 w 4878381"/>
                <a:gd name="connsiteY45" fmla="*/ 2817019 h 4876800"/>
                <a:gd name="connsiteX46" fmla="*/ 3375870 w 4878381"/>
                <a:gd name="connsiteY46" fmla="*/ 2653808 h 4876800"/>
                <a:gd name="connsiteX47" fmla="*/ 3375822 w 4878381"/>
                <a:gd name="connsiteY47" fmla="*/ 2653875 h 4876800"/>
                <a:gd name="connsiteX48" fmla="*/ 3129172 w 4878381"/>
                <a:gd name="connsiteY48" fmla="*/ 3081080 h 4876800"/>
                <a:gd name="connsiteX49" fmla="*/ 3057287 w 4878381"/>
                <a:gd name="connsiteY49" fmla="*/ 3133049 h 4876800"/>
                <a:gd name="connsiteX50" fmla="*/ 2970648 w 4878381"/>
                <a:gd name="connsiteY50" fmla="*/ 3113980 h 4876800"/>
                <a:gd name="connsiteX51" fmla="*/ 2929995 w 4878381"/>
                <a:gd name="connsiteY51" fmla="*/ 3000671 h 4876800"/>
                <a:gd name="connsiteX52" fmla="*/ 3070946 w 4878381"/>
                <a:gd name="connsiteY52" fmla="*/ 2434200 h 4876800"/>
                <a:gd name="connsiteX53" fmla="*/ 3295555 w 4878381"/>
                <a:gd name="connsiteY53" fmla="*/ 2037950 h 4876800"/>
                <a:gd name="connsiteX54" fmla="*/ 3873884 w 4878381"/>
                <a:gd name="connsiteY54" fmla="*/ 1791205 h 4876800"/>
                <a:gd name="connsiteX55" fmla="*/ 190500 w 4878381"/>
                <a:gd name="connsiteY55" fmla="*/ 4686300 h 4876800"/>
                <a:gd name="connsiteX56" fmla="*/ 190500 w 4878381"/>
                <a:gd name="connsiteY56" fmla="*/ 190500 h 4876800"/>
                <a:gd name="connsiteX57" fmla="*/ 3562350 w 4878381"/>
                <a:gd name="connsiteY57" fmla="*/ 190500 h 4876800"/>
                <a:gd name="connsiteX58" fmla="*/ 3562350 w 4878381"/>
                <a:gd name="connsiteY58" fmla="*/ 1654150 h 4876800"/>
                <a:gd name="connsiteX59" fmla="*/ 3161138 w 4878381"/>
                <a:gd name="connsiteY59" fmla="*/ 1902962 h 4876800"/>
                <a:gd name="connsiteX60" fmla="*/ 2886094 w 4878381"/>
                <a:gd name="connsiteY60" fmla="*/ 2388194 h 4876800"/>
                <a:gd name="connsiteX61" fmla="*/ 2859091 w 4878381"/>
                <a:gd name="connsiteY61" fmla="*/ 2496741 h 4876800"/>
                <a:gd name="connsiteX62" fmla="*/ 850525 w 4878381"/>
                <a:gd name="connsiteY62" fmla="*/ 2496741 h 4876800"/>
                <a:gd name="connsiteX63" fmla="*/ 755275 w 4878381"/>
                <a:gd name="connsiteY63" fmla="*/ 2591991 h 4876800"/>
                <a:gd name="connsiteX64" fmla="*/ 850525 w 4878381"/>
                <a:gd name="connsiteY64" fmla="*/ 2687241 h 4876800"/>
                <a:gd name="connsiteX65" fmla="*/ 2811685 w 4878381"/>
                <a:gd name="connsiteY65" fmla="*/ 2687241 h 4876800"/>
                <a:gd name="connsiteX66" fmla="*/ 2745143 w 4878381"/>
                <a:gd name="connsiteY66" fmla="*/ 2954655 h 4876800"/>
                <a:gd name="connsiteX67" fmla="*/ 2857214 w 4878381"/>
                <a:gd name="connsiteY67" fmla="*/ 3267008 h 4876800"/>
                <a:gd name="connsiteX68" fmla="*/ 3001956 w 4878381"/>
                <a:gd name="connsiteY68" fmla="*/ 3323692 h 4876800"/>
                <a:gd name="connsiteX69" fmla="*/ 2956627 w 4878381"/>
                <a:gd name="connsiteY69" fmla="*/ 3746059 h 4876800"/>
                <a:gd name="connsiteX70" fmla="*/ 2076079 w 4878381"/>
                <a:gd name="connsiteY70" fmla="*/ 3746059 h 4876800"/>
                <a:gd name="connsiteX71" fmla="*/ 1980829 w 4878381"/>
                <a:gd name="connsiteY71" fmla="*/ 3841309 h 4876800"/>
                <a:gd name="connsiteX72" fmla="*/ 2076079 w 4878381"/>
                <a:gd name="connsiteY72" fmla="*/ 3936559 h 4876800"/>
                <a:gd name="connsiteX73" fmla="*/ 3042209 w 4878381"/>
                <a:gd name="connsiteY73" fmla="*/ 3936559 h 4876800"/>
                <a:gd name="connsiteX74" fmla="*/ 3098368 w 4878381"/>
                <a:gd name="connsiteY74" fmla="*/ 3918242 h 4876800"/>
                <a:gd name="connsiteX75" fmla="*/ 3516554 w 4878381"/>
                <a:gd name="connsiteY75" fmla="*/ 3613023 h 4876800"/>
                <a:gd name="connsiteX76" fmla="*/ 3542891 w 4878381"/>
                <a:gd name="connsiteY76" fmla="*/ 3583705 h 4876800"/>
                <a:gd name="connsiteX77" fmla="*/ 3562360 w 4878381"/>
                <a:gd name="connsiteY77" fmla="*/ 3549987 h 4876800"/>
                <a:gd name="connsiteX78" fmla="*/ 3562360 w 4878381"/>
                <a:gd name="connsiteY78" fmla="*/ 4686291 h 4876800"/>
                <a:gd name="connsiteX79" fmla="*/ 190500 w 4878381"/>
                <a:gd name="connsiteY79" fmla="*/ 468629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78381" h="4876800">
                  <a:moveTo>
                    <a:pt x="4725981" y="2942063"/>
                  </a:moveTo>
                  <a:lnTo>
                    <a:pt x="4577382" y="3048791"/>
                  </a:lnTo>
                  <a:cubicBezTo>
                    <a:pt x="4354402" y="3208944"/>
                    <a:pt x="4091416" y="3293602"/>
                    <a:pt x="3816877" y="3293602"/>
                  </a:cubicBezTo>
                  <a:lnTo>
                    <a:pt x="3485550" y="3293602"/>
                  </a:lnTo>
                  <a:cubicBezTo>
                    <a:pt x="3406683" y="3293602"/>
                    <a:pt x="3342504" y="3229432"/>
                    <a:pt x="3342504" y="3150565"/>
                  </a:cubicBezTo>
                  <a:cubicBezTo>
                    <a:pt x="3342504" y="3071689"/>
                    <a:pt x="3406674" y="3007519"/>
                    <a:pt x="3485550" y="3007519"/>
                  </a:cubicBezTo>
                  <a:lnTo>
                    <a:pt x="3647475" y="3007519"/>
                  </a:lnTo>
                  <a:cubicBezTo>
                    <a:pt x="3925081" y="3007519"/>
                    <a:pt x="4151948" y="2786682"/>
                    <a:pt x="4161939" y="2511476"/>
                  </a:cubicBezTo>
                  <a:lnTo>
                    <a:pt x="4578077" y="1790700"/>
                  </a:lnTo>
                  <a:lnTo>
                    <a:pt x="4783131" y="1790700"/>
                  </a:lnTo>
                  <a:cubicBezTo>
                    <a:pt x="4835728" y="1790700"/>
                    <a:pt x="4878382" y="1748057"/>
                    <a:pt x="4878382" y="1695450"/>
                  </a:cubicBezTo>
                  <a:cubicBezTo>
                    <a:pt x="4878382" y="1642843"/>
                    <a:pt x="4835728" y="1600200"/>
                    <a:pt x="4783131" y="1600200"/>
                  </a:cubicBezTo>
                  <a:lnTo>
                    <a:pt x="4688062" y="1600200"/>
                  </a:lnTo>
                  <a:lnTo>
                    <a:pt x="4865618" y="1292657"/>
                  </a:lnTo>
                  <a:cubicBezTo>
                    <a:pt x="4878248" y="1270778"/>
                    <a:pt x="4881677" y="1244784"/>
                    <a:pt x="4875133" y="1220381"/>
                  </a:cubicBezTo>
                  <a:cubicBezTo>
                    <a:pt x="4868590" y="1195978"/>
                    <a:pt x="4852635" y="1175175"/>
                    <a:pt x="4830756" y="1162545"/>
                  </a:cubicBezTo>
                  <a:lnTo>
                    <a:pt x="4467806" y="952995"/>
                  </a:lnTo>
                  <a:cubicBezTo>
                    <a:pt x="4422239" y="926697"/>
                    <a:pt x="4363993" y="942308"/>
                    <a:pt x="4337695" y="987857"/>
                  </a:cubicBezTo>
                  <a:lnTo>
                    <a:pt x="3984165" y="1600200"/>
                  </a:lnTo>
                  <a:lnTo>
                    <a:pt x="3894201" y="1600200"/>
                  </a:lnTo>
                  <a:cubicBezTo>
                    <a:pt x="3846510" y="1600200"/>
                    <a:pt x="3799323" y="1603467"/>
                    <a:pt x="3752850" y="1609754"/>
                  </a:cubicBezTo>
                  <a:lnTo>
                    <a:pt x="3752850" y="95250"/>
                  </a:lnTo>
                  <a:cubicBezTo>
                    <a:pt x="3752850" y="42643"/>
                    <a:pt x="3710197" y="0"/>
                    <a:pt x="3657600" y="0"/>
                  </a:cubicBezTo>
                  <a:lnTo>
                    <a:pt x="95250" y="0"/>
                  </a:lnTo>
                  <a:cubicBezTo>
                    <a:pt x="42653" y="0"/>
                    <a:pt x="0" y="42643"/>
                    <a:pt x="0" y="95250"/>
                  </a:cubicBezTo>
                  <a:lnTo>
                    <a:pt x="0" y="4781550"/>
                  </a:lnTo>
                  <a:cubicBezTo>
                    <a:pt x="0" y="4834157"/>
                    <a:pt x="42653" y="4876800"/>
                    <a:pt x="95250" y="4876800"/>
                  </a:cubicBezTo>
                  <a:lnTo>
                    <a:pt x="3657600" y="4876800"/>
                  </a:lnTo>
                  <a:cubicBezTo>
                    <a:pt x="3710197" y="4876800"/>
                    <a:pt x="3752850" y="4834157"/>
                    <a:pt x="3752850" y="4781550"/>
                  </a:cubicBezTo>
                  <a:lnTo>
                    <a:pt x="3752850" y="3484102"/>
                  </a:lnTo>
                  <a:lnTo>
                    <a:pt x="3816887" y="3484102"/>
                  </a:lnTo>
                  <a:cubicBezTo>
                    <a:pt x="4131545" y="3484102"/>
                    <a:pt x="4432954" y="3387081"/>
                    <a:pt x="4688529" y="3203515"/>
                  </a:cubicBezTo>
                  <a:lnTo>
                    <a:pt x="4837129" y="3096787"/>
                  </a:lnTo>
                  <a:cubicBezTo>
                    <a:pt x="4879848" y="3066098"/>
                    <a:pt x="4889611" y="3006585"/>
                    <a:pt x="4858922" y="2963856"/>
                  </a:cubicBezTo>
                  <a:cubicBezTo>
                    <a:pt x="4828232" y="2921146"/>
                    <a:pt x="4768730" y="2911364"/>
                    <a:pt x="4725981" y="2942063"/>
                  </a:cubicBezTo>
                  <a:close/>
                  <a:moveTo>
                    <a:pt x="3388728" y="3469720"/>
                  </a:moveTo>
                  <a:lnTo>
                    <a:pt x="3387976" y="3471024"/>
                  </a:lnTo>
                  <a:lnTo>
                    <a:pt x="3159881" y="3637512"/>
                  </a:lnTo>
                  <a:lnTo>
                    <a:pt x="3190018" y="3356724"/>
                  </a:lnTo>
                  <a:lnTo>
                    <a:pt x="3205058" y="3330674"/>
                  </a:lnTo>
                  <a:cubicBezTo>
                    <a:pt x="3247444" y="3396482"/>
                    <a:pt x="3312290" y="3446488"/>
                    <a:pt x="3388728" y="3469720"/>
                  </a:cubicBezTo>
                  <a:close/>
                  <a:moveTo>
                    <a:pt x="4455052" y="1165603"/>
                  </a:moveTo>
                  <a:lnTo>
                    <a:pt x="4653029" y="1279903"/>
                  </a:lnTo>
                  <a:lnTo>
                    <a:pt x="3782673" y="2787396"/>
                  </a:lnTo>
                  <a:cubicBezTo>
                    <a:pt x="3741487" y="2806360"/>
                    <a:pt x="3695719" y="2817019"/>
                    <a:pt x="3647484" y="2817019"/>
                  </a:cubicBezTo>
                  <a:lnTo>
                    <a:pt x="3501609" y="2817019"/>
                  </a:lnTo>
                  <a:close/>
                  <a:moveTo>
                    <a:pt x="3375870" y="2653808"/>
                  </a:moveTo>
                  <a:cubicBezTo>
                    <a:pt x="3375860" y="2653836"/>
                    <a:pt x="3375841" y="2653856"/>
                    <a:pt x="3375822" y="2653875"/>
                  </a:cubicBezTo>
                  <a:lnTo>
                    <a:pt x="3129172" y="3081080"/>
                  </a:lnTo>
                  <a:cubicBezTo>
                    <a:pt x="3113494" y="3108227"/>
                    <a:pt x="3087976" y="3126677"/>
                    <a:pt x="3057287" y="3133049"/>
                  </a:cubicBezTo>
                  <a:cubicBezTo>
                    <a:pt x="3026617" y="3139421"/>
                    <a:pt x="2995832" y="3132649"/>
                    <a:pt x="2970648" y="3113980"/>
                  </a:cubicBezTo>
                  <a:cubicBezTo>
                    <a:pt x="2935338" y="3087795"/>
                    <a:pt x="2919375" y="3043333"/>
                    <a:pt x="2929995" y="3000671"/>
                  </a:cubicBezTo>
                  <a:lnTo>
                    <a:pt x="3070946" y="2434200"/>
                  </a:lnTo>
                  <a:cubicBezTo>
                    <a:pt x="3108293" y="2284105"/>
                    <a:pt x="3185960" y="2147087"/>
                    <a:pt x="3295555" y="2037950"/>
                  </a:cubicBezTo>
                  <a:cubicBezTo>
                    <a:pt x="3450831" y="1883312"/>
                    <a:pt x="3655552" y="1796310"/>
                    <a:pt x="3873884" y="1791205"/>
                  </a:cubicBezTo>
                  <a:close/>
                  <a:moveTo>
                    <a:pt x="190500" y="4686300"/>
                  </a:moveTo>
                  <a:lnTo>
                    <a:pt x="190500" y="190500"/>
                  </a:lnTo>
                  <a:lnTo>
                    <a:pt x="3562350" y="190500"/>
                  </a:lnTo>
                  <a:lnTo>
                    <a:pt x="3562350" y="1654150"/>
                  </a:lnTo>
                  <a:cubicBezTo>
                    <a:pt x="3412979" y="1704337"/>
                    <a:pt x="3276009" y="1788566"/>
                    <a:pt x="3161138" y="1902962"/>
                  </a:cubicBezTo>
                  <a:cubicBezTo>
                    <a:pt x="3026940" y="2036607"/>
                    <a:pt x="2931833" y="2204390"/>
                    <a:pt x="2886094" y="2388194"/>
                  </a:cubicBezTo>
                  <a:lnTo>
                    <a:pt x="2859091" y="2496741"/>
                  </a:lnTo>
                  <a:lnTo>
                    <a:pt x="850525" y="2496741"/>
                  </a:lnTo>
                  <a:cubicBezTo>
                    <a:pt x="797928" y="2496741"/>
                    <a:pt x="755275" y="2539384"/>
                    <a:pt x="755275" y="2591991"/>
                  </a:cubicBezTo>
                  <a:cubicBezTo>
                    <a:pt x="755275" y="2644597"/>
                    <a:pt x="797928" y="2687241"/>
                    <a:pt x="850525" y="2687241"/>
                  </a:cubicBezTo>
                  <a:lnTo>
                    <a:pt x="2811685" y="2687241"/>
                  </a:lnTo>
                  <a:lnTo>
                    <a:pt x="2745143" y="2954655"/>
                  </a:lnTo>
                  <a:cubicBezTo>
                    <a:pt x="2715882" y="3072241"/>
                    <a:pt x="2759869" y="3194847"/>
                    <a:pt x="2857214" y="3267008"/>
                  </a:cubicBezTo>
                  <a:cubicBezTo>
                    <a:pt x="2899982" y="3298717"/>
                    <a:pt x="2950064" y="3317863"/>
                    <a:pt x="3001956" y="3323692"/>
                  </a:cubicBezTo>
                  <a:lnTo>
                    <a:pt x="2956627" y="3746059"/>
                  </a:lnTo>
                  <a:lnTo>
                    <a:pt x="2076079" y="3746059"/>
                  </a:lnTo>
                  <a:cubicBezTo>
                    <a:pt x="2023481" y="3746059"/>
                    <a:pt x="1980829" y="3788702"/>
                    <a:pt x="1980829" y="3841309"/>
                  </a:cubicBezTo>
                  <a:cubicBezTo>
                    <a:pt x="1980829" y="3893915"/>
                    <a:pt x="2023481" y="3936559"/>
                    <a:pt x="2076079" y="3936559"/>
                  </a:cubicBezTo>
                  <a:lnTo>
                    <a:pt x="3042209" y="3936559"/>
                  </a:lnTo>
                  <a:cubicBezTo>
                    <a:pt x="3061992" y="3936559"/>
                    <a:pt x="3081719" y="3930396"/>
                    <a:pt x="3098368" y="3918242"/>
                  </a:cubicBezTo>
                  <a:lnTo>
                    <a:pt x="3516554" y="3613023"/>
                  </a:lnTo>
                  <a:cubicBezTo>
                    <a:pt x="3527279" y="3605194"/>
                    <a:pt x="3536242" y="3595202"/>
                    <a:pt x="3542891" y="3583705"/>
                  </a:cubicBezTo>
                  <a:lnTo>
                    <a:pt x="3562360" y="3549987"/>
                  </a:lnTo>
                  <a:lnTo>
                    <a:pt x="3562360" y="4686291"/>
                  </a:lnTo>
                  <a:lnTo>
                    <a:pt x="190500" y="4686291"/>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15" name="Line 9">
            <a:extLst>
              <a:ext uri="{FF2B5EF4-FFF2-40B4-BE49-F238E27FC236}">
                <a16:creationId xmlns:a16="http://schemas.microsoft.com/office/drawing/2014/main" id="{4650D961-0AB9-30E4-35FF-51980BA19DDA}"/>
              </a:ext>
            </a:extLst>
          </p:cNvPr>
          <p:cNvSpPr>
            <a:spLocks noChangeShapeType="1"/>
          </p:cNvSpPr>
          <p:nvPr/>
        </p:nvSpPr>
        <p:spPr bwMode="auto">
          <a:xfrm>
            <a:off x="6110638" y="5813687"/>
            <a:ext cx="0" cy="1083058"/>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9D3D0BB3-73E0-EB2D-940E-9F3EC0DA64B4}"/>
              </a:ext>
            </a:extLst>
          </p:cNvPr>
          <p:cNvGrpSpPr/>
          <p:nvPr/>
        </p:nvGrpSpPr>
        <p:grpSpPr>
          <a:xfrm>
            <a:off x="5974798" y="5521432"/>
            <a:ext cx="292254" cy="292255"/>
            <a:chOff x="5945188" y="2654300"/>
            <a:chExt cx="296862" cy="296863"/>
          </a:xfrm>
        </p:grpSpPr>
        <p:sp>
          <p:nvSpPr>
            <p:cNvPr id="17" name="Oval 14">
              <a:extLst>
                <a:ext uri="{FF2B5EF4-FFF2-40B4-BE49-F238E27FC236}">
                  <a16:creationId xmlns:a16="http://schemas.microsoft.com/office/drawing/2014/main" id="{C3583CEC-C367-B1AB-D052-9B189BF2628E}"/>
                </a:ext>
              </a:extLst>
            </p:cNvPr>
            <p:cNvSpPr>
              <a:spLocks noChangeArrowheads="1"/>
            </p:cNvSpPr>
            <p:nvPr/>
          </p:nvSpPr>
          <p:spPr bwMode="auto">
            <a:xfrm>
              <a:off x="6021388" y="2725738"/>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Oval 15">
              <a:extLst>
                <a:ext uri="{FF2B5EF4-FFF2-40B4-BE49-F238E27FC236}">
                  <a16:creationId xmlns:a16="http://schemas.microsoft.com/office/drawing/2014/main" id="{085B9093-10DD-0837-DD52-2B80C7D6D5D1}"/>
                </a:ext>
              </a:extLst>
            </p:cNvPr>
            <p:cNvSpPr>
              <a:spLocks noChangeArrowheads="1"/>
            </p:cNvSpPr>
            <p:nvPr/>
          </p:nvSpPr>
          <p:spPr bwMode="auto">
            <a:xfrm>
              <a:off x="5945188" y="2654300"/>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19" name="Straight Connector 18">
            <a:extLst>
              <a:ext uri="{FF2B5EF4-FFF2-40B4-BE49-F238E27FC236}">
                <a16:creationId xmlns:a16="http://schemas.microsoft.com/office/drawing/2014/main" id="{C0A2FE26-EA0D-9C91-606A-5D69180B7E8D}"/>
              </a:ext>
            </a:extLst>
          </p:cNvPr>
          <p:cNvCxnSpPr>
            <a:cxnSpLocks/>
          </p:cNvCxnSpPr>
          <p:nvPr/>
        </p:nvCxnSpPr>
        <p:spPr>
          <a:xfrm>
            <a:off x="6267051" y="5656346"/>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ADD0696-1170-9FB5-4838-27CEA99FF33D}"/>
              </a:ext>
            </a:extLst>
          </p:cNvPr>
          <p:cNvSpPr txBox="1"/>
          <p:nvPr/>
        </p:nvSpPr>
        <p:spPr>
          <a:xfrm>
            <a:off x="7501160" y="4392591"/>
            <a:ext cx="3934483" cy="230832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65</a:t>
            </a:r>
          </a:p>
          <a:p>
            <a:pPr lvl="0" algn="r" rtl="1"/>
            <a:r>
              <a:rPr lang="fa-IR" sz="2400" dirty="0">
                <a:solidFill>
                  <a:srgbClr val="FFFFFF"/>
                </a:solidFill>
                <a:latin typeface="Nian-ExtraBold" panose="01000500000000020002" pitchFamily="2" charset="-78"/>
                <a:cs typeface="Nian-ExtraBold" panose="01000500000000020002" pitchFamily="2" charset="-78"/>
              </a:rPr>
              <a:t>اجـرای آزمایشهـای علمـی در مـورد مـواد و </a:t>
            </a:r>
            <a:r>
              <a:rPr lang="fa-IR" sz="2400" dirty="0">
                <a:solidFill>
                  <a:srgbClr val="FFFFFF"/>
                </a:solidFill>
                <a:highlight>
                  <a:srgbClr val="800080"/>
                </a:highlight>
                <a:latin typeface="Nian-ExtraBold" panose="01000500000000020002" pitchFamily="2" charset="-78"/>
                <a:cs typeface="Nian-ExtraBold" panose="01000500000000020002" pitchFamily="2" charset="-78"/>
              </a:rPr>
              <a:t>فرآوردههـای وارداتـی تراریختـه</a:t>
            </a:r>
          </a:p>
          <a:p>
            <a:pPr lvl="0" algn="r" rtl="1"/>
            <a:r>
              <a:rPr lang="fa-IR" sz="2400" dirty="0">
                <a:solidFill>
                  <a:srgbClr val="FFFFFF"/>
                </a:solidFill>
                <a:latin typeface="Nian-ExtraBold" panose="01000500000000020002" pitchFamily="2" charset="-78"/>
                <a:cs typeface="Nian-ExtraBold" panose="01000500000000020002" pitchFamily="2" charset="-78"/>
              </a:rPr>
              <a:t>موثـر در نابـاروری و رعایـت ضوابـط سـازمان پدافند غیرعامل</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Tree>
    <p:extLst>
      <p:ext uri="{BB962C8B-B14F-4D97-AF65-F5344CB8AC3E}">
        <p14:creationId xmlns:p14="http://schemas.microsoft.com/office/powerpoint/2010/main" val="38916963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7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8000">
                                          <p:cBhvr additive="base">
                                            <p:cTn id="7" dur="2000" fill="hold"/>
                                            <p:tgtEl>
                                              <p:spTgt spid="6"/>
                                            </p:tgtEl>
                                            <p:attrNameLst>
                                              <p:attrName>ppt_x</p:attrName>
                                            </p:attrNameLst>
                                          </p:cBhvr>
                                          <p:tavLst>
                                            <p:tav tm="0">
                                              <p:val>
                                                <p:strVal val="1+#ppt_w/2"/>
                                              </p:val>
                                            </p:tav>
                                            <p:tav tm="100000">
                                              <p:val>
                                                <p:strVal val="#ppt_x"/>
                                              </p:val>
                                            </p:tav>
                                          </p:tavLst>
                                        </p:anim>
                                        <p:anim calcmode="lin" valueType="num" p14:bounceEnd="78000">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14:presetBounceEnd="78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78000">
                                          <p:cBhvr additive="base">
                                            <p:cTn id="12" dur="2000" fill="hold"/>
                                            <p:tgtEl>
                                              <p:spTgt spid="7"/>
                                            </p:tgtEl>
                                            <p:attrNameLst>
                                              <p:attrName>ppt_x</p:attrName>
                                            </p:attrNameLst>
                                          </p:cBhvr>
                                          <p:tavLst>
                                            <p:tav tm="0">
                                              <p:val>
                                                <p:strVal val="0-#ppt_w/2"/>
                                              </p:val>
                                            </p:tav>
                                            <p:tav tm="100000">
                                              <p:val>
                                                <p:strVal val="#ppt_x"/>
                                              </p:val>
                                            </p:tav>
                                          </p:tavLst>
                                        </p:anim>
                                        <p:anim calcmode="lin" valueType="num" p14:bounceEnd="78000">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14:presetBounceEnd="78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78000">
                                          <p:cBhvr additive="base">
                                            <p:cTn id="17" dur="2000" fill="hold"/>
                                            <p:tgtEl>
                                              <p:spTgt spid="8"/>
                                            </p:tgtEl>
                                            <p:attrNameLst>
                                              <p:attrName>ppt_x</p:attrName>
                                            </p:attrNameLst>
                                          </p:cBhvr>
                                          <p:tavLst>
                                            <p:tav tm="0">
                                              <p:val>
                                                <p:strVal val="0-#ppt_w/2"/>
                                              </p:val>
                                            </p:tav>
                                            <p:tav tm="100000">
                                              <p:val>
                                                <p:strVal val="#ppt_x"/>
                                              </p:val>
                                            </p:tav>
                                          </p:tavLst>
                                        </p:anim>
                                        <p:anim calcmode="lin" valueType="num" p14:bounceEnd="78000">
                                          <p:cBhvr additive="base">
                                            <p:cTn id="18" dur="20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2" fill="hold" grpId="0" nodeType="afterEffect" p14:presetBounceEnd="78000">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14:bounceEnd="78000">
                                          <p:cBhvr additive="base">
                                            <p:cTn id="22" dur="2000" fill="hold"/>
                                            <p:tgtEl>
                                              <p:spTgt spid="20"/>
                                            </p:tgtEl>
                                            <p:attrNameLst>
                                              <p:attrName>ppt_x</p:attrName>
                                            </p:attrNameLst>
                                          </p:cBhvr>
                                          <p:tavLst>
                                            <p:tav tm="0">
                                              <p:val>
                                                <p:strVal val="1+#ppt_w/2"/>
                                              </p:val>
                                            </p:tav>
                                            <p:tav tm="100000">
                                              <p:val>
                                                <p:strVal val="#ppt_x"/>
                                              </p:val>
                                            </p:tav>
                                          </p:tavLst>
                                        </p:anim>
                                        <p:anim calcmode="lin" valueType="num" p14:bounceEnd="78000">
                                          <p:cBhvr additive="base">
                                            <p:cTn id="23" dur="2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0" fill="hold"/>
                                            <p:tgtEl>
                                              <p:spTgt spid="7"/>
                                            </p:tgtEl>
                                            <p:attrNameLst>
                                              <p:attrName>ppt_x</p:attrName>
                                            </p:attrNameLst>
                                          </p:cBhvr>
                                          <p:tavLst>
                                            <p:tav tm="0">
                                              <p:val>
                                                <p:strVal val="0-#ppt_w/2"/>
                                              </p:val>
                                            </p:tav>
                                            <p:tav tm="100000">
                                              <p:val>
                                                <p:strVal val="#ppt_x"/>
                                              </p:val>
                                            </p:tav>
                                          </p:tavLst>
                                        </p:anim>
                                        <p:anim calcmode="lin" valueType="num">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0" fill="hold"/>
                                            <p:tgtEl>
                                              <p:spTgt spid="8"/>
                                            </p:tgtEl>
                                            <p:attrNameLst>
                                              <p:attrName>ppt_x</p:attrName>
                                            </p:attrNameLst>
                                          </p:cBhvr>
                                          <p:tavLst>
                                            <p:tav tm="0">
                                              <p:val>
                                                <p:strVal val="0-#ppt_w/2"/>
                                              </p:val>
                                            </p:tav>
                                            <p:tav tm="100000">
                                              <p:val>
                                                <p:strVal val="#ppt_x"/>
                                              </p:val>
                                            </p:tav>
                                          </p:tavLst>
                                        </p:anim>
                                        <p:anim calcmode="lin" valueType="num">
                                          <p:cBhvr additive="base">
                                            <p:cTn id="18" dur="20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2"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2000" fill="hold"/>
                                            <p:tgtEl>
                                              <p:spTgt spid="20"/>
                                            </p:tgtEl>
                                            <p:attrNameLst>
                                              <p:attrName>ppt_x</p:attrName>
                                            </p:attrNameLst>
                                          </p:cBhvr>
                                          <p:tavLst>
                                            <p:tav tm="0">
                                              <p:val>
                                                <p:strVal val="1+#ppt_w/2"/>
                                              </p:val>
                                            </p:tav>
                                            <p:tav tm="100000">
                                              <p:val>
                                                <p:strVal val="#ppt_x"/>
                                              </p:val>
                                            </p:tav>
                                          </p:tavLst>
                                        </p:anim>
                                        <p:anim calcmode="lin" valueType="num">
                                          <p:cBhvr additive="base">
                                            <p:cTn id="23" dur="2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0"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1"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CE01505F-9353-F101-908D-B0DB5ED0D693}"/>
              </a:ext>
            </a:extLst>
          </p:cNvPr>
          <p:cNvGrpSpPr/>
          <p:nvPr/>
        </p:nvGrpSpPr>
        <p:grpSpPr>
          <a:xfrm>
            <a:off x="5915306" y="5540364"/>
            <a:ext cx="763207" cy="361392"/>
            <a:chOff x="5915306" y="5540364"/>
            <a:chExt cx="763207" cy="361392"/>
          </a:xfrm>
        </p:grpSpPr>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5" name="Straight Connector 34">
              <a:extLst>
                <a:ext uri="{FF2B5EF4-FFF2-40B4-BE49-F238E27FC236}">
                  <a16:creationId xmlns:a16="http://schemas.microsoft.com/office/drawing/2014/main" id="{4B72C4B7-BAC4-4BBC-A70B-D8B14D469AEF}"/>
                </a:ext>
              </a:extLst>
            </p:cNvPr>
            <p:cNvCxnSpPr>
              <a:cxnSpLocks/>
            </p:cNvCxnSpPr>
            <p:nvPr/>
          </p:nvCxnSpPr>
          <p:spPr>
            <a:xfrm>
              <a:off x="6276697" y="5721060"/>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7031709" y="1987259"/>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aphic 41">
            <a:extLst>
              <a:ext uri="{FF2B5EF4-FFF2-40B4-BE49-F238E27FC236}">
                <a16:creationId xmlns:a16="http://schemas.microsoft.com/office/drawing/2014/main" id="{DF7C9134-AE32-49B6-910D-A8DF0CCFE735}"/>
              </a:ext>
            </a:extLst>
          </p:cNvPr>
          <p:cNvGrpSpPr/>
          <p:nvPr/>
        </p:nvGrpSpPr>
        <p:grpSpPr>
          <a:xfrm>
            <a:off x="4678928" y="3637910"/>
            <a:ext cx="513290" cy="641888"/>
            <a:chOff x="3352244" y="4207216"/>
            <a:chExt cx="3899763" cy="4876800"/>
          </a:xfrm>
          <a:solidFill>
            <a:schemeClr val="accent5"/>
          </a:solidFill>
        </p:grpSpPr>
        <p:sp>
          <p:nvSpPr>
            <p:cNvPr id="58" name="Freeform: Shape 57">
              <a:extLst>
                <a:ext uri="{FF2B5EF4-FFF2-40B4-BE49-F238E27FC236}">
                  <a16:creationId xmlns:a16="http://schemas.microsoft.com/office/drawing/2014/main" id="{FB2333F1-4DEA-49AE-9BD0-CD064B732605}"/>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837600B-3A60-4B15-B9A3-2CAE45278CA8}"/>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27D1EB6-520E-4CAD-A18C-A2762DBFC798}"/>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50A5C5C-37BD-48E3-A8EA-2635E532BB46}"/>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3FF57F85-1A35-4770-A816-E0D781578ABC}"/>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9D39EAD-0CFA-42EF-A2B3-5D06C09F047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491C709-10B1-4097-9212-0714E9C6498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0D2EDC-4236-4A66-A87F-A3D19482EB72}"/>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200D296C-74BF-49B9-83B8-E69FE4949C78}"/>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B91490-100F-4732-BB74-ABE3D9EB3843}"/>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87" name="Graphic 45">
            <a:extLst>
              <a:ext uri="{FF2B5EF4-FFF2-40B4-BE49-F238E27FC236}">
                <a16:creationId xmlns:a16="http://schemas.microsoft.com/office/drawing/2014/main" id="{E2FB7BD2-09E6-4161-ADB6-DE715EB526C7}"/>
              </a:ext>
            </a:extLst>
          </p:cNvPr>
          <p:cNvSpPr/>
          <p:nvPr/>
        </p:nvSpPr>
        <p:spPr>
          <a:xfrm>
            <a:off x="13095784" y="3637910"/>
            <a:ext cx="615588" cy="615588"/>
          </a:xfrm>
          <a:custGeom>
            <a:avLst/>
            <a:gdLst>
              <a:gd name="connsiteX0" fmla="*/ 1200334 w 1231175"/>
              <a:gd name="connsiteY0" fmla="*/ 535501 h 1231175"/>
              <a:gd name="connsiteX1" fmla="*/ 1200240 w 1231175"/>
              <a:gd name="connsiteY1" fmla="*/ 535407 h 1231175"/>
              <a:gd name="connsiteX2" fmla="*/ 697037 w 1231175"/>
              <a:gd name="connsiteY2" fmla="*/ 33205 h 1231175"/>
              <a:gd name="connsiteX3" fmla="*/ 616738 w 1231175"/>
              <a:gd name="connsiteY3" fmla="*/ 0 h 1231175"/>
              <a:gd name="connsiteX4" fmla="*/ 536430 w 1231175"/>
              <a:gd name="connsiteY4" fmla="*/ 33205 h 1231175"/>
              <a:gd name="connsiteX5" fmla="*/ 33487 w 1231175"/>
              <a:gd name="connsiteY5" fmla="*/ 535155 h 1231175"/>
              <a:gd name="connsiteX6" fmla="*/ 32979 w 1231175"/>
              <a:gd name="connsiteY6" fmla="*/ 535672 h 1231175"/>
              <a:gd name="connsiteX7" fmla="*/ 33196 w 1231175"/>
              <a:gd name="connsiteY7" fmla="*/ 695720 h 1231175"/>
              <a:gd name="connsiteX8" fmla="*/ 108544 w 1231175"/>
              <a:gd name="connsiteY8" fmla="*/ 728774 h 1231175"/>
              <a:gd name="connsiteX9" fmla="*/ 112055 w 1231175"/>
              <a:gd name="connsiteY9" fmla="*/ 728945 h 1231175"/>
              <a:gd name="connsiteX10" fmla="*/ 132101 w 1231175"/>
              <a:gd name="connsiteY10" fmla="*/ 728945 h 1231175"/>
              <a:gd name="connsiteX11" fmla="*/ 132101 w 1231175"/>
              <a:gd name="connsiteY11" fmla="*/ 1098526 h 1231175"/>
              <a:gd name="connsiteX12" fmla="*/ 265020 w 1231175"/>
              <a:gd name="connsiteY12" fmla="*/ 1231175 h 1231175"/>
              <a:gd name="connsiteX13" fmla="*/ 461889 w 1231175"/>
              <a:gd name="connsiteY13" fmla="*/ 1231175 h 1231175"/>
              <a:gd name="connsiteX14" fmla="*/ 498030 w 1231175"/>
              <a:gd name="connsiteY14" fmla="*/ 1195105 h 1231175"/>
              <a:gd name="connsiteX15" fmla="*/ 498030 w 1231175"/>
              <a:gd name="connsiteY15" fmla="*/ 905346 h 1231175"/>
              <a:gd name="connsiteX16" fmla="*/ 558678 w 1231175"/>
              <a:gd name="connsiteY16" fmla="*/ 844827 h 1231175"/>
              <a:gd name="connsiteX17" fmla="*/ 674796 w 1231175"/>
              <a:gd name="connsiteY17" fmla="*/ 844827 h 1231175"/>
              <a:gd name="connsiteX18" fmla="*/ 735434 w 1231175"/>
              <a:gd name="connsiteY18" fmla="*/ 905346 h 1231175"/>
              <a:gd name="connsiteX19" fmla="*/ 735434 w 1231175"/>
              <a:gd name="connsiteY19" fmla="*/ 1195105 h 1231175"/>
              <a:gd name="connsiteX20" fmla="*/ 771575 w 1231175"/>
              <a:gd name="connsiteY20" fmla="*/ 1231175 h 1231175"/>
              <a:gd name="connsiteX21" fmla="*/ 968445 w 1231175"/>
              <a:gd name="connsiteY21" fmla="*/ 1231175 h 1231175"/>
              <a:gd name="connsiteX22" fmla="*/ 1101363 w 1231175"/>
              <a:gd name="connsiteY22" fmla="*/ 1098526 h 1231175"/>
              <a:gd name="connsiteX23" fmla="*/ 1101363 w 1231175"/>
              <a:gd name="connsiteY23" fmla="*/ 728945 h 1231175"/>
              <a:gd name="connsiteX24" fmla="*/ 1119961 w 1231175"/>
              <a:gd name="connsiteY24" fmla="*/ 728945 h 1231175"/>
              <a:gd name="connsiteX25" fmla="*/ 1200269 w 1231175"/>
              <a:gd name="connsiteY25" fmla="*/ 695729 h 1231175"/>
              <a:gd name="connsiteX26" fmla="*/ 1200334 w 1231175"/>
              <a:gd name="connsiteY26" fmla="*/ 535501 h 1231175"/>
              <a:gd name="connsiteX27" fmla="*/ 1149155 w 1231175"/>
              <a:gd name="connsiteY27" fmla="*/ 644725 h 1231175"/>
              <a:gd name="connsiteX28" fmla="*/ 1119961 w 1231175"/>
              <a:gd name="connsiteY28" fmla="*/ 656805 h 1231175"/>
              <a:gd name="connsiteX29" fmla="*/ 1065223 w 1231175"/>
              <a:gd name="connsiteY29" fmla="*/ 656805 h 1231175"/>
              <a:gd name="connsiteX30" fmla="*/ 1029083 w 1231175"/>
              <a:gd name="connsiteY30" fmla="*/ 692875 h 1231175"/>
              <a:gd name="connsiteX31" fmla="*/ 1029083 w 1231175"/>
              <a:gd name="connsiteY31" fmla="*/ 1098526 h 1231175"/>
              <a:gd name="connsiteX32" fmla="*/ 968445 w 1231175"/>
              <a:gd name="connsiteY32" fmla="*/ 1159036 h 1231175"/>
              <a:gd name="connsiteX33" fmla="*/ 807715 w 1231175"/>
              <a:gd name="connsiteY33" fmla="*/ 1159036 h 1231175"/>
              <a:gd name="connsiteX34" fmla="*/ 807715 w 1231175"/>
              <a:gd name="connsiteY34" fmla="*/ 905346 h 1231175"/>
              <a:gd name="connsiteX35" fmla="*/ 674796 w 1231175"/>
              <a:gd name="connsiteY35" fmla="*/ 772687 h 1231175"/>
              <a:gd name="connsiteX36" fmla="*/ 558678 w 1231175"/>
              <a:gd name="connsiteY36" fmla="*/ 772687 h 1231175"/>
              <a:gd name="connsiteX37" fmla="*/ 425749 w 1231175"/>
              <a:gd name="connsiteY37" fmla="*/ 905346 h 1231175"/>
              <a:gd name="connsiteX38" fmla="*/ 425749 w 1231175"/>
              <a:gd name="connsiteY38" fmla="*/ 1159036 h 1231175"/>
              <a:gd name="connsiteX39" fmla="*/ 265020 w 1231175"/>
              <a:gd name="connsiteY39" fmla="*/ 1159036 h 1231175"/>
              <a:gd name="connsiteX40" fmla="*/ 204381 w 1231175"/>
              <a:gd name="connsiteY40" fmla="*/ 1098526 h 1231175"/>
              <a:gd name="connsiteX41" fmla="*/ 204381 w 1231175"/>
              <a:gd name="connsiteY41" fmla="*/ 692875 h 1231175"/>
              <a:gd name="connsiteX42" fmla="*/ 168241 w 1231175"/>
              <a:gd name="connsiteY42" fmla="*/ 656805 h 1231175"/>
              <a:gd name="connsiteX43" fmla="*/ 114445 w 1231175"/>
              <a:gd name="connsiteY43" fmla="*/ 656805 h 1231175"/>
              <a:gd name="connsiteX44" fmla="*/ 112751 w 1231175"/>
              <a:gd name="connsiteY44" fmla="*/ 656729 h 1231175"/>
              <a:gd name="connsiteX45" fmla="*/ 84319 w 1231175"/>
              <a:gd name="connsiteY45" fmla="*/ 644715 h 1231175"/>
              <a:gd name="connsiteX46" fmla="*/ 84319 w 1231175"/>
              <a:gd name="connsiteY46" fmla="*/ 586441 h 1231175"/>
              <a:gd name="connsiteX47" fmla="*/ 84338 w 1231175"/>
              <a:gd name="connsiteY47" fmla="*/ 586422 h 1231175"/>
              <a:gd name="connsiteX48" fmla="*/ 84366 w 1231175"/>
              <a:gd name="connsiteY48" fmla="*/ 586393 h 1231175"/>
              <a:gd name="connsiteX49" fmla="*/ 587551 w 1231175"/>
              <a:gd name="connsiteY49" fmla="*/ 84209 h 1231175"/>
              <a:gd name="connsiteX50" fmla="*/ 616738 w 1231175"/>
              <a:gd name="connsiteY50" fmla="*/ 72139 h 1231175"/>
              <a:gd name="connsiteX51" fmla="*/ 645922 w 1231175"/>
              <a:gd name="connsiteY51" fmla="*/ 84209 h 1231175"/>
              <a:gd name="connsiteX52" fmla="*/ 1148996 w 1231175"/>
              <a:gd name="connsiteY52" fmla="*/ 586289 h 1231175"/>
              <a:gd name="connsiteX53" fmla="*/ 1149230 w 1231175"/>
              <a:gd name="connsiteY53" fmla="*/ 586515 h 1231175"/>
              <a:gd name="connsiteX54" fmla="*/ 1149155 w 1231175"/>
              <a:gd name="connsiteY54" fmla="*/ 644725 h 123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31175" h="1231175">
                <a:moveTo>
                  <a:pt x="1200334" y="535501"/>
                </a:moveTo>
                <a:cubicBezTo>
                  <a:pt x="1200298" y="535475"/>
                  <a:pt x="1200269" y="535436"/>
                  <a:pt x="1200240" y="535407"/>
                </a:cubicBezTo>
                <a:lnTo>
                  <a:pt x="697037" y="33205"/>
                </a:lnTo>
                <a:cubicBezTo>
                  <a:pt x="675586" y="11788"/>
                  <a:pt x="647069" y="0"/>
                  <a:pt x="616738" y="0"/>
                </a:cubicBezTo>
                <a:cubicBezTo>
                  <a:pt x="586404" y="0"/>
                  <a:pt x="557887" y="11788"/>
                  <a:pt x="536430" y="33205"/>
                </a:cubicBezTo>
                <a:lnTo>
                  <a:pt x="33487" y="535155"/>
                </a:lnTo>
                <a:cubicBezTo>
                  <a:pt x="33318" y="535323"/>
                  <a:pt x="33139" y="535501"/>
                  <a:pt x="32979" y="535672"/>
                </a:cubicBezTo>
                <a:cubicBezTo>
                  <a:pt x="-11067" y="579883"/>
                  <a:pt x="-10991" y="651619"/>
                  <a:pt x="33196" y="695720"/>
                </a:cubicBezTo>
                <a:cubicBezTo>
                  <a:pt x="53383" y="715878"/>
                  <a:pt x="80037" y="727545"/>
                  <a:pt x="108544" y="728774"/>
                </a:cubicBezTo>
                <a:cubicBezTo>
                  <a:pt x="109711" y="728887"/>
                  <a:pt x="110878" y="728945"/>
                  <a:pt x="112055" y="728945"/>
                </a:cubicBezTo>
                <a:lnTo>
                  <a:pt x="132101" y="728945"/>
                </a:lnTo>
                <a:lnTo>
                  <a:pt x="132101" y="1098526"/>
                </a:lnTo>
                <a:cubicBezTo>
                  <a:pt x="132101" y="1171670"/>
                  <a:pt x="191732" y="1231175"/>
                  <a:pt x="265020" y="1231175"/>
                </a:cubicBezTo>
                <a:lnTo>
                  <a:pt x="461889" y="1231175"/>
                </a:lnTo>
                <a:cubicBezTo>
                  <a:pt x="481851" y="1231175"/>
                  <a:pt x="498030" y="1215018"/>
                  <a:pt x="498030" y="1195105"/>
                </a:cubicBezTo>
                <a:lnTo>
                  <a:pt x="498030" y="905346"/>
                </a:lnTo>
                <a:cubicBezTo>
                  <a:pt x="498030" y="871973"/>
                  <a:pt x="525238" y="844827"/>
                  <a:pt x="558678" y="844827"/>
                </a:cubicBezTo>
                <a:lnTo>
                  <a:pt x="674796" y="844827"/>
                </a:lnTo>
                <a:cubicBezTo>
                  <a:pt x="708235" y="844827"/>
                  <a:pt x="735434" y="871973"/>
                  <a:pt x="735434" y="905346"/>
                </a:cubicBezTo>
                <a:lnTo>
                  <a:pt x="735434" y="1195105"/>
                </a:lnTo>
                <a:cubicBezTo>
                  <a:pt x="735434" y="1215018"/>
                  <a:pt x="751613" y="1231175"/>
                  <a:pt x="771575" y="1231175"/>
                </a:cubicBezTo>
                <a:lnTo>
                  <a:pt x="968445" y="1231175"/>
                </a:lnTo>
                <a:cubicBezTo>
                  <a:pt x="1041742" y="1231175"/>
                  <a:pt x="1101363" y="1171670"/>
                  <a:pt x="1101363" y="1098526"/>
                </a:cubicBezTo>
                <a:lnTo>
                  <a:pt x="1101363" y="728945"/>
                </a:lnTo>
                <a:lnTo>
                  <a:pt x="1119961" y="728945"/>
                </a:lnTo>
                <a:cubicBezTo>
                  <a:pt x="1150285" y="728945"/>
                  <a:pt x="1178802" y="717155"/>
                  <a:pt x="1200269" y="695729"/>
                </a:cubicBezTo>
                <a:cubicBezTo>
                  <a:pt x="1244502" y="651563"/>
                  <a:pt x="1244522" y="579696"/>
                  <a:pt x="1200334" y="535501"/>
                </a:cubicBezTo>
                <a:close/>
                <a:moveTo>
                  <a:pt x="1149155" y="644725"/>
                </a:moveTo>
                <a:cubicBezTo>
                  <a:pt x="1141354" y="652511"/>
                  <a:pt x="1130981" y="656805"/>
                  <a:pt x="1119961" y="656805"/>
                </a:cubicBezTo>
                <a:lnTo>
                  <a:pt x="1065223" y="656805"/>
                </a:lnTo>
                <a:cubicBezTo>
                  <a:pt x="1045262" y="656805"/>
                  <a:pt x="1029083" y="672950"/>
                  <a:pt x="1029083" y="692875"/>
                </a:cubicBezTo>
                <a:lnTo>
                  <a:pt x="1029083" y="1098526"/>
                </a:lnTo>
                <a:cubicBezTo>
                  <a:pt x="1029083" y="1131890"/>
                  <a:pt x="1001884" y="1159036"/>
                  <a:pt x="968445" y="1159036"/>
                </a:cubicBezTo>
                <a:lnTo>
                  <a:pt x="807715" y="1159036"/>
                </a:lnTo>
                <a:lnTo>
                  <a:pt x="807715" y="905346"/>
                </a:lnTo>
                <a:cubicBezTo>
                  <a:pt x="807715" y="832202"/>
                  <a:pt x="748093" y="772687"/>
                  <a:pt x="674796" y="772687"/>
                </a:cubicBezTo>
                <a:lnTo>
                  <a:pt x="558678" y="772687"/>
                </a:lnTo>
                <a:cubicBezTo>
                  <a:pt x="485381" y="772687"/>
                  <a:pt x="425749" y="832202"/>
                  <a:pt x="425749" y="905346"/>
                </a:cubicBezTo>
                <a:lnTo>
                  <a:pt x="425749" y="1159036"/>
                </a:lnTo>
                <a:lnTo>
                  <a:pt x="265020" y="1159036"/>
                </a:lnTo>
                <a:cubicBezTo>
                  <a:pt x="231590" y="1159036"/>
                  <a:pt x="204381" y="1131890"/>
                  <a:pt x="204381" y="1098526"/>
                </a:cubicBezTo>
                <a:lnTo>
                  <a:pt x="204381" y="692875"/>
                </a:lnTo>
                <a:cubicBezTo>
                  <a:pt x="204381" y="672950"/>
                  <a:pt x="188203" y="656805"/>
                  <a:pt x="168241" y="656805"/>
                </a:cubicBezTo>
                <a:lnTo>
                  <a:pt x="114445" y="656805"/>
                </a:lnTo>
                <a:cubicBezTo>
                  <a:pt x="113880" y="656767"/>
                  <a:pt x="113325" y="656738"/>
                  <a:pt x="112751" y="656729"/>
                </a:cubicBezTo>
                <a:cubicBezTo>
                  <a:pt x="101984" y="656541"/>
                  <a:pt x="91886" y="652277"/>
                  <a:pt x="84319" y="644715"/>
                </a:cubicBezTo>
                <a:cubicBezTo>
                  <a:pt x="68225" y="628654"/>
                  <a:pt x="68225" y="602514"/>
                  <a:pt x="84319" y="586441"/>
                </a:cubicBezTo>
                <a:cubicBezTo>
                  <a:pt x="84328" y="586441"/>
                  <a:pt x="84328" y="586431"/>
                  <a:pt x="84338" y="586422"/>
                </a:cubicBezTo>
                <a:lnTo>
                  <a:pt x="84366" y="586393"/>
                </a:lnTo>
                <a:lnTo>
                  <a:pt x="587551" y="84209"/>
                </a:lnTo>
                <a:cubicBezTo>
                  <a:pt x="595346" y="76423"/>
                  <a:pt x="605706" y="72139"/>
                  <a:pt x="616738" y="72139"/>
                </a:cubicBezTo>
                <a:cubicBezTo>
                  <a:pt x="627758" y="72139"/>
                  <a:pt x="638121" y="76423"/>
                  <a:pt x="645922" y="84209"/>
                </a:cubicBezTo>
                <a:lnTo>
                  <a:pt x="1148996" y="586289"/>
                </a:lnTo>
                <a:cubicBezTo>
                  <a:pt x="1149071" y="586366"/>
                  <a:pt x="1149155" y="586441"/>
                  <a:pt x="1149230" y="586515"/>
                </a:cubicBezTo>
                <a:cubicBezTo>
                  <a:pt x="1165240" y="602607"/>
                  <a:pt x="1165211" y="628690"/>
                  <a:pt x="1149155" y="644725"/>
                </a:cubicBezTo>
                <a:close/>
              </a:path>
            </a:pathLst>
          </a:custGeom>
          <a:solidFill>
            <a:schemeClr val="accent5"/>
          </a:solidFill>
          <a:ln w="240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3147953" y="674264"/>
            <a:ext cx="5534703" cy="646331"/>
          </a:xfrm>
          <a:prstGeom prst="rect">
            <a:avLst/>
          </a:prstGeom>
          <a:noFill/>
        </p:spPr>
        <p:txBody>
          <a:bodyPr wrap="square" rtlCol="0">
            <a:spAutoFit/>
          </a:bodyPr>
          <a:lstStyle/>
          <a:p>
            <a:pPr algn="r" rtl="1"/>
            <a:r>
              <a:rPr lang="fa-IR" sz="3600" dirty="0">
                <a:solidFill>
                  <a:srgbClr val="FFFF00"/>
                </a:solidFill>
                <a:highlight>
                  <a:srgbClr val="800080"/>
                </a:highlight>
                <a:latin typeface="Nian-ExtraBold" panose="01000500000000020002" pitchFamily="2" charset="-78"/>
                <a:cs typeface="Nian-ExtraBold" panose="01000500000000020002" pitchFamily="2" charset="-78"/>
              </a:rPr>
              <a:t>حمایتهای دوران بارداری و شیردهی</a:t>
            </a:r>
          </a:p>
        </p:txBody>
      </p:sp>
      <p:sp>
        <p:nvSpPr>
          <p:cNvPr id="91" name="TextBox 90">
            <a:extLst>
              <a:ext uri="{FF2B5EF4-FFF2-40B4-BE49-F238E27FC236}">
                <a16:creationId xmlns:a16="http://schemas.microsoft.com/office/drawing/2014/main" id="{71C83C83-1EE3-8D17-05B8-592F392BAC3A}"/>
              </a:ext>
            </a:extLst>
          </p:cNvPr>
          <p:cNvSpPr txBox="1"/>
          <p:nvPr/>
        </p:nvSpPr>
        <p:spPr>
          <a:xfrm>
            <a:off x="7433525" y="1935327"/>
            <a:ext cx="3833448" cy="156966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49</a:t>
            </a:r>
          </a:p>
          <a:p>
            <a:pPr lvl="0" algn="r" rtl="1"/>
            <a:r>
              <a:rPr lang="fa-IR" sz="2400" dirty="0">
                <a:solidFill>
                  <a:srgbClr val="FFFFFF"/>
                </a:solidFill>
                <a:latin typeface="Nian-ExtraBold" panose="01000500000000020002" pitchFamily="2" charset="-78"/>
                <a:cs typeface="Nian-ExtraBold" panose="01000500000000020002" pitchFamily="2" charset="-78"/>
              </a:rPr>
              <a:t>ارتقـای مهـارت مامایـی کشـور و افزایـش تعـداد ماماهـا بـه ازای هـر دو</a:t>
            </a:r>
          </a:p>
          <a:p>
            <a:pPr lvl="0" algn="r" rtl="1"/>
            <a:r>
              <a:rPr lang="fa-IR" sz="2400" dirty="0">
                <a:solidFill>
                  <a:srgbClr val="FFFFFF"/>
                </a:solidFill>
                <a:latin typeface="Nian-ExtraBold" panose="01000500000000020002" pitchFamily="2" charset="-78"/>
                <a:cs typeface="Nian-ExtraBold" panose="01000500000000020002" pitchFamily="2" charset="-78"/>
              </a:rPr>
              <a:t>مـادر در حـال زایـمان یـک مامـا</a:t>
            </a:r>
          </a:p>
        </p:txBody>
      </p:sp>
      <p:sp>
        <p:nvSpPr>
          <p:cNvPr id="92" name="TextBox 91">
            <a:extLst>
              <a:ext uri="{FF2B5EF4-FFF2-40B4-BE49-F238E27FC236}">
                <a16:creationId xmlns:a16="http://schemas.microsoft.com/office/drawing/2014/main" id="{97F4D725-5DEB-A2C4-80D9-505A2CFC19CC}"/>
              </a:ext>
            </a:extLst>
          </p:cNvPr>
          <p:cNvSpPr txBox="1"/>
          <p:nvPr/>
        </p:nvSpPr>
        <p:spPr>
          <a:xfrm>
            <a:off x="559725" y="3013176"/>
            <a:ext cx="3938508" cy="147732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ماده53</a:t>
            </a:r>
          </a:p>
          <a:p>
            <a:pPr lvl="0" algn="r" rtl="1"/>
            <a:r>
              <a:rPr lang="fa-IR" sz="2400" dirty="0">
                <a:solidFill>
                  <a:srgbClr val="FFFFFF"/>
                </a:solidFill>
                <a:latin typeface="Nian-ExtraBold" panose="01000500000000020002" pitchFamily="2" charset="-78"/>
                <a:cs typeface="Nian-ExtraBold" panose="01000500000000020002" pitchFamily="2" charset="-78"/>
              </a:rPr>
              <a:t>پوشش بیمهای آزمایشهای مادر و جنین بر اساس ضوابط قانونی</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93" name="TextBox 92">
            <a:extLst>
              <a:ext uri="{FF2B5EF4-FFF2-40B4-BE49-F238E27FC236}">
                <a16:creationId xmlns:a16="http://schemas.microsoft.com/office/drawing/2014/main" id="{0287703D-6D2D-254F-A97C-04E7C6BA124A}"/>
              </a:ext>
            </a:extLst>
          </p:cNvPr>
          <p:cNvSpPr txBox="1"/>
          <p:nvPr/>
        </p:nvSpPr>
        <p:spPr>
          <a:xfrm>
            <a:off x="7464001" y="4663632"/>
            <a:ext cx="3934483"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24</a:t>
            </a:r>
          </a:p>
          <a:p>
            <a:pPr lvl="0" algn="r" rtl="1"/>
            <a:r>
              <a:rPr lang="fa-IR" sz="2400" dirty="0">
                <a:solidFill>
                  <a:srgbClr val="FFFFFF"/>
                </a:solidFill>
                <a:latin typeface="Nian-ExtraBold" panose="01000500000000020002" pitchFamily="2" charset="-78"/>
                <a:cs typeface="Nian-ExtraBold" panose="01000500000000020002" pitchFamily="2" charset="-78"/>
              </a:rPr>
              <a:t>ارائـه رایگان سـبد تغذیه و بسـته بهداشـتی مـادران بـاردار، شـیرده و دارای</a:t>
            </a:r>
          </a:p>
          <a:p>
            <a:pPr lvl="0" algn="r" rtl="1"/>
            <a:r>
              <a:rPr lang="fa-IR" sz="2400" dirty="0">
                <a:solidFill>
                  <a:srgbClr val="FFFFFF"/>
                </a:solidFill>
                <a:latin typeface="Nian-ExtraBold" panose="01000500000000020002" pitchFamily="2" charset="-78"/>
                <a:cs typeface="Nian-ExtraBold" panose="01000500000000020002" pitchFamily="2" charset="-78"/>
              </a:rPr>
              <a:t>کـودک زیـر  5سـال بـر اسـاس آزمون وسـع</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2" name="Freeform 68">
            <a:extLst>
              <a:ext uri="{FF2B5EF4-FFF2-40B4-BE49-F238E27FC236}">
                <a16:creationId xmlns:a16="http://schemas.microsoft.com/office/drawing/2014/main" id="{0F8B5BEB-737E-34D1-24F8-9C30ACEA9BA2}"/>
              </a:ext>
            </a:extLst>
          </p:cNvPr>
          <p:cNvSpPr>
            <a:spLocks noEditPoints="1"/>
          </p:cNvSpPr>
          <p:nvPr/>
        </p:nvSpPr>
        <p:spPr bwMode="auto">
          <a:xfrm>
            <a:off x="6875297" y="5400462"/>
            <a:ext cx="652308" cy="550229"/>
          </a:xfrm>
          <a:custGeom>
            <a:avLst/>
            <a:gdLst>
              <a:gd name="T0" fmla="*/ 246955 w 256"/>
              <a:gd name="T1" fmla="*/ 136437 h 216"/>
              <a:gd name="T2" fmla="*/ 415925 w 256"/>
              <a:gd name="T3" fmla="*/ 136437 h 216"/>
              <a:gd name="T4" fmla="*/ 370433 w 256"/>
              <a:gd name="T5" fmla="*/ 116946 h 216"/>
              <a:gd name="T6" fmla="*/ 350937 w 256"/>
              <a:gd name="T7" fmla="*/ 97455 h 216"/>
              <a:gd name="T8" fmla="*/ 311944 w 256"/>
              <a:gd name="T9" fmla="*/ 97455 h 216"/>
              <a:gd name="T10" fmla="*/ 292447 w 256"/>
              <a:gd name="T11" fmla="*/ 116946 h 216"/>
              <a:gd name="T12" fmla="*/ 292447 w 256"/>
              <a:gd name="T13" fmla="*/ 155928 h 216"/>
              <a:gd name="T14" fmla="*/ 311944 w 256"/>
              <a:gd name="T15" fmla="*/ 175419 h 216"/>
              <a:gd name="T16" fmla="*/ 350937 w 256"/>
              <a:gd name="T17" fmla="*/ 175419 h 216"/>
              <a:gd name="T18" fmla="*/ 370433 w 256"/>
              <a:gd name="T19" fmla="*/ 155928 h 216"/>
              <a:gd name="T20" fmla="*/ 370433 w 256"/>
              <a:gd name="T21" fmla="*/ 116946 h 216"/>
              <a:gd name="T22" fmla="*/ 230708 w 256"/>
              <a:gd name="T23" fmla="*/ 29236 h 216"/>
              <a:gd name="T24" fmla="*/ 227459 w 256"/>
              <a:gd name="T25" fmla="*/ 19491 h 216"/>
              <a:gd name="T26" fmla="*/ 264827 w 256"/>
              <a:gd name="T27" fmla="*/ 11370 h 216"/>
              <a:gd name="T28" fmla="*/ 282699 w 256"/>
              <a:gd name="T29" fmla="*/ 45479 h 216"/>
              <a:gd name="T30" fmla="*/ 185217 w 256"/>
              <a:gd name="T31" fmla="*/ 29236 h 216"/>
              <a:gd name="T32" fmla="*/ 99107 w 256"/>
              <a:gd name="T33" fmla="*/ 110449 h 216"/>
              <a:gd name="T34" fmla="*/ 151098 w 256"/>
              <a:gd name="T35" fmla="*/ 11370 h 216"/>
              <a:gd name="T36" fmla="*/ 188466 w 256"/>
              <a:gd name="T37" fmla="*/ 19491 h 216"/>
              <a:gd name="T38" fmla="*/ 159221 w 256"/>
              <a:gd name="T39" fmla="*/ 129940 h 216"/>
              <a:gd name="T40" fmla="*/ 227459 w 256"/>
              <a:gd name="T41" fmla="*/ 136437 h 216"/>
              <a:gd name="T42" fmla="*/ 266452 w 256"/>
              <a:gd name="T43" fmla="*/ 292364 h 216"/>
              <a:gd name="T44" fmla="*/ 305445 w 256"/>
              <a:gd name="T45" fmla="*/ 292364 h 216"/>
              <a:gd name="T46" fmla="*/ 331440 w 256"/>
              <a:gd name="T47" fmla="*/ 240388 h 216"/>
              <a:gd name="T48" fmla="*/ 337939 w 256"/>
              <a:gd name="T49" fmla="*/ 336219 h 216"/>
              <a:gd name="T50" fmla="*/ 318443 w 256"/>
              <a:gd name="T51" fmla="*/ 350837 h 216"/>
              <a:gd name="T52" fmla="*/ 310319 w 256"/>
              <a:gd name="T53" fmla="*/ 350837 h 216"/>
              <a:gd name="T54" fmla="*/ 97482 w 256"/>
              <a:gd name="T55" fmla="*/ 350837 h 216"/>
              <a:gd name="T56" fmla="*/ 77986 w 256"/>
              <a:gd name="T57" fmla="*/ 336219 h 216"/>
              <a:gd name="T58" fmla="*/ 37368 w 256"/>
              <a:gd name="T59" fmla="*/ 168922 h 216"/>
              <a:gd name="T60" fmla="*/ 0 w 256"/>
              <a:gd name="T61" fmla="*/ 149431 h 216"/>
              <a:gd name="T62" fmla="*/ 94233 w 256"/>
              <a:gd name="T63" fmla="*/ 129940 h 216"/>
              <a:gd name="T64" fmla="*/ 188466 w 256"/>
              <a:gd name="T65" fmla="*/ 292364 h 216"/>
              <a:gd name="T66" fmla="*/ 227459 w 256"/>
              <a:gd name="T67" fmla="*/ 292364 h 216"/>
              <a:gd name="T68" fmla="*/ 207963 w 256"/>
              <a:gd name="T69" fmla="*/ 168922 h 216"/>
              <a:gd name="T70" fmla="*/ 188466 w 256"/>
              <a:gd name="T71" fmla="*/ 292364 h 216"/>
              <a:gd name="T72" fmla="*/ 129977 w 256"/>
              <a:gd name="T73" fmla="*/ 168922 h 216"/>
              <a:gd name="T74" fmla="*/ 110480 w 256"/>
              <a:gd name="T75" fmla="*/ 292364 h 216"/>
              <a:gd name="T76" fmla="*/ 149473 w 256"/>
              <a:gd name="T77" fmla="*/ 292364 h 2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6" h="216">
                <a:moveTo>
                  <a:pt x="204" y="136"/>
                </a:moveTo>
                <a:cubicBezTo>
                  <a:pt x="175" y="136"/>
                  <a:pt x="152" y="113"/>
                  <a:pt x="152" y="84"/>
                </a:cubicBezTo>
                <a:cubicBezTo>
                  <a:pt x="152" y="55"/>
                  <a:pt x="175" y="32"/>
                  <a:pt x="204" y="32"/>
                </a:cubicBezTo>
                <a:cubicBezTo>
                  <a:pt x="233" y="32"/>
                  <a:pt x="256" y="55"/>
                  <a:pt x="256" y="84"/>
                </a:cubicBezTo>
                <a:cubicBezTo>
                  <a:pt x="256" y="113"/>
                  <a:pt x="233" y="136"/>
                  <a:pt x="204" y="136"/>
                </a:cubicBezTo>
                <a:moveTo>
                  <a:pt x="228" y="72"/>
                </a:moveTo>
                <a:cubicBezTo>
                  <a:pt x="216" y="72"/>
                  <a:pt x="216" y="72"/>
                  <a:pt x="216" y="72"/>
                </a:cubicBezTo>
                <a:cubicBezTo>
                  <a:pt x="216" y="60"/>
                  <a:pt x="216" y="60"/>
                  <a:pt x="216" y="60"/>
                </a:cubicBezTo>
                <a:cubicBezTo>
                  <a:pt x="216" y="53"/>
                  <a:pt x="211" y="48"/>
                  <a:pt x="204" y="48"/>
                </a:cubicBezTo>
                <a:cubicBezTo>
                  <a:pt x="197" y="48"/>
                  <a:pt x="192" y="53"/>
                  <a:pt x="192" y="60"/>
                </a:cubicBezTo>
                <a:cubicBezTo>
                  <a:pt x="192" y="72"/>
                  <a:pt x="192" y="72"/>
                  <a:pt x="192" y="72"/>
                </a:cubicBezTo>
                <a:cubicBezTo>
                  <a:pt x="180" y="72"/>
                  <a:pt x="180" y="72"/>
                  <a:pt x="180" y="72"/>
                </a:cubicBezTo>
                <a:cubicBezTo>
                  <a:pt x="173" y="72"/>
                  <a:pt x="168" y="77"/>
                  <a:pt x="168" y="84"/>
                </a:cubicBezTo>
                <a:cubicBezTo>
                  <a:pt x="168" y="91"/>
                  <a:pt x="173" y="96"/>
                  <a:pt x="180" y="96"/>
                </a:cubicBezTo>
                <a:cubicBezTo>
                  <a:pt x="192" y="96"/>
                  <a:pt x="192" y="96"/>
                  <a:pt x="192" y="96"/>
                </a:cubicBezTo>
                <a:cubicBezTo>
                  <a:pt x="192" y="108"/>
                  <a:pt x="192" y="108"/>
                  <a:pt x="192" y="108"/>
                </a:cubicBezTo>
                <a:cubicBezTo>
                  <a:pt x="192" y="115"/>
                  <a:pt x="197" y="120"/>
                  <a:pt x="204" y="120"/>
                </a:cubicBezTo>
                <a:cubicBezTo>
                  <a:pt x="211" y="120"/>
                  <a:pt x="216" y="115"/>
                  <a:pt x="216" y="108"/>
                </a:cubicBezTo>
                <a:cubicBezTo>
                  <a:pt x="216" y="96"/>
                  <a:pt x="216" y="96"/>
                  <a:pt x="216" y="96"/>
                </a:cubicBezTo>
                <a:cubicBezTo>
                  <a:pt x="228" y="96"/>
                  <a:pt x="228" y="96"/>
                  <a:pt x="228" y="96"/>
                </a:cubicBezTo>
                <a:cubicBezTo>
                  <a:pt x="235" y="96"/>
                  <a:pt x="240" y="91"/>
                  <a:pt x="240" y="84"/>
                </a:cubicBezTo>
                <a:cubicBezTo>
                  <a:pt x="240" y="77"/>
                  <a:pt x="235" y="72"/>
                  <a:pt x="228" y="72"/>
                </a:cubicBezTo>
                <a:moveTo>
                  <a:pt x="155" y="43"/>
                </a:moveTo>
                <a:cubicBezTo>
                  <a:pt x="142" y="18"/>
                  <a:pt x="142" y="18"/>
                  <a:pt x="142" y="18"/>
                </a:cubicBezTo>
                <a:cubicBezTo>
                  <a:pt x="142" y="18"/>
                  <a:pt x="142" y="18"/>
                  <a:pt x="142" y="18"/>
                </a:cubicBezTo>
                <a:cubicBezTo>
                  <a:pt x="141" y="16"/>
                  <a:pt x="140" y="14"/>
                  <a:pt x="140" y="12"/>
                </a:cubicBezTo>
                <a:cubicBezTo>
                  <a:pt x="140" y="5"/>
                  <a:pt x="145" y="0"/>
                  <a:pt x="152" y="0"/>
                </a:cubicBezTo>
                <a:cubicBezTo>
                  <a:pt x="157" y="0"/>
                  <a:pt x="161" y="3"/>
                  <a:pt x="163" y="7"/>
                </a:cubicBezTo>
                <a:cubicBezTo>
                  <a:pt x="163" y="7"/>
                  <a:pt x="163" y="7"/>
                  <a:pt x="163" y="7"/>
                </a:cubicBezTo>
                <a:cubicBezTo>
                  <a:pt x="174" y="28"/>
                  <a:pt x="174" y="28"/>
                  <a:pt x="174" y="28"/>
                </a:cubicBezTo>
                <a:cubicBezTo>
                  <a:pt x="167" y="31"/>
                  <a:pt x="160" y="37"/>
                  <a:pt x="155" y="43"/>
                </a:cubicBezTo>
                <a:moveTo>
                  <a:pt x="114" y="18"/>
                </a:moveTo>
                <a:cubicBezTo>
                  <a:pt x="88" y="68"/>
                  <a:pt x="88" y="68"/>
                  <a:pt x="88" y="68"/>
                </a:cubicBezTo>
                <a:cubicBezTo>
                  <a:pt x="61" y="68"/>
                  <a:pt x="61" y="68"/>
                  <a:pt x="61" y="68"/>
                </a:cubicBezTo>
                <a:cubicBezTo>
                  <a:pt x="93" y="7"/>
                  <a:pt x="93" y="7"/>
                  <a:pt x="93" y="7"/>
                </a:cubicBezTo>
                <a:cubicBezTo>
                  <a:pt x="93" y="7"/>
                  <a:pt x="93" y="7"/>
                  <a:pt x="93" y="7"/>
                </a:cubicBezTo>
                <a:cubicBezTo>
                  <a:pt x="95" y="3"/>
                  <a:pt x="99" y="0"/>
                  <a:pt x="104" y="0"/>
                </a:cubicBezTo>
                <a:cubicBezTo>
                  <a:pt x="111" y="0"/>
                  <a:pt x="116" y="5"/>
                  <a:pt x="116" y="12"/>
                </a:cubicBezTo>
                <a:cubicBezTo>
                  <a:pt x="116" y="14"/>
                  <a:pt x="115" y="16"/>
                  <a:pt x="114" y="18"/>
                </a:cubicBezTo>
                <a:close/>
                <a:moveTo>
                  <a:pt x="98" y="80"/>
                </a:moveTo>
                <a:cubicBezTo>
                  <a:pt x="140" y="80"/>
                  <a:pt x="140" y="80"/>
                  <a:pt x="140" y="80"/>
                </a:cubicBezTo>
                <a:cubicBezTo>
                  <a:pt x="140" y="81"/>
                  <a:pt x="140" y="83"/>
                  <a:pt x="140" y="84"/>
                </a:cubicBezTo>
                <a:cubicBezTo>
                  <a:pt x="140" y="104"/>
                  <a:pt x="149" y="122"/>
                  <a:pt x="164" y="134"/>
                </a:cubicBezTo>
                <a:cubicBezTo>
                  <a:pt x="164" y="180"/>
                  <a:pt x="164" y="180"/>
                  <a:pt x="164" y="180"/>
                </a:cubicBezTo>
                <a:cubicBezTo>
                  <a:pt x="164" y="187"/>
                  <a:pt x="169" y="192"/>
                  <a:pt x="176" y="192"/>
                </a:cubicBezTo>
                <a:cubicBezTo>
                  <a:pt x="183" y="192"/>
                  <a:pt x="188" y="187"/>
                  <a:pt x="188" y="180"/>
                </a:cubicBezTo>
                <a:cubicBezTo>
                  <a:pt x="188" y="146"/>
                  <a:pt x="188" y="146"/>
                  <a:pt x="188" y="146"/>
                </a:cubicBezTo>
                <a:cubicBezTo>
                  <a:pt x="193" y="147"/>
                  <a:pt x="198" y="148"/>
                  <a:pt x="204" y="148"/>
                </a:cubicBezTo>
                <a:cubicBezTo>
                  <a:pt x="211" y="148"/>
                  <a:pt x="217" y="147"/>
                  <a:pt x="223" y="145"/>
                </a:cubicBezTo>
                <a:cubicBezTo>
                  <a:pt x="208" y="207"/>
                  <a:pt x="208" y="207"/>
                  <a:pt x="208" y="207"/>
                </a:cubicBezTo>
                <a:cubicBezTo>
                  <a:pt x="208" y="207"/>
                  <a:pt x="208" y="207"/>
                  <a:pt x="208" y="207"/>
                </a:cubicBezTo>
                <a:cubicBezTo>
                  <a:pt x="206" y="212"/>
                  <a:pt x="202" y="216"/>
                  <a:pt x="196" y="216"/>
                </a:cubicBezTo>
                <a:cubicBezTo>
                  <a:pt x="194" y="216"/>
                  <a:pt x="194" y="216"/>
                  <a:pt x="194" y="216"/>
                </a:cubicBezTo>
                <a:cubicBezTo>
                  <a:pt x="191" y="216"/>
                  <a:pt x="191" y="216"/>
                  <a:pt x="191" y="216"/>
                </a:cubicBezTo>
                <a:cubicBezTo>
                  <a:pt x="60" y="216"/>
                  <a:pt x="60" y="216"/>
                  <a:pt x="60" y="216"/>
                </a:cubicBezTo>
                <a:cubicBezTo>
                  <a:pt x="60" y="216"/>
                  <a:pt x="60" y="216"/>
                  <a:pt x="60" y="216"/>
                </a:cubicBezTo>
                <a:cubicBezTo>
                  <a:pt x="60" y="216"/>
                  <a:pt x="60" y="216"/>
                  <a:pt x="60" y="216"/>
                </a:cubicBezTo>
                <a:cubicBezTo>
                  <a:pt x="54" y="216"/>
                  <a:pt x="50" y="212"/>
                  <a:pt x="48" y="207"/>
                </a:cubicBezTo>
                <a:cubicBezTo>
                  <a:pt x="48" y="207"/>
                  <a:pt x="48" y="207"/>
                  <a:pt x="48" y="207"/>
                </a:cubicBezTo>
                <a:cubicBezTo>
                  <a:pt x="23" y="104"/>
                  <a:pt x="23" y="104"/>
                  <a:pt x="23" y="104"/>
                </a:cubicBezTo>
                <a:cubicBezTo>
                  <a:pt x="12" y="104"/>
                  <a:pt x="12" y="104"/>
                  <a:pt x="12" y="104"/>
                </a:cubicBezTo>
                <a:cubicBezTo>
                  <a:pt x="5" y="104"/>
                  <a:pt x="0" y="99"/>
                  <a:pt x="0" y="92"/>
                </a:cubicBezTo>
                <a:cubicBezTo>
                  <a:pt x="0" y="85"/>
                  <a:pt x="5" y="80"/>
                  <a:pt x="12" y="80"/>
                </a:cubicBezTo>
                <a:cubicBezTo>
                  <a:pt x="58" y="80"/>
                  <a:pt x="58" y="80"/>
                  <a:pt x="58" y="80"/>
                </a:cubicBezTo>
                <a:cubicBezTo>
                  <a:pt x="98" y="80"/>
                  <a:pt x="98" y="80"/>
                  <a:pt x="98" y="80"/>
                </a:cubicBezTo>
                <a:close/>
                <a:moveTo>
                  <a:pt x="116" y="180"/>
                </a:moveTo>
                <a:cubicBezTo>
                  <a:pt x="116" y="187"/>
                  <a:pt x="121" y="192"/>
                  <a:pt x="128" y="192"/>
                </a:cubicBezTo>
                <a:cubicBezTo>
                  <a:pt x="135" y="192"/>
                  <a:pt x="140" y="187"/>
                  <a:pt x="140" y="180"/>
                </a:cubicBezTo>
                <a:cubicBezTo>
                  <a:pt x="140" y="116"/>
                  <a:pt x="140" y="116"/>
                  <a:pt x="140" y="116"/>
                </a:cubicBezTo>
                <a:cubicBezTo>
                  <a:pt x="140" y="109"/>
                  <a:pt x="135" y="104"/>
                  <a:pt x="128" y="104"/>
                </a:cubicBezTo>
                <a:cubicBezTo>
                  <a:pt x="121" y="104"/>
                  <a:pt x="116" y="109"/>
                  <a:pt x="116" y="116"/>
                </a:cubicBezTo>
                <a:lnTo>
                  <a:pt x="116" y="180"/>
                </a:lnTo>
                <a:close/>
                <a:moveTo>
                  <a:pt x="92" y="116"/>
                </a:moveTo>
                <a:cubicBezTo>
                  <a:pt x="92" y="109"/>
                  <a:pt x="87" y="104"/>
                  <a:pt x="80" y="104"/>
                </a:cubicBezTo>
                <a:cubicBezTo>
                  <a:pt x="73" y="104"/>
                  <a:pt x="68" y="109"/>
                  <a:pt x="68" y="116"/>
                </a:cubicBezTo>
                <a:cubicBezTo>
                  <a:pt x="68" y="180"/>
                  <a:pt x="68" y="180"/>
                  <a:pt x="68" y="180"/>
                </a:cubicBezTo>
                <a:cubicBezTo>
                  <a:pt x="68" y="187"/>
                  <a:pt x="73" y="192"/>
                  <a:pt x="80" y="192"/>
                </a:cubicBezTo>
                <a:cubicBezTo>
                  <a:pt x="87" y="192"/>
                  <a:pt x="92" y="187"/>
                  <a:pt x="92" y="180"/>
                </a:cubicBezTo>
                <a:lnTo>
                  <a:pt x="92" y="116"/>
                </a:lnTo>
                <a:close/>
              </a:path>
            </a:pathLst>
          </a:custGeom>
          <a:solidFill>
            <a:srgbClr val="FBD05B"/>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Lato Light"/>
            </a:endParaRPr>
          </a:p>
        </p:txBody>
      </p:sp>
    </p:spTree>
    <p:extLst>
      <p:ext uri="{BB962C8B-B14F-4D97-AF65-F5344CB8AC3E}">
        <p14:creationId xmlns:p14="http://schemas.microsoft.com/office/powerpoint/2010/main" val="107391732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14:presetBounceEnd="78000">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14:bounceEnd="78000">
                                          <p:cBhvr additive="base">
                                            <p:cTn id="32"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14:presetBounceEnd="78000">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14:bounceEnd="78000">
                                          <p:cBhvr additive="base">
                                            <p:cTn id="37"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grpId="0"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down)">
                                          <p:cBhvr>
                                            <p:cTn id="50" dur="500"/>
                                            <p:tgtEl>
                                              <p:spTgt spid="2"/>
                                            </p:tgtEl>
                                          </p:cBhvr>
                                        </p:animEffect>
                                      </p:childTnLst>
                                    </p:cTn>
                                  </p:par>
                                </p:childTnLst>
                              </p:cTn>
                            </p:par>
                            <p:par>
                              <p:cTn id="51" fill="hold">
                                <p:stCondLst>
                                  <p:cond delay="10000"/>
                                </p:stCondLst>
                                <p:childTnLst>
                                  <p:par>
                                    <p:cTn id="52" presetID="2" presetClass="entr" presetSubtype="2" fill="hold" grpId="0" nodeType="afterEffect" p14:presetBounceEnd="78000">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14:bounceEnd="78000">
                                          <p:cBhvr additive="base">
                                            <p:cTn id="54" dur="2000" fill="hold"/>
                                            <p:tgtEl>
                                              <p:spTgt spid="93"/>
                                            </p:tgtEl>
                                            <p:attrNameLst>
                                              <p:attrName>ppt_x</p:attrName>
                                            </p:attrNameLst>
                                          </p:cBhvr>
                                          <p:tavLst>
                                            <p:tav tm="0">
                                              <p:val>
                                                <p:strVal val="1+#ppt_w/2"/>
                                              </p:val>
                                            </p:tav>
                                            <p:tav tm="100000">
                                              <p:val>
                                                <p:strVal val="#ppt_x"/>
                                              </p:val>
                                            </p:tav>
                                          </p:tavLst>
                                        </p:anim>
                                        <p:anim calcmode="lin" valueType="num" p14:bounceEnd="78000">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2000" fill="hold"/>
                                            <p:tgtEl>
                                              <p:spTgt spid="92"/>
                                            </p:tgtEl>
                                            <p:attrNameLst>
                                              <p:attrName>ppt_x</p:attrName>
                                            </p:attrNameLst>
                                          </p:cBhvr>
                                          <p:tavLst>
                                            <p:tav tm="0">
                                              <p:val>
                                                <p:strVal val="0-#ppt_w/2"/>
                                              </p:val>
                                            </p:tav>
                                            <p:tav tm="100000">
                                              <p:val>
                                                <p:strVal val="#ppt_x"/>
                                              </p:val>
                                            </p:tav>
                                          </p:tavLst>
                                        </p:anim>
                                        <p:anim calcmode="lin" valueType="num">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2000" fill="hold"/>
                                            <p:tgtEl>
                                              <p:spTgt spid="91"/>
                                            </p:tgtEl>
                                            <p:attrNameLst>
                                              <p:attrName>ppt_x</p:attrName>
                                            </p:attrNameLst>
                                          </p:cBhvr>
                                          <p:tavLst>
                                            <p:tav tm="0">
                                              <p:val>
                                                <p:strVal val="1+#ppt_w/2"/>
                                              </p:val>
                                            </p:tav>
                                            <p:tav tm="100000">
                                              <p:val>
                                                <p:strVal val="#ppt_x"/>
                                              </p:val>
                                            </p:tav>
                                          </p:tavLst>
                                        </p:anim>
                                        <p:anim calcmode="lin" valueType="num">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grpId="0"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down)">
                                          <p:cBhvr>
                                            <p:cTn id="50" dur="500"/>
                                            <p:tgtEl>
                                              <p:spTgt spid="2"/>
                                            </p:tgtEl>
                                          </p:cBhvr>
                                        </p:animEffect>
                                      </p:childTnLst>
                                    </p:cTn>
                                  </p:par>
                                </p:childTnLst>
                              </p:cTn>
                            </p:par>
                            <p:par>
                              <p:cTn id="51" fill="hold">
                                <p:stCondLst>
                                  <p:cond delay="10000"/>
                                </p:stCondLst>
                                <p:childTnLst>
                                  <p:par>
                                    <p:cTn id="52" presetID="2" presetClass="entr" presetSubtype="2"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cBhvr additive="base">
                                            <p:cTn id="54" dur="2000" fill="hold"/>
                                            <p:tgtEl>
                                              <p:spTgt spid="93"/>
                                            </p:tgtEl>
                                            <p:attrNameLst>
                                              <p:attrName>ppt_x</p:attrName>
                                            </p:attrNameLst>
                                          </p:cBhvr>
                                          <p:tavLst>
                                            <p:tav tm="0">
                                              <p:val>
                                                <p:strVal val="1+#ppt_w/2"/>
                                              </p:val>
                                            </p:tav>
                                            <p:tav tm="100000">
                                              <p:val>
                                                <p:strVal val="#ppt_x"/>
                                              </p:val>
                                            </p:tav>
                                          </p:tavLst>
                                        </p:anim>
                                        <p:anim calcmode="lin" valueType="num">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P spid="2"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27633E-6028-6411-9A18-6F2C6E397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365760"/>
            <a:ext cx="12207240" cy="8138160"/>
          </a:xfrm>
          <a:prstGeom prst="rect">
            <a:avLst/>
          </a:prstGeom>
        </p:spPr>
      </p:pic>
      <p:sp>
        <p:nvSpPr>
          <p:cNvPr id="6" name="TextBox 5">
            <a:extLst>
              <a:ext uri="{FF2B5EF4-FFF2-40B4-BE49-F238E27FC236}">
                <a16:creationId xmlns:a16="http://schemas.microsoft.com/office/drawing/2014/main" id="{4FE7B2AB-60E3-02FF-EE08-6FBD12DC8473}"/>
              </a:ext>
            </a:extLst>
          </p:cNvPr>
          <p:cNvSpPr txBox="1"/>
          <p:nvPr/>
        </p:nvSpPr>
        <p:spPr>
          <a:xfrm>
            <a:off x="-240632" y="763203"/>
            <a:ext cx="3888278" cy="646331"/>
          </a:xfrm>
          <a:prstGeom prst="rect">
            <a:avLst/>
          </a:prstGeom>
          <a:noFill/>
        </p:spPr>
        <p:txBody>
          <a:bodyPr wrap="square" rtlCol="0">
            <a:spAutoFit/>
          </a:bodyPr>
          <a:lstStyle/>
          <a:p>
            <a:pPr algn="r"/>
            <a:r>
              <a:rPr lang="en-US" sz="3600" b="1" dirty="0">
                <a:solidFill>
                  <a:schemeClr val="bg1"/>
                </a:solidFill>
                <a:latin typeface="Arial" panose="020B0604020202020204" pitchFamily="34" charset="0"/>
                <a:cs typeface="Arial" panose="020B0604020202020204" pitchFamily="34" charset="0"/>
              </a:rPr>
              <a:t>Fumio Kishida</a:t>
            </a:r>
            <a:endParaRPr lang="fa-IR" sz="36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DEA3B98-1DBF-231A-DDEE-FC27B075579C}"/>
              </a:ext>
            </a:extLst>
          </p:cNvPr>
          <p:cNvSpPr txBox="1"/>
          <p:nvPr/>
        </p:nvSpPr>
        <p:spPr>
          <a:xfrm>
            <a:off x="-240632" y="2222844"/>
            <a:ext cx="4543598" cy="830997"/>
          </a:xfrm>
          <a:prstGeom prst="rect">
            <a:avLst/>
          </a:prstGeom>
          <a:noFill/>
        </p:spPr>
        <p:txBody>
          <a:bodyPr wrap="square" rtlCol="0">
            <a:spAutoFit/>
          </a:bodyPr>
          <a:lstStyle/>
          <a:p>
            <a:pPr algn="r"/>
            <a:r>
              <a:rPr lang="fa-IR" sz="4800" dirty="0">
                <a:solidFill>
                  <a:schemeClr val="bg1"/>
                </a:solidFill>
                <a:latin typeface="Nian-ExtraBold" panose="01000500000000020002" pitchFamily="2" charset="-78"/>
                <a:cs typeface="Nian-ExtraBold" panose="01000500000000020002" pitchFamily="2" charset="-78"/>
              </a:rPr>
              <a:t>نخست   وزیر    ژاپن:</a:t>
            </a:r>
          </a:p>
        </p:txBody>
      </p:sp>
      <p:sp>
        <p:nvSpPr>
          <p:cNvPr id="8" name="TextBox 7">
            <a:extLst>
              <a:ext uri="{FF2B5EF4-FFF2-40B4-BE49-F238E27FC236}">
                <a16:creationId xmlns:a16="http://schemas.microsoft.com/office/drawing/2014/main" id="{39CC129A-60C4-0C04-3503-D05280B9D7AC}"/>
              </a:ext>
            </a:extLst>
          </p:cNvPr>
          <p:cNvSpPr txBox="1"/>
          <p:nvPr/>
        </p:nvSpPr>
        <p:spPr>
          <a:xfrm>
            <a:off x="0" y="2862578"/>
            <a:ext cx="4194642" cy="1569660"/>
          </a:xfrm>
          <a:prstGeom prst="rect">
            <a:avLst/>
          </a:prstGeom>
          <a:noFill/>
        </p:spPr>
        <p:txBody>
          <a:bodyPr wrap="square" rtlCol="0">
            <a:spAutoFit/>
          </a:bodyPr>
          <a:lstStyle/>
          <a:p>
            <a:pPr algn="r"/>
            <a:r>
              <a:rPr lang="fa-IR" sz="8800" dirty="0">
                <a:solidFill>
                  <a:schemeClr val="bg1"/>
                </a:solidFill>
                <a:latin typeface="Nian-ExtraBold" panose="01000500000000020002" pitchFamily="2" charset="-78"/>
                <a:cs typeface="Nian-ExtraBold" panose="01000500000000020002" pitchFamily="2" charset="-78"/>
              </a:rPr>
              <a:t> </a:t>
            </a:r>
            <a:r>
              <a:rPr lang="fa-IR" sz="9600" dirty="0">
                <a:solidFill>
                  <a:schemeClr val="bg1"/>
                </a:solidFill>
                <a:latin typeface="Nian-ExtraBold" panose="01000500000000020002" pitchFamily="2" charset="-78"/>
                <a:cs typeface="Nian-ExtraBold" panose="01000500000000020002" pitchFamily="2" charset="-78"/>
              </a:rPr>
              <a:t>سومین</a:t>
            </a:r>
            <a:endParaRPr lang="fa-IR" sz="8800" dirty="0">
              <a:solidFill>
                <a:schemeClr val="bg1"/>
              </a:solidFill>
              <a:latin typeface="Nian-ExtraBold" panose="01000500000000020002" pitchFamily="2" charset="-78"/>
              <a:cs typeface="Nian-ExtraBold" panose="01000500000000020002" pitchFamily="2" charset="-78"/>
            </a:endParaRPr>
          </a:p>
        </p:txBody>
      </p:sp>
      <p:sp>
        <p:nvSpPr>
          <p:cNvPr id="10" name="TextBox 9">
            <a:extLst>
              <a:ext uri="{FF2B5EF4-FFF2-40B4-BE49-F238E27FC236}">
                <a16:creationId xmlns:a16="http://schemas.microsoft.com/office/drawing/2014/main" id="{A0E9E829-98CD-13A9-06EE-C5103D070850}"/>
              </a:ext>
            </a:extLst>
          </p:cNvPr>
          <p:cNvSpPr txBox="1"/>
          <p:nvPr/>
        </p:nvSpPr>
        <p:spPr>
          <a:xfrm>
            <a:off x="523452" y="4193175"/>
            <a:ext cx="3595922" cy="1015663"/>
          </a:xfrm>
          <a:prstGeom prst="rect">
            <a:avLst/>
          </a:prstGeom>
          <a:noFill/>
        </p:spPr>
        <p:txBody>
          <a:bodyPr wrap="square" rtlCol="0">
            <a:spAutoFit/>
          </a:bodyPr>
          <a:lstStyle/>
          <a:p>
            <a:pPr algn="r"/>
            <a:r>
              <a:rPr lang="fa-IR" sz="6000" dirty="0">
                <a:solidFill>
                  <a:schemeClr val="bg1"/>
                </a:solidFill>
                <a:latin typeface="Nian-ExtraBold" panose="01000500000000020002" pitchFamily="2" charset="-78"/>
                <a:cs typeface="Nian-ExtraBold" panose="01000500000000020002" pitchFamily="2" charset="-78"/>
              </a:rPr>
              <a:t>اقتصاد جهان </a:t>
            </a:r>
          </a:p>
        </p:txBody>
      </p:sp>
      <p:sp>
        <p:nvSpPr>
          <p:cNvPr id="11" name="TextBox 10">
            <a:extLst>
              <a:ext uri="{FF2B5EF4-FFF2-40B4-BE49-F238E27FC236}">
                <a16:creationId xmlns:a16="http://schemas.microsoft.com/office/drawing/2014/main" id="{AD88110B-07D7-65D7-EC62-ECE02713A66E}"/>
              </a:ext>
            </a:extLst>
          </p:cNvPr>
          <p:cNvSpPr txBox="1"/>
          <p:nvPr/>
        </p:nvSpPr>
        <p:spPr>
          <a:xfrm>
            <a:off x="5767132" y="578827"/>
            <a:ext cx="6010706" cy="2585323"/>
          </a:xfrm>
          <a:prstGeom prst="rect">
            <a:avLst/>
          </a:prstGeom>
          <a:noFill/>
        </p:spPr>
        <p:txBody>
          <a:bodyPr wrap="square" rtlCol="0">
            <a:spAutoFit/>
          </a:bodyPr>
          <a:lstStyle/>
          <a:p>
            <a:pPr algn="r"/>
            <a:r>
              <a:rPr lang="fa-IR" sz="5400" dirty="0">
                <a:solidFill>
                  <a:schemeClr val="bg1"/>
                </a:solidFill>
                <a:highlight>
                  <a:srgbClr val="FF0000"/>
                </a:highlight>
                <a:latin typeface="Nian-ExtraBold" panose="01000500000000020002" pitchFamily="2" charset="-78"/>
                <a:cs typeface="Nian-ExtraBold" panose="01000500000000020002" pitchFamily="2" charset="-78"/>
              </a:rPr>
              <a:t>در آستانه </a:t>
            </a:r>
          </a:p>
          <a:p>
            <a:pPr algn="r"/>
            <a:r>
              <a:rPr lang="fa-IR" sz="5400" dirty="0">
                <a:solidFill>
                  <a:schemeClr val="bg1"/>
                </a:solidFill>
                <a:highlight>
                  <a:srgbClr val="FF0000"/>
                </a:highlight>
                <a:latin typeface="Nian-ExtraBold" panose="01000500000000020002" pitchFamily="2" charset="-78"/>
                <a:cs typeface="Nian-ExtraBold" panose="01000500000000020002" pitchFamily="2" charset="-78"/>
              </a:rPr>
              <a:t>اختلال اجتماعی</a:t>
            </a:r>
          </a:p>
          <a:p>
            <a:pPr algn="r"/>
            <a:r>
              <a:rPr lang="fa-IR" sz="5400" dirty="0">
                <a:solidFill>
                  <a:schemeClr val="bg1"/>
                </a:solidFill>
                <a:highlight>
                  <a:srgbClr val="FF0000"/>
                </a:highlight>
                <a:latin typeface="Nian-ExtraBold" panose="01000500000000020002" pitchFamily="2" charset="-78"/>
                <a:cs typeface="Nian-ExtraBold" panose="01000500000000020002" pitchFamily="2" charset="-78"/>
              </a:rPr>
              <a:t> قرار دارد</a:t>
            </a:r>
          </a:p>
        </p:txBody>
      </p:sp>
      <p:sp>
        <p:nvSpPr>
          <p:cNvPr id="12" name="TextBox 11">
            <a:extLst>
              <a:ext uri="{FF2B5EF4-FFF2-40B4-BE49-F238E27FC236}">
                <a16:creationId xmlns:a16="http://schemas.microsoft.com/office/drawing/2014/main" id="{3825CAF7-82F6-DD7D-8C2F-5C008BF0BA70}"/>
              </a:ext>
            </a:extLst>
          </p:cNvPr>
          <p:cNvSpPr txBox="1"/>
          <p:nvPr/>
        </p:nvSpPr>
        <p:spPr>
          <a:xfrm>
            <a:off x="5767132" y="3340030"/>
            <a:ext cx="6010706" cy="3293209"/>
          </a:xfrm>
          <a:prstGeom prst="rect">
            <a:avLst/>
          </a:prstGeom>
          <a:noFill/>
        </p:spPr>
        <p:txBody>
          <a:bodyPr wrap="square" rtlCol="0">
            <a:spAutoFit/>
          </a:bodyPr>
          <a:lstStyle/>
          <a:p>
            <a:pPr algn="r"/>
            <a:r>
              <a:rPr lang="fa-IR" sz="4400" dirty="0">
                <a:solidFill>
                  <a:schemeClr val="bg1"/>
                </a:solidFill>
                <a:highlight>
                  <a:srgbClr val="000080"/>
                </a:highlight>
                <a:latin typeface="Nian-ExtraBold" panose="01000500000000020002" pitchFamily="2" charset="-78"/>
                <a:cs typeface="Nian-ExtraBold" panose="01000500000000020002" pitchFamily="2" charset="-78"/>
              </a:rPr>
              <a:t>که به دلیل</a:t>
            </a:r>
          </a:p>
          <a:p>
            <a:pPr algn="r"/>
            <a:r>
              <a:rPr lang="fa-IR" sz="4400" dirty="0">
                <a:solidFill>
                  <a:schemeClr val="bg1"/>
                </a:solidFill>
                <a:highlight>
                  <a:srgbClr val="000080"/>
                </a:highlight>
                <a:latin typeface="Nian-ExtraBold" panose="01000500000000020002" pitchFamily="2" charset="-78"/>
                <a:cs typeface="Nian-ExtraBold" panose="01000500000000020002" pitchFamily="2" charset="-78"/>
              </a:rPr>
              <a:t> </a:t>
            </a:r>
            <a:r>
              <a:rPr lang="fa-IR" sz="6000" dirty="0">
                <a:solidFill>
                  <a:schemeClr val="bg1"/>
                </a:solidFill>
                <a:highlight>
                  <a:srgbClr val="000080"/>
                </a:highlight>
                <a:latin typeface="Nian-ExtraBold" panose="01000500000000020002" pitchFamily="2" charset="-78"/>
                <a:cs typeface="Nian-ExtraBold" panose="01000500000000020002" pitchFamily="2" charset="-78"/>
              </a:rPr>
              <a:t>پیر شدن</a:t>
            </a:r>
          </a:p>
          <a:p>
            <a:pPr algn="r"/>
            <a:r>
              <a:rPr lang="fa-IR" sz="6000" dirty="0">
                <a:solidFill>
                  <a:schemeClr val="bg1"/>
                </a:solidFill>
                <a:highlight>
                  <a:srgbClr val="000080"/>
                </a:highlight>
                <a:latin typeface="Nian-ExtraBold" panose="01000500000000020002" pitchFamily="2" charset="-78"/>
                <a:cs typeface="Nian-ExtraBold" panose="01000500000000020002" pitchFamily="2" charset="-78"/>
              </a:rPr>
              <a:t> سریع جمعیت</a:t>
            </a:r>
          </a:p>
          <a:p>
            <a:pPr algn="r"/>
            <a:r>
              <a:rPr lang="fa-IR" sz="4400" dirty="0">
                <a:solidFill>
                  <a:schemeClr val="bg1"/>
                </a:solidFill>
                <a:highlight>
                  <a:srgbClr val="000080"/>
                </a:highlight>
                <a:latin typeface="Nian-ExtraBold" panose="01000500000000020002" pitchFamily="2" charset="-78"/>
                <a:cs typeface="Nian-ExtraBold" panose="01000500000000020002" pitchFamily="2" charset="-78"/>
              </a:rPr>
              <a:t> ایجاد شده است.</a:t>
            </a:r>
          </a:p>
        </p:txBody>
      </p:sp>
      <p:sp>
        <p:nvSpPr>
          <p:cNvPr id="2" name="TextBox 1">
            <a:extLst>
              <a:ext uri="{FF2B5EF4-FFF2-40B4-BE49-F238E27FC236}">
                <a16:creationId xmlns:a16="http://schemas.microsoft.com/office/drawing/2014/main" id="{52CEAE32-0F14-917C-B39D-C18BCDD3EBFE}"/>
              </a:ext>
            </a:extLst>
          </p:cNvPr>
          <p:cNvSpPr txBox="1"/>
          <p:nvPr/>
        </p:nvSpPr>
        <p:spPr>
          <a:xfrm>
            <a:off x="15240" y="1409581"/>
            <a:ext cx="3647646" cy="769441"/>
          </a:xfrm>
          <a:prstGeom prst="rect">
            <a:avLst/>
          </a:prstGeom>
          <a:noFill/>
        </p:spPr>
        <p:txBody>
          <a:bodyPr wrap="square" rtlCol="0">
            <a:spAutoFit/>
          </a:bodyPr>
          <a:lstStyle/>
          <a:p>
            <a:pPr algn="r"/>
            <a:r>
              <a:rPr lang="fa-IR" sz="4400" dirty="0">
                <a:solidFill>
                  <a:schemeClr val="bg1"/>
                </a:solidFill>
                <a:latin typeface="Nian-ExtraBold" panose="01000500000000020002" pitchFamily="2" charset="-78"/>
                <a:cs typeface="Nian-ExtraBold" panose="01000500000000020002" pitchFamily="2" charset="-78"/>
              </a:rPr>
              <a:t>فومیو      کیشیدا</a:t>
            </a:r>
          </a:p>
        </p:txBody>
      </p:sp>
      <p:pic>
        <p:nvPicPr>
          <p:cNvPr id="4" name="Picture 3">
            <a:extLst>
              <a:ext uri="{FF2B5EF4-FFF2-40B4-BE49-F238E27FC236}">
                <a16:creationId xmlns:a16="http://schemas.microsoft.com/office/drawing/2014/main" id="{D48752DD-B319-C42A-CA3D-48D67C9C2B44}"/>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23452" y="5874424"/>
            <a:ext cx="734102" cy="758815"/>
          </a:xfrm>
          <a:prstGeom prst="rect">
            <a:avLst/>
          </a:prstGeom>
        </p:spPr>
      </p:pic>
    </p:spTree>
    <p:extLst>
      <p:ext uri="{BB962C8B-B14F-4D97-AF65-F5344CB8AC3E}">
        <p14:creationId xmlns:p14="http://schemas.microsoft.com/office/powerpoint/2010/main" val="379690572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14:presetBounceEnd="6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0000">
                                          <p:cBhvr additive="base">
                                            <p:cTn id="12" dur="10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14:presetBounceEnd="60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60000">
                                          <p:cBhvr additive="base">
                                            <p:cTn id="17" dur="10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18" dur="10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47"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47"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par>
                              <p:cTn id="31" fill="hold">
                                <p:stCondLst>
                                  <p:cond delay="5000"/>
                                </p:stCondLst>
                                <p:childTnLst>
                                  <p:par>
                                    <p:cTn id="32" presetID="47"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500"/>
                                            <p:tgtEl>
                                              <p:spTgt spid="11"/>
                                            </p:tgtEl>
                                          </p:cBhvr>
                                        </p:animEffect>
                                        <p:anim calcmode="lin" valueType="num">
                                          <p:cBhvr>
                                            <p:cTn id="35" dur="1500" fill="hold"/>
                                            <p:tgtEl>
                                              <p:spTgt spid="11"/>
                                            </p:tgtEl>
                                            <p:attrNameLst>
                                              <p:attrName>ppt_x</p:attrName>
                                            </p:attrNameLst>
                                          </p:cBhvr>
                                          <p:tavLst>
                                            <p:tav tm="0">
                                              <p:val>
                                                <p:strVal val="#ppt_x"/>
                                              </p:val>
                                            </p:tav>
                                            <p:tav tm="100000">
                                              <p:val>
                                                <p:strVal val="#ppt_x"/>
                                              </p:val>
                                            </p:tav>
                                          </p:tavLst>
                                        </p:anim>
                                        <p:anim calcmode="lin" valueType="num">
                                          <p:cBhvr>
                                            <p:cTn id="36" dur="15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6500"/>
                                </p:stCondLst>
                                <p:childTnLst>
                                  <p:par>
                                    <p:cTn id="38" presetID="47"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750"/>
                                            <p:tgtEl>
                                              <p:spTgt spid="12"/>
                                            </p:tgtEl>
                                          </p:cBhvr>
                                        </p:animEffect>
                                        <p:anim calcmode="lin" valueType="num">
                                          <p:cBhvr>
                                            <p:cTn id="41" dur="1750" fill="hold"/>
                                            <p:tgtEl>
                                              <p:spTgt spid="12"/>
                                            </p:tgtEl>
                                            <p:attrNameLst>
                                              <p:attrName>ppt_x</p:attrName>
                                            </p:attrNameLst>
                                          </p:cBhvr>
                                          <p:tavLst>
                                            <p:tav tm="0">
                                              <p:val>
                                                <p:strVal val="#ppt_x"/>
                                              </p:val>
                                            </p:tav>
                                            <p:tav tm="100000">
                                              <p:val>
                                                <p:strVal val="#ppt_x"/>
                                              </p:val>
                                            </p:tav>
                                          </p:tavLst>
                                        </p:anim>
                                        <p:anim calcmode="lin" valueType="num">
                                          <p:cBhvr>
                                            <p:cTn id="42" dur="1750" fill="hold"/>
                                            <p:tgtEl>
                                              <p:spTgt spid="12"/>
                                            </p:tgtEl>
                                            <p:attrNameLst>
                                              <p:attrName>ppt_y</p:attrName>
                                            </p:attrNameLst>
                                          </p:cBhvr>
                                          <p:tavLst>
                                            <p:tav tm="0">
                                              <p:val>
                                                <p:strVal val="#ppt_y-.1"/>
                                              </p:val>
                                            </p:tav>
                                            <p:tav tm="100000">
                                              <p:val>
                                                <p:strVal val="#ppt_y"/>
                                              </p:val>
                                            </p:tav>
                                          </p:tavLst>
                                        </p:anim>
                                      </p:childTnLst>
                                    </p:cTn>
                                  </p:par>
                                </p:childTnLst>
                              </p:cTn>
                            </p:par>
                            <p:par>
                              <p:cTn id="43" fill="hold">
                                <p:stCondLst>
                                  <p:cond delay="8250"/>
                                </p:stCondLst>
                                <p:childTnLst>
                                  <p:par>
                                    <p:cTn id="44" presetID="22" presetClass="entr" presetSubtype="4"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0-#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0-#ppt_w/2"/>
                                              </p:val>
                                            </p:tav>
                                            <p:tav tm="100000">
                                              <p:val>
                                                <p:strVal val="#ppt_x"/>
                                              </p:val>
                                            </p:tav>
                                          </p:tavLst>
                                        </p:anim>
                                        <p:anim calcmode="lin" valueType="num">
                                          <p:cBhvr additive="base">
                                            <p:cTn id="18" dur="10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47"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47"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par>
                              <p:cTn id="31" fill="hold">
                                <p:stCondLst>
                                  <p:cond delay="5000"/>
                                </p:stCondLst>
                                <p:childTnLst>
                                  <p:par>
                                    <p:cTn id="32" presetID="47"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500"/>
                                            <p:tgtEl>
                                              <p:spTgt spid="11"/>
                                            </p:tgtEl>
                                          </p:cBhvr>
                                        </p:animEffect>
                                        <p:anim calcmode="lin" valueType="num">
                                          <p:cBhvr>
                                            <p:cTn id="35" dur="1500" fill="hold"/>
                                            <p:tgtEl>
                                              <p:spTgt spid="11"/>
                                            </p:tgtEl>
                                            <p:attrNameLst>
                                              <p:attrName>ppt_x</p:attrName>
                                            </p:attrNameLst>
                                          </p:cBhvr>
                                          <p:tavLst>
                                            <p:tav tm="0">
                                              <p:val>
                                                <p:strVal val="#ppt_x"/>
                                              </p:val>
                                            </p:tav>
                                            <p:tav tm="100000">
                                              <p:val>
                                                <p:strVal val="#ppt_x"/>
                                              </p:val>
                                            </p:tav>
                                          </p:tavLst>
                                        </p:anim>
                                        <p:anim calcmode="lin" valueType="num">
                                          <p:cBhvr>
                                            <p:cTn id="36" dur="15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6500"/>
                                </p:stCondLst>
                                <p:childTnLst>
                                  <p:par>
                                    <p:cTn id="38" presetID="47"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750"/>
                                            <p:tgtEl>
                                              <p:spTgt spid="12"/>
                                            </p:tgtEl>
                                          </p:cBhvr>
                                        </p:animEffect>
                                        <p:anim calcmode="lin" valueType="num">
                                          <p:cBhvr>
                                            <p:cTn id="41" dur="1750" fill="hold"/>
                                            <p:tgtEl>
                                              <p:spTgt spid="12"/>
                                            </p:tgtEl>
                                            <p:attrNameLst>
                                              <p:attrName>ppt_x</p:attrName>
                                            </p:attrNameLst>
                                          </p:cBhvr>
                                          <p:tavLst>
                                            <p:tav tm="0">
                                              <p:val>
                                                <p:strVal val="#ppt_x"/>
                                              </p:val>
                                            </p:tav>
                                            <p:tav tm="100000">
                                              <p:val>
                                                <p:strVal val="#ppt_x"/>
                                              </p:val>
                                            </p:tav>
                                          </p:tavLst>
                                        </p:anim>
                                        <p:anim calcmode="lin" valueType="num">
                                          <p:cBhvr>
                                            <p:cTn id="42" dur="1750" fill="hold"/>
                                            <p:tgtEl>
                                              <p:spTgt spid="12"/>
                                            </p:tgtEl>
                                            <p:attrNameLst>
                                              <p:attrName>ppt_y</p:attrName>
                                            </p:attrNameLst>
                                          </p:cBhvr>
                                          <p:tavLst>
                                            <p:tav tm="0">
                                              <p:val>
                                                <p:strVal val="#ppt_y-.1"/>
                                              </p:val>
                                            </p:tav>
                                            <p:tav tm="100000">
                                              <p:val>
                                                <p:strVal val="#ppt_y"/>
                                              </p:val>
                                            </p:tav>
                                          </p:tavLst>
                                        </p:anim>
                                      </p:childTnLst>
                                    </p:cTn>
                                  </p:par>
                                </p:childTnLst>
                              </p:cTn>
                            </p:par>
                            <p:par>
                              <p:cTn id="43" fill="hold">
                                <p:stCondLst>
                                  <p:cond delay="8250"/>
                                </p:stCondLst>
                                <p:childTnLst>
                                  <p:par>
                                    <p:cTn id="44" presetID="22" presetClass="entr" presetSubtype="4"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2" grpId="0"/>
        </p:bld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1"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CE01505F-9353-F101-908D-B0DB5ED0D693}"/>
              </a:ext>
            </a:extLst>
          </p:cNvPr>
          <p:cNvGrpSpPr/>
          <p:nvPr/>
        </p:nvGrpSpPr>
        <p:grpSpPr>
          <a:xfrm>
            <a:off x="5915306" y="5540364"/>
            <a:ext cx="763207" cy="361392"/>
            <a:chOff x="5915306" y="5540364"/>
            <a:chExt cx="763207" cy="361392"/>
          </a:xfrm>
        </p:grpSpPr>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5" name="Straight Connector 34">
              <a:extLst>
                <a:ext uri="{FF2B5EF4-FFF2-40B4-BE49-F238E27FC236}">
                  <a16:creationId xmlns:a16="http://schemas.microsoft.com/office/drawing/2014/main" id="{4B72C4B7-BAC4-4BBC-A70B-D8B14D469AEF}"/>
                </a:ext>
              </a:extLst>
            </p:cNvPr>
            <p:cNvCxnSpPr>
              <a:cxnSpLocks/>
            </p:cNvCxnSpPr>
            <p:nvPr/>
          </p:nvCxnSpPr>
          <p:spPr>
            <a:xfrm>
              <a:off x="6276697" y="5721060"/>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7031709" y="1987259"/>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aphic 41">
            <a:extLst>
              <a:ext uri="{FF2B5EF4-FFF2-40B4-BE49-F238E27FC236}">
                <a16:creationId xmlns:a16="http://schemas.microsoft.com/office/drawing/2014/main" id="{DF7C9134-AE32-49B6-910D-A8DF0CCFE735}"/>
              </a:ext>
            </a:extLst>
          </p:cNvPr>
          <p:cNvGrpSpPr/>
          <p:nvPr/>
        </p:nvGrpSpPr>
        <p:grpSpPr>
          <a:xfrm>
            <a:off x="4678928" y="3637910"/>
            <a:ext cx="513290" cy="641888"/>
            <a:chOff x="3352244" y="4207216"/>
            <a:chExt cx="3899763" cy="4876800"/>
          </a:xfrm>
          <a:solidFill>
            <a:schemeClr val="accent5"/>
          </a:solidFill>
        </p:grpSpPr>
        <p:sp>
          <p:nvSpPr>
            <p:cNvPr id="58" name="Freeform: Shape 57">
              <a:extLst>
                <a:ext uri="{FF2B5EF4-FFF2-40B4-BE49-F238E27FC236}">
                  <a16:creationId xmlns:a16="http://schemas.microsoft.com/office/drawing/2014/main" id="{FB2333F1-4DEA-49AE-9BD0-CD064B732605}"/>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837600B-3A60-4B15-B9A3-2CAE45278CA8}"/>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27D1EB6-520E-4CAD-A18C-A2762DBFC798}"/>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50A5C5C-37BD-48E3-A8EA-2635E532BB46}"/>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3FF57F85-1A35-4770-A816-E0D781578ABC}"/>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9D39EAD-0CFA-42EF-A2B3-5D06C09F047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491C709-10B1-4097-9212-0714E9C6498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0D2EDC-4236-4A66-A87F-A3D19482EB72}"/>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200D296C-74BF-49B9-83B8-E69FE4949C78}"/>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B91490-100F-4732-BB74-ABE3D9EB3843}"/>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87" name="Graphic 45">
            <a:extLst>
              <a:ext uri="{FF2B5EF4-FFF2-40B4-BE49-F238E27FC236}">
                <a16:creationId xmlns:a16="http://schemas.microsoft.com/office/drawing/2014/main" id="{E2FB7BD2-09E6-4161-ADB6-DE715EB526C7}"/>
              </a:ext>
            </a:extLst>
          </p:cNvPr>
          <p:cNvSpPr/>
          <p:nvPr/>
        </p:nvSpPr>
        <p:spPr>
          <a:xfrm>
            <a:off x="6914463" y="5275431"/>
            <a:ext cx="615588" cy="615588"/>
          </a:xfrm>
          <a:custGeom>
            <a:avLst/>
            <a:gdLst>
              <a:gd name="connsiteX0" fmla="*/ 1200334 w 1231175"/>
              <a:gd name="connsiteY0" fmla="*/ 535501 h 1231175"/>
              <a:gd name="connsiteX1" fmla="*/ 1200240 w 1231175"/>
              <a:gd name="connsiteY1" fmla="*/ 535407 h 1231175"/>
              <a:gd name="connsiteX2" fmla="*/ 697037 w 1231175"/>
              <a:gd name="connsiteY2" fmla="*/ 33205 h 1231175"/>
              <a:gd name="connsiteX3" fmla="*/ 616738 w 1231175"/>
              <a:gd name="connsiteY3" fmla="*/ 0 h 1231175"/>
              <a:gd name="connsiteX4" fmla="*/ 536430 w 1231175"/>
              <a:gd name="connsiteY4" fmla="*/ 33205 h 1231175"/>
              <a:gd name="connsiteX5" fmla="*/ 33487 w 1231175"/>
              <a:gd name="connsiteY5" fmla="*/ 535155 h 1231175"/>
              <a:gd name="connsiteX6" fmla="*/ 32979 w 1231175"/>
              <a:gd name="connsiteY6" fmla="*/ 535672 h 1231175"/>
              <a:gd name="connsiteX7" fmla="*/ 33196 w 1231175"/>
              <a:gd name="connsiteY7" fmla="*/ 695720 h 1231175"/>
              <a:gd name="connsiteX8" fmla="*/ 108544 w 1231175"/>
              <a:gd name="connsiteY8" fmla="*/ 728774 h 1231175"/>
              <a:gd name="connsiteX9" fmla="*/ 112055 w 1231175"/>
              <a:gd name="connsiteY9" fmla="*/ 728945 h 1231175"/>
              <a:gd name="connsiteX10" fmla="*/ 132101 w 1231175"/>
              <a:gd name="connsiteY10" fmla="*/ 728945 h 1231175"/>
              <a:gd name="connsiteX11" fmla="*/ 132101 w 1231175"/>
              <a:gd name="connsiteY11" fmla="*/ 1098526 h 1231175"/>
              <a:gd name="connsiteX12" fmla="*/ 265020 w 1231175"/>
              <a:gd name="connsiteY12" fmla="*/ 1231175 h 1231175"/>
              <a:gd name="connsiteX13" fmla="*/ 461889 w 1231175"/>
              <a:gd name="connsiteY13" fmla="*/ 1231175 h 1231175"/>
              <a:gd name="connsiteX14" fmla="*/ 498030 w 1231175"/>
              <a:gd name="connsiteY14" fmla="*/ 1195105 h 1231175"/>
              <a:gd name="connsiteX15" fmla="*/ 498030 w 1231175"/>
              <a:gd name="connsiteY15" fmla="*/ 905346 h 1231175"/>
              <a:gd name="connsiteX16" fmla="*/ 558678 w 1231175"/>
              <a:gd name="connsiteY16" fmla="*/ 844827 h 1231175"/>
              <a:gd name="connsiteX17" fmla="*/ 674796 w 1231175"/>
              <a:gd name="connsiteY17" fmla="*/ 844827 h 1231175"/>
              <a:gd name="connsiteX18" fmla="*/ 735434 w 1231175"/>
              <a:gd name="connsiteY18" fmla="*/ 905346 h 1231175"/>
              <a:gd name="connsiteX19" fmla="*/ 735434 w 1231175"/>
              <a:gd name="connsiteY19" fmla="*/ 1195105 h 1231175"/>
              <a:gd name="connsiteX20" fmla="*/ 771575 w 1231175"/>
              <a:gd name="connsiteY20" fmla="*/ 1231175 h 1231175"/>
              <a:gd name="connsiteX21" fmla="*/ 968445 w 1231175"/>
              <a:gd name="connsiteY21" fmla="*/ 1231175 h 1231175"/>
              <a:gd name="connsiteX22" fmla="*/ 1101363 w 1231175"/>
              <a:gd name="connsiteY22" fmla="*/ 1098526 h 1231175"/>
              <a:gd name="connsiteX23" fmla="*/ 1101363 w 1231175"/>
              <a:gd name="connsiteY23" fmla="*/ 728945 h 1231175"/>
              <a:gd name="connsiteX24" fmla="*/ 1119961 w 1231175"/>
              <a:gd name="connsiteY24" fmla="*/ 728945 h 1231175"/>
              <a:gd name="connsiteX25" fmla="*/ 1200269 w 1231175"/>
              <a:gd name="connsiteY25" fmla="*/ 695729 h 1231175"/>
              <a:gd name="connsiteX26" fmla="*/ 1200334 w 1231175"/>
              <a:gd name="connsiteY26" fmla="*/ 535501 h 1231175"/>
              <a:gd name="connsiteX27" fmla="*/ 1149155 w 1231175"/>
              <a:gd name="connsiteY27" fmla="*/ 644725 h 1231175"/>
              <a:gd name="connsiteX28" fmla="*/ 1119961 w 1231175"/>
              <a:gd name="connsiteY28" fmla="*/ 656805 h 1231175"/>
              <a:gd name="connsiteX29" fmla="*/ 1065223 w 1231175"/>
              <a:gd name="connsiteY29" fmla="*/ 656805 h 1231175"/>
              <a:gd name="connsiteX30" fmla="*/ 1029083 w 1231175"/>
              <a:gd name="connsiteY30" fmla="*/ 692875 h 1231175"/>
              <a:gd name="connsiteX31" fmla="*/ 1029083 w 1231175"/>
              <a:gd name="connsiteY31" fmla="*/ 1098526 h 1231175"/>
              <a:gd name="connsiteX32" fmla="*/ 968445 w 1231175"/>
              <a:gd name="connsiteY32" fmla="*/ 1159036 h 1231175"/>
              <a:gd name="connsiteX33" fmla="*/ 807715 w 1231175"/>
              <a:gd name="connsiteY33" fmla="*/ 1159036 h 1231175"/>
              <a:gd name="connsiteX34" fmla="*/ 807715 w 1231175"/>
              <a:gd name="connsiteY34" fmla="*/ 905346 h 1231175"/>
              <a:gd name="connsiteX35" fmla="*/ 674796 w 1231175"/>
              <a:gd name="connsiteY35" fmla="*/ 772687 h 1231175"/>
              <a:gd name="connsiteX36" fmla="*/ 558678 w 1231175"/>
              <a:gd name="connsiteY36" fmla="*/ 772687 h 1231175"/>
              <a:gd name="connsiteX37" fmla="*/ 425749 w 1231175"/>
              <a:gd name="connsiteY37" fmla="*/ 905346 h 1231175"/>
              <a:gd name="connsiteX38" fmla="*/ 425749 w 1231175"/>
              <a:gd name="connsiteY38" fmla="*/ 1159036 h 1231175"/>
              <a:gd name="connsiteX39" fmla="*/ 265020 w 1231175"/>
              <a:gd name="connsiteY39" fmla="*/ 1159036 h 1231175"/>
              <a:gd name="connsiteX40" fmla="*/ 204381 w 1231175"/>
              <a:gd name="connsiteY40" fmla="*/ 1098526 h 1231175"/>
              <a:gd name="connsiteX41" fmla="*/ 204381 w 1231175"/>
              <a:gd name="connsiteY41" fmla="*/ 692875 h 1231175"/>
              <a:gd name="connsiteX42" fmla="*/ 168241 w 1231175"/>
              <a:gd name="connsiteY42" fmla="*/ 656805 h 1231175"/>
              <a:gd name="connsiteX43" fmla="*/ 114445 w 1231175"/>
              <a:gd name="connsiteY43" fmla="*/ 656805 h 1231175"/>
              <a:gd name="connsiteX44" fmla="*/ 112751 w 1231175"/>
              <a:gd name="connsiteY44" fmla="*/ 656729 h 1231175"/>
              <a:gd name="connsiteX45" fmla="*/ 84319 w 1231175"/>
              <a:gd name="connsiteY45" fmla="*/ 644715 h 1231175"/>
              <a:gd name="connsiteX46" fmla="*/ 84319 w 1231175"/>
              <a:gd name="connsiteY46" fmla="*/ 586441 h 1231175"/>
              <a:gd name="connsiteX47" fmla="*/ 84338 w 1231175"/>
              <a:gd name="connsiteY47" fmla="*/ 586422 h 1231175"/>
              <a:gd name="connsiteX48" fmla="*/ 84366 w 1231175"/>
              <a:gd name="connsiteY48" fmla="*/ 586393 h 1231175"/>
              <a:gd name="connsiteX49" fmla="*/ 587551 w 1231175"/>
              <a:gd name="connsiteY49" fmla="*/ 84209 h 1231175"/>
              <a:gd name="connsiteX50" fmla="*/ 616738 w 1231175"/>
              <a:gd name="connsiteY50" fmla="*/ 72139 h 1231175"/>
              <a:gd name="connsiteX51" fmla="*/ 645922 w 1231175"/>
              <a:gd name="connsiteY51" fmla="*/ 84209 h 1231175"/>
              <a:gd name="connsiteX52" fmla="*/ 1148996 w 1231175"/>
              <a:gd name="connsiteY52" fmla="*/ 586289 h 1231175"/>
              <a:gd name="connsiteX53" fmla="*/ 1149230 w 1231175"/>
              <a:gd name="connsiteY53" fmla="*/ 586515 h 1231175"/>
              <a:gd name="connsiteX54" fmla="*/ 1149155 w 1231175"/>
              <a:gd name="connsiteY54" fmla="*/ 644725 h 123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31175" h="1231175">
                <a:moveTo>
                  <a:pt x="1200334" y="535501"/>
                </a:moveTo>
                <a:cubicBezTo>
                  <a:pt x="1200298" y="535475"/>
                  <a:pt x="1200269" y="535436"/>
                  <a:pt x="1200240" y="535407"/>
                </a:cubicBezTo>
                <a:lnTo>
                  <a:pt x="697037" y="33205"/>
                </a:lnTo>
                <a:cubicBezTo>
                  <a:pt x="675586" y="11788"/>
                  <a:pt x="647069" y="0"/>
                  <a:pt x="616738" y="0"/>
                </a:cubicBezTo>
                <a:cubicBezTo>
                  <a:pt x="586404" y="0"/>
                  <a:pt x="557887" y="11788"/>
                  <a:pt x="536430" y="33205"/>
                </a:cubicBezTo>
                <a:lnTo>
                  <a:pt x="33487" y="535155"/>
                </a:lnTo>
                <a:cubicBezTo>
                  <a:pt x="33318" y="535323"/>
                  <a:pt x="33139" y="535501"/>
                  <a:pt x="32979" y="535672"/>
                </a:cubicBezTo>
                <a:cubicBezTo>
                  <a:pt x="-11067" y="579883"/>
                  <a:pt x="-10991" y="651619"/>
                  <a:pt x="33196" y="695720"/>
                </a:cubicBezTo>
                <a:cubicBezTo>
                  <a:pt x="53383" y="715878"/>
                  <a:pt x="80037" y="727545"/>
                  <a:pt x="108544" y="728774"/>
                </a:cubicBezTo>
                <a:cubicBezTo>
                  <a:pt x="109711" y="728887"/>
                  <a:pt x="110878" y="728945"/>
                  <a:pt x="112055" y="728945"/>
                </a:cubicBezTo>
                <a:lnTo>
                  <a:pt x="132101" y="728945"/>
                </a:lnTo>
                <a:lnTo>
                  <a:pt x="132101" y="1098526"/>
                </a:lnTo>
                <a:cubicBezTo>
                  <a:pt x="132101" y="1171670"/>
                  <a:pt x="191732" y="1231175"/>
                  <a:pt x="265020" y="1231175"/>
                </a:cubicBezTo>
                <a:lnTo>
                  <a:pt x="461889" y="1231175"/>
                </a:lnTo>
                <a:cubicBezTo>
                  <a:pt x="481851" y="1231175"/>
                  <a:pt x="498030" y="1215018"/>
                  <a:pt x="498030" y="1195105"/>
                </a:cubicBezTo>
                <a:lnTo>
                  <a:pt x="498030" y="905346"/>
                </a:lnTo>
                <a:cubicBezTo>
                  <a:pt x="498030" y="871973"/>
                  <a:pt x="525238" y="844827"/>
                  <a:pt x="558678" y="844827"/>
                </a:cubicBezTo>
                <a:lnTo>
                  <a:pt x="674796" y="844827"/>
                </a:lnTo>
                <a:cubicBezTo>
                  <a:pt x="708235" y="844827"/>
                  <a:pt x="735434" y="871973"/>
                  <a:pt x="735434" y="905346"/>
                </a:cubicBezTo>
                <a:lnTo>
                  <a:pt x="735434" y="1195105"/>
                </a:lnTo>
                <a:cubicBezTo>
                  <a:pt x="735434" y="1215018"/>
                  <a:pt x="751613" y="1231175"/>
                  <a:pt x="771575" y="1231175"/>
                </a:cubicBezTo>
                <a:lnTo>
                  <a:pt x="968445" y="1231175"/>
                </a:lnTo>
                <a:cubicBezTo>
                  <a:pt x="1041742" y="1231175"/>
                  <a:pt x="1101363" y="1171670"/>
                  <a:pt x="1101363" y="1098526"/>
                </a:cubicBezTo>
                <a:lnTo>
                  <a:pt x="1101363" y="728945"/>
                </a:lnTo>
                <a:lnTo>
                  <a:pt x="1119961" y="728945"/>
                </a:lnTo>
                <a:cubicBezTo>
                  <a:pt x="1150285" y="728945"/>
                  <a:pt x="1178802" y="717155"/>
                  <a:pt x="1200269" y="695729"/>
                </a:cubicBezTo>
                <a:cubicBezTo>
                  <a:pt x="1244502" y="651563"/>
                  <a:pt x="1244522" y="579696"/>
                  <a:pt x="1200334" y="535501"/>
                </a:cubicBezTo>
                <a:close/>
                <a:moveTo>
                  <a:pt x="1149155" y="644725"/>
                </a:moveTo>
                <a:cubicBezTo>
                  <a:pt x="1141354" y="652511"/>
                  <a:pt x="1130981" y="656805"/>
                  <a:pt x="1119961" y="656805"/>
                </a:cubicBezTo>
                <a:lnTo>
                  <a:pt x="1065223" y="656805"/>
                </a:lnTo>
                <a:cubicBezTo>
                  <a:pt x="1045262" y="656805"/>
                  <a:pt x="1029083" y="672950"/>
                  <a:pt x="1029083" y="692875"/>
                </a:cubicBezTo>
                <a:lnTo>
                  <a:pt x="1029083" y="1098526"/>
                </a:lnTo>
                <a:cubicBezTo>
                  <a:pt x="1029083" y="1131890"/>
                  <a:pt x="1001884" y="1159036"/>
                  <a:pt x="968445" y="1159036"/>
                </a:cubicBezTo>
                <a:lnTo>
                  <a:pt x="807715" y="1159036"/>
                </a:lnTo>
                <a:lnTo>
                  <a:pt x="807715" y="905346"/>
                </a:lnTo>
                <a:cubicBezTo>
                  <a:pt x="807715" y="832202"/>
                  <a:pt x="748093" y="772687"/>
                  <a:pt x="674796" y="772687"/>
                </a:cubicBezTo>
                <a:lnTo>
                  <a:pt x="558678" y="772687"/>
                </a:lnTo>
                <a:cubicBezTo>
                  <a:pt x="485381" y="772687"/>
                  <a:pt x="425749" y="832202"/>
                  <a:pt x="425749" y="905346"/>
                </a:cubicBezTo>
                <a:lnTo>
                  <a:pt x="425749" y="1159036"/>
                </a:lnTo>
                <a:lnTo>
                  <a:pt x="265020" y="1159036"/>
                </a:lnTo>
                <a:cubicBezTo>
                  <a:pt x="231590" y="1159036"/>
                  <a:pt x="204381" y="1131890"/>
                  <a:pt x="204381" y="1098526"/>
                </a:cubicBezTo>
                <a:lnTo>
                  <a:pt x="204381" y="692875"/>
                </a:lnTo>
                <a:cubicBezTo>
                  <a:pt x="204381" y="672950"/>
                  <a:pt x="188203" y="656805"/>
                  <a:pt x="168241" y="656805"/>
                </a:cubicBezTo>
                <a:lnTo>
                  <a:pt x="114445" y="656805"/>
                </a:lnTo>
                <a:cubicBezTo>
                  <a:pt x="113880" y="656767"/>
                  <a:pt x="113325" y="656738"/>
                  <a:pt x="112751" y="656729"/>
                </a:cubicBezTo>
                <a:cubicBezTo>
                  <a:pt x="101984" y="656541"/>
                  <a:pt x="91886" y="652277"/>
                  <a:pt x="84319" y="644715"/>
                </a:cubicBezTo>
                <a:cubicBezTo>
                  <a:pt x="68225" y="628654"/>
                  <a:pt x="68225" y="602514"/>
                  <a:pt x="84319" y="586441"/>
                </a:cubicBezTo>
                <a:cubicBezTo>
                  <a:pt x="84328" y="586441"/>
                  <a:pt x="84328" y="586431"/>
                  <a:pt x="84338" y="586422"/>
                </a:cubicBezTo>
                <a:lnTo>
                  <a:pt x="84366" y="586393"/>
                </a:lnTo>
                <a:lnTo>
                  <a:pt x="587551" y="84209"/>
                </a:lnTo>
                <a:cubicBezTo>
                  <a:pt x="595346" y="76423"/>
                  <a:pt x="605706" y="72139"/>
                  <a:pt x="616738" y="72139"/>
                </a:cubicBezTo>
                <a:cubicBezTo>
                  <a:pt x="627758" y="72139"/>
                  <a:pt x="638121" y="76423"/>
                  <a:pt x="645922" y="84209"/>
                </a:cubicBezTo>
                <a:lnTo>
                  <a:pt x="1148996" y="586289"/>
                </a:lnTo>
                <a:cubicBezTo>
                  <a:pt x="1149071" y="586366"/>
                  <a:pt x="1149155" y="586441"/>
                  <a:pt x="1149230" y="586515"/>
                </a:cubicBezTo>
                <a:cubicBezTo>
                  <a:pt x="1165240" y="602607"/>
                  <a:pt x="1165211" y="628690"/>
                  <a:pt x="1149155" y="644725"/>
                </a:cubicBezTo>
                <a:close/>
              </a:path>
            </a:pathLst>
          </a:custGeom>
          <a:solidFill>
            <a:schemeClr val="accent5"/>
          </a:solidFill>
          <a:ln w="240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4221457" y="727197"/>
            <a:ext cx="3088622" cy="769441"/>
          </a:xfrm>
          <a:prstGeom prst="rect">
            <a:avLst/>
          </a:prstGeom>
          <a:noFill/>
        </p:spPr>
        <p:txBody>
          <a:bodyPr wrap="square" rtlCol="0">
            <a:spAutoFit/>
          </a:bodyPr>
          <a:lstStyle/>
          <a:p>
            <a:pPr algn="r" rtl="1"/>
            <a:r>
              <a:rPr lang="fa-IR" sz="4400" dirty="0">
                <a:solidFill>
                  <a:srgbClr val="FFFF00"/>
                </a:solidFill>
                <a:highlight>
                  <a:srgbClr val="800080"/>
                </a:highlight>
                <a:latin typeface="Nian-ExtraBold" panose="01000500000000020002" pitchFamily="2" charset="-78"/>
                <a:cs typeface="Nian-ExtraBold" panose="01000500000000020002" pitchFamily="2" charset="-78"/>
              </a:rPr>
              <a:t>تولد هر فرزند</a:t>
            </a:r>
          </a:p>
        </p:txBody>
      </p:sp>
      <p:sp>
        <p:nvSpPr>
          <p:cNvPr id="91" name="TextBox 90">
            <a:extLst>
              <a:ext uri="{FF2B5EF4-FFF2-40B4-BE49-F238E27FC236}">
                <a16:creationId xmlns:a16="http://schemas.microsoft.com/office/drawing/2014/main" id="{71C83C83-1EE3-8D17-05B8-592F392BAC3A}"/>
              </a:ext>
            </a:extLst>
          </p:cNvPr>
          <p:cNvSpPr txBox="1"/>
          <p:nvPr/>
        </p:nvSpPr>
        <p:spPr>
          <a:xfrm>
            <a:off x="7433525" y="1935327"/>
            <a:ext cx="3833448"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11</a:t>
            </a:r>
          </a:p>
          <a:p>
            <a:pPr lvl="0" algn="r" rtl="1"/>
            <a:r>
              <a:rPr lang="fa-IR" sz="2400" dirty="0">
                <a:solidFill>
                  <a:srgbClr val="FFFFFF"/>
                </a:solidFill>
                <a:latin typeface="Nian-ExtraBold" panose="01000500000000020002" pitchFamily="2" charset="-78"/>
                <a:cs typeface="Nian-ExtraBold" panose="01000500000000020002" pitchFamily="2" charset="-78"/>
              </a:rPr>
              <a:t>پرداخــت یــک میلیــون بلاعــوض</a:t>
            </a:r>
          </a:p>
          <a:p>
            <a:pPr lvl="0" algn="r" rtl="1"/>
            <a:r>
              <a:rPr lang="fa-IR" sz="2400" dirty="0">
                <a:solidFill>
                  <a:srgbClr val="FFFFFF"/>
                </a:solidFill>
                <a:latin typeface="Nian-ExtraBold" panose="01000500000000020002" pitchFamily="2" charset="-78"/>
                <a:cs typeface="Nian-ExtraBold" panose="01000500000000020002" pitchFamily="2" charset="-78"/>
              </a:rPr>
              <a:t>جهــت سرمایه گــذاری بــورس بــه</a:t>
            </a:r>
          </a:p>
          <a:p>
            <a:pPr lvl="0" algn="r" rtl="1"/>
            <a:r>
              <a:rPr lang="fa-IR" sz="2400" dirty="0">
                <a:solidFill>
                  <a:srgbClr val="FFFFFF"/>
                </a:solidFill>
                <a:latin typeface="Nian-ExtraBold" panose="01000500000000020002" pitchFamily="2" charset="-78"/>
                <a:cs typeface="Nian-ExtraBold" panose="01000500000000020002" pitchFamily="2" charset="-78"/>
              </a:rPr>
              <a:t>نـام فرزنـدان متولـد سـال ۱۴۰۰و</a:t>
            </a:r>
          </a:p>
          <a:p>
            <a:pPr lvl="0" algn="r" rtl="1"/>
            <a:r>
              <a:rPr lang="fa-IR" sz="2400" dirty="0">
                <a:solidFill>
                  <a:srgbClr val="FFFFFF"/>
                </a:solidFill>
                <a:latin typeface="Nian-ExtraBold" panose="01000500000000020002" pitchFamily="2" charset="-78"/>
                <a:cs typeface="Nian-ExtraBold" panose="01000500000000020002" pitchFamily="2" charset="-78"/>
              </a:rPr>
              <a:t>بعــد از آن</a:t>
            </a:r>
          </a:p>
        </p:txBody>
      </p:sp>
      <p:sp>
        <p:nvSpPr>
          <p:cNvPr id="92" name="TextBox 91">
            <a:extLst>
              <a:ext uri="{FF2B5EF4-FFF2-40B4-BE49-F238E27FC236}">
                <a16:creationId xmlns:a16="http://schemas.microsoft.com/office/drawing/2014/main" id="{97F4D725-5DEB-A2C4-80D9-505A2CFC19CC}"/>
              </a:ext>
            </a:extLst>
          </p:cNvPr>
          <p:cNvSpPr txBox="1"/>
          <p:nvPr/>
        </p:nvSpPr>
        <p:spPr>
          <a:xfrm>
            <a:off x="559725" y="3013176"/>
            <a:ext cx="3938508" cy="221599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ماده10</a:t>
            </a:r>
          </a:p>
          <a:p>
            <a:pPr lvl="0" algn="r" rtl="1"/>
            <a:r>
              <a:rPr lang="fa-IR" sz="2400" dirty="0">
                <a:solidFill>
                  <a:srgbClr val="FFFFFF"/>
                </a:solidFill>
                <a:latin typeface="Nian-ExtraBold" panose="01000500000000020002" pitchFamily="2" charset="-78"/>
                <a:cs typeface="Nian-ExtraBold" panose="01000500000000020002" pitchFamily="2" charset="-78"/>
              </a:rPr>
              <a:t>تسـهیلات قرض الحسـنه بـرای تولد</a:t>
            </a:r>
          </a:p>
          <a:p>
            <a:pPr lvl="0" algn="r" rtl="1"/>
            <a:r>
              <a:rPr lang="fa-IR" sz="2400" dirty="0">
                <a:solidFill>
                  <a:srgbClr val="FFFFFF"/>
                </a:solidFill>
                <a:latin typeface="Nian-ExtraBold" panose="01000500000000020002" pitchFamily="2" charset="-78"/>
                <a:cs typeface="Nian-ExtraBold" panose="01000500000000020002" pitchFamily="2" charset="-78"/>
              </a:rPr>
              <a:t>فرزنـد اول تـا پنجم و بالاتر به ترتیب</a:t>
            </a:r>
          </a:p>
          <a:p>
            <a:pPr lvl="0" algn="r" rtl="1"/>
            <a:r>
              <a:rPr lang="fa-IR" sz="2400" dirty="0">
                <a:solidFill>
                  <a:srgbClr val="FFFFFF"/>
                </a:solidFill>
                <a:latin typeface="Nian-ExtraBold" panose="01000500000000020002" pitchFamily="2" charset="-78"/>
                <a:cs typeface="Nian-ExtraBold" panose="01000500000000020002" pitchFamily="2" charset="-78"/>
              </a:rPr>
              <a:t>از 10تـا ۵۰میلیـون تومـان با تنفس</a:t>
            </a:r>
          </a:p>
          <a:p>
            <a:pPr lvl="0" algn="r" rtl="1"/>
            <a:r>
              <a:rPr lang="fa-IR" sz="2400" dirty="0">
                <a:solidFill>
                  <a:srgbClr val="FFFFFF"/>
                </a:solidFill>
                <a:latin typeface="Nian-ExtraBold" panose="01000500000000020002" pitchFamily="2" charset="-78"/>
                <a:cs typeface="Nian-ExtraBold" panose="01000500000000020002" pitchFamily="2" charset="-78"/>
              </a:rPr>
              <a:t>شـش ماهه</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93" name="TextBox 92">
            <a:extLst>
              <a:ext uri="{FF2B5EF4-FFF2-40B4-BE49-F238E27FC236}">
                <a16:creationId xmlns:a16="http://schemas.microsoft.com/office/drawing/2014/main" id="{0287703D-6D2D-254F-A97C-04E7C6BA124A}"/>
              </a:ext>
            </a:extLst>
          </p:cNvPr>
          <p:cNvSpPr txBox="1"/>
          <p:nvPr/>
        </p:nvSpPr>
        <p:spPr>
          <a:xfrm>
            <a:off x="7464001" y="4663632"/>
            <a:ext cx="3934483" cy="230832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9</a:t>
            </a:r>
          </a:p>
          <a:p>
            <a:pPr lvl="0" algn="r" rtl="1"/>
            <a:r>
              <a:rPr lang="fa-IR" sz="2400" dirty="0">
                <a:solidFill>
                  <a:srgbClr val="FFFFFF"/>
                </a:solidFill>
                <a:latin typeface="Nian-ExtraBold" panose="01000500000000020002" pitchFamily="2" charset="-78"/>
                <a:cs typeface="Nian-ExtraBold" panose="01000500000000020002" pitchFamily="2" charset="-78"/>
              </a:rPr>
              <a:t>افزایــش %25ســقف تســهیلات</a:t>
            </a:r>
          </a:p>
          <a:p>
            <a:pPr lvl="0" algn="r" rtl="1"/>
            <a:r>
              <a:rPr lang="fa-IR" sz="2400" dirty="0">
                <a:solidFill>
                  <a:srgbClr val="FFFFFF"/>
                </a:solidFill>
                <a:latin typeface="Nian-ExtraBold" panose="01000500000000020002" pitchFamily="2" charset="-78"/>
                <a:cs typeface="Nian-ExtraBold" panose="01000500000000020002" pitchFamily="2" charset="-78"/>
              </a:rPr>
              <a:t>مسـکن جهت خریـد و سـاخت و</a:t>
            </a:r>
          </a:p>
          <a:p>
            <a:pPr lvl="0" algn="r" rtl="1"/>
            <a:r>
              <a:rPr lang="fa-IR" sz="2400" dirty="0">
                <a:solidFill>
                  <a:srgbClr val="FFFFFF"/>
                </a:solidFill>
                <a:latin typeface="Nian-ExtraBold" panose="01000500000000020002" pitchFamily="2" charset="-78"/>
                <a:cs typeface="Nian-ExtraBold" panose="01000500000000020002" pitchFamily="2" charset="-78"/>
              </a:rPr>
              <a:t>جعاله بـه ازای هر فرزنـد و افزایش</a:t>
            </a:r>
          </a:p>
          <a:p>
            <a:pPr lvl="0" algn="r" rtl="1"/>
            <a:r>
              <a:rPr lang="fa-IR" sz="2400" dirty="0">
                <a:solidFill>
                  <a:srgbClr val="FFFFFF"/>
                </a:solidFill>
                <a:latin typeface="Nian-ExtraBold" panose="01000500000000020002" pitchFamily="2" charset="-78"/>
                <a:cs typeface="Nian-ExtraBold" panose="01000500000000020002" pitchFamily="2" charset="-78"/>
              </a:rPr>
              <a:t>دو سـاله دوره بازپرداخـت</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Tree>
    <p:extLst>
      <p:ext uri="{BB962C8B-B14F-4D97-AF65-F5344CB8AC3E}">
        <p14:creationId xmlns:p14="http://schemas.microsoft.com/office/powerpoint/2010/main" val="37746192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14:presetBounceEnd="78000">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14:bounceEnd="78000">
                                          <p:cBhvr additive="base">
                                            <p:cTn id="32"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14:presetBounceEnd="78000">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14:bounceEnd="78000">
                                          <p:cBhvr additive="base">
                                            <p:cTn id="37"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grpId="0"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wipe(down)">
                                          <p:cBhvr>
                                            <p:cTn id="50" dur="500"/>
                                            <p:tgtEl>
                                              <p:spTgt spid="87"/>
                                            </p:tgtEl>
                                          </p:cBhvr>
                                        </p:animEffect>
                                      </p:childTnLst>
                                    </p:cTn>
                                  </p:par>
                                </p:childTnLst>
                              </p:cTn>
                            </p:par>
                            <p:par>
                              <p:cTn id="51" fill="hold">
                                <p:stCondLst>
                                  <p:cond delay="10000"/>
                                </p:stCondLst>
                                <p:childTnLst>
                                  <p:par>
                                    <p:cTn id="52" presetID="2" presetClass="entr" presetSubtype="2" fill="hold" grpId="0" nodeType="afterEffect" p14:presetBounceEnd="78000">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14:bounceEnd="78000">
                                          <p:cBhvr additive="base">
                                            <p:cTn id="54" dur="2000" fill="hold"/>
                                            <p:tgtEl>
                                              <p:spTgt spid="93"/>
                                            </p:tgtEl>
                                            <p:attrNameLst>
                                              <p:attrName>ppt_x</p:attrName>
                                            </p:attrNameLst>
                                          </p:cBhvr>
                                          <p:tavLst>
                                            <p:tav tm="0">
                                              <p:val>
                                                <p:strVal val="1+#ppt_w/2"/>
                                              </p:val>
                                            </p:tav>
                                            <p:tav tm="100000">
                                              <p:val>
                                                <p:strVal val="#ppt_x"/>
                                              </p:val>
                                            </p:tav>
                                          </p:tavLst>
                                        </p:anim>
                                        <p:anim calcmode="lin" valueType="num" p14:bounceEnd="78000">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87" grpId="0" animBg="1"/>
          <p:bldP spid="90" grpId="0"/>
          <p:bldP spid="91" grpId="0"/>
          <p:bldP spid="92" grpId="0"/>
          <p:bldP spid="9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2000" fill="hold"/>
                                            <p:tgtEl>
                                              <p:spTgt spid="92"/>
                                            </p:tgtEl>
                                            <p:attrNameLst>
                                              <p:attrName>ppt_x</p:attrName>
                                            </p:attrNameLst>
                                          </p:cBhvr>
                                          <p:tavLst>
                                            <p:tav tm="0">
                                              <p:val>
                                                <p:strVal val="0-#ppt_w/2"/>
                                              </p:val>
                                            </p:tav>
                                            <p:tav tm="100000">
                                              <p:val>
                                                <p:strVal val="#ppt_x"/>
                                              </p:val>
                                            </p:tav>
                                          </p:tavLst>
                                        </p:anim>
                                        <p:anim calcmode="lin" valueType="num">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2000" fill="hold"/>
                                            <p:tgtEl>
                                              <p:spTgt spid="91"/>
                                            </p:tgtEl>
                                            <p:attrNameLst>
                                              <p:attrName>ppt_x</p:attrName>
                                            </p:attrNameLst>
                                          </p:cBhvr>
                                          <p:tavLst>
                                            <p:tav tm="0">
                                              <p:val>
                                                <p:strVal val="1+#ppt_w/2"/>
                                              </p:val>
                                            </p:tav>
                                            <p:tav tm="100000">
                                              <p:val>
                                                <p:strVal val="#ppt_x"/>
                                              </p:val>
                                            </p:tav>
                                          </p:tavLst>
                                        </p:anim>
                                        <p:anim calcmode="lin" valueType="num">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grpId="0"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wipe(down)">
                                          <p:cBhvr>
                                            <p:cTn id="50" dur="500"/>
                                            <p:tgtEl>
                                              <p:spTgt spid="87"/>
                                            </p:tgtEl>
                                          </p:cBhvr>
                                        </p:animEffect>
                                      </p:childTnLst>
                                    </p:cTn>
                                  </p:par>
                                </p:childTnLst>
                              </p:cTn>
                            </p:par>
                            <p:par>
                              <p:cTn id="51" fill="hold">
                                <p:stCondLst>
                                  <p:cond delay="10000"/>
                                </p:stCondLst>
                                <p:childTnLst>
                                  <p:par>
                                    <p:cTn id="52" presetID="2" presetClass="entr" presetSubtype="2"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cBhvr additive="base">
                                            <p:cTn id="54" dur="2000" fill="hold"/>
                                            <p:tgtEl>
                                              <p:spTgt spid="93"/>
                                            </p:tgtEl>
                                            <p:attrNameLst>
                                              <p:attrName>ppt_x</p:attrName>
                                            </p:attrNameLst>
                                          </p:cBhvr>
                                          <p:tavLst>
                                            <p:tav tm="0">
                                              <p:val>
                                                <p:strVal val="1+#ppt_w/2"/>
                                              </p:val>
                                            </p:tav>
                                            <p:tav tm="100000">
                                              <p:val>
                                                <p:strVal val="#ppt_x"/>
                                              </p:val>
                                            </p:tav>
                                          </p:tavLst>
                                        </p:anim>
                                        <p:anim calcmode="lin" valueType="num">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87" grpId="0" animBg="1"/>
          <p:bldP spid="90" grpId="0"/>
          <p:bldP spid="91" grpId="0"/>
          <p:bldP spid="92" grpId="0"/>
          <p:bldP spid="93" grpId="0"/>
        </p:bld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1"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13565859" y="631947"/>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aphic 41">
            <a:extLst>
              <a:ext uri="{FF2B5EF4-FFF2-40B4-BE49-F238E27FC236}">
                <a16:creationId xmlns:a16="http://schemas.microsoft.com/office/drawing/2014/main" id="{DF7C9134-AE32-49B6-910D-A8DF0CCFE735}"/>
              </a:ext>
            </a:extLst>
          </p:cNvPr>
          <p:cNvGrpSpPr/>
          <p:nvPr/>
        </p:nvGrpSpPr>
        <p:grpSpPr>
          <a:xfrm>
            <a:off x="-1269374" y="3559202"/>
            <a:ext cx="513290" cy="641888"/>
            <a:chOff x="3352244" y="4207216"/>
            <a:chExt cx="3899763" cy="4876800"/>
          </a:xfrm>
          <a:solidFill>
            <a:schemeClr val="accent5"/>
          </a:solidFill>
        </p:grpSpPr>
        <p:sp>
          <p:nvSpPr>
            <p:cNvPr id="58" name="Freeform: Shape 57">
              <a:extLst>
                <a:ext uri="{FF2B5EF4-FFF2-40B4-BE49-F238E27FC236}">
                  <a16:creationId xmlns:a16="http://schemas.microsoft.com/office/drawing/2014/main" id="{FB2333F1-4DEA-49AE-9BD0-CD064B732605}"/>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837600B-3A60-4B15-B9A3-2CAE45278CA8}"/>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27D1EB6-520E-4CAD-A18C-A2762DBFC798}"/>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50A5C5C-37BD-48E3-A8EA-2635E532BB46}"/>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3FF57F85-1A35-4770-A816-E0D781578ABC}"/>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9D39EAD-0CFA-42EF-A2B3-5D06C09F047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491C709-10B1-4097-9212-0714E9C6498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0D2EDC-4236-4A66-A87F-A3D19482EB72}"/>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200D296C-74BF-49B9-83B8-E69FE4949C78}"/>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B91490-100F-4732-BB74-ABE3D9EB3843}"/>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4221457" y="727197"/>
            <a:ext cx="3088622" cy="76944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400" b="0" i="0" u="none" strike="noStrike" kern="1200" cap="none" spc="0" normalizeH="0" baseline="0" noProof="0" dirty="0">
                <a:ln>
                  <a:noFill/>
                </a:ln>
                <a:solidFill>
                  <a:srgbClr val="FFFF00"/>
                </a:solidFill>
                <a:effectLst/>
                <a:highlight>
                  <a:srgbClr val="800080"/>
                </a:highlight>
                <a:uLnTx/>
                <a:uFillTx/>
                <a:latin typeface="Nian-ExtraBold" panose="01000500000000020002" pitchFamily="2" charset="-78"/>
                <a:ea typeface="+mn-ea"/>
                <a:cs typeface="Nian-ExtraBold" panose="01000500000000020002" pitchFamily="2" charset="-78"/>
              </a:rPr>
              <a:t>تولد  فرزند دوم</a:t>
            </a:r>
          </a:p>
        </p:txBody>
      </p:sp>
      <p:sp>
        <p:nvSpPr>
          <p:cNvPr id="91" name="TextBox 90">
            <a:extLst>
              <a:ext uri="{FF2B5EF4-FFF2-40B4-BE49-F238E27FC236}">
                <a16:creationId xmlns:a16="http://schemas.microsoft.com/office/drawing/2014/main" id="{71C83C83-1EE3-8D17-05B8-592F392BAC3A}"/>
              </a:ext>
            </a:extLst>
          </p:cNvPr>
          <p:cNvSpPr txBox="1"/>
          <p:nvPr/>
        </p:nvSpPr>
        <p:spPr>
          <a:xfrm>
            <a:off x="7146050" y="1934869"/>
            <a:ext cx="3998744" cy="218521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12</a:t>
            </a:r>
          </a:p>
          <a:p>
            <a:pPr lvl="0" algn="r" rtl="1"/>
            <a:r>
              <a:rPr lang="fa-IR" sz="2800" dirty="0">
                <a:solidFill>
                  <a:srgbClr val="FFFFFF"/>
                </a:solidFill>
                <a:latin typeface="Nian-ExtraBold" panose="01000500000000020002" pitchFamily="2" charset="-78"/>
                <a:cs typeface="Nian-ExtraBold" panose="01000500000000020002" pitchFamily="2" charset="-78"/>
              </a:rPr>
              <a:t>فــروش بــدون نوبــت و بــدون</a:t>
            </a:r>
          </a:p>
          <a:p>
            <a:pPr lvl="0" algn="r" rtl="1"/>
            <a:r>
              <a:rPr lang="fa-IR" sz="2800" dirty="0">
                <a:solidFill>
                  <a:srgbClr val="FFFFFF"/>
                </a:solidFill>
                <a:latin typeface="Nian-ExtraBold" panose="01000500000000020002" pitchFamily="2" charset="-78"/>
                <a:cs typeface="Nian-ExtraBold" panose="01000500000000020002" pitchFamily="2" charset="-78"/>
              </a:rPr>
              <a:t>قرعه کشــی </a:t>
            </a:r>
            <a:r>
              <a:rPr lang="fa-IR" sz="2800" dirty="0">
                <a:solidFill>
                  <a:srgbClr val="FFFFFF"/>
                </a:solidFill>
                <a:highlight>
                  <a:srgbClr val="800080"/>
                </a:highlight>
                <a:latin typeface="Nian-ExtraBold" panose="01000500000000020002" pitchFamily="2" charset="-78"/>
                <a:cs typeface="Nian-ExtraBold" panose="01000500000000020002" pitchFamily="2" charset="-78"/>
              </a:rPr>
              <a:t>خــودروی ایرانــی </a:t>
            </a:r>
            <a:r>
              <a:rPr lang="fa-IR" sz="2800" dirty="0">
                <a:solidFill>
                  <a:srgbClr val="FFFFFF"/>
                </a:solidFill>
                <a:latin typeface="Nian-ExtraBold" panose="01000500000000020002" pitchFamily="2" charset="-78"/>
                <a:cs typeface="Nian-ExtraBold" panose="01000500000000020002" pitchFamily="2" charset="-78"/>
              </a:rPr>
              <a:t>بــه</a:t>
            </a:r>
          </a:p>
          <a:p>
            <a:pPr lvl="0" algn="r" rtl="1"/>
            <a:r>
              <a:rPr lang="fa-IR" sz="2800" dirty="0">
                <a:solidFill>
                  <a:srgbClr val="FFFFFF"/>
                </a:solidFill>
                <a:latin typeface="Nian-ExtraBold" panose="01000500000000020002" pitchFamily="2" charset="-78"/>
                <a:cs typeface="Nian-ExtraBold" panose="01000500000000020002" pitchFamily="2" charset="-78"/>
              </a:rPr>
              <a:t>قیمت کارخانـه پـس از تولد فرزند</a:t>
            </a:r>
          </a:p>
          <a:p>
            <a:pPr lvl="0" algn="r" rtl="1"/>
            <a:r>
              <a:rPr lang="fa-IR" sz="2800" dirty="0">
                <a:solidFill>
                  <a:srgbClr val="FFFFFF"/>
                </a:solidFill>
                <a:latin typeface="Nian-ExtraBold" panose="01000500000000020002" pitchFamily="2" charset="-78"/>
                <a:cs typeface="Nian-ExtraBold" panose="01000500000000020002" pitchFamily="2" charset="-78"/>
              </a:rPr>
              <a:t>دوم بـه بعـد بـه مـادران</a:t>
            </a:r>
          </a:p>
        </p:txBody>
      </p:sp>
      <p:sp>
        <p:nvSpPr>
          <p:cNvPr id="92" name="TextBox 91">
            <a:extLst>
              <a:ext uri="{FF2B5EF4-FFF2-40B4-BE49-F238E27FC236}">
                <a16:creationId xmlns:a16="http://schemas.microsoft.com/office/drawing/2014/main" id="{97F4D725-5DEB-A2C4-80D9-505A2CFC19CC}"/>
              </a:ext>
            </a:extLst>
          </p:cNvPr>
          <p:cNvSpPr txBox="1"/>
          <p:nvPr/>
        </p:nvSpPr>
        <p:spPr>
          <a:xfrm>
            <a:off x="436099" y="3013176"/>
            <a:ext cx="4062134" cy="175432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ماده10</a:t>
            </a:r>
          </a:p>
          <a:p>
            <a:pPr lvl="0" algn="r" rtl="1"/>
            <a:r>
              <a:rPr lang="fa-IR" sz="2800" dirty="0">
                <a:solidFill>
                  <a:srgbClr val="FFFFFF"/>
                </a:solidFill>
                <a:latin typeface="Nian-ExtraBold" panose="01000500000000020002" pitchFamily="2" charset="-78"/>
                <a:cs typeface="Nian-ExtraBold" panose="01000500000000020002" pitchFamily="2" charset="-78"/>
              </a:rPr>
              <a:t>تسـهیلات قرض الحسـنه بـرای تولد</a:t>
            </a:r>
          </a:p>
          <a:p>
            <a:pPr lvl="0" algn="r" rtl="1"/>
            <a:r>
              <a:rPr lang="fa-IR" sz="2800" dirty="0">
                <a:solidFill>
                  <a:srgbClr val="FFFFFF"/>
                </a:solidFill>
                <a:latin typeface="Nian-ExtraBold" panose="01000500000000020002" pitchFamily="2" charset="-78"/>
                <a:cs typeface="Nian-ExtraBold" panose="01000500000000020002" pitchFamily="2" charset="-78"/>
              </a:rPr>
              <a:t>فرزنــد دوم </a:t>
            </a:r>
            <a:r>
              <a:rPr lang="fa-IR" sz="2800" dirty="0">
                <a:solidFill>
                  <a:srgbClr val="FFFFFF"/>
                </a:solidFill>
                <a:highlight>
                  <a:srgbClr val="800080"/>
                </a:highlight>
                <a:latin typeface="Nian-ExtraBold" panose="01000500000000020002" pitchFamily="2" charset="-78"/>
                <a:cs typeface="Nian-ExtraBold" panose="01000500000000020002" pitchFamily="2" charset="-78"/>
              </a:rPr>
              <a:t>۲۰میلیــون تومــان </a:t>
            </a:r>
            <a:r>
              <a:rPr lang="fa-IR" sz="2800" dirty="0">
                <a:solidFill>
                  <a:srgbClr val="FFFFFF"/>
                </a:solidFill>
                <a:latin typeface="Nian-ExtraBold" panose="01000500000000020002" pitchFamily="2" charset="-78"/>
                <a:cs typeface="Nian-ExtraBold" panose="01000500000000020002" pitchFamily="2" charset="-78"/>
              </a:rPr>
              <a:t>بــا</a:t>
            </a:r>
          </a:p>
          <a:p>
            <a:pPr lvl="0" algn="r" rtl="1"/>
            <a:r>
              <a:rPr lang="fa-IR" sz="2800" dirty="0">
                <a:solidFill>
                  <a:srgbClr val="FFFFFF"/>
                </a:solidFill>
                <a:latin typeface="Nian-ExtraBold" panose="01000500000000020002" pitchFamily="2" charset="-78"/>
                <a:cs typeface="Nian-ExtraBold" panose="01000500000000020002" pitchFamily="2" charset="-78"/>
              </a:rPr>
              <a:t>تنفــس شــش ماهه</a:t>
            </a:r>
            <a:endParaRPr kumimoji="0" lang="fa-IR" sz="20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2" name="Freeform 80">
            <a:extLst>
              <a:ext uri="{FF2B5EF4-FFF2-40B4-BE49-F238E27FC236}">
                <a16:creationId xmlns:a16="http://schemas.microsoft.com/office/drawing/2014/main" id="{1B35CB9C-98EB-F53D-65D5-F973BE86BCB2}"/>
              </a:ext>
            </a:extLst>
          </p:cNvPr>
          <p:cNvSpPr>
            <a:spLocks noEditPoints="1"/>
          </p:cNvSpPr>
          <p:nvPr/>
        </p:nvSpPr>
        <p:spPr bwMode="auto">
          <a:xfrm>
            <a:off x="6912724" y="1995981"/>
            <a:ext cx="596088" cy="517852"/>
          </a:xfrm>
          <a:custGeom>
            <a:avLst/>
            <a:gdLst>
              <a:gd name="T0" fmla="*/ 231366 w 101"/>
              <a:gd name="T1" fmla="*/ 91309 h 87"/>
              <a:gd name="T2" fmla="*/ 246455 w 101"/>
              <a:gd name="T3" fmla="*/ 73554 h 87"/>
              <a:gd name="T4" fmla="*/ 246455 w 101"/>
              <a:gd name="T5" fmla="*/ 53263 h 87"/>
              <a:gd name="T6" fmla="*/ 206218 w 101"/>
              <a:gd name="T7" fmla="*/ 15218 h 87"/>
              <a:gd name="T8" fmla="*/ 72931 w 101"/>
              <a:gd name="T9" fmla="*/ 0 h 87"/>
              <a:gd name="T10" fmla="*/ 35208 w 101"/>
              <a:gd name="T11" fmla="*/ 53263 h 87"/>
              <a:gd name="T12" fmla="*/ 0 w 101"/>
              <a:gd name="T13" fmla="*/ 63409 h 87"/>
              <a:gd name="T14" fmla="*/ 30178 w 101"/>
              <a:gd name="T15" fmla="*/ 73554 h 87"/>
              <a:gd name="T16" fmla="*/ 7545 w 101"/>
              <a:gd name="T17" fmla="*/ 91309 h 87"/>
              <a:gd name="T18" fmla="*/ 0 w 101"/>
              <a:gd name="T19" fmla="*/ 154718 h 87"/>
              <a:gd name="T20" fmla="*/ 17604 w 101"/>
              <a:gd name="T21" fmla="*/ 164863 h 87"/>
              <a:gd name="T22" fmla="*/ 35208 w 101"/>
              <a:gd name="T23" fmla="*/ 220663 h 87"/>
              <a:gd name="T24" fmla="*/ 72931 w 101"/>
              <a:gd name="T25" fmla="*/ 200372 h 87"/>
              <a:gd name="T26" fmla="*/ 181069 w 101"/>
              <a:gd name="T27" fmla="*/ 164863 h 87"/>
              <a:gd name="T28" fmla="*/ 198673 w 101"/>
              <a:gd name="T29" fmla="*/ 220663 h 87"/>
              <a:gd name="T30" fmla="*/ 236396 w 101"/>
              <a:gd name="T31" fmla="*/ 200372 h 87"/>
              <a:gd name="T32" fmla="*/ 246455 w 101"/>
              <a:gd name="T33" fmla="*/ 164863 h 87"/>
              <a:gd name="T34" fmla="*/ 254000 w 101"/>
              <a:gd name="T35" fmla="*/ 101454 h 87"/>
              <a:gd name="T36" fmla="*/ 65386 w 101"/>
              <a:gd name="T37" fmla="*/ 22827 h 87"/>
              <a:gd name="T38" fmla="*/ 108139 w 101"/>
              <a:gd name="T39" fmla="*/ 17754 h 87"/>
              <a:gd name="T40" fmla="*/ 118198 w 101"/>
              <a:gd name="T41" fmla="*/ 35509 h 87"/>
              <a:gd name="T42" fmla="*/ 145861 w 101"/>
              <a:gd name="T43" fmla="*/ 25364 h 87"/>
              <a:gd name="T44" fmla="*/ 181069 w 101"/>
              <a:gd name="T45" fmla="*/ 17754 h 87"/>
              <a:gd name="T46" fmla="*/ 211248 w 101"/>
              <a:gd name="T47" fmla="*/ 91309 h 87"/>
              <a:gd name="T48" fmla="*/ 65386 w 101"/>
              <a:gd name="T49" fmla="*/ 22827 h 87"/>
              <a:gd name="T50" fmla="*/ 35208 w 101"/>
              <a:gd name="T51" fmla="*/ 126818 h 87"/>
              <a:gd name="T52" fmla="*/ 72931 w 101"/>
              <a:gd name="T53" fmla="*/ 126818 h 87"/>
              <a:gd name="T54" fmla="*/ 163465 w 101"/>
              <a:gd name="T55" fmla="*/ 147109 h 87"/>
              <a:gd name="T56" fmla="*/ 90535 w 101"/>
              <a:gd name="T57" fmla="*/ 126818 h 87"/>
              <a:gd name="T58" fmla="*/ 163465 w 101"/>
              <a:gd name="T59" fmla="*/ 147109 h 87"/>
              <a:gd name="T60" fmla="*/ 181069 w 101"/>
              <a:gd name="T61" fmla="*/ 126818 h 87"/>
              <a:gd name="T62" fmla="*/ 218792 w 101"/>
              <a:gd name="T63" fmla="*/ 126818 h 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1" h="87">
                <a:moveTo>
                  <a:pt x="98" y="36"/>
                </a:moveTo>
                <a:cubicBezTo>
                  <a:pt x="92" y="36"/>
                  <a:pt x="92" y="36"/>
                  <a:pt x="92" y="36"/>
                </a:cubicBezTo>
                <a:cubicBezTo>
                  <a:pt x="89" y="29"/>
                  <a:pt x="89" y="29"/>
                  <a:pt x="89" y="29"/>
                </a:cubicBezTo>
                <a:cubicBezTo>
                  <a:pt x="98" y="29"/>
                  <a:pt x="98" y="29"/>
                  <a:pt x="98" y="29"/>
                </a:cubicBezTo>
                <a:cubicBezTo>
                  <a:pt x="100" y="29"/>
                  <a:pt x="101" y="27"/>
                  <a:pt x="101" y="25"/>
                </a:cubicBezTo>
                <a:cubicBezTo>
                  <a:pt x="101" y="23"/>
                  <a:pt x="100" y="21"/>
                  <a:pt x="98" y="21"/>
                </a:cubicBezTo>
                <a:cubicBezTo>
                  <a:pt x="87" y="21"/>
                  <a:pt x="87" y="21"/>
                  <a:pt x="87" y="21"/>
                </a:cubicBezTo>
                <a:cubicBezTo>
                  <a:pt x="82" y="6"/>
                  <a:pt x="82" y="6"/>
                  <a:pt x="82" y="6"/>
                </a:cubicBezTo>
                <a:cubicBezTo>
                  <a:pt x="80" y="3"/>
                  <a:pt x="76" y="0"/>
                  <a:pt x="72" y="0"/>
                </a:cubicBezTo>
                <a:cubicBezTo>
                  <a:pt x="29" y="0"/>
                  <a:pt x="29" y="0"/>
                  <a:pt x="29" y="0"/>
                </a:cubicBezTo>
                <a:cubicBezTo>
                  <a:pt x="25" y="0"/>
                  <a:pt x="20" y="3"/>
                  <a:pt x="19" y="6"/>
                </a:cubicBezTo>
                <a:cubicBezTo>
                  <a:pt x="14" y="21"/>
                  <a:pt x="14" y="21"/>
                  <a:pt x="14" y="21"/>
                </a:cubicBezTo>
                <a:cubicBezTo>
                  <a:pt x="3" y="21"/>
                  <a:pt x="3" y="21"/>
                  <a:pt x="3" y="21"/>
                </a:cubicBezTo>
                <a:cubicBezTo>
                  <a:pt x="1" y="21"/>
                  <a:pt x="0" y="23"/>
                  <a:pt x="0" y="25"/>
                </a:cubicBezTo>
                <a:cubicBezTo>
                  <a:pt x="0" y="27"/>
                  <a:pt x="1" y="29"/>
                  <a:pt x="3" y="29"/>
                </a:cubicBezTo>
                <a:cubicBezTo>
                  <a:pt x="12" y="29"/>
                  <a:pt x="12" y="29"/>
                  <a:pt x="12" y="29"/>
                </a:cubicBezTo>
                <a:cubicBezTo>
                  <a:pt x="9" y="36"/>
                  <a:pt x="9" y="36"/>
                  <a:pt x="9" y="36"/>
                </a:cubicBezTo>
                <a:cubicBezTo>
                  <a:pt x="3" y="36"/>
                  <a:pt x="3" y="36"/>
                  <a:pt x="3" y="36"/>
                </a:cubicBezTo>
                <a:cubicBezTo>
                  <a:pt x="1" y="36"/>
                  <a:pt x="0" y="38"/>
                  <a:pt x="0" y="40"/>
                </a:cubicBezTo>
                <a:cubicBezTo>
                  <a:pt x="0" y="61"/>
                  <a:pt x="0" y="61"/>
                  <a:pt x="0" y="61"/>
                </a:cubicBezTo>
                <a:cubicBezTo>
                  <a:pt x="0" y="63"/>
                  <a:pt x="1" y="65"/>
                  <a:pt x="3" y="65"/>
                </a:cubicBezTo>
                <a:cubicBezTo>
                  <a:pt x="7" y="65"/>
                  <a:pt x="7" y="65"/>
                  <a:pt x="7" y="65"/>
                </a:cubicBezTo>
                <a:cubicBezTo>
                  <a:pt x="7" y="79"/>
                  <a:pt x="7" y="79"/>
                  <a:pt x="7" y="79"/>
                </a:cubicBezTo>
                <a:cubicBezTo>
                  <a:pt x="7" y="83"/>
                  <a:pt x="10" y="87"/>
                  <a:pt x="14" y="87"/>
                </a:cubicBezTo>
                <a:cubicBezTo>
                  <a:pt x="21" y="87"/>
                  <a:pt x="21" y="87"/>
                  <a:pt x="21" y="87"/>
                </a:cubicBezTo>
                <a:cubicBezTo>
                  <a:pt x="25" y="87"/>
                  <a:pt x="29" y="83"/>
                  <a:pt x="29" y="79"/>
                </a:cubicBezTo>
                <a:cubicBezTo>
                  <a:pt x="29" y="65"/>
                  <a:pt x="29" y="65"/>
                  <a:pt x="29" y="65"/>
                </a:cubicBezTo>
                <a:cubicBezTo>
                  <a:pt x="72" y="65"/>
                  <a:pt x="72" y="65"/>
                  <a:pt x="72" y="65"/>
                </a:cubicBezTo>
                <a:cubicBezTo>
                  <a:pt x="72" y="79"/>
                  <a:pt x="72" y="79"/>
                  <a:pt x="72" y="79"/>
                </a:cubicBezTo>
                <a:cubicBezTo>
                  <a:pt x="72" y="83"/>
                  <a:pt x="75" y="87"/>
                  <a:pt x="79" y="87"/>
                </a:cubicBezTo>
                <a:cubicBezTo>
                  <a:pt x="87" y="87"/>
                  <a:pt x="87" y="87"/>
                  <a:pt x="87" y="87"/>
                </a:cubicBezTo>
                <a:cubicBezTo>
                  <a:pt x="91" y="87"/>
                  <a:pt x="94" y="83"/>
                  <a:pt x="94" y="79"/>
                </a:cubicBezTo>
                <a:cubicBezTo>
                  <a:pt x="94" y="65"/>
                  <a:pt x="94" y="65"/>
                  <a:pt x="94" y="65"/>
                </a:cubicBezTo>
                <a:cubicBezTo>
                  <a:pt x="98" y="65"/>
                  <a:pt x="98" y="65"/>
                  <a:pt x="98" y="65"/>
                </a:cubicBezTo>
                <a:cubicBezTo>
                  <a:pt x="100" y="65"/>
                  <a:pt x="101" y="63"/>
                  <a:pt x="101" y="61"/>
                </a:cubicBezTo>
                <a:cubicBezTo>
                  <a:pt x="101" y="40"/>
                  <a:pt x="101" y="40"/>
                  <a:pt x="101" y="40"/>
                </a:cubicBezTo>
                <a:cubicBezTo>
                  <a:pt x="101" y="38"/>
                  <a:pt x="100" y="36"/>
                  <a:pt x="98" y="36"/>
                </a:cubicBezTo>
                <a:close/>
                <a:moveTo>
                  <a:pt x="26" y="9"/>
                </a:moveTo>
                <a:cubicBezTo>
                  <a:pt x="26" y="8"/>
                  <a:pt x="28" y="7"/>
                  <a:pt x="29" y="7"/>
                </a:cubicBezTo>
                <a:cubicBezTo>
                  <a:pt x="43" y="7"/>
                  <a:pt x="43" y="7"/>
                  <a:pt x="43" y="7"/>
                </a:cubicBezTo>
                <a:cubicBezTo>
                  <a:pt x="43" y="10"/>
                  <a:pt x="43" y="10"/>
                  <a:pt x="43" y="10"/>
                </a:cubicBezTo>
                <a:cubicBezTo>
                  <a:pt x="43" y="12"/>
                  <a:pt x="45" y="14"/>
                  <a:pt x="47" y="14"/>
                </a:cubicBezTo>
                <a:cubicBezTo>
                  <a:pt x="54" y="14"/>
                  <a:pt x="54" y="14"/>
                  <a:pt x="54" y="14"/>
                </a:cubicBezTo>
                <a:cubicBezTo>
                  <a:pt x="56" y="14"/>
                  <a:pt x="58" y="12"/>
                  <a:pt x="58" y="10"/>
                </a:cubicBezTo>
                <a:cubicBezTo>
                  <a:pt x="58" y="7"/>
                  <a:pt x="58" y="7"/>
                  <a:pt x="58" y="7"/>
                </a:cubicBezTo>
                <a:cubicBezTo>
                  <a:pt x="72" y="7"/>
                  <a:pt x="72" y="7"/>
                  <a:pt x="72" y="7"/>
                </a:cubicBezTo>
                <a:cubicBezTo>
                  <a:pt x="73" y="7"/>
                  <a:pt x="75" y="8"/>
                  <a:pt x="75" y="9"/>
                </a:cubicBezTo>
                <a:cubicBezTo>
                  <a:pt x="84" y="36"/>
                  <a:pt x="84" y="36"/>
                  <a:pt x="84" y="36"/>
                </a:cubicBezTo>
                <a:cubicBezTo>
                  <a:pt x="17" y="36"/>
                  <a:pt x="17" y="36"/>
                  <a:pt x="17" y="36"/>
                </a:cubicBezTo>
                <a:lnTo>
                  <a:pt x="26" y="9"/>
                </a:lnTo>
                <a:close/>
                <a:moveTo>
                  <a:pt x="21" y="58"/>
                </a:moveTo>
                <a:cubicBezTo>
                  <a:pt x="17" y="58"/>
                  <a:pt x="14" y="54"/>
                  <a:pt x="14" y="50"/>
                </a:cubicBezTo>
                <a:cubicBezTo>
                  <a:pt x="14" y="46"/>
                  <a:pt x="17" y="43"/>
                  <a:pt x="21" y="43"/>
                </a:cubicBezTo>
                <a:cubicBezTo>
                  <a:pt x="25" y="43"/>
                  <a:pt x="29" y="46"/>
                  <a:pt x="29" y="50"/>
                </a:cubicBezTo>
                <a:cubicBezTo>
                  <a:pt x="29" y="54"/>
                  <a:pt x="25" y="58"/>
                  <a:pt x="21" y="58"/>
                </a:cubicBezTo>
                <a:close/>
                <a:moveTo>
                  <a:pt x="65" y="58"/>
                </a:moveTo>
                <a:cubicBezTo>
                  <a:pt x="36" y="58"/>
                  <a:pt x="36" y="58"/>
                  <a:pt x="36" y="58"/>
                </a:cubicBezTo>
                <a:cubicBezTo>
                  <a:pt x="36" y="50"/>
                  <a:pt x="36" y="50"/>
                  <a:pt x="36" y="50"/>
                </a:cubicBezTo>
                <a:cubicBezTo>
                  <a:pt x="65" y="50"/>
                  <a:pt x="65" y="50"/>
                  <a:pt x="65" y="50"/>
                </a:cubicBezTo>
                <a:lnTo>
                  <a:pt x="65" y="58"/>
                </a:lnTo>
                <a:close/>
                <a:moveTo>
                  <a:pt x="79" y="58"/>
                </a:moveTo>
                <a:cubicBezTo>
                  <a:pt x="75" y="58"/>
                  <a:pt x="72" y="54"/>
                  <a:pt x="72" y="50"/>
                </a:cubicBezTo>
                <a:cubicBezTo>
                  <a:pt x="72" y="46"/>
                  <a:pt x="75" y="43"/>
                  <a:pt x="79" y="43"/>
                </a:cubicBezTo>
                <a:cubicBezTo>
                  <a:pt x="83" y="43"/>
                  <a:pt x="87" y="46"/>
                  <a:pt x="87" y="50"/>
                </a:cubicBezTo>
                <a:cubicBezTo>
                  <a:pt x="87" y="54"/>
                  <a:pt x="83" y="58"/>
                  <a:pt x="79" y="58"/>
                </a:cubicBezTo>
                <a:close/>
              </a:path>
            </a:pathLst>
          </a:custGeom>
          <a:solidFill>
            <a:srgbClr val="FBD05B"/>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Lato Light"/>
            </a:endParaRPr>
          </a:p>
        </p:txBody>
      </p:sp>
      <p:grpSp>
        <p:nvGrpSpPr>
          <p:cNvPr id="3" name="Graphic 47">
            <a:extLst>
              <a:ext uri="{FF2B5EF4-FFF2-40B4-BE49-F238E27FC236}">
                <a16:creationId xmlns:a16="http://schemas.microsoft.com/office/drawing/2014/main" id="{774AED83-AE08-BA6E-C810-354ECDBDD2D0}"/>
              </a:ext>
            </a:extLst>
          </p:cNvPr>
          <p:cNvGrpSpPr/>
          <p:nvPr/>
        </p:nvGrpSpPr>
        <p:grpSpPr>
          <a:xfrm>
            <a:off x="4767634" y="3531045"/>
            <a:ext cx="556637" cy="641888"/>
            <a:chOff x="10075069" y="4419600"/>
            <a:chExt cx="4229100" cy="4876800"/>
          </a:xfrm>
          <a:solidFill>
            <a:schemeClr val="accent5"/>
          </a:solidFill>
        </p:grpSpPr>
        <p:sp>
          <p:nvSpPr>
            <p:cNvPr id="4" name="Freeform: Shape 3">
              <a:extLst>
                <a:ext uri="{FF2B5EF4-FFF2-40B4-BE49-F238E27FC236}">
                  <a16:creationId xmlns:a16="http://schemas.microsoft.com/office/drawing/2014/main" id="{DC2BF2BB-9D78-FB7D-8E78-B41151D759EF}"/>
                </a:ext>
              </a:extLst>
            </p:cNvPr>
            <p:cNvSpPr/>
            <p:nvPr/>
          </p:nvSpPr>
          <p:spPr>
            <a:xfrm>
              <a:off x="11584783" y="5726229"/>
              <a:ext cx="752501" cy="1525305"/>
            </a:xfrm>
            <a:custGeom>
              <a:avLst/>
              <a:gdLst>
                <a:gd name="connsiteX0" fmla="*/ 515396 w 752501"/>
                <a:gd name="connsiteY0" fmla="*/ 666874 h 1525305"/>
                <a:gd name="connsiteX1" fmla="*/ 464895 w 752501"/>
                <a:gd name="connsiteY1" fmla="*/ 648605 h 1525305"/>
                <a:gd name="connsiteX2" fmla="*/ 464895 w 752501"/>
                <a:gd name="connsiteY2" fmla="*/ 341214 h 1525305"/>
                <a:gd name="connsiteX3" fmla="*/ 561907 w 752501"/>
                <a:gd name="connsiteY3" fmla="*/ 395811 h 1525305"/>
                <a:gd name="connsiteX4" fmla="*/ 695685 w 752501"/>
                <a:gd name="connsiteY4" fmla="*/ 382867 h 1525305"/>
                <a:gd name="connsiteX5" fmla="*/ 683008 w 752501"/>
                <a:gd name="connsiteY5" fmla="*/ 248755 h 1525305"/>
                <a:gd name="connsiteX6" fmla="*/ 464904 w 752501"/>
                <a:gd name="connsiteY6" fmla="*/ 141932 h 1525305"/>
                <a:gd name="connsiteX7" fmla="*/ 464904 w 752501"/>
                <a:gd name="connsiteY7" fmla="*/ 95250 h 1525305"/>
                <a:gd name="connsiteX8" fmla="*/ 369654 w 752501"/>
                <a:gd name="connsiteY8" fmla="*/ 0 h 1525305"/>
                <a:gd name="connsiteX9" fmla="*/ 274404 w 752501"/>
                <a:gd name="connsiteY9" fmla="*/ 95250 h 1525305"/>
                <a:gd name="connsiteX10" fmla="*/ 274404 w 752501"/>
                <a:gd name="connsiteY10" fmla="*/ 137522 h 1525305"/>
                <a:gd name="connsiteX11" fmla="*/ 243991 w 752501"/>
                <a:gd name="connsiteY11" fmla="*/ 145209 h 1525305"/>
                <a:gd name="connsiteX12" fmla="*/ 32526 w 752501"/>
                <a:gd name="connsiteY12" fmla="*/ 392106 h 1525305"/>
                <a:gd name="connsiteX13" fmla="*/ 130615 w 752501"/>
                <a:gd name="connsiteY13" fmla="*/ 692287 h 1525305"/>
                <a:gd name="connsiteX14" fmla="*/ 274414 w 752501"/>
                <a:gd name="connsiteY14" fmla="*/ 776354 h 1525305"/>
                <a:gd name="connsiteX15" fmla="*/ 274414 w 752501"/>
                <a:gd name="connsiteY15" fmla="*/ 1179205 h 1525305"/>
                <a:gd name="connsiteX16" fmla="*/ 147407 w 752501"/>
                <a:gd name="connsiteY16" fmla="*/ 1124798 h 1525305"/>
                <a:gd name="connsiteX17" fmla="*/ 15553 w 752501"/>
                <a:gd name="connsiteY17" fmla="*/ 1152363 h 1525305"/>
                <a:gd name="connsiteX18" fmla="*/ 43118 w 752501"/>
                <a:gd name="connsiteY18" fmla="*/ 1284218 h 1525305"/>
                <a:gd name="connsiteX19" fmla="*/ 274414 w 752501"/>
                <a:gd name="connsiteY19" fmla="*/ 1370828 h 1525305"/>
                <a:gd name="connsiteX20" fmla="*/ 274414 w 752501"/>
                <a:gd name="connsiteY20" fmla="*/ 1430055 h 1525305"/>
                <a:gd name="connsiteX21" fmla="*/ 369664 w 752501"/>
                <a:gd name="connsiteY21" fmla="*/ 1525305 h 1525305"/>
                <a:gd name="connsiteX22" fmla="*/ 464914 w 752501"/>
                <a:gd name="connsiteY22" fmla="*/ 1430055 h 1525305"/>
                <a:gd name="connsiteX23" fmla="*/ 464914 w 752501"/>
                <a:gd name="connsiteY23" fmla="*/ 1361704 h 1525305"/>
                <a:gd name="connsiteX24" fmla="*/ 747311 w 752501"/>
                <a:gd name="connsiteY24" fmla="*/ 1052817 h 1525305"/>
                <a:gd name="connsiteX25" fmla="*/ 515396 w 752501"/>
                <a:gd name="connsiteY25" fmla="*/ 666874 h 1525305"/>
                <a:gd name="connsiteX26" fmla="*/ 274404 w 752501"/>
                <a:gd name="connsiteY26" fmla="*/ 560861 h 1525305"/>
                <a:gd name="connsiteX27" fmla="*/ 248172 w 752501"/>
                <a:gd name="connsiteY27" fmla="*/ 542401 h 1525305"/>
                <a:gd name="connsiteX28" fmla="*/ 219731 w 752501"/>
                <a:gd name="connsiteY28" fmla="*/ 427387 h 1525305"/>
                <a:gd name="connsiteX29" fmla="*/ 274404 w 752501"/>
                <a:gd name="connsiteY29" fmla="*/ 338966 h 1525305"/>
                <a:gd name="connsiteX30" fmla="*/ 559430 w 752501"/>
                <a:gd name="connsiteY30" fmla="*/ 1021252 h 1525305"/>
                <a:gd name="connsiteX31" fmla="*/ 464895 w 752501"/>
                <a:gd name="connsiteY31" fmla="*/ 1158116 h 1525305"/>
                <a:gd name="connsiteX32" fmla="*/ 464895 w 752501"/>
                <a:gd name="connsiteY32" fmla="*/ 851545 h 1525305"/>
                <a:gd name="connsiteX33" fmla="*/ 559430 w 752501"/>
                <a:gd name="connsiteY33" fmla="*/ 1021252 h 15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2501" h="1525305">
                  <a:moveTo>
                    <a:pt x="515396" y="666874"/>
                  </a:moveTo>
                  <a:cubicBezTo>
                    <a:pt x="498775" y="660997"/>
                    <a:pt x="481849" y="654891"/>
                    <a:pt x="464895" y="648605"/>
                  </a:cubicBezTo>
                  <a:lnTo>
                    <a:pt x="464895" y="341214"/>
                  </a:lnTo>
                  <a:cubicBezTo>
                    <a:pt x="520968" y="363436"/>
                    <a:pt x="560354" y="394573"/>
                    <a:pt x="561907" y="395811"/>
                  </a:cubicBezTo>
                  <a:cubicBezTo>
                    <a:pt x="602436" y="429044"/>
                    <a:pt x="662253" y="423281"/>
                    <a:pt x="695685" y="382867"/>
                  </a:cubicBezTo>
                  <a:cubicBezTo>
                    <a:pt x="729223" y="342329"/>
                    <a:pt x="723546" y="282292"/>
                    <a:pt x="683008" y="248755"/>
                  </a:cubicBezTo>
                  <a:cubicBezTo>
                    <a:pt x="677436" y="244145"/>
                    <a:pt x="588939" y="172250"/>
                    <a:pt x="464904" y="141932"/>
                  </a:cubicBezTo>
                  <a:lnTo>
                    <a:pt x="464904" y="95250"/>
                  </a:lnTo>
                  <a:cubicBezTo>
                    <a:pt x="464904" y="42643"/>
                    <a:pt x="422251" y="0"/>
                    <a:pt x="369654" y="0"/>
                  </a:cubicBezTo>
                  <a:cubicBezTo>
                    <a:pt x="317057" y="0"/>
                    <a:pt x="274404" y="42643"/>
                    <a:pt x="274404" y="95250"/>
                  </a:cubicBezTo>
                  <a:lnTo>
                    <a:pt x="274404" y="137522"/>
                  </a:lnTo>
                  <a:cubicBezTo>
                    <a:pt x="264317" y="139694"/>
                    <a:pt x="254192" y="142142"/>
                    <a:pt x="243991" y="145209"/>
                  </a:cubicBezTo>
                  <a:cubicBezTo>
                    <a:pt x="134491" y="178194"/>
                    <a:pt x="55443" y="270491"/>
                    <a:pt x="32526" y="392106"/>
                  </a:cubicBezTo>
                  <a:cubicBezTo>
                    <a:pt x="10266" y="510264"/>
                    <a:pt x="48766" y="628098"/>
                    <a:pt x="130615" y="692287"/>
                  </a:cubicBezTo>
                  <a:cubicBezTo>
                    <a:pt x="167962" y="721576"/>
                    <a:pt x="213482" y="748436"/>
                    <a:pt x="274414" y="776354"/>
                  </a:cubicBezTo>
                  <a:lnTo>
                    <a:pt x="274414" y="1179205"/>
                  </a:lnTo>
                  <a:cubicBezTo>
                    <a:pt x="231275" y="1173147"/>
                    <a:pt x="198938" y="1158507"/>
                    <a:pt x="147407" y="1124798"/>
                  </a:cubicBezTo>
                  <a:cubicBezTo>
                    <a:pt x="103392" y="1095994"/>
                    <a:pt x="44366" y="1108329"/>
                    <a:pt x="15553" y="1152363"/>
                  </a:cubicBezTo>
                  <a:cubicBezTo>
                    <a:pt x="-13241" y="1196388"/>
                    <a:pt x="-916" y="1255414"/>
                    <a:pt x="43118" y="1284218"/>
                  </a:cubicBezTo>
                  <a:cubicBezTo>
                    <a:pt x="133596" y="1343406"/>
                    <a:pt x="197395" y="1364190"/>
                    <a:pt x="274414" y="1370828"/>
                  </a:cubicBezTo>
                  <a:lnTo>
                    <a:pt x="274414" y="1430055"/>
                  </a:lnTo>
                  <a:cubicBezTo>
                    <a:pt x="274414" y="1482661"/>
                    <a:pt x="317067" y="1525305"/>
                    <a:pt x="369664" y="1525305"/>
                  </a:cubicBezTo>
                  <a:cubicBezTo>
                    <a:pt x="422261" y="1525305"/>
                    <a:pt x="464914" y="1482661"/>
                    <a:pt x="464914" y="1430055"/>
                  </a:cubicBezTo>
                  <a:lnTo>
                    <a:pt x="464914" y="1361704"/>
                  </a:lnTo>
                  <a:cubicBezTo>
                    <a:pt x="623333" y="1321556"/>
                    <a:pt x="724879" y="1186234"/>
                    <a:pt x="747311" y="1052817"/>
                  </a:cubicBezTo>
                  <a:cubicBezTo>
                    <a:pt x="776143" y="881205"/>
                    <a:pt x="682950" y="726110"/>
                    <a:pt x="515396" y="666874"/>
                  </a:cubicBezTo>
                  <a:close/>
                  <a:moveTo>
                    <a:pt x="274404" y="560861"/>
                  </a:moveTo>
                  <a:cubicBezTo>
                    <a:pt x="264965" y="554812"/>
                    <a:pt x="256154" y="548669"/>
                    <a:pt x="248172" y="542401"/>
                  </a:cubicBezTo>
                  <a:cubicBezTo>
                    <a:pt x="222464" y="522237"/>
                    <a:pt x="210768" y="474936"/>
                    <a:pt x="219731" y="427387"/>
                  </a:cubicBezTo>
                  <a:cubicBezTo>
                    <a:pt x="222731" y="411442"/>
                    <a:pt x="234894" y="364093"/>
                    <a:pt x="274404" y="338966"/>
                  </a:cubicBezTo>
                  <a:close/>
                  <a:moveTo>
                    <a:pt x="559430" y="1021252"/>
                  </a:moveTo>
                  <a:cubicBezTo>
                    <a:pt x="550724" y="1073001"/>
                    <a:pt x="518644" y="1127398"/>
                    <a:pt x="464895" y="1158116"/>
                  </a:cubicBezTo>
                  <a:lnTo>
                    <a:pt x="464895" y="851545"/>
                  </a:lnTo>
                  <a:cubicBezTo>
                    <a:pt x="568269" y="895017"/>
                    <a:pt x="565698" y="983952"/>
                    <a:pt x="559430" y="1021252"/>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D5E97CD3-B854-659B-E149-64B4D7F155C0}"/>
                </a:ext>
              </a:extLst>
            </p:cNvPr>
            <p:cNvSpPr/>
            <p:nvPr/>
          </p:nvSpPr>
          <p:spPr>
            <a:xfrm>
              <a:off x="10075069" y="4419600"/>
              <a:ext cx="4229100" cy="4876800"/>
            </a:xfrm>
            <a:custGeom>
              <a:avLst/>
              <a:gdLst>
                <a:gd name="connsiteX0" fmla="*/ 4186342 w 4229100"/>
                <a:gd name="connsiteY0" fmla="*/ 2035064 h 4876800"/>
                <a:gd name="connsiteX1" fmla="*/ 3581400 w 4229100"/>
                <a:gd name="connsiteY1" fmla="*/ 1635576 h 4876800"/>
                <a:gd name="connsiteX2" fmla="*/ 3581400 w 4229100"/>
                <a:gd name="connsiteY2" fmla="*/ 95250 h 4876800"/>
                <a:gd name="connsiteX3" fmla="*/ 3486150 w 4229100"/>
                <a:gd name="connsiteY3" fmla="*/ 0 h 4876800"/>
                <a:gd name="connsiteX4" fmla="*/ 1200150 w 4229100"/>
                <a:gd name="connsiteY4" fmla="*/ 0 h 4876800"/>
                <a:gd name="connsiteX5" fmla="*/ 1104900 w 4229100"/>
                <a:gd name="connsiteY5" fmla="*/ 95250 h 4876800"/>
                <a:gd name="connsiteX6" fmla="*/ 1104900 w 4229100"/>
                <a:gd name="connsiteY6" fmla="*/ 457200 h 4876800"/>
                <a:gd name="connsiteX7" fmla="*/ 742950 w 4229100"/>
                <a:gd name="connsiteY7" fmla="*/ 457200 h 4876800"/>
                <a:gd name="connsiteX8" fmla="*/ 647700 w 4229100"/>
                <a:gd name="connsiteY8" fmla="*/ 552450 h 4876800"/>
                <a:gd name="connsiteX9" fmla="*/ 647700 w 4229100"/>
                <a:gd name="connsiteY9" fmla="*/ 1635585 h 4876800"/>
                <a:gd name="connsiteX10" fmla="*/ 42758 w 4229100"/>
                <a:gd name="connsiteY10" fmla="*/ 2035074 h 4876800"/>
                <a:gd name="connsiteX11" fmla="*/ 0 w 4229100"/>
                <a:gd name="connsiteY11" fmla="*/ 2114550 h 4876800"/>
                <a:gd name="connsiteX12" fmla="*/ 0 w 4229100"/>
                <a:gd name="connsiteY12" fmla="*/ 4781550 h 4876800"/>
                <a:gd name="connsiteX13" fmla="*/ 95250 w 4229100"/>
                <a:gd name="connsiteY13" fmla="*/ 4876800 h 4876800"/>
                <a:gd name="connsiteX14" fmla="*/ 1685925 w 4229100"/>
                <a:gd name="connsiteY14" fmla="*/ 4876800 h 4876800"/>
                <a:gd name="connsiteX15" fmla="*/ 1781175 w 4229100"/>
                <a:gd name="connsiteY15" fmla="*/ 4781550 h 4876800"/>
                <a:gd name="connsiteX16" fmla="*/ 1685925 w 4229100"/>
                <a:gd name="connsiteY16" fmla="*/ 4686300 h 4876800"/>
                <a:gd name="connsiteX17" fmla="*/ 325212 w 4229100"/>
                <a:gd name="connsiteY17" fmla="*/ 4686300 h 4876800"/>
                <a:gd name="connsiteX18" fmla="*/ 1713900 w 4229100"/>
                <a:gd name="connsiteY18" fmla="*/ 3297612 h 4876800"/>
                <a:gd name="connsiteX19" fmla="*/ 2062067 w 4229100"/>
                <a:gd name="connsiteY19" fmla="*/ 3527536 h 4876800"/>
                <a:gd name="connsiteX20" fmla="*/ 2114550 w 4229100"/>
                <a:gd name="connsiteY20" fmla="*/ 3543300 h 4876800"/>
                <a:gd name="connsiteX21" fmla="*/ 2167042 w 4229100"/>
                <a:gd name="connsiteY21" fmla="*/ 3527536 h 4876800"/>
                <a:gd name="connsiteX22" fmla="*/ 2515210 w 4229100"/>
                <a:gd name="connsiteY22" fmla="*/ 3297612 h 4876800"/>
                <a:gd name="connsiteX23" fmla="*/ 3903898 w 4229100"/>
                <a:gd name="connsiteY23" fmla="*/ 4686300 h 4876800"/>
                <a:gd name="connsiteX24" fmla="*/ 2543175 w 4229100"/>
                <a:gd name="connsiteY24" fmla="*/ 4686300 h 4876800"/>
                <a:gd name="connsiteX25" fmla="*/ 2447925 w 4229100"/>
                <a:gd name="connsiteY25" fmla="*/ 4781550 h 4876800"/>
                <a:gd name="connsiteX26" fmla="*/ 2543175 w 4229100"/>
                <a:gd name="connsiteY26" fmla="*/ 4876800 h 4876800"/>
                <a:gd name="connsiteX27" fmla="*/ 4133850 w 4229100"/>
                <a:gd name="connsiteY27" fmla="*/ 4876800 h 4876800"/>
                <a:gd name="connsiteX28" fmla="*/ 4229100 w 4229100"/>
                <a:gd name="connsiteY28" fmla="*/ 4781550 h 4876800"/>
                <a:gd name="connsiteX29" fmla="*/ 4229100 w 4229100"/>
                <a:gd name="connsiteY29" fmla="*/ 2114550 h 4876800"/>
                <a:gd name="connsiteX30" fmla="*/ 4186342 w 4229100"/>
                <a:gd name="connsiteY30" fmla="*/ 2035064 h 4876800"/>
                <a:gd name="connsiteX31" fmla="*/ 3961000 w 4229100"/>
                <a:gd name="connsiteY31" fmla="*/ 2114550 h 4876800"/>
                <a:gd name="connsiteX32" fmla="*/ 3581400 w 4229100"/>
                <a:gd name="connsiteY32" fmla="*/ 2365229 h 4876800"/>
                <a:gd name="connsiteX33" fmla="*/ 3581400 w 4229100"/>
                <a:gd name="connsiteY33" fmla="*/ 1863871 h 4876800"/>
                <a:gd name="connsiteX34" fmla="*/ 1295400 w 4229100"/>
                <a:gd name="connsiteY34" fmla="*/ 190500 h 4876800"/>
                <a:gd name="connsiteX35" fmla="*/ 3390900 w 4229100"/>
                <a:gd name="connsiteY35" fmla="*/ 190500 h 4876800"/>
                <a:gd name="connsiteX36" fmla="*/ 3390900 w 4229100"/>
                <a:gd name="connsiteY36" fmla="*/ 2491035 h 4876800"/>
                <a:gd name="connsiteX37" fmla="*/ 3124200 w 4229100"/>
                <a:gd name="connsiteY37" fmla="*/ 2667162 h 4876800"/>
                <a:gd name="connsiteX38" fmla="*/ 3124200 w 4229100"/>
                <a:gd name="connsiteY38" fmla="*/ 552450 h 4876800"/>
                <a:gd name="connsiteX39" fmla="*/ 3028950 w 4229100"/>
                <a:gd name="connsiteY39" fmla="*/ 457200 h 4876800"/>
                <a:gd name="connsiteX40" fmla="*/ 1295400 w 4229100"/>
                <a:gd name="connsiteY40" fmla="*/ 457200 h 4876800"/>
                <a:gd name="connsiteX41" fmla="*/ 647700 w 4229100"/>
                <a:gd name="connsiteY41" fmla="*/ 1863871 h 4876800"/>
                <a:gd name="connsiteX42" fmla="*/ 647700 w 4229100"/>
                <a:gd name="connsiteY42" fmla="*/ 2365229 h 4876800"/>
                <a:gd name="connsiteX43" fmla="*/ 268100 w 4229100"/>
                <a:gd name="connsiteY43" fmla="*/ 2114550 h 4876800"/>
                <a:gd name="connsiteX44" fmla="*/ 190500 w 4229100"/>
                <a:gd name="connsiteY44" fmla="*/ 4551598 h 4876800"/>
                <a:gd name="connsiteX45" fmla="*/ 190500 w 4229100"/>
                <a:gd name="connsiteY45" fmla="*/ 2291601 h 4876800"/>
                <a:gd name="connsiteX46" fmla="*/ 1551632 w 4229100"/>
                <a:gd name="connsiteY46" fmla="*/ 3190466 h 4876800"/>
                <a:gd name="connsiteX47" fmla="*/ 2114550 w 4229100"/>
                <a:gd name="connsiteY47" fmla="*/ 3333902 h 4876800"/>
                <a:gd name="connsiteX48" fmla="*/ 838200 w 4229100"/>
                <a:gd name="connsiteY48" fmla="*/ 2491026 h 4876800"/>
                <a:gd name="connsiteX49" fmla="*/ 838200 w 4229100"/>
                <a:gd name="connsiteY49" fmla="*/ 647700 h 4876800"/>
                <a:gd name="connsiteX50" fmla="*/ 2933700 w 4229100"/>
                <a:gd name="connsiteY50" fmla="*/ 647700 h 4876800"/>
                <a:gd name="connsiteX51" fmla="*/ 2933700 w 4229100"/>
                <a:gd name="connsiteY51" fmla="*/ 2792959 h 4876800"/>
                <a:gd name="connsiteX52" fmla="*/ 4038600 w 4229100"/>
                <a:gd name="connsiteY52" fmla="*/ 2291601 h 4876800"/>
                <a:gd name="connsiteX53" fmla="*/ 4038600 w 4229100"/>
                <a:gd name="connsiteY53" fmla="*/ 4551598 h 4876800"/>
                <a:gd name="connsiteX54" fmla="*/ 2677468 w 4229100"/>
                <a:gd name="connsiteY54" fmla="*/ 3190456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229100" h="4876800">
                  <a:moveTo>
                    <a:pt x="4186342" y="2035064"/>
                  </a:moveTo>
                  <a:lnTo>
                    <a:pt x="3581400" y="1635576"/>
                  </a:lnTo>
                  <a:lnTo>
                    <a:pt x="3581400" y="95250"/>
                  </a:lnTo>
                  <a:cubicBezTo>
                    <a:pt x="3581400" y="42643"/>
                    <a:pt x="3538747" y="0"/>
                    <a:pt x="3486150" y="0"/>
                  </a:cubicBezTo>
                  <a:lnTo>
                    <a:pt x="1200150" y="0"/>
                  </a:lnTo>
                  <a:cubicBezTo>
                    <a:pt x="1147553" y="0"/>
                    <a:pt x="1104900" y="42643"/>
                    <a:pt x="1104900" y="95250"/>
                  </a:cubicBezTo>
                  <a:lnTo>
                    <a:pt x="1104900" y="457200"/>
                  </a:lnTo>
                  <a:lnTo>
                    <a:pt x="742950" y="457200"/>
                  </a:lnTo>
                  <a:cubicBezTo>
                    <a:pt x="690353" y="457200"/>
                    <a:pt x="647700" y="499843"/>
                    <a:pt x="647700" y="552450"/>
                  </a:cubicBezTo>
                  <a:lnTo>
                    <a:pt x="647700" y="1635585"/>
                  </a:lnTo>
                  <a:lnTo>
                    <a:pt x="42758" y="2035074"/>
                  </a:lnTo>
                  <a:cubicBezTo>
                    <a:pt x="16069" y="2052695"/>
                    <a:pt x="0" y="2082556"/>
                    <a:pt x="0" y="2114550"/>
                  </a:cubicBezTo>
                  <a:lnTo>
                    <a:pt x="0" y="4781550"/>
                  </a:lnTo>
                  <a:cubicBezTo>
                    <a:pt x="0" y="4834157"/>
                    <a:pt x="42653" y="4876800"/>
                    <a:pt x="95250" y="4876800"/>
                  </a:cubicBezTo>
                  <a:lnTo>
                    <a:pt x="1685925" y="4876800"/>
                  </a:lnTo>
                  <a:cubicBezTo>
                    <a:pt x="1738522" y="4876800"/>
                    <a:pt x="1781175" y="4834157"/>
                    <a:pt x="1781175" y="4781550"/>
                  </a:cubicBezTo>
                  <a:cubicBezTo>
                    <a:pt x="1781175" y="4728944"/>
                    <a:pt x="1738522" y="4686300"/>
                    <a:pt x="1685925" y="4686300"/>
                  </a:cubicBezTo>
                  <a:lnTo>
                    <a:pt x="325212" y="4686300"/>
                  </a:lnTo>
                  <a:lnTo>
                    <a:pt x="1713900" y="3297612"/>
                  </a:lnTo>
                  <a:lnTo>
                    <a:pt x="2062067" y="3527536"/>
                  </a:lnTo>
                  <a:cubicBezTo>
                    <a:pt x="2077974" y="3538042"/>
                    <a:pt x="2096262" y="3543300"/>
                    <a:pt x="2114550" y="3543300"/>
                  </a:cubicBezTo>
                  <a:cubicBezTo>
                    <a:pt x="2132838" y="3543300"/>
                    <a:pt x="2151126" y="3538042"/>
                    <a:pt x="2167042" y="3527536"/>
                  </a:cubicBezTo>
                  <a:lnTo>
                    <a:pt x="2515210" y="3297612"/>
                  </a:lnTo>
                  <a:lnTo>
                    <a:pt x="3903898" y="4686300"/>
                  </a:lnTo>
                  <a:lnTo>
                    <a:pt x="2543175" y="4686300"/>
                  </a:lnTo>
                  <a:cubicBezTo>
                    <a:pt x="2490578" y="4686300"/>
                    <a:pt x="2447925" y="4728944"/>
                    <a:pt x="2447925" y="4781550"/>
                  </a:cubicBezTo>
                  <a:cubicBezTo>
                    <a:pt x="2447925" y="4834157"/>
                    <a:pt x="2490578" y="4876800"/>
                    <a:pt x="2543175" y="4876800"/>
                  </a:cubicBezTo>
                  <a:lnTo>
                    <a:pt x="4133850" y="4876800"/>
                  </a:lnTo>
                  <a:cubicBezTo>
                    <a:pt x="4186447" y="4876800"/>
                    <a:pt x="4229100" y="4834157"/>
                    <a:pt x="4229100" y="4781550"/>
                  </a:cubicBezTo>
                  <a:lnTo>
                    <a:pt x="4229100" y="2114550"/>
                  </a:lnTo>
                  <a:cubicBezTo>
                    <a:pt x="4229100" y="2082556"/>
                    <a:pt x="4213031" y="2052695"/>
                    <a:pt x="4186342" y="2035064"/>
                  </a:cubicBezTo>
                  <a:close/>
                  <a:moveTo>
                    <a:pt x="3961000" y="2114550"/>
                  </a:moveTo>
                  <a:lnTo>
                    <a:pt x="3581400" y="2365229"/>
                  </a:lnTo>
                  <a:lnTo>
                    <a:pt x="3581400" y="1863871"/>
                  </a:lnTo>
                  <a:close/>
                  <a:moveTo>
                    <a:pt x="1295400" y="190500"/>
                  </a:moveTo>
                  <a:lnTo>
                    <a:pt x="3390900" y="190500"/>
                  </a:lnTo>
                  <a:lnTo>
                    <a:pt x="3390900" y="2491035"/>
                  </a:lnTo>
                  <a:lnTo>
                    <a:pt x="3124200" y="2667162"/>
                  </a:lnTo>
                  <a:lnTo>
                    <a:pt x="3124200" y="552450"/>
                  </a:lnTo>
                  <a:cubicBezTo>
                    <a:pt x="3124200" y="499843"/>
                    <a:pt x="3081547" y="457200"/>
                    <a:pt x="3028950" y="457200"/>
                  </a:cubicBezTo>
                  <a:lnTo>
                    <a:pt x="1295400" y="457200"/>
                  </a:lnTo>
                  <a:close/>
                  <a:moveTo>
                    <a:pt x="647700" y="1863871"/>
                  </a:moveTo>
                  <a:lnTo>
                    <a:pt x="647700" y="2365229"/>
                  </a:lnTo>
                  <a:lnTo>
                    <a:pt x="268100" y="2114550"/>
                  </a:lnTo>
                  <a:close/>
                  <a:moveTo>
                    <a:pt x="190500" y="4551598"/>
                  </a:moveTo>
                  <a:lnTo>
                    <a:pt x="190500" y="2291601"/>
                  </a:lnTo>
                  <a:lnTo>
                    <a:pt x="1551632" y="3190466"/>
                  </a:lnTo>
                  <a:close/>
                  <a:moveTo>
                    <a:pt x="2114550" y="3333902"/>
                  </a:moveTo>
                  <a:lnTo>
                    <a:pt x="838200" y="2491026"/>
                  </a:lnTo>
                  <a:lnTo>
                    <a:pt x="838200" y="647700"/>
                  </a:lnTo>
                  <a:lnTo>
                    <a:pt x="2933700" y="647700"/>
                  </a:lnTo>
                  <a:lnTo>
                    <a:pt x="2933700" y="2792959"/>
                  </a:lnTo>
                  <a:close/>
                  <a:moveTo>
                    <a:pt x="4038600" y="2291601"/>
                  </a:moveTo>
                  <a:lnTo>
                    <a:pt x="4038600" y="4551598"/>
                  </a:lnTo>
                  <a:lnTo>
                    <a:pt x="2677468" y="319045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0283A4A-CE0D-409F-14CE-887B60C3B8E7}"/>
                </a:ext>
              </a:extLst>
            </p:cNvPr>
            <p:cNvSpPr/>
            <p:nvPr/>
          </p:nvSpPr>
          <p:spPr>
            <a:xfrm>
              <a:off x="12094369" y="9105900"/>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82 w 190500"/>
                <a:gd name="connsiteY5" fmla="*/ 162592 h 190500"/>
                <a:gd name="connsiteX6" fmla="*/ 190500 w 190500"/>
                <a:gd name="connsiteY6" fmla="*/ 95250 h 190500"/>
                <a:gd name="connsiteX7" fmla="*/ 16258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192"/>
                    <a:pt x="27908" y="27908"/>
                  </a:cubicBezTo>
                  <a:cubicBezTo>
                    <a:pt x="10192" y="45625"/>
                    <a:pt x="0" y="70199"/>
                    <a:pt x="0" y="95250"/>
                  </a:cubicBezTo>
                  <a:cubicBezTo>
                    <a:pt x="0" y="120301"/>
                    <a:pt x="10182" y="144875"/>
                    <a:pt x="27908" y="162592"/>
                  </a:cubicBezTo>
                  <a:cubicBezTo>
                    <a:pt x="45634" y="180308"/>
                    <a:pt x="70199" y="190500"/>
                    <a:pt x="95250" y="190500"/>
                  </a:cubicBezTo>
                  <a:cubicBezTo>
                    <a:pt x="120301" y="190500"/>
                    <a:pt x="144875" y="180308"/>
                    <a:pt x="162582" y="162592"/>
                  </a:cubicBezTo>
                  <a:cubicBezTo>
                    <a:pt x="180299" y="144875"/>
                    <a:pt x="190500" y="120301"/>
                    <a:pt x="190500" y="95250"/>
                  </a:cubicBezTo>
                  <a:cubicBezTo>
                    <a:pt x="190500" y="70199"/>
                    <a:pt x="180308" y="45625"/>
                    <a:pt x="162582" y="27908"/>
                  </a:cubicBezTo>
                  <a:cubicBezTo>
                    <a:pt x="144875" y="10192"/>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5303992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par>
                              <p:cTn id="29" fill="hold">
                                <p:stCondLst>
                                  <p:cond delay="4500"/>
                                </p:stCondLst>
                                <p:childTnLst>
                                  <p:par>
                                    <p:cTn id="30" presetID="2" presetClass="entr" presetSubtype="8" fill="hold" grpId="0" nodeType="afterEffect" p14:presetBounceEnd="78000">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14:bounceEnd="78000">
                                          <p:cBhvr additive="base">
                                            <p:cTn id="32"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14:presetBounceEnd="78000">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14:bounceEnd="78000">
                                          <p:cBhvr additive="base">
                                            <p:cTn id="37"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1"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up)">
                                          <p:cBhvr>
                                            <p:cTn id="46" dur="500"/>
                                            <p:tgtEl>
                                              <p:spTgt spid="27"/>
                                            </p:tgtEl>
                                          </p:cBhvr>
                                        </p:animEffect>
                                      </p:childTnLst>
                                    </p:cTn>
                                  </p:par>
                                </p:childTnLst>
                              </p:cTn>
                            </p:par>
                            <p:par>
                              <p:cTn id="47" fill="hold">
                                <p:stCondLst>
                                  <p:cond delay="9500"/>
                                </p:stCondLst>
                                <p:childTnLst>
                                  <p:par>
                                    <p:cTn id="48" presetID="22" presetClass="entr" presetSubtype="4"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2000" fill="hold"/>
                                            <p:tgtEl>
                                              <p:spTgt spid="92"/>
                                            </p:tgtEl>
                                            <p:attrNameLst>
                                              <p:attrName>ppt_x</p:attrName>
                                            </p:attrNameLst>
                                          </p:cBhvr>
                                          <p:tavLst>
                                            <p:tav tm="0">
                                              <p:val>
                                                <p:strVal val="0-#ppt_w/2"/>
                                              </p:val>
                                            </p:tav>
                                            <p:tav tm="100000">
                                              <p:val>
                                                <p:strVal val="#ppt_x"/>
                                              </p:val>
                                            </p:tav>
                                          </p:tavLst>
                                        </p:anim>
                                        <p:anim calcmode="lin" valueType="num">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2000" fill="hold"/>
                                            <p:tgtEl>
                                              <p:spTgt spid="91"/>
                                            </p:tgtEl>
                                            <p:attrNameLst>
                                              <p:attrName>ppt_x</p:attrName>
                                            </p:attrNameLst>
                                          </p:cBhvr>
                                          <p:tavLst>
                                            <p:tav tm="0">
                                              <p:val>
                                                <p:strVal val="1+#ppt_w/2"/>
                                              </p:val>
                                            </p:tav>
                                            <p:tav tm="100000">
                                              <p:val>
                                                <p:strVal val="#ppt_x"/>
                                              </p:val>
                                            </p:tav>
                                          </p:tavLst>
                                        </p:anim>
                                        <p:anim calcmode="lin" valueType="num">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1"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up)">
                                          <p:cBhvr>
                                            <p:cTn id="46" dur="500"/>
                                            <p:tgtEl>
                                              <p:spTgt spid="27"/>
                                            </p:tgtEl>
                                          </p:cBhvr>
                                        </p:animEffect>
                                      </p:childTnLst>
                                    </p:cTn>
                                  </p:par>
                                </p:childTnLst>
                              </p:cTn>
                            </p:par>
                            <p:par>
                              <p:cTn id="47" fill="hold">
                                <p:stCondLst>
                                  <p:cond delay="9500"/>
                                </p:stCondLst>
                                <p:childTnLst>
                                  <p:par>
                                    <p:cTn id="48" presetID="22" presetClass="entr" presetSubtype="4"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2" grpId="0" animBg="1"/>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0"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CE01505F-9353-F101-908D-B0DB5ED0D693}"/>
              </a:ext>
            </a:extLst>
          </p:cNvPr>
          <p:cNvGrpSpPr/>
          <p:nvPr/>
        </p:nvGrpSpPr>
        <p:grpSpPr>
          <a:xfrm>
            <a:off x="5915306" y="5540364"/>
            <a:ext cx="763207" cy="361392"/>
            <a:chOff x="5915306" y="5540364"/>
            <a:chExt cx="763207" cy="361392"/>
          </a:xfrm>
        </p:grpSpPr>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5" name="Straight Connector 34">
              <a:extLst>
                <a:ext uri="{FF2B5EF4-FFF2-40B4-BE49-F238E27FC236}">
                  <a16:creationId xmlns:a16="http://schemas.microsoft.com/office/drawing/2014/main" id="{4B72C4B7-BAC4-4BBC-A70B-D8B14D469AEF}"/>
                </a:ext>
              </a:extLst>
            </p:cNvPr>
            <p:cNvCxnSpPr>
              <a:cxnSpLocks/>
            </p:cNvCxnSpPr>
            <p:nvPr/>
          </p:nvCxnSpPr>
          <p:spPr>
            <a:xfrm>
              <a:off x="6276697" y="5721060"/>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6855111" y="5323955"/>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aphic 41">
            <a:extLst>
              <a:ext uri="{FF2B5EF4-FFF2-40B4-BE49-F238E27FC236}">
                <a16:creationId xmlns:a16="http://schemas.microsoft.com/office/drawing/2014/main" id="{DF7C9134-AE32-49B6-910D-A8DF0CCFE735}"/>
              </a:ext>
            </a:extLst>
          </p:cNvPr>
          <p:cNvGrpSpPr/>
          <p:nvPr/>
        </p:nvGrpSpPr>
        <p:grpSpPr>
          <a:xfrm>
            <a:off x="4678928" y="3637910"/>
            <a:ext cx="513290" cy="641888"/>
            <a:chOff x="3352244" y="4207216"/>
            <a:chExt cx="3899763" cy="4876800"/>
          </a:xfrm>
          <a:solidFill>
            <a:schemeClr val="accent5"/>
          </a:solidFill>
        </p:grpSpPr>
        <p:sp>
          <p:nvSpPr>
            <p:cNvPr id="58" name="Freeform: Shape 57">
              <a:extLst>
                <a:ext uri="{FF2B5EF4-FFF2-40B4-BE49-F238E27FC236}">
                  <a16:creationId xmlns:a16="http://schemas.microsoft.com/office/drawing/2014/main" id="{FB2333F1-4DEA-49AE-9BD0-CD064B732605}"/>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837600B-3A60-4B15-B9A3-2CAE45278CA8}"/>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27D1EB6-520E-4CAD-A18C-A2762DBFC798}"/>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50A5C5C-37BD-48E3-A8EA-2635E532BB46}"/>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3FF57F85-1A35-4770-A816-E0D781578ABC}"/>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9D39EAD-0CFA-42EF-A2B3-5D06C09F047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491C709-10B1-4097-9212-0714E9C6498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0D2EDC-4236-4A66-A87F-A3D19482EB72}"/>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200D296C-74BF-49B9-83B8-E69FE4949C78}"/>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B91490-100F-4732-BB74-ABE3D9EB3843}"/>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87" name="Graphic 45">
            <a:extLst>
              <a:ext uri="{FF2B5EF4-FFF2-40B4-BE49-F238E27FC236}">
                <a16:creationId xmlns:a16="http://schemas.microsoft.com/office/drawing/2014/main" id="{E2FB7BD2-09E6-4161-ADB6-DE715EB526C7}"/>
              </a:ext>
            </a:extLst>
          </p:cNvPr>
          <p:cNvSpPr/>
          <p:nvPr/>
        </p:nvSpPr>
        <p:spPr>
          <a:xfrm>
            <a:off x="6817937" y="1905837"/>
            <a:ext cx="615588" cy="615588"/>
          </a:xfrm>
          <a:custGeom>
            <a:avLst/>
            <a:gdLst>
              <a:gd name="connsiteX0" fmla="*/ 1200334 w 1231175"/>
              <a:gd name="connsiteY0" fmla="*/ 535501 h 1231175"/>
              <a:gd name="connsiteX1" fmla="*/ 1200240 w 1231175"/>
              <a:gd name="connsiteY1" fmla="*/ 535407 h 1231175"/>
              <a:gd name="connsiteX2" fmla="*/ 697037 w 1231175"/>
              <a:gd name="connsiteY2" fmla="*/ 33205 h 1231175"/>
              <a:gd name="connsiteX3" fmla="*/ 616738 w 1231175"/>
              <a:gd name="connsiteY3" fmla="*/ 0 h 1231175"/>
              <a:gd name="connsiteX4" fmla="*/ 536430 w 1231175"/>
              <a:gd name="connsiteY4" fmla="*/ 33205 h 1231175"/>
              <a:gd name="connsiteX5" fmla="*/ 33487 w 1231175"/>
              <a:gd name="connsiteY5" fmla="*/ 535155 h 1231175"/>
              <a:gd name="connsiteX6" fmla="*/ 32979 w 1231175"/>
              <a:gd name="connsiteY6" fmla="*/ 535672 h 1231175"/>
              <a:gd name="connsiteX7" fmla="*/ 33196 w 1231175"/>
              <a:gd name="connsiteY7" fmla="*/ 695720 h 1231175"/>
              <a:gd name="connsiteX8" fmla="*/ 108544 w 1231175"/>
              <a:gd name="connsiteY8" fmla="*/ 728774 h 1231175"/>
              <a:gd name="connsiteX9" fmla="*/ 112055 w 1231175"/>
              <a:gd name="connsiteY9" fmla="*/ 728945 h 1231175"/>
              <a:gd name="connsiteX10" fmla="*/ 132101 w 1231175"/>
              <a:gd name="connsiteY10" fmla="*/ 728945 h 1231175"/>
              <a:gd name="connsiteX11" fmla="*/ 132101 w 1231175"/>
              <a:gd name="connsiteY11" fmla="*/ 1098526 h 1231175"/>
              <a:gd name="connsiteX12" fmla="*/ 265020 w 1231175"/>
              <a:gd name="connsiteY12" fmla="*/ 1231175 h 1231175"/>
              <a:gd name="connsiteX13" fmla="*/ 461889 w 1231175"/>
              <a:gd name="connsiteY13" fmla="*/ 1231175 h 1231175"/>
              <a:gd name="connsiteX14" fmla="*/ 498030 w 1231175"/>
              <a:gd name="connsiteY14" fmla="*/ 1195105 h 1231175"/>
              <a:gd name="connsiteX15" fmla="*/ 498030 w 1231175"/>
              <a:gd name="connsiteY15" fmla="*/ 905346 h 1231175"/>
              <a:gd name="connsiteX16" fmla="*/ 558678 w 1231175"/>
              <a:gd name="connsiteY16" fmla="*/ 844827 h 1231175"/>
              <a:gd name="connsiteX17" fmla="*/ 674796 w 1231175"/>
              <a:gd name="connsiteY17" fmla="*/ 844827 h 1231175"/>
              <a:gd name="connsiteX18" fmla="*/ 735434 w 1231175"/>
              <a:gd name="connsiteY18" fmla="*/ 905346 h 1231175"/>
              <a:gd name="connsiteX19" fmla="*/ 735434 w 1231175"/>
              <a:gd name="connsiteY19" fmla="*/ 1195105 h 1231175"/>
              <a:gd name="connsiteX20" fmla="*/ 771575 w 1231175"/>
              <a:gd name="connsiteY20" fmla="*/ 1231175 h 1231175"/>
              <a:gd name="connsiteX21" fmla="*/ 968445 w 1231175"/>
              <a:gd name="connsiteY21" fmla="*/ 1231175 h 1231175"/>
              <a:gd name="connsiteX22" fmla="*/ 1101363 w 1231175"/>
              <a:gd name="connsiteY22" fmla="*/ 1098526 h 1231175"/>
              <a:gd name="connsiteX23" fmla="*/ 1101363 w 1231175"/>
              <a:gd name="connsiteY23" fmla="*/ 728945 h 1231175"/>
              <a:gd name="connsiteX24" fmla="*/ 1119961 w 1231175"/>
              <a:gd name="connsiteY24" fmla="*/ 728945 h 1231175"/>
              <a:gd name="connsiteX25" fmla="*/ 1200269 w 1231175"/>
              <a:gd name="connsiteY25" fmla="*/ 695729 h 1231175"/>
              <a:gd name="connsiteX26" fmla="*/ 1200334 w 1231175"/>
              <a:gd name="connsiteY26" fmla="*/ 535501 h 1231175"/>
              <a:gd name="connsiteX27" fmla="*/ 1149155 w 1231175"/>
              <a:gd name="connsiteY27" fmla="*/ 644725 h 1231175"/>
              <a:gd name="connsiteX28" fmla="*/ 1119961 w 1231175"/>
              <a:gd name="connsiteY28" fmla="*/ 656805 h 1231175"/>
              <a:gd name="connsiteX29" fmla="*/ 1065223 w 1231175"/>
              <a:gd name="connsiteY29" fmla="*/ 656805 h 1231175"/>
              <a:gd name="connsiteX30" fmla="*/ 1029083 w 1231175"/>
              <a:gd name="connsiteY30" fmla="*/ 692875 h 1231175"/>
              <a:gd name="connsiteX31" fmla="*/ 1029083 w 1231175"/>
              <a:gd name="connsiteY31" fmla="*/ 1098526 h 1231175"/>
              <a:gd name="connsiteX32" fmla="*/ 968445 w 1231175"/>
              <a:gd name="connsiteY32" fmla="*/ 1159036 h 1231175"/>
              <a:gd name="connsiteX33" fmla="*/ 807715 w 1231175"/>
              <a:gd name="connsiteY33" fmla="*/ 1159036 h 1231175"/>
              <a:gd name="connsiteX34" fmla="*/ 807715 w 1231175"/>
              <a:gd name="connsiteY34" fmla="*/ 905346 h 1231175"/>
              <a:gd name="connsiteX35" fmla="*/ 674796 w 1231175"/>
              <a:gd name="connsiteY35" fmla="*/ 772687 h 1231175"/>
              <a:gd name="connsiteX36" fmla="*/ 558678 w 1231175"/>
              <a:gd name="connsiteY36" fmla="*/ 772687 h 1231175"/>
              <a:gd name="connsiteX37" fmla="*/ 425749 w 1231175"/>
              <a:gd name="connsiteY37" fmla="*/ 905346 h 1231175"/>
              <a:gd name="connsiteX38" fmla="*/ 425749 w 1231175"/>
              <a:gd name="connsiteY38" fmla="*/ 1159036 h 1231175"/>
              <a:gd name="connsiteX39" fmla="*/ 265020 w 1231175"/>
              <a:gd name="connsiteY39" fmla="*/ 1159036 h 1231175"/>
              <a:gd name="connsiteX40" fmla="*/ 204381 w 1231175"/>
              <a:gd name="connsiteY40" fmla="*/ 1098526 h 1231175"/>
              <a:gd name="connsiteX41" fmla="*/ 204381 w 1231175"/>
              <a:gd name="connsiteY41" fmla="*/ 692875 h 1231175"/>
              <a:gd name="connsiteX42" fmla="*/ 168241 w 1231175"/>
              <a:gd name="connsiteY42" fmla="*/ 656805 h 1231175"/>
              <a:gd name="connsiteX43" fmla="*/ 114445 w 1231175"/>
              <a:gd name="connsiteY43" fmla="*/ 656805 h 1231175"/>
              <a:gd name="connsiteX44" fmla="*/ 112751 w 1231175"/>
              <a:gd name="connsiteY44" fmla="*/ 656729 h 1231175"/>
              <a:gd name="connsiteX45" fmla="*/ 84319 w 1231175"/>
              <a:gd name="connsiteY45" fmla="*/ 644715 h 1231175"/>
              <a:gd name="connsiteX46" fmla="*/ 84319 w 1231175"/>
              <a:gd name="connsiteY46" fmla="*/ 586441 h 1231175"/>
              <a:gd name="connsiteX47" fmla="*/ 84338 w 1231175"/>
              <a:gd name="connsiteY47" fmla="*/ 586422 h 1231175"/>
              <a:gd name="connsiteX48" fmla="*/ 84366 w 1231175"/>
              <a:gd name="connsiteY48" fmla="*/ 586393 h 1231175"/>
              <a:gd name="connsiteX49" fmla="*/ 587551 w 1231175"/>
              <a:gd name="connsiteY49" fmla="*/ 84209 h 1231175"/>
              <a:gd name="connsiteX50" fmla="*/ 616738 w 1231175"/>
              <a:gd name="connsiteY50" fmla="*/ 72139 h 1231175"/>
              <a:gd name="connsiteX51" fmla="*/ 645922 w 1231175"/>
              <a:gd name="connsiteY51" fmla="*/ 84209 h 1231175"/>
              <a:gd name="connsiteX52" fmla="*/ 1148996 w 1231175"/>
              <a:gd name="connsiteY52" fmla="*/ 586289 h 1231175"/>
              <a:gd name="connsiteX53" fmla="*/ 1149230 w 1231175"/>
              <a:gd name="connsiteY53" fmla="*/ 586515 h 1231175"/>
              <a:gd name="connsiteX54" fmla="*/ 1149155 w 1231175"/>
              <a:gd name="connsiteY54" fmla="*/ 644725 h 123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31175" h="1231175">
                <a:moveTo>
                  <a:pt x="1200334" y="535501"/>
                </a:moveTo>
                <a:cubicBezTo>
                  <a:pt x="1200298" y="535475"/>
                  <a:pt x="1200269" y="535436"/>
                  <a:pt x="1200240" y="535407"/>
                </a:cubicBezTo>
                <a:lnTo>
                  <a:pt x="697037" y="33205"/>
                </a:lnTo>
                <a:cubicBezTo>
                  <a:pt x="675586" y="11788"/>
                  <a:pt x="647069" y="0"/>
                  <a:pt x="616738" y="0"/>
                </a:cubicBezTo>
                <a:cubicBezTo>
                  <a:pt x="586404" y="0"/>
                  <a:pt x="557887" y="11788"/>
                  <a:pt x="536430" y="33205"/>
                </a:cubicBezTo>
                <a:lnTo>
                  <a:pt x="33487" y="535155"/>
                </a:lnTo>
                <a:cubicBezTo>
                  <a:pt x="33318" y="535323"/>
                  <a:pt x="33139" y="535501"/>
                  <a:pt x="32979" y="535672"/>
                </a:cubicBezTo>
                <a:cubicBezTo>
                  <a:pt x="-11067" y="579883"/>
                  <a:pt x="-10991" y="651619"/>
                  <a:pt x="33196" y="695720"/>
                </a:cubicBezTo>
                <a:cubicBezTo>
                  <a:pt x="53383" y="715878"/>
                  <a:pt x="80037" y="727545"/>
                  <a:pt x="108544" y="728774"/>
                </a:cubicBezTo>
                <a:cubicBezTo>
                  <a:pt x="109711" y="728887"/>
                  <a:pt x="110878" y="728945"/>
                  <a:pt x="112055" y="728945"/>
                </a:cubicBezTo>
                <a:lnTo>
                  <a:pt x="132101" y="728945"/>
                </a:lnTo>
                <a:lnTo>
                  <a:pt x="132101" y="1098526"/>
                </a:lnTo>
                <a:cubicBezTo>
                  <a:pt x="132101" y="1171670"/>
                  <a:pt x="191732" y="1231175"/>
                  <a:pt x="265020" y="1231175"/>
                </a:cubicBezTo>
                <a:lnTo>
                  <a:pt x="461889" y="1231175"/>
                </a:lnTo>
                <a:cubicBezTo>
                  <a:pt x="481851" y="1231175"/>
                  <a:pt x="498030" y="1215018"/>
                  <a:pt x="498030" y="1195105"/>
                </a:cubicBezTo>
                <a:lnTo>
                  <a:pt x="498030" y="905346"/>
                </a:lnTo>
                <a:cubicBezTo>
                  <a:pt x="498030" y="871973"/>
                  <a:pt x="525238" y="844827"/>
                  <a:pt x="558678" y="844827"/>
                </a:cubicBezTo>
                <a:lnTo>
                  <a:pt x="674796" y="844827"/>
                </a:lnTo>
                <a:cubicBezTo>
                  <a:pt x="708235" y="844827"/>
                  <a:pt x="735434" y="871973"/>
                  <a:pt x="735434" y="905346"/>
                </a:cubicBezTo>
                <a:lnTo>
                  <a:pt x="735434" y="1195105"/>
                </a:lnTo>
                <a:cubicBezTo>
                  <a:pt x="735434" y="1215018"/>
                  <a:pt x="751613" y="1231175"/>
                  <a:pt x="771575" y="1231175"/>
                </a:cubicBezTo>
                <a:lnTo>
                  <a:pt x="968445" y="1231175"/>
                </a:lnTo>
                <a:cubicBezTo>
                  <a:pt x="1041742" y="1231175"/>
                  <a:pt x="1101363" y="1171670"/>
                  <a:pt x="1101363" y="1098526"/>
                </a:cubicBezTo>
                <a:lnTo>
                  <a:pt x="1101363" y="728945"/>
                </a:lnTo>
                <a:lnTo>
                  <a:pt x="1119961" y="728945"/>
                </a:lnTo>
                <a:cubicBezTo>
                  <a:pt x="1150285" y="728945"/>
                  <a:pt x="1178802" y="717155"/>
                  <a:pt x="1200269" y="695729"/>
                </a:cubicBezTo>
                <a:cubicBezTo>
                  <a:pt x="1244502" y="651563"/>
                  <a:pt x="1244522" y="579696"/>
                  <a:pt x="1200334" y="535501"/>
                </a:cubicBezTo>
                <a:close/>
                <a:moveTo>
                  <a:pt x="1149155" y="644725"/>
                </a:moveTo>
                <a:cubicBezTo>
                  <a:pt x="1141354" y="652511"/>
                  <a:pt x="1130981" y="656805"/>
                  <a:pt x="1119961" y="656805"/>
                </a:cubicBezTo>
                <a:lnTo>
                  <a:pt x="1065223" y="656805"/>
                </a:lnTo>
                <a:cubicBezTo>
                  <a:pt x="1045262" y="656805"/>
                  <a:pt x="1029083" y="672950"/>
                  <a:pt x="1029083" y="692875"/>
                </a:cubicBezTo>
                <a:lnTo>
                  <a:pt x="1029083" y="1098526"/>
                </a:lnTo>
                <a:cubicBezTo>
                  <a:pt x="1029083" y="1131890"/>
                  <a:pt x="1001884" y="1159036"/>
                  <a:pt x="968445" y="1159036"/>
                </a:cubicBezTo>
                <a:lnTo>
                  <a:pt x="807715" y="1159036"/>
                </a:lnTo>
                <a:lnTo>
                  <a:pt x="807715" y="905346"/>
                </a:lnTo>
                <a:cubicBezTo>
                  <a:pt x="807715" y="832202"/>
                  <a:pt x="748093" y="772687"/>
                  <a:pt x="674796" y="772687"/>
                </a:cubicBezTo>
                <a:lnTo>
                  <a:pt x="558678" y="772687"/>
                </a:lnTo>
                <a:cubicBezTo>
                  <a:pt x="485381" y="772687"/>
                  <a:pt x="425749" y="832202"/>
                  <a:pt x="425749" y="905346"/>
                </a:cubicBezTo>
                <a:lnTo>
                  <a:pt x="425749" y="1159036"/>
                </a:lnTo>
                <a:lnTo>
                  <a:pt x="265020" y="1159036"/>
                </a:lnTo>
                <a:cubicBezTo>
                  <a:pt x="231590" y="1159036"/>
                  <a:pt x="204381" y="1131890"/>
                  <a:pt x="204381" y="1098526"/>
                </a:cubicBezTo>
                <a:lnTo>
                  <a:pt x="204381" y="692875"/>
                </a:lnTo>
                <a:cubicBezTo>
                  <a:pt x="204381" y="672950"/>
                  <a:pt x="188203" y="656805"/>
                  <a:pt x="168241" y="656805"/>
                </a:cubicBezTo>
                <a:lnTo>
                  <a:pt x="114445" y="656805"/>
                </a:lnTo>
                <a:cubicBezTo>
                  <a:pt x="113880" y="656767"/>
                  <a:pt x="113325" y="656738"/>
                  <a:pt x="112751" y="656729"/>
                </a:cubicBezTo>
                <a:cubicBezTo>
                  <a:pt x="101984" y="656541"/>
                  <a:pt x="91886" y="652277"/>
                  <a:pt x="84319" y="644715"/>
                </a:cubicBezTo>
                <a:cubicBezTo>
                  <a:pt x="68225" y="628654"/>
                  <a:pt x="68225" y="602514"/>
                  <a:pt x="84319" y="586441"/>
                </a:cubicBezTo>
                <a:cubicBezTo>
                  <a:pt x="84328" y="586441"/>
                  <a:pt x="84328" y="586431"/>
                  <a:pt x="84338" y="586422"/>
                </a:cubicBezTo>
                <a:lnTo>
                  <a:pt x="84366" y="586393"/>
                </a:lnTo>
                <a:lnTo>
                  <a:pt x="587551" y="84209"/>
                </a:lnTo>
                <a:cubicBezTo>
                  <a:pt x="595346" y="76423"/>
                  <a:pt x="605706" y="72139"/>
                  <a:pt x="616738" y="72139"/>
                </a:cubicBezTo>
                <a:cubicBezTo>
                  <a:pt x="627758" y="72139"/>
                  <a:pt x="638121" y="76423"/>
                  <a:pt x="645922" y="84209"/>
                </a:cubicBezTo>
                <a:lnTo>
                  <a:pt x="1148996" y="586289"/>
                </a:lnTo>
                <a:cubicBezTo>
                  <a:pt x="1149071" y="586366"/>
                  <a:pt x="1149155" y="586441"/>
                  <a:pt x="1149230" y="586515"/>
                </a:cubicBezTo>
                <a:cubicBezTo>
                  <a:pt x="1165240" y="602607"/>
                  <a:pt x="1165211" y="628690"/>
                  <a:pt x="1149155" y="644725"/>
                </a:cubicBezTo>
                <a:close/>
              </a:path>
            </a:pathLst>
          </a:custGeom>
          <a:solidFill>
            <a:schemeClr val="accent5"/>
          </a:solidFill>
          <a:ln w="240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4458536" y="671552"/>
            <a:ext cx="3088622" cy="769441"/>
          </a:xfrm>
          <a:prstGeom prst="rect">
            <a:avLst/>
          </a:prstGeom>
          <a:noFill/>
        </p:spPr>
        <p:txBody>
          <a:bodyPr wrap="square" rtlCol="0">
            <a:spAutoFit/>
          </a:bodyPr>
          <a:lstStyle/>
          <a:p>
            <a:pPr lvl="0" algn="r" rtl="1">
              <a:defRPr/>
            </a:pPr>
            <a:r>
              <a:rPr kumimoji="0" lang="fa-IR" sz="4400" b="0" i="0" u="none" strike="noStrike" kern="1200" cap="none" spc="0" normalizeH="0" baseline="0" noProof="0" dirty="0">
                <a:ln>
                  <a:noFill/>
                </a:ln>
                <a:solidFill>
                  <a:srgbClr val="FFFF00"/>
                </a:solidFill>
                <a:effectLst/>
                <a:highlight>
                  <a:srgbClr val="800080"/>
                </a:highlight>
                <a:uLnTx/>
                <a:uFillTx/>
                <a:latin typeface="Nian-ExtraBold" panose="01000500000000020002" pitchFamily="2" charset="-78"/>
                <a:cs typeface="Nian-ExtraBold" panose="01000500000000020002" pitchFamily="2" charset="-78"/>
              </a:rPr>
              <a:t>تولد</a:t>
            </a:r>
            <a:r>
              <a:rPr lang="fa-IR" sz="4400" dirty="0">
                <a:solidFill>
                  <a:srgbClr val="FFFF00"/>
                </a:solidFill>
                <a:highlight>
                  <a:srgbClr val="800080"/>
                </a:highlight>
                <a:latin typeface="Nian-ExtraBold" panose="01000500000000020002" pitchFamily="2" charset="-78"/>
                <a:cs typeface="Nian-ExtraBold" panose="01000500000000020002" pitchFamily="2" charset="-78"/>
              </a:rPr>
              <a:t>فرزند</a:t>
            </a:r>
            <a:r>
              <a:rPr kumimoji="0" lang="fa-IR" sz="4400" b="0" i="0" u="none" strike="noStrike" kern="1200" cap="none" spc="0" normalizeH="0" baseline="0" noProof="0" dirty="0">
                <a:ln>
                  <a:noFill/>
                </a:ln>
                <a:solidFill>
                  <a:srgbClr val="FFFF00"/>
                </a:solidFill>
                <a:effectLst/>
                <a:highlight>
                  <a:srgbClr val="800080"/>
                </a:highlight>
                <a:uLnTx/>
                <a:uFillTx/>
                <a:latin typeface="Nian-ExtraBold" panose="01000500000000020002" pitchFamily="2" charset="-78"/>
                <a:cs typeface="Nian-ExtraBold" panose="01000500000000020002" pitchFamily="2" charset="-78"/>
              </a:rPr>
              <a:t> سوم</a:t>
            </a:r>
          </a:p>
        </p:txBody>
      </p:sp>
      <p:sp>
        <p:nvSpPr>
          <p:cNvPr id="91" name="TextBox 90">
            <a:extLst>
              <a:ext uri="{FF2B5EF4-FFF2-40B4-BE49-F238E27FC236}">
                <a16:creationId xmlns:a16="http://schemas.microsoft.com/office/drawing/2014/main" id="{71C83C83-1EE3-8D17-05B8-592F392BAC3A}"/>
              </a:ext>
            </a:extLst>
          </p:cNvPr>
          <p:cNvSpPr txBox="1"/>
          <p:nvPr/>
        </p:nvSpPr>
        <p:spPr>
          <a:xfrm>
            <a:off x="7433525" y="1935327"/>
            <a:ext cx="3833448" cy="230832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3</a:t>
            </a:r>
          </a:p>
          <a:p>
            <a:pPr lvl="0" algn="r" rtl="1"/>
            <a:r>
              <a:rPr lang="fa-IR" sz="2400" dirty="0">
                <a:solidFill>
                  <a:srgbClr val="FFFFFF"/>
                </a:solidFill>
                <a:highlight>
                  <a:srgbClr val="800080"/>
                </a:highlight>
                <a:latin typeface="Nian-ExtraBold" panose="01000500000000020002" pitchFamily="2" charset="-78"/>
                <a:cs typeface="Nian-ExtraBold" panose="01000500000000020002" pitchFamily="2" charset="-78"/>
              </a:rPr>
              <a:t>تامیـن زمیـن یـا واحـد مسـکونی حداکثـر ۲۰۰متـری </a:t>
            </a:r>
            <a:r>
              <a:rPr lang="fa-IR" sz="2400" dirty="0">
                <a:solidFill>
                  <a:srgbClr val="FFFFFF"/>
                </a:solidFill>
                <a:latin typeface="Nian-ExtraBold" panose="01000500000000020002" pitchFamily="2" charset="-78"/>
                <a:cs typeface="Nian-ExtraBold" panose="01000500000000020002" pitchFamily="2" charset="-78"/>
              </a:rPr>
              <a:t>بـه</a:t>
            </a:r>
          </a:p>
          <a:p>
            <a:pPr lvl="0" algn="r" rtl="1"/>
            <a:r>
              <a:rPr lang="fa-IR" sz="2400" dirty="0">
                <a:solidFill>
                  <a:srgbClr val="FFFFFF"/>
                </a:solidFill>
                <a:latin typeface="Nian-ExtraBold" panose="01000500000000020002" pitchFamily="2" charset="-78"/>
                <a:cs typeface="Nian-ExtraBold" panose="01000500000000020002" pitchFamily="2" charset="-78"/>
              </a:rPr>
              <a:t>قیمـت تمـام شـده بـا 2سـال تنفـس و 8سـال قسـط بندی</a:t>
            </a:r>
          </a:p>
          <a:p>
            <a:pPr lvl="0" algn="r" rtl="1"/>
            <a:r>
              <a:rPr lang="fa-IR" sz="2400" dirty="0">
                <a:solidFill>
                  <a:srgbClr val="FFFFFF"/>
                </a:solidFill>
                <a:latin typeface="Nian-ExtraBold" panose="01000500000000020002" pitchFamily="2" charset="-78"/>
                <a:cs typeface="Nian-ExtraBold" panose="01000500000000020002" pitchFamily="2" charset="-78"/>
              </a:rPr>
              <a:t>پـس از تولـد فرزنـد سـوم</a:t>
            </a:r>
          </a:p>
        </p:txBody>
      </p:sp>
      <p:sp>
        <p:nvSpPr>
          <p:cNvPr id="92" name="TextBox 91">
            <a:extLst>
              <a:ext uri="{FF2B5EF4-FFF2-40B4-BE49-F238E27FC236}">
                <a16:creationId xmlns:a16="http://schemas.microsoft.com/office/drawing/2014/main" id="{97F4D725-5DEB-A2C4-80D9-505A2CFC19CC}"/>
              </a:ext>
            </a:extLst>
          </p:cNvPr>
          <p:cNvSpPr txBox="1"/>
          <p:nvPr/>
        </p:nvSpPr>
        <p:spPr>
          <a:xfrm>
            <a:off x="559725" y="3013176"/>
            <a:ext cx="3938508" cy="2954655"/>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ماده69</a:t>
            </a:r>
          </a:p>
          <a:p>
            <a:pPr lvl="0" algn="r" rtl="1"/>
            <a:r>
              <a:rPr lang="fa-IR" sz="2400" dirty="0">
                <a:solidFill>
                  <a:srgbClr val="FFFFFF"/>
                </a:solidFill>
                <a:highlight>
                  <a:srgbClr val="800080"/>
                </a:highlight>
                <a:latin typeface="Nian-ExtraBold" panose="01000500000000020002" pitchFamily="2" charset="-78"/>
                <a:cs typeface="Nian-ExtraBold" panose="01000500000000020002" pitchFamily="2" charset="-78"/>
              </a:rPr>
              <a:t>اختصـاص وام 150میلیـون تومانـی ودیعـه، خریـد یـا سـاخت</a:t>
            </a:r>
          </a:p>
          <a:p>
            <a:pPr lvl="0" algn="r" rtl="1"/>
            <a:r>
              <a:rPr lang="fa-IR" sz="2400" dirty="0">
                <a:solidFill>
                  <a:srgbClr val="FFFFFF"/>
                </a:solidFill>
                <a:latin typeface="Nian-ExtraBold" panose="01000500000000020002" pitchFamily="2" charset="-78"/>
                <a:cs typeface="Nian-ExtraBold" panose="01000500000000020002" pitchFamily="2" charset="-78"/>
              </a:rPr>
              <a:t>مسـکن بـرای خانوادههـای فاقد مسـکن بـا بازپرداخت 20سـاله</a:t>
            </a:r>
          </a:p>
          <a:p>
            <a:pPr lvl="0" algn="r" rtl="1"/>
            <a:r>
              <a:rPr lang="fa-IR" sz="2400" dirty="0">
                <a:solidFill>
                  <a:srgbClr val="FFFFFF"/>
                </a:solidFill>
                <a:latin typeface="Nian-ExtraBold" panose="01000500000000020002" pitchFamily="2" charset="-78"/>
                <a:cs typeface="Nian-ExtraBold" panose="01000500000000020002" pitchFamily="2" charset="-78"/>
              </a:rPr>
              <a:t>مـروط بـه تولد فرزند سـوم به بعـد در سـال ۱۳۹۹یا پـس از آن</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93" name="TextBox 92">
            <a:extLst>
              <a:ext uri="{FF2B5EF4-FFF2-40B4-BE49-F238E27FC236}">
                <a16:creationId xmlns:a16="http://schemas.microsoft.com/office/drawing/2014/main" id="{0287703D-6D2D-254F-A97C-04E7C6BA124A}"/>
              </a:ext>
            </a:extLst>
          </p:cNvPr>
          <p:cNvSpPr txBox="1"/>
          <p:nvPr/>
        </p:nvSpPr>
        <p:spPr>
          <a:xfrm>
            <a:off x="7256927" y="4663632"/>
            <a:ext cx="4141557"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18</a:t>
            </a:r>
          </a:p>
          <a:p>
            <a:pPr lvl="0" algn="r" rtl="1"/>
            <a:r>
              <a:rPr lang="fa-IR" sz="2400" dirty="0">
                <a:solidFill>
                  <a:srgbClr val="FFFFFF"/>
                </a:solidFill>
                <a:highlight>
                  <a:srgbClr val="800080"/>
                </a:highlight>
                <a:latin typeface="Nian-ExtraBold" panose="01000500000000020002" pitchFamily="2" charset="-78"/>
                <a:cs typeface="Nian-ExtraBold" panose="01000500000000020002" pitchFamily="2" charset="-78"/>
              </a:rPr>
              <a:t>معافیـت مالیاتی اشـخاص حقیقی بـه ازای فرزنـد 3به بعد،  هـر فرزنـد %15</a:t>
            </a:r>
            <a:r>
              <a:rPr lang="fa-IR" sz="2400" dirty="0">
                <a:solidFill>
                  <a:srgbClr val="FFFFFF"/>
                </a:solidFill>
                <a:latin typeface="Nian-ExtraBold" panose="01000500000000020002" pitchFamily="2" charset="-78"/>
                <a:cs typeface="Nian-ExtraBold" panose="01000500000000020002" pitchFamily="2" charset="-78"/>
              </a:rPr>
              <a:t>مـشروط به تصویب در بودجه سـنواتی</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Tree>
    <p:extLst>
      <p:ext uri="{BB962C8B-B14F-4D97-AF65-F5344CB8AC3E}">
        <p14:creationId xmlns:p14="http://schemas.microsoft.com/office/powerpoint/2010/main" val="409959231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500"/>
                                </p:stCondLst>
                                <p:childTnLst>
                                  <p:par>
                                    <p:cTn id="18" presetID="22" presetClass="entr" presetSubtype="4" fill="hold" grpId="0" nodeType="afterEffect">
                                      <p:stCondLst>
                                        <p:cond delay="0"/>
                                      </p:stCondLst>
                                      <p:childTnLst>
                                        <p:set>
                                          <p:cBhvr>
                                            <p:cTn id="19" dur="1" fill="hold">
                                              <p:stCondLst>
                                                <p:cond delay="0"/>
                                              </p:stCondLst>
                                            </p:cTn>
                                            <p:tgtEl>
                                              <p:spTgt spid="87"/>
                                            </p:tgtEl>
                                            <p:attrNameLst>
                                              <p:attrName>style.visibility</p:attrName>
                                            </p:attrNameLst>
                                          </p:cBhvr>
                                          <p:to>
                                            <p:strVal val="visible"/>
                                          </p:to>
                                        </p:set>
                                        <p:animEffect transition="in" filter="wipe(down)">
                                          <p:cBhvr>
                                            <p:cTn id="20" dur="500"/>
                                            <p:tgtEl>
                                              <p:spTgt spid="87"/>
                                            </p:tgtEl>
                                          </p:cBhvr>
                                        </p:animEffect>
                                      </p:childTnLst>
                                    </p:cTn>
                                  </p:par>
                                </p:childTnLst>
                              </p:cTn>
                            </p:par>
                            <p:par>
                              <p:cTn id="21" fill="hold">
                                <p:stCondLst>
                                  <p:cond delay="40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5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5000"/>
                                </p:stCondLst>
                                <p:childTnLst>
                                  <p:par>
                                    <p:cTn id="30" presetID="2" presetClass="entr" presetSubtype="8" fill="hold" grpId="0" nodeType="afterEffect" p14:presetBounceEnd="78000">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14:bounceEnd="78000">
                                          <p:cBhvr additive="base">
                                            <p:cTn id="32"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7000"/>
                                </p:stCondLst>
                                <p:childTnLst>
                                  <p:par>
                                    <p:cTn id="35" presetID="2" presetClass="entr" presetSubtype="2" fill="hold" grpId="0" nodeType="afterEffect" p14:presetBounceEnd="78000">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14:bounceEnd="78000">
                                          <p:cBhvr additive="base">
                                            <p:cTn id="37"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90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5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10000"/>
                                </p:stCondLst>
                                <p:childTnLst>
                                  <p:par>
                                    <p:cTn id="48" presetID="22" presetClass="entr" presetSubtype="4" fill="hold" nodeType="after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wipe(down)">
                                          <p:cBhvr>
                                            <p:cTn id="50" dur="500"/>
                                            <p:tgtEl>
                                              <p:spTgt spid="49"/>
                                            </p:tgtEl>
                                          </p:cBhvr>
                                        </p:animEffect>
                                      </p:childTnLst>
                                    </p:cTn>
                                  </p:par>
                                </p:childTnLst>
                              </p:cTn>
                            </p:par>
                            <p:par>
                              <p:cTn id="51" fill="hold">
                                <p:stCondLst>
                                  <p:cond delay="10500"/>
                                </p:stCondLst>
                                <p:childTnLst>
                                  <p:par>
                                    <p:cTn id="52" presetID="2" presetClass="entr" presetSubtype="2" fill="hold" grpId="0" nodeType="afterEffect" p14:presetBounceEnd="78000">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14:bounceEnd="78000">
                                          <p:cBhvr additive="base">
                                            <p:cTn id="54" dur="2000" fill="hold"/>
                                            <p:tgtEl>
                                              <p:spTgt spid="93"/>
                                            </p:tgtEl>
                                            <p:attrNameLst>
                                              <p:attrName>ppt_x</p:attrName>
                                            </p:attrNameLst>
                                          </p:cBhvr>
                                          <p:tavLst>
                                            <p:tav tm="0">
                                              <p:val>
                                                <p:strVal val="1+#ppt_w/2"/>
                                              </p:val>
                                            </p:tav>
                                            <p:tav tm="100000">
                                              <p:val>
                                                <p:strVal val="#ppt_x"/>
                                              </p:val>
                                            </p:tav>
                                          </p:tavLst>
                                        </p:anim>
                                        <p:anim calcmode="lin" valueType="num" p14:bounceEnd="78000">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5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87" grpId="0" animBg="1"/>
          <p:bldP spid="90" grpId="0"/>
          <p:bldP spid="91" grpId="0"/>
          <p:bldP spid="92" grpId="0"/>
          <p:bldP spid="9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500"/>
                                </p:stCondLst>
                                <p:childTnLst>
                                  <p:par>
                                    <p:cTn id="18" presetID="22" presetClass="entr" presetSubtype="4" fill="hold" grpId="0" nodeType="afterEffect">
                                      <p:stCondLst>
                                        <p:cond delay="0"/>
                                      </p:stCondLst>
                                      <p:childTnLst>
                                        <p:set>
                                          <p:cBhvr>
                                            <p:cTn id="19" dur="1" fill="hold">
                                              <p:stCondLst>
                                                <p:cond delay="0"/>
                                              </p:stCondLst>
                                            </p:cTn>
                                            <p:tgtEl>
                                              <p:spTgt spid="87"/>
                                            </p:tgtEl>
                                            <p:attrNameLst>
                                              <p:attrName>style.visibility</p:attrName>
                                            </p:attrNameLst>
                                          </p:cBhvr>
                                          <p:to>
                                            <p:strVal val="visible"/>
                                          </p:to>
                                        </p:set>
                                        <p:animEffect transition="in" filter="wipe(down)">
                                          <p:cBhvr>
                                            <p:cTn id="20" dur="500"/>
                                            <p:tgtEl>
                                              <p:spTgt spid="87"/>
                                            </p:tgtEl>
                                          </p:cBhvr>
                                        </p:animEffect>
                                      </p:childTnLst>
                                    </p:cTn>
                                  </p:par>
                                </p:childTnLst>
                              </p:cTn>
                            </p:par>
                            <p:par>
                              <p:cTn id="21" fill="hold">
                                <p:stCondLst>
                                  <p:cond delay="40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5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5000"/>
                                </p:stCondLst>
                                <p:childTnLst>
                                  <p:par>
                                    <p:cTn id="30" presetID="2" presetClass="entr" presetSubtype="8"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2000" fill="hold"/>
                                            <p:tgtEl>
                                              <p:spTgt spid="92"/>
                                            </p:tgtEl>
                                            <p:attrNameLst>
                                              <p:attrName>ppt_x</p:attrName>
                                            </p:attrNameLst>
                                          </p:cBhvr>
                                          <p:tavLst>
                                            <p:tav tm="0">
                                              <p:val>
                                                <p:strVal val="0-#ppt_w/2"/>
                                              </p:val>
                                            </p:tav>
                                            <p:tav tm="100000">
                                              <p:val>
                                                <p:strVal val="#ppt_x"/>
                                              </p:val>
                                            </p:tav>
                                          </p:tavLst>
                                        </p:anim>
                                        <p:anim calcmode="lin" valueType="num">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7000"/>
                                </p:stCondLst>
                                <p:childTnLst>
                                  <p:par>
                                    <p:cTn id="35" presetID="2" presetClass="entr" presetSubtype="2"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2000" fill="hold"/>
                                            <p:tgtEl>
                                              <p:spTgt spid="91"/>
                                            </p:tgtEl>
                                            <p:attrNameLst>
                                              <p:attrName>ppt_x</p:attrName>
                                            </p:attrNameLst>
                                          </p:cBhvr>
                                          <p:tavLst>
                                            <p:tav tm="0">
                                              <p:val>
                                                <p:strVal val="1+#ppt_w/2"/>
                                              </p:val>
                                            </p:tav>
                                            <p:tav tm="100000">
                                              <p:val>
                                                <p:strVal val="#ppt_x"/>
                                              </p:val>
                                            </p:tav>
                                          </p:tavLst>
                                        </p:anim>
                                        <p:anim calcmode="lin" valueType="num">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90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5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10000"/>
                                </p:stCondLst>
                                <p:childTnLst>
                                  <p:par>
                                    <p:cTn id="48" presetID="22" presetClass="entr" presetSubtype="4" fill="hold" nodeType="after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wipe(down)">
                                          <p:cBhvr>
                                            <p:cTn id="50" dur="500"/>
                                            <p:tgtEl>
                                              <p:spTgt spid="49"/>
                                            </p:tgtEl>
                                          </p:cBhvr>
                                        </p:animEffect>
                                      </p:childTnLst>
                                    </p:cTn>
                                  </p:par>
                                </p:childTnLst>
                              </p:cTn>
                            </p:par>
                            <p:par>
                              <p:cTn id="51" fill="hold">
                                <p:stCondLst>
                                  <p:cond delay="10500"/>
                                </p:stCondLst>
                                <p:childTnLst>
                                  <p:par>
                                    <p:cTn id="52" presetID="2" presetClass="entr" presetSubtype="2"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cBhvr additive="base">
                                            <p:cTn id="54" dur="2000" fill="hold"/>
                                            <p:tgtEl>
                                              <p:spTgt spid="93"/>
                                            </p:tgtEl>
                                            <p:attrNameLst>
                                              <p:attrName>ppt_x</p:attrName>
                                            </p:attrNameLst>
                                          </p:cBhvr>
                                          <p:tavLst>
                                            <p:tav tm="0">
                                              <p:val>
                                                <p:strVal val="1+#ppt_w/2"/>
                                              </p:val>
                                            </p:tav>
                                            <p:tav tm="100000">
                                              <p:val>
                                                <p:strVal val="#ppt_x"/>
                                              </p:val>
                                            </p:tav>
                                          </p:tavLst>
                                        </p:anim>
                                        <p:anim calcmode="lin" valueType="num">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5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87" grpId="0" animBg="1"/>
          <p:bldP spid="90" grpId="0"/>
          <p:bldP spid="91" grpId="0"/>
          <p:bldP spid="92" grpId="0"/>
          <p:bldP spid="93" grpId="0"/>
        </p:bld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9DA3C4-F3FD-49A6-D612-C3F4BF476D43}"/>
              </a:ext>
            </a:extLst>
          </p:cNvPr>
          <p:cNvSpPr/>
          <p:nvPr/>
        </p:nvSpPr>
        <p:spPr>
          <a:xfrm>
            <a:off x="0" y="-17874"/>
            <a:ext cx="12192000" cy="6875873"/>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Line 9">
            <a:extLst>
              <a:ext uri="{FF2B5EF4-FFF2-40B4-BE49-F238E27FC236}">
                <a16:creationId xmlns:a16="http://schemas.microsoft.com/office/drawing/2014/main" id="{7A11FC19-7C6B-1948-A8CC-050256932F98}"/>
              </a:ext>
            </a:extLst>
          </p:cNvPr>
          <p:cNvSpPr>
            <a:spLocks noChangeShapeType="1"/>
          </p:cNvSpPr>
          <p:nvPr/>
        </p:nvSpPr>
        <p:spPr bwMode="auto">
          <a:xfrm>
            <a:off x="6085714" y="1540974"/>
            <a:ext cx="0" cy="1077807"/>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A3C68246-8FAB-409A-84B4-AA3C6B814C9D}"/>
              </a:ext>
            </a:extLst>
          </p:cNvPr>
          <p:cNvSpPr/>
          <p:nvPr/>
        </p:nvSpPr>
        <p:spPr>
          <a:xfrm>
            <a:off x="-4152525" y="6138716"/>
            <a:ext cx="1924309" cy="5604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505547"/>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0C78451D-F2C1-4ABD-AD9C-3809C937EF72}"/>
              </a:ext>
            </a:extLst>
          </p:cNvPr>
          <p:cNvSpPr txBox="1"/>
          <p:nvPr/>
        </p:nvSpPr>
        <p:spPr>
          <a:xfrm>
            <a:off x="-2986689" y="5418325"/>
            <a:ext cx="1446296" cy="276999"/>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EXPLORE</a:t>
            </a:r>
            <a:endParaRPr kumimoji="0" lang="id-ID" sz="12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2" name="Graphic 51">
            <a:extLst>
              <a:ext uri="{FF2B5EF4-FFF2-40B4-BE49-F238E27FC236}">
                <a16:creationId xmlns:a16="http://schemas.microsoft.com/office/drawing/2014/main" id="{94F5DB1E-790C-4845-8D12-27B349674988}"/>
              </a:ext>
            </a:extLst>
          </p:cNvPr>
          <p:cNvGrpSpPr/>
          <p:nvPr/>
        </p:nvGrpSpPr>
        <p:grpSpPr>
          <a:xfrm>
            <a:off x="6869290" y="2395624"/>
            <a:ext cx="642096" cy="641888"/>
            <a:chOff x="9751219" y="4420390"/>
            <a:chExt cx="4878381" cy="4876800"/>
          </a:xfrm>
          <a:solidFill>
            <a:schemeClr val="accent5"/>
          </a:solidFill>
        </p:grpSpPr>
        <p:sp>
          <p:nvSpPr>
            <p:cNvPr id="54" name="Freeform: Shape 53">
              <a:extLst>
                <a:ext uri="{FF2B5EF4-FFF2-40B4-BE49-F238E27FC236}">
                  <a16:creationId xmlns:a16="http://schemas.microsoft.com/office/drawing/2014/main" id="{632657EC-A13A-4473-8BBE-C7976277045A}"/>
                </a:ext>
              </a:extLst>
            </p:cNvPr>
            <p:cNvSpPr/>
            <p:nvPr/>
          </p:nvSpPr>
          <p:spPr>
            <a:xfrm>
              <a:off x="11303413" y="8166487"/>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92 w 190500"/>
                <a:gd name="connsiteY5" fmla="*/ 162592 h 190500"/>
                <a:gd name="connsiteX6" fmla="*/ 190500 w 190500"/>
                <a:gd name="connsiteY6" fmla="*/ 95250 h 190500"/>
                <a:gd name="connsiteX7" fmla="*/ 16259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096"/>
                    <a:pt x="27908" y="27908"/>
                  </a:cubicBezTo>
                  <a:cubicBezTo>
                    <a:pt x="10201" y="45625"/>
                    <a:pt x="0" y="70104"/>
                    <a:pt x="0" y="95250"/>
                  </a:cubicBezTo>
                  <a:cubicBezTo>
                    <a:pt x="0" y="120301"/>
                    <a:pt x="10192" y="144875"/>
                    <a:pt x="27908" y="162592"/>
                  </a:cubicBezTo>
                  <a:cubicBezTo>
                    <a:pt x="45625" y="180308"/>
                    <a:pt x="70199" y="190500"/>
                    <a:pt x="95250" y="190500"/>
                  </a:cubicBezTo>
                  <a:cubicBezTo>
                    <a:pt x="120301" y="190500"/>
                    <a:pt x="144875" y="180308"/>
                    <a:pt x="162592" y="162592"/>
                  </a:cubicBezTo>
                  <a:cubicBezTo>
                    <a:pt x="180299" y="144875"/>
                    <a:pt x="190500" y="120301"/>
                    <a:pt x="190500" y="95250"/>
                  </a:cubicBezTo>
                  <a:cubicBezTo>
                    <a:pt x="190500" y="70104"/>
                    <a:pt x="180308" y="45625"/>
                    <a:pt x="162592" y="27908"/>
                  </a:cubicBezTo>
                  <a:cubicBezTo>
                    <a:pt x="144875" y="10087"/>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109800C1-6478-4536-B095-2B0D148C7575}"/>
                </a:ext>
              </a:extLst>
            </p:cNvPr>
            <p:cNvSpPr/>
            <p:nvPr/>
          </p:nvSpPr>
          <p:spPr>
            <a:xfrm>
              <a:off x="11014662" y="7450531"/>
              <a:ext cx="1254156" cy="190500"/>
            </a:xfrm>
            <a:custGeom>
              <a:avLst/>
              <a:gdLst>
                <a:gd name="connsiteX0" fmla="*/ 1254157 w 1254156"/>
                <a:gd name="connsiteY0" fmla="*/ 95250 h 190500"/>
                <a:gd name="connsiteX1" fmla="*/ 1158907 w 1254156"/>
                <a:gd name="connsiteY1" fmla="*/ 0 h 190500"/>
                <a:gd name="connsiteX2" fmla="*/ 95250 w 1254156"/>
                <a:gd name="connsiteY2" fmla="*/ 0 h 190500"/>
                <a:gd name="connsiteX3" fmla="*/ 0 w 1254156"/>
                <a:gd name="connsiteY3" fmla="*/ 95250 h 190500"/>
                <a:gd name="connsiteX4" fmla="*/ 95250 w 1254156"/>
                <a:gd name="connsiteY4" fmla="*/ 190500 h 190500"/>
                <a:gd name="connsiteX5" fmla="*/ 1158907 w 1254156"/>
                <a:gd name="connsiteY5" fmla="*/ 190500 h 190500"/>
                <a:gd name="connsiteX6" fmla="*/ 1254157 w 1254156"/>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156" h="190500">
                  <a:moveTo>
                    <a:pt x="1254157" y="95250"/>
                  </a:moveTo>
                  <a:cubicBezTo>
                    <a:pt x="1254157" y="42643"/>
                    <a:pt x="1211504" y="0"/>
                    <a:pt x="1158907" y="0"/>
                  </a:cubicBezTo>
                  <a:lnTo>
                    <a:pt x="95250" y="0"/>
                  </a:lnTo>
                  <a:cubicBezTo>
                    <a:pt x="42653" y="0"/>
                    <a:pt x="0" y="42643"/>
                    <a:pt x="0" y="95250"/>
                  </a:cubicBezTo>
                  <a:cubicBezTo>
                    <a:pt x="0" y="147856"/>
                    <a:pt x="42653" y="190500"/>
                    <a:pt x="95250" y="190500"/>
                  </a:cubicBezTo>
                  <a:lnTo>
                    <a:pt x="1158907" y="190500"/>
                  </a:lnTo>
                  <a:cubicBezTo>
                    <a:pt x="1211513" y="190500"/>
                    <a:pt x="1254157" y="147856"/>
                    <a:pt x="1254157" y="9525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FCF1BCE6-7E08-4AFE-9F12-33C330B3EE69}"/>
                </a:ext>
              </a:extLst>
            </p:cNvPr>
            <p:cNvSpPr/>
            <p:nvPr/>
          </p:nvSpPr>
          <p:spPr>
            <a:xfrm>
              <a:off x="10903715" y="6383731"/>
              <a:ext cx="1476060" cy="190500"/>
            </a:xfrm>
            <a:custGeom>
              <a:avLst/>
              <a:gdLst>
                <a:gd name="connsiteX0" fmla="*/ 95250 w 1476060"/>
                <a:gd name="connsiteY0" fmla="*/ 190500 h 190500"/>
                <a:gd name="connsiteX1" fmla="*/ 1380811 w 1476060"/>
                <a:gd name="connsiteY1" fmla="*/ 190500 h 190500"/>
                <a:gd name="connsiteX2" fmla="*/ 1476061 w 1476060"/>
                <a:gd name="connsiteY2" fmla="*/ 95250 h 190500"/>
                <a:gd name="connsiteX3" fmla="*/ 1380811 w 1476060"/>
                <a:gd name="connsiteY3" fmla="*/ 0 h 190500"/>
                <a:gd name="connsiteX4" fmla="*/ 95250 w 1476060"/>
                <a:gd name="connsiteY4" fmla="*/ 0 h 190500"/>
                <a:gd name="connsiteX5" fmla="*/ 0 w 1476060"/>
                <a:gd name="connsiteY5" fmla="*/ 95250 h 190500"/>
                <a:gd name="connsiteX6" fmla="*/ 95250 w 147606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060" h="190500">
                  <a:moveTo>
                    <a:pt x="95250" y="190500"/>
                  </a:moveTo>
                  <a:lnTo>
                    <a:pt x="1380811" y="190500"/>
                  </a:lnTo>
                  <a:cubicBezTo>
                    <a:pt x="1433408" y="190500"/>
                    <a:pt x="1476061" y="147857"/>
                    <a:pt x="1476061" y="95250"/>
                  </a:cubicBezTo>
                  <a:cubicBezTo>
                    <a:pt x="1476061" y="42643"/>
                    <a:pt x="1433408" y="0"/>
                    <a:pt x="1380811" y="0"/>
                  </a:cubicBezTo>
                  <a:lnTo>
                    <a:pt x="95250" y="0"/>
                  </a:lnTo>
                  <a:cubicBezTo>
                    <a:pt x="42653" y="0"/>
                    <a:pt x="0" y="42643"/>
                    <a:pt x="0" y="95250"/>
                  </a:cubicBezTo>
                  <a:cubicBezTo>
                    <a:pt x="0" y="147857"/>
                    <a:pt x="42653" y="190500"/>
                    <a:pt x="95250" y="19050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B4B4F0AE-4E61-4F3A-8F0F-4171EAE11DB8}"/>
                </a:ext>
              </a:extLst>
            </p:cNvPr>
            <p:cNvSpPr/>
            <p:nvPr/>
          </p:nvSpPr>
          <p:spPr>
            <a:xfrm>
              <a:off x="11297050" y="4934740"/>
              <a:ext cx="631869" cy="1181099"/>
            </a:xfrm>
            <a:custGeom>
              <a:avLst/>
              <a:gdLst>
                <a:gd name="connsiteX0" fmla="*/ 315935 w 631869"/>
                <a:gd name="connsiteY0" fmla="*/ 895864 h 1181099"/>
                <a:gd name="connsiteX1" fmla="*/ 190500 w 631869"/>
                <a:gd name="connsiteY1" fmla="*/ 790832 h 1181099"/>
                <a:gd name="connsiteX2" fmla="*/ 95250 w 631869"/>
                <a:gd name="connsiteY2" fmla="*/ 695582 h 1181099"/>
                <a:gd name="connsiteX3" fmla="*/ 0 w 631869"/>
                <a:gd name="connsiteY3" fmla="*/ 790832 h 1181099"/>
                <a:gd name="connsiteX4" fmla="*/ 220685 w 631869"/>
                <a:gd name="connsiteY4" fmla="*/ 1072610 h 1181099"/>
                <a:gd name="connsiteX5" fmla="*/ 220685 w 631869"/>
                <a:gd name="connsiteY5" fmla="*/ 1085850 h 1181099"/>
                <a:gd name="connsiteX6" fmla="*/ 315935 w 631869"/>
                <a:gd name="connsiteY6" fmla="*/ 1181100 h 1181099"/>
                <a:gd name="connsiteX7" fmla="*/ 411185 w 631869"/>
                <a:gd name="connsiteY7" fmla="*/ 1085850 h 1181099"/>
                <a:gd name="connsiteX8" fmla="*/ 411185 w 631869"/>
                <a:gd name="connsiteY8" fmla="*/ 1072610 h 1181099"/>
                <a:gd name="connsiteX9" fmla="*/ 631869 w 631869"/>
                <a:gd name="connsiteY9" fmla="*/ 790832 h 1181099"/>
                <a:gd name="connsiteX10" fmla="*/ 315935 w 631869"/>
                <a:gd name="connsiteY10" fmla="*/ 495300 h 1181099"/>
                <a:gd name="connsiteX11" fmla="*/ 190500 w 631869"/>
                <a:gd name="connsiteY11" fmla="*/ 390268 h 1181099"/>
                <a:gd name="connsiteX12" fmla="*/ 315935 w 631869"/>
                <a:gd name="connsiteY12" fmla="*/ 285236 h 1181099"/>
                <a:gd name="connsiteX13" fmla="*/ 441369 w 631869"/>
                <a:gd name="connsiteY13" fmla="*/ 390268 h 1181099"/>
                <a:gd name="connsiteX14" fmla="*/ 536619 w 631869"/>
                <a:gd name="connsiteY14" fmla="*/ 485518 h 1181099"/>
                <a:gd name="connsiteX15" fmla="*/ 631869 w 631869"/>
                <a:gd name="connsiteY15" fmla="*/ 390268 h 1181099"/>
                <a:gd name="connsiteX16" fmla="*/ 411185 w 631869"/>
                <a:gd name="connsiteY16" fmla="*/ 108490 h 1181099"/>
                <a:gd name="connsiteX17" fmla="*/ 411185 w 631869"/>
                <a:gd name="connsiteY17" fmla="*/ 95250 h 1181099"/>
                <a:gd name="connsiteX18" fmla="*/ 315935 w 631869"/>
                <a:gd name="connsiteY18" fmla="*/ 0 h 1181099"/>
                <a:gd name="connsiteX19" fmla="*/ 220685 w 631869"/>
                <a:gd name="connsiteY19" fmla="*/ 95250 h 1181099"/>
                <a:gd name="connsiteX20" fmla="*/ 220685 w 631869"/>
                <a:gd name="connsiteY20" fmla="*/ 108490 h 1181099"/>
                <a:gd name="connsiteX21" fmla="*/ 0 w 631869"/>
                <a:gd name="connsiteY21" fmla="*/ 390268 h 1181099"/>
                <a:gd name="connsiteX22" fmla="*/ 315935 w 631869"/>
                <a:gd name="connsiteY22" fmla="*/ 685800 h 1181099"/>
                <a:gd name="connsiteX23" fmla="*/ 441369 w 631869"/>
                <a:gd name="connsiteY23" fmla="*/ 790832 h 1181099"/>
                <a:gd name="connsiteX24" fmla="*/ 315935 w 631869"/>
                <a:gd name="connsiteY24" fmla="*/ 895864 h 11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869" h="1181099">
                  <a:moveTo>
                    <a:pt x="315935" y="895864"/>
                  </a:moveTo>
                  <a:cubicBezTo>
                    <a:pt x="246764" y="895864"/>
                    <a:pt x="190500" y="848744"/>
                    <a:pt x="190500" y="790832"/>
                  </a:cubicBezTo>
                  <a:cubicBezTo>
                    <a:pt x="190500" y="738226"/>
                    <a:pt x="147847" y="695582"/>
                    <a:pt x="95250" y="695582"/>
                  </a:cubicBezTo>
                  <a:cubicBezTo>
                    <a:pt x="42653" y="695582"/>
                    <a:pt x="0" y="738226"/>
                    <a:pt x="0" y="790832"/>
                  </a:cubicBezTo>
                  <a:cubicBezTo>
                    <a:pt x="0" y="922744"/>
                    <a:pt x="92888" y="1034720"/>
                    <a:pt x="220685" y="1072610"/>
                  </a:cubicBezTo>
                  <a:lnTo>
                    <a:pt x="220685" y="1085850"/>
                  </a:lnTo>
                  <a:cubicBezTo>
                    <a:pt x="220685" y="1138457"/>
                    <a:pt x="263338" y="1181100"/>
                    <a:pt x="315935" y="1181100"/>
                  </a:cubicBezTo>
                  <a:cubicBezTo>
                    <a:pt x="368532" y="1181100"/>
                    <a:pt x="411185" y="1138457"/>
                    <a:pt x="411185" y="1085850"/>
                  </a:cubicBezTo>
                  <a:lnTo>
                    <a:pt x="411185" y="1072610"/>
                  </a:lnTo>
                  <a:cubicBezTo>
                    <a:pt x="538982" y="1034729"/>
                    <a:pt x="631869" y="922754"/>
                    <a:pt x="631869" y="790832"/>
                  </a:cubicBezTo>
                  <a:cubicBezTo>
                    <a:pt x="631869" y="627878"/>
                    <a:pt x="490137" y="495300"/>
                    <a:pt x="315935" y="495300"/>
                  </a:cubicBezTo>
                  <a:cubicBezTo>
                    <a:pt x="246764" y="495300"/>
                    <a:pt x="190500" y="448180"/>
                    <a:pt x="190500" y="390268"/>
                  </a:cubicBezTo>
                  <a:cubicBezTo>
                    <a:pt x="190500" y="332356"/>
                    <a:pt x="246764" y="285236"/>
                    <a:pt x="315935" y="285236"/>
                  </a:cubicBezTo>
                  <a:cubicBezTo>
                    <a:pt x="385105" y="285236"/>
                    <a:pt x="441369" y="332356"/>
                    <a:pt x="441369" y="390268"/>
                  </a:cubicBezTo>
                  <a:cubicBezTo>
                    <a:pt x="441369" y="442874"/>
                    <a:pt x="484022" y="485518"/>
                    <a:pt x="536619" y="485518"/>
                  </a:cubicBezTo>
                  <a:cubicBezTo>
                    <a:pt x="589216" y="485518"/>
                    <a:pt x="631869" y="442874"/>
                    <a:pt x="631869" y="390268"/>
                  </a:cubicBezTo>
                  <a:cubicBezTo>
                    <a:pt x="631869" y="258356"/>
                    <a:pt x="538982" y="146380"/>
                    <a:pt x="411185" y="108490"/>
                  </a:cubicBezTo>
                  <a:lnTo>
                    <a:pt x="411185" y="95250"/>
                  </a:lnTo>
                  <a:cubicBezTo>
                    <a:pt x="411185" y="42643"/>
                    <a:pt x="368532" y="0"/>
                    <a:pt x="315935" y="0"/>
                  </a:cubicBezTo>
                  <a:cubicBezTo>
                    <a:pt x="263338" y="0"/>
                    <a:pt x="220685" y="42643"/>
                    <a:pt x="220685" y="95250"/>
                  </a:cubicBezTo>
                  <a:lnTo>
                    <a:pt x="220685" y="108490"/>
                  </a:lnTo>
                  <a:cubicBezTo>
                    <a:pt x="92888" y="146371"/>
                    <a:pt x="0" y="258347"/>
                    <a:pt x="0" y="390268"/>
                  </a:cubicBezTo>
                  <a:cubicBezTo>
                    <a:pt x="0" y="553222"/>
                    <a:pt x="141732" y="685800"/>
                    <a:pt x="315935" y="685800"/>
                  </a:cubicBezTo>
                  <a:cubicBezTo>
                    <a:pt x="385105" y="685800"/>
                    <a:pt x="441369" y="732920"/>
                    <a:pt x="441369" y="790832"/>
                  </a:cubicBezTo>
                  <a:cubicBezTo>
                    <a:pt x="441369" y="848744"/>
                    <a:pt x="385105" y="895864"/>
                    <a:pt x="315935" y="895864"/>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40157096-913F-4971-9118-E6EC43A499C3}"/>
                </a:ext>
              </a:extLst>
            </p:cNvPr>
            <p:cNvSpPr/>
            <p:nvPr/>
          </p:nvSpPr>
          <p:spPr>
            <a:xfrm>
              <a:off x="9751219" y="4420390"/>
              <a:ext cx="4878381" cy="4876800"/>
            </a:xfrm>
            <a:custGeom>
              <a:avLst/>
              <a:gdLst>
                <a:gd name="connsiteX0" fmla="*/ 4725981 w 4878381"/>
                <a:gd name="connsiteY0" fmla="*/ 2942063 h 4876800"/>
                <a:gd name="connsiteX1" fmla="*/ 4577382 w 4878381"/>
                <a:gd name="connsiteY1" fmla="*/ 3048791 h 4876800"/>
                <a:gd name="connsiteX2" fmla="*/ 3816877 w 4878381"/>
                <a:gd name="connsiteY2" fmla="*/ 3293602 h 4876800"/>
                <a:gd name="connsiteX3" fmla="*/ 3485550 w 4878381"/>
                <a:gd name="connsiteY3" fmla="*/ 3293602 h 4876800"/>
                <a:gd name="connsiteX4" fmla="*/ 3342504 w 4878381"/>
                <a:gd name="connsiteY4" fmla="*/ 3150565 h 4876800"/>
                <a:gd name="connsiteX5" fmla="*/ 3485550 w 4878381"/>
                <a:gd name="connsiteY5" fmla="*/ 3007519 h 4876800"/>
                <a:gd name="connsiteX6" fmla="*/ 3647475 w 4878381"/>
                <a:gd name="connsiteY6" fmla="*/ 3007519 h 4876800"/>
                <a:gd name="connsiteX7" fmla="*/ 4161939 w 4878381"/>
                <a:gd name="connsiteY7" fmla="*/ 2511476 h 4876800"/>
                <a:gd name="connsiteX8" fmla="*/ 4578077 w 4878381"/>
                <a:gd name="connsiteY8" fmla="*/ 1790700 h 4876800"/>
                <a:gd name="connsiteX9" fmla="*/ 4783131 w 4878381"/>
                <a:gd name="connsiteY9" fmla="*/ 1790700 h 4876800"/>
                <a:gd name="connsiteX10" fmla="*/ 4878382 w 4878381"/>
                <a:gd name="connsiteY10" fmla="*/ 1695450 h 4876800"/>
                <a:gd name="connsiteX11" fmla="*/ 4783131 w 4878381"/>
                <a:gd name="connsiteY11" fmla="*/ 1600200 h 4876800"/>
                <a:gd name="connsiteX12" fmla="*/ 4688062 w 4878381"/>
                <a:gd name="connsiteY12" fmla="*/ 1600200 h 4876800"/>
                <a:gd name="connsiteX13" fmla="*/ 4865618 w 4878381"/>
                <a:gd name="connsiteY13" fmla="*/ 1292657 h 4876800"/>
                <a:gd name="connsiteX14" fmla="*/ 4875133 w 4878381"/>
                <a:gd name="connsiteY14" fmla="*/ 1220381 h 4876800"/>
                <a:gd name="connsiteX15" fmla="*/ 4830756 w 4878381"/>
                <a:gd name="connsiteY15" fmla="*/ 1162545 h 4876800"/>
                <a:gd name="connsiteX16" fmla="*/ 4467806 w 4878381"/>
                <a:gd name="connsiteY16" fmla="*/ 952995 h 4876800"/>
                <a:gd name="connsiteX17" fmla="*/ 4337695 w 4878381"/>
                <a:gd name="connsiteY17" fmla="*/ 987857 h 4876800"/>
                <a:gd name="connsiteX18" fmla="*/ 3984165 w 4878381"/>
                <a:gd name="connsiteY18" fmla="*/ 1600200 h 4876800"/>
                <a:gd name="connsiteX19" fmla="*/ 3894201 w 4878381"/>
                <a:gd name="connsiteY19" fmla="*/ 1600200 h 4876800"/>
                <a:gd name="connsiteX20" fmla="*/ 3752850 w 4878381"/>
                <a:gd name="connsiteY20" fmla="*/ 1609754 h 4876800"/>
                <a:gd name="connsiteX21" fmla="*/ 3752850 w 4878381"/>
                <a:gd name="connsiteY21" fmla="*/ 95250 h 4876800"/>
                <a:gd name="connsiteX22" fmla="*/ 3657600 w 4878381"/>
                <a:gd name="connsiteY22" fmla="*/ 0 h 4876800"/>
                <a:gd name="connsiteX23" fmla="*/ 95250 w 4878381"/>
                <a:gd name="connsiteY23" fmla="*/ 0 h 4876800"/>
                <a:gd name="connsiteX24" fmla="*/ 0 w 4878381"/>
                <a:gd name="connsiteY24" fmla="*/ 95250 h 4876800"/>
                <a:gd name="connsiteX25" fmla="*/ 0 w 4878381"/>
                <a:gd name="connsiteY25" fmla="*/ 4781550 h 4876800"/>
                <a:gd name="connsiteX26" fmla="*/ 95250 w 4878381"/>
                <a:gd name="connsiteY26" fmla="*/ 4876800 h 4876800"/>
                <a:gd name="connsiteX27" fmla="*/ 3657600 w 4878381"/>
                <a:gd name="connsiteY27" fmla="*/ 4876800 h 4876800"/>
                <a:gd name="connsiteX28" fmla="*/ 3752850 w 4878381"/>
                <a:gd name="connsiteY28" fmla="*/ 4781550 h 4876800"/>
                <a:gd name="connsiteX29" fmla="*/ 3752850 w 4878381"/>
                <a:gd name="connsiteY29" fmla="*/ 3484102 h 4876800"/>
                <a:gd name="connsiteX30" fmla="*/ 3816887 w 4878381"/>
                <a:gd name="connsiteY30" fmla="*/ 3484102 h 4876800"/>
                <a:gd name="connsiteX31" fmla="*/ 4688529 w 4878381"/>
                <a:gd name="connsiteY31" fmla="*/ 3203515 h 4876800"/>
                <a:gd name="connsiteX32" fmla="*/ 4837129 w 4878381"/>
                <a:gd name="connsiteY32" fmla="*/ 3096787 h 4876800"/>
                <a:gd name="connsiteX33" fmla="*/ 4858922 w 4878381"/>
                <a:gd name="connsiteY33" fmla="*/ 2963856 h 4876800"/>
                <a:gd name="connsiteX34" fmla="*/ 4725981 w 4878381"/>
                <a:gd name="connsiteY34" fmla="*/ 2942063 h 4876800"/>
                <a:gd name="connsiteX35" fmla="*/ 3388728 w 4878381"/>
                <a:gd name="connsiteY35" fmla="*/ 3469720 h 4876800"/>
                <a:gd name="connsiteX36" fmla="*/ 3387976 w 4878381"/>
                <a:gd name="connsiteY36" fmla="*/ 3471024 h 4876800"/>
                <a:gd name="connsiteX37" fmla="*/ 3159881 w 4878381"/>
                <a:gd name="connsiteY37" fmla="*/ 3637512 h 4876800"/>
                <a:gd name="connsiteX38" fmla="*/ 3190018 w 4878381"/>
                <a:gd name="connsiteY38" fmla="*/ 3356724 h 4876800"/>
                <a:gd name="connsiteX39" fmla="*/ 3205058 w 4878381"/>
                <a:gd name="connsiteY39" fmla="*/ 3330674 h 4876800"/>
                <a:gd name="connsiteX40" fmla="*/ 3388728 w 4878381"/>
                <a:gd name="connsiteY40" fmla="*/ 3469720 h 4876800"/>
                <a:gd name="connsiteX41" fmla="*/ 4455052 w 4878381"/>
                <a:gd name="connsiteY41" fmla="*/ 1165603 h 4876800"/>
                <a:gd name="connsiteX42" fmla="*/ 4653029 w 4878381"/>
                <a:gd name="connsiteY42" fmla="*/ 1279903 h 4876800"/>
                <a:gd name="connsiteX43" fmla="*/ 3782673 w 4878381"/>
                <a:gd name="connsiteY43" fmla="*/ 2787396 h 4876800"/>
                <a:gd name="connsiteX44" fmla="*/ 3647484 w 4878381"/>
                <a:gd name="connsiteY44" fmla="*/ 2817019 h 4876800"/>
                <a:gd name="connsiteX45" fmla="*/ 3501609 w 4878381"/>
                <a:gd name="connsiteY45" fmla="*/ 2817019 h 4876800"/>
                <a:gd name="connsiteX46" fmla="*/ 3375870 w 4878381"/>
                <a:gd name="connsiteY46" fmla="*/ 2653808 h 4876800"/>
                <a:gd name="connsiteX47" fmla="*/ 3375822 w 4878381"/>
                <a:gd name="connsiteY47" fmla="*/ 2653875 h 4876800"/>
                <a:gd name="connsiteX48" fmla="*/ 3129172 w 4878381"/>
                <a:gd name="connsiteY48" fmla="*/ 3081080 h 4876800"/>
                <a:gd name="connsiteX49" fmla="*/ 3057287 w 4878381"/>
                <a:gd name="connsiteY49" fmla="*/ 3133049 h 4876800"/>
                <a:gd name="connsiteX50" fmla="*/ 2970648 w 4878381"/>
                <a:gd name="connsiteY50" fmla="*/ 3113980 h 4876800"/>
                <a:gd name="connsiteX51" fmla="*/ 2929995 w 4878381"/>
                <a:gd name="connsiteY51" fmla="*/ 3000671 h 4876800"/>
                <a:gd name="connsiteX52" fmla="*/ 3070946 w 4878381"/>
                <a:gd name="connsiteY52" fmla="*/ 2434200 h 4876800"/>
                <a:gd name="connsiteX53" fmla="*/ 3295555 w 4878381"/>
                <a:gd name="connsiteY53" fmla="*/ 2037950 h 4876800"/>
                <a:gd name="connsiteX54" fmla="*/ 3873884 w 4878381"/>
                <a:gd name="connsiteY54" fmla="*/ 1791205 h 4876800"/>
                <a:gd name="connsiteX55" fmla="*/ 190500 w 4878381"/>
                <a:gd name="connsiteY55" fmla="*/ 4686300 h 4876800"/>
                <a:gd name="connsiteX56" fmla="*/ 190500 w 4878381"/>
                <a:gd name="connsiteY56" fmla="*/ 190500 h 4876800"/>
                <a:gd name="connsiteX57" fmla="*/ 3562350 w 4878381"/>
                <a:gd name="connsiteY57" fmla="*/ 190500 h 4876800"/>
                <a:gd name="connsiteX58" fmla="*/ 3562350 w 4878381"/>
                <a:gd name="connsiteY58" fmla="*/ 1654150 h 4876800"/>
                <a:gd name="connsiteX59" fmla="*/ 3161138 w 4878381"/>
                <a:gd name="connsiteY59" fmla="*/ 1902962 h 4876800"/>
                <a:gd name="connsiteX60" fmla="*/ 2886094 w 4878381"/>
                <a:gd name="connsiteY60" fmla="*/ 2388194 h 4876800"/>
                <a:gd name="connsiteX61" fmla="*/ 2859091 w 4878381"/>
                <a:gd name="connsiteY61" fmla="*/ 2496741 h 4876800"/>
                <a:gd name="connsiteX62" fmla="*/ 850525 w 4878381"/>
                <a:gd name="connsiteY62" fmla="*/ 2496741 h 4876800"/>
                <a:gd name="connsiteX63" fmla="*/ 755275 w 4878381"/>
                <a:gd name="connsiteY63" fmla="*/ 2591991 h 4876800"/>
                <a:gd name="connsiteX64" fmla="*/ 850525 w 4878381"/>
                <a:gd name="connsiteY64" fmla="*/ 2687241 h 4876800"/>
                <a:gd name="connsiteX65" fmla="*/ 2811685 w 4878381"/>
                <a:gd name="connsiteY65" fmla="*/ 2687241 h 4876800"/>
                <a:gd name="connsiteX66" fmla="*/ 2745143 w 4878381"/>
                <a:gd name="connsiteY66" fmla="*/ 2954655 h 4876800"/>
                <a:gd name="connsiteX67" fmla="*/ 2857214 w 4878381"/>
                <a:gd name="connsiteY67" fmla="*/ 3267008 h 4876800"/>
                <a:gd name="connsiteX68" fmla="*/ 3001956 w 4878381"/>
                <a:gd name="connsiteY68" fmla="*/ 3323692 h 4876800"/>
                <a:gd name="connsiteX69" fmla="*/ 2956627 w 4878381"/>
                <a:gd name="connsiteY69" fmla="*/ 3746059 h 4876800"/>
                <a:gd name="connsiteX70" fmla="*/ 2076079 w 4878381"/>
                <a:gd name="connsiteY70" fmla="*/ 3746059 h 4876800"/>
                <a:gd name="connsiteX71" fmla="*/ 1980829 w 4878381"/>
                <a:gd name="connsiteY71" fmla="*/ 3841309 h 4876800"/>
                <a:gd name="connsiteX72" fmla="*/ 2076079 w 4878381"/>
                <a:gd name="connsiteY72" fmla="*/ 3936559 h 4876800"/>
                <a:gd name="connsiteX73" fmla="*/ 3042209 w 4878381"/>
                <a:gd name="connsiteY73" fmla="*/ 3936559 h 4876800"/>
                <a:gd name="connsiteX74" fmla="*/ 3098368 w 4878381"/>
                <a:gd name="connsiteY74" fmla="*/ 3918242 h 4876800"/>
                <a:gd name="connsiteX75" fmla="*/ 3516554 w 4878381"/>
                <a:gd name="connsiteY75" fmla="*/ 3613023 h 4876800"/>
                <a:gd name="connsiteX76" fmla="*/ 3542891 w 4878381"/>
                <a:gd name="connsiteY76" fmla="*/ 3583705 h 4876800"/>
                <a:gd name="connsiteX77" fmla="*/ 3562360 w 4878381"/>
                <a:gd name="connsiteY77" fmla="*/ 3549987 h 4876800"/>
                <a:gd name="connsiteX78" fmla="*/ 3562360 w 4878381"/>
                <a:gd name="connsiteY78" fmla="*/ 4686291 h 4876800"/>
                <a:gd name="connsiteX79" fmla="*/ 190500 w 4878381"/>
                <a:gd name="connsiteY79" fmla="*/ 468629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78381" h="4876800">
                  <a:moveTo>
                    <a:pt x="4725981" y="2942063"/>
                  </a:moveTo>
                  <a:lnTo>
                    <a:pt x="4577382" y="3048791"/>
                  </a:lnTo>
                  <a:cubicBezTo>
                    <a:pt x="4354402" y="3208944"/>
                    <a:pt x="4091416" y="3293602"/>
                    <a:pt x="3816877" y="3293602"/>
                  </a:cubicBezTo>
                  <a:lnTo>
                    <a:pt x="3485550" y="3293602"/>
                  </a:lnTo>
                  <a:cubicBezTo>
                    <a:pt x="3406683" y="3293602"/>
                    <a:pt x="3342504" y="3229432"/>
                    <a:pt x="3342504" y="3150565"/>
                  </a:cubicBezTo>
                  <a:cubicBezTo>
                    <a:pt x="3342504" y="3071689"/>
                    <a:pt x="3406674" y="3007519"/>
                    <a:pt x="3485550" y="3007519"/>
                  </a:cubicBezTo>
                  <a:lnTo>
                    <a:pt x="3647475" y="3007519"/>
                  </a:lnTo>
                  <a:cubicBezTo>
                    <a:pt x="3925081" y="3007519"/>
                    <a:pt x="4151948" y="2786682"/>
                    <a:pt x="4161939" y="2511476"/>
                  </a:cubicBezTo>
                  <a:lnTo>
                    <a:pt x="4578077" y="1790700"/>
                  </a:lnTo>
                  <a:lnTo>
                    <a:pt x="4783131" y="1790700"/>
                  </a:lnTo>
                  <a:cubicBezTo>
                    <a:pt x="4835728" y="1790700"/>
                    <a:pt x="4878382" y="1748057"/>
                    <a:pt x="4878382" y="1695450"/>
                  </a:cubicBezTo>
                  <a:cubicBezTo>
                    <a:pt x="4878382" y="1642843"/>
                    <a:pt x="4835728" y="1600200"/>
                    <a:pt x="4783131" y="1600200"/>
                  </a:cubicBezTo>
                  <a:lnTo>
                    <a:pt x="4688062" y="1600200"/>
                  </a:lnTo>
                  <a:lnTo>
                    <a:pt x="4865618" y="1292657"/>
                  </a:lnTo>
                  <a:cubicBezTo>
                    <a:pt x="4878248" y="1270778"/>
                    <a:pt x="4881677" y="1244784"/>
                    <a:pt x="4875133" y="1220381"/>
                  </a:cubicBezTo>
                  <a:cubicBezTo>
                    <a:pt x="4868590" y="1195978"/>
                    <a:pt x="4852635" y="1175175"/>
                    <a:pt x="4830756" y="1162545"/>
                  </a:cubicBezTo>
                  <a:lnTo>
                    <a:pt x="4467806" y="952995"/>
                  </a:lnTo>
                  <a:cubicBezTo>
                    <a:pt x="4422239" y="926697"/>
                    <a:pt x="4363993" y="942308"/>
                    <a:pt x="4337695" y="987857"/>
                  </a:cubicBezTo>
                  <a:lnTo>
                    <a:pt x="3984165" y="1600200"/>
                  </a:lnTo>
                  <a:lnTo>
                    <a:pt x="3894201" y="1600200"/>
                  </a:lnTo>
                  <a:cubicBezTo>
                    <a:pt x="3846510" y="1600200"/>
                    <a:pt x="3799323" y="1603467"/>
                    <a:pt x="3752850" y="1609754"/>
                  </a:cubicBezTo>
                  <a:lnTo>
                    <a:pt x="3752850" y="95250"/>
                  </a:lnTo>
                  <a:cubicBezTo>
                    <a:pt x="3752850" y="42643"/>
                    <a:pt x="3710197" y="0"/>
                    <a:pt x="3657600" y="0"/>
                  </a:cubicBezTo>
                  <a:lnTo>
                    <a:pt x="95250" y="0"/>
                  </a:lnTo>
                  <a:cubicBezTo>
                    <a:pt x="42653" y="0"/>
                    <a:pt x="0" y="42643"/>
                    <a:pt x="0" y="95250"/>
                  </a:cubicBezTo>
                  <a:lnTo>
                    <a:pt x="0" y="4781550"/>
                  </a:lnTo>
                  <a:cubicBezTo>
                    <a:pt x="0" y="4834157"/>
                    <a:pt x="42653" y="4876800"/>
                    <a:pt x="95250" y="4876800"/>
                  </a:cubicBezTo>
                  <a:lnTo>
                    <a:pt x="3657600" y="4876800"/>
                  </a:lnTo>
                  <a:cubicBezTo>
                    <a:pt x="3710197" y="4876800"/>
                    <a:pt x="3752850" y="4834157"/>
                    <a:pt x="3752850" y="4781550"/>
                  </a:cubicBezTo>
                  <a:lnTo>
                    <a:pt x="3752850" y="3484102"/>
                  </a:lnTo>
                  <a:lnTo>
                    <a:pt x="3816887" y="3484102"/>
                  </a:lnTo>
                  <a:cubicBezTo>
                    <a:pt x="4131545" y="3484102"/>
                    <a:pt x="4432954" y="3387081"/>
                    <a:pt x="4688529" y="3203515"/>
                  </a:cubicBezTo>
                  <a:lnTo>
                    <a:pt x="4837129" y="3096787"/>
                  </a:lnTo>
                  <a:cubicBezTo>
                    <a:pt x="4879848" y="3066098"/>
                    <a:pt x="4889611" y="3006585"/>
                    <a:pt x="4858922" y="2963856"/>
                  </a:cubicBezTo>
                  <a:cubicBezTo>
                    <a:pt x="4828232" y="2921146"/>
                    <a:pt x="4768730" y="2911364"/>
                    <a:pt x="4725981" y="2942063"/>
                  </a:cubicBezTo>
                  <a:close/>
                  <a:moveTo>
                    <a:pt x="3388728" y="3469720"/>
                  </a:moveTo>
                  <a:lnTo>
                    <a:pt x="3387976" y="3471024"/>
                  </a:lnTo>
                  <a:lnTo>
                    <a:pt x="3159881" y="3637512"/>
                  </a:lnTo>
                  <a:lnTo>
                    <a:pt x="3190018" y="3356724"/>
                  </a:lnTo>
                  <a:lnTo>
                    <a:pt x="3205058" y="3330674"/>
                  </a:lnTo>
                  <a:cubicBezTo>
                    <a:pt x="3247444" y="3396482"/>
                    <a:pt x="3312290" y="3446488"/>
                    <a:pt x="3388728" y="3469720"/>
                  </a:cubicBezTo>
                  <a:close/>
                  <a:moveTo>
                    <a:pt x="4455052" y="1165603"/>
                  </a:moveTo>
                  <a:lnTo>
                    <a:pt x="4653029" y="1279903"/>
                  </a:lnTo>
                  <a:lnTo>
                    <a:pt x="3782673" y="2787396"/>
                  </a:lnTo>
                  <a:cubicBezTo>
                    <a:pt x="3741487" y="2806360"/>
                    <a:pt x="3695719" y="2817019"/>
                    <a:pt x="3647484" y="2817019"/>
                  </a:cubicBezTo>
                  <a:lnTo>
                    <a:pt x="3501609" y="2817019"/>
                  </a:lnTo>
                  <a:close/>
                  <a:moveTo>
                    <a:pt x="3375870" y="2653808"/>
                  </a:moveTo>
                  <a:cubicBezTo>
                    <a:pt x="3375860" y="2653836"/>
                    <a:pt x="3375841" y="2653856"/>
                    <a:pt x="3375822" y="2653875"/>
                  </a:cubicBezTo>
                  <a:lnTo>
                    <a:pt x="3129172" y="3081080"/>
                  </a:lnTo>
                  <a:cubicBezTo>
                    <a:pt x="3113494" y="3108227"/>
                    <a:pt x="3087976" y="3126677"/>
                    <a:pt x="3057287" y="3133049"/>
                  </a:cubicBezTo>
                  <a:cubicBezTo>
                    <a:pt x="3026617" y="3139421"/>
                    <a:pt x="2995832" y="3132649"/>
                    <a:pt x="2970648" y="3113980"/>
                  </a:cubicBezTo>
                  <a:cubicBezTo>
                    <a:pt x="2935338" y="3087795"/>
                    <a:pt x="2919375" y="3043333"/>
                    <a:pt x="2929995" y="3000671"/>
                  </a:cubicBezTo>
                  <a:lnTo>
                    <a:pt x="3070946" y="2434200"/>
                  </a:lnTo>
                  <a:cubicBezTo>
                    <a:pt x="3108293" y="2284105"/>
                    <a:pt x="3185960" y="2147087"/>
                    <a:pt x="3295555" y="2037950"/>
                  </a:cubicBezTo>
                  <a:cubicBezTo>
                    <a:pt x="3450831" y="1883312"/>
                    <a:pt x="3655552" y="1796310"/>
                    <a:pt x="3873884" y="1791205"/>
                  </a:cubicBezTo>
                  <a:close/>
                  <a:moveTo>
                    <a:pt x="190500" y="4686300"/>
                  </a:moveTo>
                  <a:lnTo>
                    <a:pt x="190500" y="190500"/>
                  </a:lnTo>
                  <a:lnTo>
                    <a:pt x="3562350" y="190500"/>
                  </a:lnTo>
                  <a:lnTo>
                    <a:pt x="3562350" y="1654150"/>
                  </a:lnTo>
                  <a:cubicBezTo>
                    <a:pt x="3412979" y="1704337"/>
                    <a:pt x="3276009" y="1788566"/>
                    <a:pt x="3161138" y="1902962"/>
                  </a:cubicBezTo>
                  <a:cubicBezTo>
                    <a:pt x="3026940" y="2036607"/>
                    <a:pt x="2931833" y="2204390"/>
                    <a:pt x="2886094" y="2388194"/>
                  </a:cubicBezTo>
                  <a:lnTo>
                    <a:pt x="2859091" y="2496741"/>
                  </a:lnTo>
                  <a:lnTo>
                    <a:pt x="850525" y="2496741"/>
                  </a:lnTo>
                  <a:cubicBezTo>
                    <a:pt x="797928" y="2496741"/>
                    <a:pt x="755275" y="2539384"/>
                    <a:pt x="755275" y="2591991"/>
                  </a:cubicBezTo>
                  <a:cubicBezTo>
                    <a:pt x="755275" y="2644597"/>
                    <a:pt x="797928" y="2687241"/>
                    <a:pt x="850525" y="2687241"/>
                  </a:cubicBezTo>
                  <a:lnTo>
                    <a:pt x="2811685" y="2687241"/>
                  </a:lnTo>
                  <a:lnTo>
                    <a:pt x="2745143" y="2954655"/>
                  </a:lnTo>
                  <a:cubicBezTo>
                    <a:pt x="2715882" y="3072241"/>
                    <a:pt x="2759869" y="3194847"/>
                    <a:pt x="2857214" y="3267008"/>
                  </a:cubicBezTo>
                  <a:cubicBezTo>
                    <a:pt x="2899982" y="3298717"/>
                    <a:pt x="2950064" y="3317863"/>
                    <a:pt x="3001956" y="3323692"/>
                  </a:cubicBezTo>
                  <a:lnTo>
                    <a:pt x="2956627" y="3746059"/>
                  </a:lnTo>
                  <a:lnTo>
                    <a:pt x="2076079" y="3746059"/>
                  </a:lnTo>
                  <a:cubicBezTo>
                    <a:pt x="2023481" y="3746059"/>
                    <a:pt x="1980829" y="3788702"/>
                    <a:pt x="1980829" y="3841309"/>
                  </a:cubicBezTo>
                  <a:cubicBezTo>
                    <a:pt x="1980829" y="3893915"/>
                    <a:pt x="2023481" y="3936559"/>
                    <a:pt x="2076079" y="3936559"/>
                  </a:cubicBezTo>
                  <a:lnTo>
                    <a:pt x="3042209" y="3936559"/>
                  </a:lnTo>
                  <a:cubicBezTo>
                    <a:pt x="3061992" y="3936559"/>
                    <a:pt x="3081719" y="3930396"/>
                    <a:pt x="3098368" y="3918242"/>
                  </a:cubicBezTo>
                  <a:lnTo>
                    <a:pt x="3516554" y="3613023"/>
                  </a:lnTo>
                  <a:cubicBezTo>
                    <a:pt x="3527279" y="3605194"/>
                    <a:pt x="3536242" y="3595202"/>
                    <a:pt x="3542891" y="3583705"/>
                  </a:cubicBezTo>
                  <a:lnTo>
                    <a:pt x="3562360" y="3549987"/>
                  </a:lnTo>
                  <a:lnTo>
                    <a:pt x="3562360" y="4686291"/>
                  </a:lnTo>
                  <a:lnTo>
                    <a:pt x="190500" y="4686291"/>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9" name="Graphic 47">
            <a:extLst>
              <a:ext uri="{FF2B5EF4-FFF2-40B4-BE49-F238E27FC236}">
                <a16:creationId xmlns:a16="http://schemas.microsoft.com/office/drawing/2014/main" id="{B207EE4E-7E73-4E2B-A773-D6C56CA08FA3}"/>
              </a:ext>
            </a:extLst>
          </p:cNvPr>
          <p:cNvGrpSpPr/>
          <p:nvPr/>
        </p:nvGrpSpPr>
        <p:grpSpPr>
          <a:xfrm>
            <a:off x="4745502" y="956322"/>
            <a:ext cx="556637" cy="641888"/>
            <a:chOff x="10075069" y="4419600"/>
            <a:chExt cx="4229100" cy="4876800"/>
          </a:xfrm>
          <a:solidFill>
            <a:schemeClr val="accent5"/>
          </a:solidFill>
        </p:grpSpPr>
        <p:sp>
          <p:nvSpPr>
            <p:cNvPr id="60" name="Freeform: Shape 59">
              <a:extLst>
                <a:ext uri="{FF2B5EF4-FFF2-40B4-BE49-F238E27FC236}">
                  <a16:creationId xmlns:a16="http://schemas.microsoft.com/office/drawing/2014/main" id="{87E35CFE-82DD-4988-88B8-28D3F691EA18}"/>
                </a:ext>
              </a:extLst>
            </p:cNvPr>
            <p:cNvSpPr/>
            <p:nvPr/>
          </p:nvSpPr>
          <p:spPr>
            <a:xfrm>
              <a:off x="11584783" y="5726229"/>
              <a:ext cx="752501" cy="1525305"/>
            </a:xfrm>
            <a:custGeom>
              <a:avLst/>
              <a:gdLst>
                <a:gd name="connsiteX0" fmla="*/ 515396 w 752501"/>
                <a:gd name="connsiteY0" fmla="*/ 666874 h 1525305"/>
                <a:gd name="connsiteX1" fmla="*/ 464895 w 752501"/>
                <a:gd name="connsiteY1" fmla="*/ 648605 h 1525305"/>
                <a:gd name="connsiteX2" fmla="*/ 464895 w 752501"/>
                <a:gd name="connsiteY2" fmla="*/ 341214 h 1525305"/>
                <a:gd name="connsiteX3" fmla="*/ 561907 w 752501"/>
                <a:gd name="connsiteY3" fmla="*/ 395811 h 1525305"/>
                <a:gd name="connsiteX4" fmla="*/ 695685 w 752501"/>
                <a:gd name="connsiteY4" fmla="*/ 382867 h 1525305"/>
                <a:gd name="connsiteX5" fmla="*/ 683008 w 752501"/>
                <a:gd name="connsiteY5" fmla="*/ 248755 h 1525305"/>
                <a:gd name="connsiteX6" fmla="*/ 464904 w 752501"/>
                <a:gd name="connsiteY6" fmla="*/ 141932 h 1525305"/>
                <a:gd name="connsiteX7" fmla="*/ 464904 w 752501"/>
                <a:gd name="connsiteY7" fmla="*/ 95250 h 1525305"/>
                <a:gd name="connsiteX8" fmla="*/ 369654 w 752501"/>
                <a:gd name="connsiteY8" fmla="*/ 0 h 1525305"/>
                <a:gd name="connsiteX9" fmla="*/ 274404 w 752501"/>
                <a:gd name="connsiteY9" fmla="*/ 95250 h 1525305"/>
                <a:gd name="connsiteX10" fmla="*/ 274404 w 752501"/>
                <a:gd name="connsiteY10" fmla="*/ 137522 h 1525305"/>
                <a:gd name="connsiteX11" fmla="*/ 243991 w 752501"/>
                <a:gd name="connsiteY11" fmla="*/ 145209 h 1525305"/>
                <a:gd name="connsiteX12" fmla="*/ 32526 w 752501"/>
                <a:gd name="connsiteY12" fmla="*/ 392106 h 1525305"/>
                <a:gd name="connsiteX13" fmla="*/ 130615 w 752501"/>
                <a:gd name="connsiteY13" fmla="*/ 692287 h 1525305"/>
                <a:gd name="connsiteX14" fmla="*/ 274414 w 752501"/>
                <a:gd name="connsiteY14" fmla="*/ 776354 h 1525305"/>
                <a:gd name="connsiteX15" fmla="*/ 274414 w 752501"/>
                <a:gd name="connsiteY15" fmla="*/ 1179205 h 1525305"/>
                <a:gd name="connsiteX16" fmla="*/ 147407 w 752501"/>
                <a:gd name="connsiteY16" fmla="*/ 1124798 h 1525305"/>
                <a:gd name="connsiteX17" fmla="*/ 15553 w 752501"/>
                <a:gd name="connsiteY17" fmla="*/ 1152363 h 1525305"/>
                <a:gd name="connsiteX18" fmla="*/ 43118 w 752501"/>
                <a:gd name="connsiteY18" fmla="*/ 1284218 h 1525305"/>
                <a:gd name="connsiteX19" fmla="*/ 274414 w 752501"/>
                <a:gd name="connsiteY19" fmla="*/ 1370828 h 1525305"/>
                <a:gd name="connsiteX20" fmla="*/ 274414 w 752501"/>
                <a:gd name="connsiteY20" fmla="*/ 1430055 h 1525305"/>
                <a:gd name="connsiteX21" fmla="*/ 369664 w 752501"/>
                <a:gd name="connsiteY21" fmla="*/ 1525305 h 1525305"/>
                <a:gd name="connsiteX22" fmla="*/ 464914 w 752501"/>
                <a:gd name="connsiteY22" fmla="*/ 1430055 h 1525305"/>
                <a:gd name="connsiteX23" fmla="*/ 464914 w 752501"/>
                <a:gd name="connsiteY23" fmla="*/ 1361704 h 1525305"/>
                <a:gd name="connsiteX24" fmla="*/ 747311 w 752501"/>
                <a:gd name="connsiteY24" fmla="*/ 1052817 h 1525305"/>
                <a:gd name="connsiteX25" fmla="*/ 515396 w 752501"/>
                <a:gd name="connsiteY25" fmla="*/ 666874 h 1525305"/>
                <a:gd name="connsiteX26" fmla="*/ 274404 w 752501"/>
                <a:gd name="connsiteY26" fmla="*/ 560861 h 1525305"/>
                <a:gd name="connsiteX27" fmla="*/ 248172 w 752501"/>
                <a:gd name="connsiteY27" fmla="*/ 542401 h 1525305"/>
                <a:gd name="connsiteX28" fmla="*/ 219731 w 752501"/>
                <a:gd name="connsiteY28" fmla="*/ 427387 h 1525305"/>
                <a:gd name="connsiteX29" fmla="*/ 274404 w 752501"/>
                <a:gd name="connsiteY29" fmla="*/ 338966 h 1525305"/>
                <a:gd name="connsiteX30" fmla="*/ 559430 w 752501"/>
                <a:gd name="connsiteY30" fmla="*/ 1021252 h 1525305"/>
                <a:gd name="connsiteX31" fmla="*/ 464895 w 752501"/>
                <a:gd name="connsiteY31" fmla="*/ 1158116 h 1525305"/>
                <a:gd name="connsiteX32" fmla="*/ 464895 w 752501"/>
                <a:gd name="connsiteY32" fmla="*/ 851545 h 1525305"/>
                <a:gd name="connsiteX33" fmla="*/ 559430 w 752501"/>
                <a:gd name="connsiteY33" fmla="*/ 1021252 h 15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2501" h="1525305">
                  <a:moveTo>
                    <a:pt x="515396" y="666874"/>
                  </a:moveTo>
                  <a:cubicBezTo>
                    <a:pt x="498775" y="660997"/>
                    <a:pt x="481849" y="654891"/>
                    <a:pt x="464895" y="648605"/>
                  </a:cubicBezTo>
                  <a:lnTo>
                    <a:pt x="464895" y="341214"/>
                  </a:lnTo>
                  <a:cubicBezTo>
                    <a:pt x="520968" y="363436"/>
                    <a:pt x="560354" y="394573"/>
                    <a:pt x="561907" y="395811"/>
                  </a:cubicBezTo>
                  <a:cubicBezTo>
                    <a:pt x="602436" y="429044"/>
                    <a:pt x="662253" y="423281"/>
                    <a:pt x="695685" y="382867"/>
                  </a:cubicBezTo>
                  <a:cubicBezTo>
                    <a:pt x="729223" y="342329"/>
                    <a:pt x="723546" y="282292"/>
                    <a:pt x="683008" y="248755"/>
                  </a:cubicBezTo>
                  <a:cubicBezTo>
                    <a:pt x="677436" y="244145"/>
                    <a:pt x="588939" y="172250"/>
                    <a:pt x="464904" y="141932"/>
                  </a:cubicBezTo>
                  <a:lnTo>
                    <a:pt x="464904" y="95250"/>
                  </a:lnTo>
                  <a:cubicBezTo>
                    <a:pt x="464904" y="42643"/>
                    <a:pt x="422251" y="0"/>
                    <a:pt x="369654" y="0"/>
                  </a:cubicBezTo>
                  <a:cubicBezTo>
                    <a:pt x="317057" y="0"/>
                    <a:pt x="274404" y="42643"/>
                    <a:pt x="274404" y="95250"/>
                  </a:cubicBezTo>
                  <a:lnTo>
                    <a:pt x="274404" y="137522"/>
                  </a:lnTo>
                  <a:cubicBezTo>
                    <a:pt x="264317" y="139694"/>
                    <a:pt x="254192" y="142142"/>
                    <a:pt x="243991" y="145209"/>
                  </a:cubicBezTo>
                  <a:cubicBezTo>
                    <a:pt x="134491" y="178194"/>
                    <a:pt x="55443" y="270491"/>
                    <a:pt x="32526" y="392106"/>
                  </a:cubicBezTo>
                  <a:cubicBezTo>
                    <a:pt x="10266" y="510264"/>
                    <a:pt x="48766" y="628098"/>
                    <a:pt x="130615" y="692287"/>
                  </a:cubicBezTo>
                  <a:cubicBezTo>
                    <a:pt x="167962" y="721576"/>
                    <a:pt x="213482" y="748436"/>
                    <a:pt x="274414" y="776354"/>
                  </a:cubicBezTo>
                  <a:lnTo>
                    <a:pt x="274414" y="1179205"/>
                  </a:lnTo>
                  <a:cubicBezTo>
                    <a:pt x="231275" y="1173147"/>
                    <a:pt x="198938" y="1158507"/>
                    <a:pt x="147407" y="1124798"/>
                  </a:cubicBezTo>
                  <a:cubicBezTo>
                    <a:pt x="103392" y="1095994"/>
                    <a:pt x="44366" y="1108329"/>
                    <a:pt x="15553" y="1152363"/>
                  </a:cubicBezTo>
                  <a:cubicBezTo>
                    <a:pt x="-13241" y="1196388"/>
                    <a:pt x="-916" y="1255414"/>
                    <a:pt x="43118" y="1284218"/>
                  </a:cubicBezTo>
                  <a:cubicBezTo>
                    <a:pt x="133596" y="1343406"/>
                    <a:pt x="197395" y="1364190"/>
                    <a:pt x="274414" y="1370828"/>
                  </a:cubicBezTo>
                  <a:lnTo>
                    <a:pt x="274414" y="1430055"/>
                  </a:lnTo>
                  <a:cubicBezTo>
                    <a:pt x="274414" y="1482661"/>
                    <a:pt x="317067" y="1525305"/>
                    <a:pt x="369664" y="1525305"/>
                  </a:cubicBezTo>
                  <a:cubicBezTo>
                    <a:pt x="422261" y="1525305"/>
                    <a:pt x="464914" y="1482661"/>
                    <a:pt x="464914" y="1430055"/>
                  </a:cubicBezTo>
                  <a:lnTo>
                    <a:pt x="464914" y="1361704"/>
                  </a:lnTo>
                  <a:cubicBezTo>
                    <a:pt x="623333" y="1321556"/>
                    <a:pt x="724879" y="1186234"/>
                    <a:pt x="747311" y="1052817"/>
                  </a:cubicBezTo>
                  <a:cubicBezTo>
                    <a:pt x="776143" y="881205"/>
                    <a:pt x="682950" y="726110"/>
                    <a:pt x="515396" y="666874"/>
                  </a:cubicBezTo>
                  <a:close/>
                  <a:moveTo>
                    <a:pt x="274404" y="560861"/>
                  </a:moveTo>
                  <a:cubicBezTo>
                    <a:pt x="264965" y="554812"/>
                    <a:pt x="256154" y="548669"/>
                    <a:pt x="248172" y="542401"/>
                  </a:cubicBezTo>
                  <a:cubicBezTo>
                    <a:pt x="222464" y="522237"/>
                    <a:pt x="210768" y="474936"/>
                    <a:pt x="219731" y="427387"/>
                  </a:cubicBezTo>
                  <a:cubicBezTo>
                    <a:pt x="222731" y="411442"/>
                    <a:pt x="234894" y="364093"/>
                    <a:pt x="274404" y="338966"/>
                  </a:cubicBezTo>
                  <a:close/>
                  <a:moveTo>
                    <a:pt x="559430" y="1021252"/>
                  </a:moveTo>
                  <a:cubicBezTo>
                    <a:pt x="550724" y="1073001"/>
                    <a:pt x="518644" y="1127398"/>
                    <a:pt x="464895" y="1158116"/>
                  </a:cubicBezTo>
                  <a:lnTo>
                    <a:pt x="464895" y="851545"/>
                  </a:lnTo>
                  <a:cubicBezTo>
                    <a:pt x="568269" y="895017"/>
                    <a:pt x="565698" y="983952"/>
                    <a:pt x="559430" y="1021252"/>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DFBE8178-DCF2-4CE3-96E8-2B3C2B89D6CD}"/>
                </a:ext>
              </a:extLst>
            </p:cNvPr>
            <p:cNvSpPr/>
            <p:nvPr/>
          </p:nvSpPr>
          <p:spPr>
            <a:xfrm>
              <a:off x="10075069" y="4419600"/>
              <a:ext cx="4229100" cy="4876800"/>
            </a:xfrm>
            <a:custGeom>
              <a:avLst/>
              <a:gdLst>
                <a:gd name="connsiteX0" fmla="*/ 4186342 w 4229100"/>
                <a:gd name="connsiteY0" fmla="*/ 2035064 h 4876800"/>
                <a:gd name="connsiteX1" fmla="*/ 3581400 w 4229100"/>
                <a:gd name="connsiteY1" fmla="*/ 1635576 h 4876800"/>
                <a:gd name="connsiteX2" fmla="*/ 3581400 w 4229100"/>
                <a:gd name="connsiteY2" fmla="*/ 95250 h 4876800"/>
                <a:gd name="connsiteX3" fmla="*/ 3486150 w 4229100"/>
                <a:gd name="connsiteY3" fmla="*/ 0 h 4876800"/>
                <a:gd name="connsiteX4" fmla="*/ 1200150 w 4229100"/>
                <a:gd name="connsiteY4" fmla="*/ 0 h 4876800"/>
                <a:gd name="connsiteX5" fmla="*/ 1104900 w 4229100"/>
                <a:gd name="connsiteY5" fmla="*/ 95250 h 4876800"/>
                <a:gd name="connsiteX6" fmla="*/ 1104900 w 4229100"/>
                <a:gd name="connsiteY6" fmla="*/ 457200 h 4876800"/>
                <a:gd name="connsiteX7" fmla="*/ 742950 w 4229100"/>
                <a:gd name="connsiteY7" fmla="*/ 457200 h 4876800"/>
                <a:gd name="connsiteX8" fmla="*/ 647700 w 4229100"/>
                <a:gd name="connsiteY8" fmla="*/ 552450 h 4876800"/>
                <a:gd name="connsiteX9" fmla="*/ 647700 w 4229100"/>
                <a:gd name="connsiteY9" fmla="*/ 1635585 h 4876800"/>
                <a:gd name="connsiteX10" fmla="*/ 42758 w 4229100"/>
                <a:gd name="connsiteY10" fmla="*/ 2035074 h 4876800"/>
                <a:gd name="connsiteX11" fmla="*/ 0 w 4229100"/>
                <a:gd name="connsiteY11" fmla="*/ 2114550 h 4876800"/>
                <a:gd name="connsiteX12" fmla="*/ 0 w 4229100"/>
                <a:gd name="connsiteY12" fmla="*/ 4781550 h 4876800"/>
                <a:gd name="connsiteX13" fmla="*/ 95250 w 4229100"/>
                <a:gd name="connsiteY13" fmla="*/ 4876800 h 4876800"/>
                <a:gd name="connsiteX14" fmla="*/ 1685925 w 4229100"/>
                <a:gd name="connsiteY14" fmla="*/ 4876800 h 4876800"/>
                <a:gd name="connsiteX15" fmla="*/ 1781175 w 4229100"/>
                <a:gd name="connsiteY15" fmla="*/ 4781550 h 4876800"/>
                <a:gd name="connsiteX16" fmla="*/ 1685925 w 4229100"/>
                <a:gd name="connsiteY16" fmla="*/ 4686300 h 4876800"/>
                <a:gd name="connsiteX17" fmla="*/ 325212 w 4229100"/>
                <a:gd name="connsiteY17" fmla="*/ 4686300 h 4876800"/>
                <a:gd name="connsiteX18" fmla="*/ 1713900 w 4229100"/>
                <a:gd name="connsiteY18" fmla="*/ 3297612 h 4876800"/>
                <a:gd name="connsiteX19" fmla="*/ 2062067 w 4229100"/>
                <a:gd name="connsiteY19" fmla="*/ 3527536 h 4876800"/>
                <a:gd name="connsiteX20" fmla="*/ 2114550 w 4229100"/>
                <a:gd name="connsiteY20" fmla="*/ 3543300 h 4876800"/>
                <a:gd name="connsiteX21" fmla="*/ 2167042 w 4229100"/>
                <a:gd name="connsiteY21" fmla="*/ 3527536 h 4876800"/>
                <a:gd name="connsiteX22" fmla="*/ 2515210 w 4229100"/>
                <a:gd name="connsiteY22" fmla="*/ 3297612 h 4876800"/>
                <a:gd name="connsiteX23" fmla="*/ 3903898 w 4229100"/>
                <a:gd name="connsiteY23" fmla="*/ 4686300 h 4876800"/>
                <a:gd name="connsiteX24" fmla="*/ 2543175 w 4229100"/>
                <a:gd name="connsiteY24" fmla="*/ 4686300 h 4876800"/>
                <a:gd name="connsiteX25" fmla="*/ 2447925 w 4229100"/>
                <a:gd name="connsiteY25" fmla="*/ 4781550 h 4876800"/>
                <a:gd name="connsiteX26" fmla="*/ 2543175 w 4229100"/>
                <a:gd name="connsiteY26" fmla="*/ 4876800 h 4876800"/>
                <a:gd name="connsiteX27" fmla="*/ 4133850 w 4229100"/>
                <a:gd name="connsiteY27" fmla="*/ 4876800 h 4876800"/>
                <a:gd name="connsiteX28" fmla="*/ 4229100 w 4229100"/>
                <a:gd name="connsiteY28" fmla="*/ 4781550 h 4876800"/>
                <a:gd name="connsiteX29" fmla="*/ 4229100 w 4229100"/>
                <a:gd name="connsiteY29" fmla="*/ 2114550 h 4876800"/>
                <a:gd name="connsiteX30" fmla="*/ 4186342 w 4229100"/>
                <a:gd name="connsiteY30" fmla="*/ 2035064 h 4876800"/>
                <a:gd name="connsiteX31" fmla="*/ 3961000 w 4229100"/>
                <a:gd name="connsiteY31" fmla="*/ 2114550 h 4876800"/>
                <a:gd name="connsiteX32" fmla="*/ 3581400 w 4229100"/>
                <a:gd name="connsiteY32" fmla="*/ 2365229 h 4876800"/>
                <a:gd name="connsiteX33" fmla="*/ 3581400 w 4229100"/>
                <a:gd name="connsiteY33" fmla="*/ 1863871 h 4876800"/>
                <a:gd name="connsiteX34" fmla="*/ 1295400 w 4229100"/>
                <a:gd name="connsiteY34" fmla="*/ 190500 h 4876800"/>
                <a:gd name="connsiteX35" fmla="*/ 3390900 w 4229100"/>
                <a:gd name="connsiteY35" fmla="*/ 190500 h 4876800"/>
                <a:gd name="connsiteX36" fmla="*/ 3390900 w 4229100"/>
                <a:gd name="connsiteY36" fmla="*/ 2491035 h 4876800"/>
                <a:gd name="connsiteX37" fmla="*/ 3124200 w 4229100"/>
                <a:gd name="connsiteY37" fmla="*/ 2667162 h 4876800"/>
                <a:gd name="connsiteX38" fmla="*/ 3124200 w 4229100"/>
                <a:gd name="connsiteY38" fmla="*/ 552450 h 4876800"/>
                <a:gd name="connsiteX39" fmla="*/ 3028950 w 4229100"/>
                <a:gd name="connsiteY39" fmla="*/ 457200 h 4876800"/>
                <a:gd name="connsiteX40" fmla="*/ 1295400 w 4229100"/>
                <a:gd name="connsiteY40" fmla="*/ 457200 h 4876800"/>
                <a:gd name="connsiteX41" fmla="*/ 647700 w 4229100"/>
                <a:gd name="connsiteY41" fmla="*/ 1863871 h 4876800"/>
                <a:gd name="connsiteX42" fmla="*/ 647700 w 4229100"/>
                <a:gd name="connsiteY42" fmla="*/ 2365229 h 4876800"/>
                <a:gd name="connsiteX43" fmla="*/ 268100 w 4229100"/>
                <a:gd name="connsiteY43" fmla="*/ 2114550 h 4876800"/>
                <a:gd name="connsiteX44" fmla="*/ 190500 w 4229100"/>
                <a:gd name="connsiteY44" fmla="*/ 4551598 h 4876800"/>
                <a:gd name="connsiteX45" fmla="*/ 190500 w 4229100"/>
                <a:gd name="connsiteY45" fmla="*/ 2291601 h 4876800"/>
                <a:gd name="connsiteX46" fmla="*/ 1551632 w 4229100"/>
                <a:gd name="connsiteY46" fmla="*/ 3190466 h 4876800"/>
                <a:gd name="connsiteX47" fmla="*/ 2114550 w 4229100"/>
                <a:gd name="connsiteY47" fmla="*/ 3333902 h 4876800"/>
                <a:gd name="connsiteX48" fmla="*/ 838200 w 4229100"/>
                <a:gd name="connsiteY48" fmla="*/ 2491026 h 4876800"/>
                <a:gd name="connsiteX49" fmla="*/ 838200 w 4229100"/>
                <a:gd name="connsiteY49" fmla="*/ 647700 h 4876800"/>
                <a:gd name="connsiteX50" fmla="*/ 2933700 w 4229100"/>
                <a:gd name="connsiteY50" fmla="*/ 647700 h 4876800"/>
                <a:gd name="connsiteX51" fmla="*/ 2933700 w 4229100"/>
                <a:gd name="connsiteY51" fmla="*/ 2792959 h 4876800"/>
                <a:gd name="connsiteX52" fmla="*/ 4038600 w 4229100"/>
                <a:gd name="connsiteY52" fmla="*/ 2291601 h 4876800"/>
                <a:gd name="connsiteX53" fmla="*/ 4038600 w 4229100"/>
                <a:gd name="connsiteY53" fmla="*/ 4551598 h 4876800"/>
                <a:gd name="connsiteX54" fmla="*/ 2677468 w 4229100"/>
                <a:gd name="connsiteY54" fmla="*/ 3190456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229100" h="4876800">
                  <a:moveTo>
                    <a:pt x="4186342" y="2035064"/>
                  </a:moveTo>
                  <a:lnTo>
                    <a:pt x="3581400" y="1635576"/>
                  </a:lnTo>
                  <a:lnTo>
                    <a:pt x="3581400" y="95250"/>
                  </a:lnTo>
                  <a:cubicBezTo>
                    <a:pt x="3581400" y="42643"/>
                    <a:pt x="3538747" y="0"/>
                    <a:pt x="3486150" y="0"/>
                  </a:cubicBezTo>
                  <a:lnTo>
                    <a:pt x="1200150" y="0"/>
                  </a:lnTo>
                  <a:cubicBezTo>
                    <a:pt x="1147553" y="0"/>
                    <a:pt x="1104900" y="42643"/>
                    <a:pt x="1104900" y="95250"/>
                  </a:cubicBezTo>
                  <a:lnTo>
                    <a:pt x="1104900" y="457200"/>
                  </a:lnTo>
                  <a:lnTo>
                    <a:pt x="742950" y="457200"/>
                  </a:lnTo>
                  <a:cubicBezTo>
                    <a:pt x="690353" y="457200"/>
                    <a:pt x="647700" y="499843"/>
                    <a:pt x="647700" y="552450"/>
                  </a:cubicBezTo>
                  <a:lnTo>
                    <a:pt x="647700" y="1635585"/>
                  </a:lnTo>
                  <a:lnTo>
                    <a:pt x="42758" y="2035074"/>
                  </a:lnTo>
                  <a:cubicBezTo>
                    <a:pt x="16069" y="2052695"/>
                    <a:pt x="0" y="2082556"/>
                    <a:pt x="0" y="2114550"/>
                  </a:cubicBezTo>
                  <a:lnTo>
                    <a:pt x="0" y="4781550"/>
                  </a:lnTo>
                  <a:cubicBezTo>
                    <a:pt x="0" y="4834157"/>
                    <a:pt x="42653" y="4876800"/>
                    <a:pt x="95250" y="4876800"/>
                  </a:cubicBezTo>
                  <a:lnTo>
                    <a:pt x="1685925" y="4876800"/>
                  </a:lnTo>
                  <a:cubicBezTo>
                    <a:pt x="1738522" y="4876800"/>
                    <a:pt x="1781175" y="4834157"/>
                    <a:pt x="1781175" y="4781550"/>
                  </a:cubicBezTo>
                  <a:cubicBezTo>
                    <a:pt x="1781175" y="4728944"/>
                    <a:pt x="1738522" y="4686300"/>
                    <a:pt x="1685925" y="4686300"/>
                  </a:cubicBezTo>
                  <a:lnTo>
                    <a:pt x="325212" y="4686300"/>
                  </a:lnTo>
                  <a:lnTo>
                    <a:pt x="1713900" y="3297612"/>
                  </a:lnTo>
                  <a:lnTo>
                    <a:pt x="2062067" y="3527536"/>
                  </a:lnTo>
                  <a:cubicBezTo>
                    <a:pt x="2077974" y="3538042"/>
                    <a:pt x="2096262" y="3543300"/>
                    <a:pt x="2114550" y="3543300"/>
                  </a:cubicBezTo>
                  <a:cubicBezTo>
                    <a:pt x="2132838" y="3543300"/>
                    <a:pt x="2151126" y="3538042"/>
                    <a:pt x="2167042" y="3527536"/>
                  </a:cubicBezTo>
                  <a:lnTo>
                    <a:pt x="2515210" y="3297612"/>
                  </a:lnTo>
                  <a:lnTo>
                    <a:pt x="3903898" y="4686300"/>
                  </a:lnTo>
                  <a:lnTo>
                    <a:pt x="2543175" y="4686300"/>
                  </a:lnTo>
                  <a:cubicBezTo>
                    <a:pt x="2490578" y="4686300"/>
                    <a:pt x="2447925" y="4728944"/>
                    <a:pt x="2447925" y="4781550"/>
                  </a:cubicBezTo>
                  <a:cubicBezTo>
                    <a:pt x="2447925" y="4834157"/>
                    <a:pt x="2490578" y="4876800"/>
                    <a:pt x="2543175" y="4876800"/>
                  </a:cubicBezTo>
                  <a:lnTo>
                    <a:pt x="4133850" y="4876800"/>
                  </a:lnTo>
                  <a:cubicBezTo>
                    <a:pt x="4186447" y="4876800"/>
                    <a:pt x="4229100" y="4834157"/>
                    <a:pt x="4229100" y="4781550"/>
                  </a:cubicBezTo>
                  <a:lnTo>
                    <a:pt x="4229100" y="2114550"/>
                  </a:lnTo>
                  <a:cubicBezTo>
                    <a:pt x="4229100" y="2082556"/>
                    <a:pt x="4213031" y="2052695"/>
                    <a:pt x="4186342" y="2035064"/>
                  </a:cubicBezTo>
                  <a:close/>
                  <a:moveTo>
                    <a:pt x="3961000" y="2114550"/>
                  </a:moveTo>
                  <a:lnTo>
                    <a:pt x="3581400" y="2365229"/>
                  </a:lnTo>
                  <a:lnTo>
                    <a:pt x="3581400" y="1863871"/>
                  </a:lnTo>
                  <a:close/>
                  <a:moveTo>
                    <a:pt x="1295400" y="190500"/>
                  </a:moveTo>
                  <a:lnTo>
                    <a:pt x="3390900" y="190500"/>
                  </a:lnTo>
                  <a:lnTo>
                    <a:pt x="3390900" y="2491035"/>
                  </a:lnTo>
                  <a:lnTo>
                    <a:pt x="3124200" y="2667162"/>
                  </a:lnTo>
                  <a:lnTo>
                    <a:pt x="3124200" y="552450"/>
                  </a:lnTo>
                  <a:cubicBezTo>
                    <a:pt x="3124200" y="499843"/>
                    <a:pt x="3081547" y="457200"/>
                    <a:pt x="3028950" y="457200"/>
                  </a:cubicBezTo>
                  <a:lnTo>
                    <a:pt x="1295400" y="457200"/>
                  </a:lnTo>
                  <a:close/>
                  <a:moveTo>
                    <a:pt x="647700" y="1863871"/>
                  </a:moveTo>
                  <a:lnTo>
                    <a:pt x="647700" y="2365229"/>
                  </a:lnTo>
                  <a:lnTo>
                    <a:pt x="268100" y="2114550"/>
                  </a:lnTo>
                  <a:close/>
                  <a:moveTo>
                    <a:pt x="190500" y="4551598"/>
                  </a:moveTo>
                  <a:lnTo>
                    <a:pt x="190500" y="2291601"/>
                  </a:lnTo>
                  <a:lnTo>
                    <a:pt x="1551632" y="3190466"/>
                  </a:lnTo>
                  <a:close/>
                  <a:moveTo>
                    <a:pt x="2114550" y="3333902"/>
                  </a:moveTo>
                  <a:lnTo>
                    <a:pt x="838200" y="2491026"/>
                  </a:lnTo>
                  <a:lnTo>
                    <a:pt x="838200" y="647700"/>
                  </a:lnTo>
                  <a:lnTo>
                    <a:pt x="2933700" y="647700"/>
                  </a:lnTo>
                  <a:lnTo>
                    <a:pt x="2933700" y="2792959"/>
                  </a:lnTo>
                  <a:close/>
                  <a:moveTo>
                    <a:pt x="4038600" y="2291601"/>
                  </a:moveTo>
                  <a:lnTo>
                    <a:pt x="4038600" y="4551598"/>
                  </a:lnTo>
                  <a:lnTo>
                    <a:pt x="2677468" y="319045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77974736-5A88-4A8E-813F-553B69D120E8}"/>
                </a:ext>
              </a:extLst>
            </p:cNvPr>
            <p:cNvSpPr/>
            <p:nvPr/>
          </p:nvSpPr>
          <p:spPr>
            <a:xfrm>
              <a:off x="12094369" y="9105900"/>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82 w 190500"/>
                <a:gd name="connsiteY5" fmla="*/ 162592 h 190500"/>
                <a:gd name="connsiteX6" fmla="*/ 190500 w 190500"/>
                <a:gd name="connsiteY6" fmla="*/ 95250 h 190500"/>
                <a:gd name="connsiteX7" fmla="*/ 16258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192"/>
                    <a:pt x="27908" y="27908"/>
                  </a:cubicBezTo>
                  <a:cubicBezTo>
                    <a:pt x="10192" y="45625"/>
                    <a:pt x="0" y="70199"/>
                    <a:pt x="0" y="95250"/>
                  </a:cubicBezTo>
                  <a:cubicBezTo>
                    <a:pt x="0" y="120301"/>
                    <a:pt x="10182" y="144875"/>
                    <a:pt x="27908" y="162592"/>
                  </a:cubicBezTo>
                  <a:cubicBezTo>
                    <a:pt x="45634" y="180308"/>
                    <a:pt x="70199" y="190500"/>
                    <a:pt x="95250" y="190500"/>
                  </a:cubicBezTo>
                  <a:cubicBezTo>
                    <a:pt x="120301" y="190500"/>
                    <a:pt x="144875" y="180308"/>
                    <a:pt x="162582" y="162592"/>
                  </a:cubicBezTo>
                  <a:cubicBezTo>
                    <a:pt x="180299" y="144875"/>
                    <a:pt x="190500" y="120301"/>
                    <a:pt x="190500" y="95250"/>
                  </a:cubicBezTo>
                  <a:cubicBezTo>
                    <a:pt x="190500" y="70199"/>
                    <a:pt x="180308" y="45625"/>
                    <a:pt x="162582" y="27908"/>
                  </a:cubicBezTo>
                  <a:cubicBezTo>
                    <a:pt x="144875" y="10192"/>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78" name="Line 9">
            <a:extLst>
              <a:ext uri="{FF2B5EF4-FFF2-40B4-BE49-F238E27FC236}">
                <a16:creationId xmlns:a16="http://schemas.microsoft.com/office/drawing/2014/main" id="{0E8D425E-8280-C442-B3B9-EE29D3B74499}"/>
              </a:ext>
            </a:extLst>
          </p:cNvPr>
          <p:cNvSpPr>
            <a:spLocks noChangeShapeType="1"/>
          </p:cNvSpPr>
          <p:nvPr/>
        </p:nvSpPr>
        <p:spPr bwMode="auto">
          <a:xfrm>
            <a:off x="6099569" y="4284553"/>
            <a:ext cx="0" cy="12722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 name="Line 9">
            <a:extLst>
              <a:ext uri="{FF2B5EF4-FFF2-40B4-BE49-F238E27FC236}">
                <a16:creationId xmlns:a16="http://schemas.microsoft.com/office/drawing/2014/main" id="{D383D0F4-CBD2-824E-A792-F09041C0AF74}"/>
              </a:ext>
            </a:extLst>
          </p:cNvPr>
          <p:cNvSpPr>
            <a:spLocks noChangeShapeType="1"/>
          </p:cNvSpPr>
          <p:nvPr/>
        </p:nvSpPr>
        <p:spPr bwMode="auto">
          <a:xfrm>
            <a:off x="6085714" y="2920974"/>
            <a:ext cx="0" cy="1083058"/>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149439C0-CCB0-493D-B34E-6A2B0716C25D}"/>
              </a:ext>
            </a:extLst>
          </p:cNvPr>
          <p:cNvGrpSpPr/>
          <p:nvPr/>
        </p:nvGrpSpPr>
        <p:grpSpPr>
          <a:xfrm>
            <a:off x="5949874" y="4004032"/>
            <a:ext cx="292254" cy="292255"/>
            <a:chOff x="5945188" y="4051300"/>
            <a:chExt cx="296862" cy="296863"/>
          </a:xfrm>
        </p:grpSpPr>
        <p:sp>
          <p:nvSpPr>
            <p:cNvPr id="38" name="Oval 12">
              <a:extLst>
                <a:ext uri="{FF2B5EF4-FFF2-40B4-BE49-F238E27FC236}">
                  <a16:creationId xmlns:a16="http://schemas.microsoft.com/office/drawing/2014/main" id="{B3026B81-BC51-4445-B2C4-8A4D195D5E7E}"/>
                </a:ext>
              </a:extLst>
            </p:cNvPr>
            <p:cNvSpPr>
              <a:spLocks noChangeArrowheads="1"/>
            </p:cNvSpPr>
            <p:nvPr/>
          </p:nvSpPr>
          <p:spPr bwMode="auto">
            <a:xfrm>
              <a:off x="6021388" y="4127500"/>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Oval 13">
              <a:extLst>
                <a:ext uri="{FF2B5EF4-FFF2-40B4-BE49-F238E27FC236}">
                  <a16:creationId xmlns:a16="http://schemas.microsoft.com/office/drawing/2014/main" id="{B80A9B2D-0749-4FCD-9BD0-5E581D7B4C46}"/>
                </a:ext>
              </a:extLst>
            </p:cNvPr>
            <p:cNvSpPr>
              <a:spLocks noChangeArrowheads="1"/>
            </p:cNvSpPr>
            <p:nvPr/>
          </p:nvSpPr>
          <p:spPr bwMode="auto">
            <a:xfrm>
              <a:off x="5945188" y="4051300"/>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2E7DB502-9F7F-4D5B-9174-BA25182D788C}"/>
              </a:ext>
            </a:extLst>
          </p:cNvPr>
          <p:cNvGrpSpPr/>
          <p:nvPr/>
        </p:nvGrpSpPr>
        <p:grpSpPr>
          <a:xfrm>
            <a:off x="5949874" y="2628719"/>
            <a:ext cx="292254" cy="292255"/>
            <a:chOff x="5945188" y="2654300"/>
            <a:chExt cx="296862" cy="296863"/>
          </a:xfrm>
        </p:grpSpPr>
        <p:sp>
          <p:nvSpPr>
            <p:cNvPr id="41" name="Oval 14">
              <a:extLst>
                <a:ext uri="{FF2B5EF4-FFF2-40B4-BE49-F238E27FC236}">
                  <a16:creationId xmlns:a16="http://schemas.microsoft.com/office/drawing/2014/main" id="{CD86292F-1938-4918-B518-7D2D35297537}"/>
                </a:ext>
              </a:extLst>
            </p:cNvPr>
            <p:cNvSpPr>
              <a:spLocks noChangeArrowheads="1"/>
            </p:cNvSpPr>
            <p:nvPr/>
          </p:nvSpPr>
          <p:spPr bwMode="auto">
            <a:xfrm>
              <a:off x="6021388" y="2725738"/>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 name="Oval 15">
              <a:extLst>
                <a:ext uri="{FF2B5EF4-FFF2-40B4-BE49-F238E27FC236}">
                  <a16:creationId xmlns:a16="http://schemas.microsoft.com/office/drawing/2014/main" id="{58452F56-A163-469D-91CC-51217A2870D3}"/>
                </a:ext>
              </a:extLst>
            </p:cNvPr>
            <p:cNvSpPr>
              <a:spLocks noChangeArrowheads="1"/>
            </p:cNvSpPr>
            <p:nvPr/>
          </p:nvSpPr>
          <p:spPr bwMode="auto">
            <a:xfrm>
              <a:off x="5945188" y="2654300"/>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3FE4E363-DC16-4B63-91EB-6B0A2349AE2E}"/>
              </a:ext>
            </a:extLst>
          </p:cNvPr>
          <p:cNvGrpSpPr/>
          <p:nvPr/>
        </p:nvGrpSpPr>
        <p:grpSpPr>
          <a:xfrm>
            <a:off x="5949874" y="1248719"/>
            <a:ext cx="292254" cy="292255"/>
            <a:chOff x="5945188" y="1252538"/>
            <a:chExt cx="296862" cy="296863"/>
          </a:xfrm>
        </p:grpSpPr>
        <p:sp>
          <p:nvSpPr>
            <p:cNvPr id="44" name="Oval 16">
              <a:extLst>
                <a:ext uri="{FF2B5EF4-FFF2-40B4-BE49-F238E27FC236}">
                  <a16:creationId xmlns:a16="http://schemas.microsoft.com/office/drawing/2014/main" id="{0A6BEA2E-DB97-4662-A313-C01B13BD7D5E}"/>
                </a:ext>
              </a:extLst>
            </p:cNvPr>
            <p:cNvSpPr>
              <a:spLocks noChangeArrowheads="1"/>
            </p:cNvSpPr>
            <p:nvPr/>
          </p:nvSpPr>
          <p:spPr bwMode="auto">
            <a:xfrm>
              <a:off x="6021388" y="132397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17">
              <a:extLst>
                <a:ext uri="{FF2B5EF4-FFF2-40B4-BE49-F238E27FC236}">
                  <a16:creationId xmlns:a16="http://schemas.microsoft.com/office/drawing/2014/main" id="{1307025F-CDD2-4CFB-BC78-437C195BD9BC}"/>
                </a:ext>
              </a:extLst>
            </p:cNvPr>
            <p:cNvSpPr>
              <a:spLocks noChangeArrowheads="1"/>
            </p:cNvSpPr>
            <p:nvPr/>
          </p:nvSpPr>
          <p:spPr bwMode="auto">
            <a:xfrm>
              <a:off x="5945188" y="1252538"/>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5257FD69-0116-4A73-A27B-CA8B58450A29}"/>
              </a:ext>
            </a:extLst>
          </p:cNvPr>
          <p:cNvCxnSpPr>
            <a:cxnSpLocks/>
          </p:cNvCxnSpPr>
          <p:nvPr/>
        </p:nvCxnSpPr>
        <p:spPr>
          <a:xfrm>
            <a:off x="6242127" y="2763633"/>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D33AFCF-6E3C-41B0-918D-144997CC5493}"/>
              </a:ext>
            </a:extLst>
          </p:cNvPr>
          <p:cNvCxnSpPr>
            <a:cxnSpLocks/>
          </p:cNvCxnSpPr>
          <p:nvPr/>
        </p:nvCxnSpPr>
        <p:spPr>
          <a:xfrm>
            <a:off x="5548058" y="4156107"/>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7B00926-2813-4753-A07E-9DCBC8D73F0B}"/>
              </a:ext>
            </a:extLst>
          </p:cNvPr>
          <p:cNvCxnSpPr>
            <a:cxnSpLocks/>
          </p:cNvCxnSpPr>
          <p:nvPr/>
        </p:nvCxnSpPr>
        <p:spPr>
          <a:xfrm>
            <a:off x="5548058" y="1395208"/>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4" name="Line 9">
            <a:extLst>
              <a:ext uri="{FF2B5EF4-FFF2-40B4-BE49-F238E27FC236}">
                <a16:creationId xmlns:a16="http://schemas.microsoft.com/office/drawing/2014/main" id="{A3271A5F-A2BD-4A41-8BE3-3311DF238C35}"/>
              </a:ext>
            </a:extLst>
          </p:cNvPr>
          <p:cNvSpPr>
            <a:spLocks noChangeShapeType="1"/>
          </p:cNvSpPr>
          <p:nvPr/>
        </p:nvSpPr>
        <p:spPr bwMode="auto">
          <a:xfrm>
            <a:off x="6099569" y="-1"/>
            <a:ext cx="0" cy="1230848"/>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 name="Graphic 48">
            <a:extLst>
              <a:ext uri="{FF2B5EF4-FFF2-40B4-BE49-F238E27FC236}">
                <a16:creationId xmlns:a16="http://schemas.microsoft.com/office/drawing/2014/main" id="{612B042B-BDE6-444D-A78B-36B9476230EA}"/>
              </a:ext>
            </a:extLst>
          </p:cNvPr>
          <p:cNvGrpSpPr/>
          <p:nvPr/>
        </p:nvGrpSpPr>
        <p:grpSpPr>
          <a:xfrm>
            <a:off x="-1556365" y="3037512"/>
            <a:ext cx="601770" cy="601770"/>
            <a:chOff x="9383315" y="7615004"/>
            <a:chExt cx="1203539" cy="1203539"/>
          </a:xfrm>
          <a:solidFill>
            <a:schemeClr val="accent5"/>
          </a:solidFill>
        </p:grpSpPr>
        <p:sp>
          <p:nvSpPr>
            <p:cNvPr id="4" name="Freeform 3">
              <a:extLst>
                <a:ext uri="{FF2B5EF4-FFF2-40B4-BE49-F238E27FC236}">
                  <a16:creationId xmlns:a16="http://schemas.microsoft.com/office/drawing/2014/main" id="{8DACB366-789D-5041-9814-F7123A20C84B}"/>
                </a:ext>
              </a:extLst>
            </p:cNvPr>
            <p:cNvSpPr/>
            <p:nvPr/>
          </p:nvSpPr>
          <p:spPr>
            <a:xfrm>
              <a:off x="9383315" y="7643859"/>
              <a:ext cx="1203539" cy="1143362"/>
            </a:xfrm>
            <a:custGeom>
              <a:avLst/>
              <a:gdLst>
                <a:gd name="connsiteX0" fmla="*/ 1202100 w 1203539"/>
                <a:gd name="connsiteY0" fmla="*/ 642070 h 1143362"/>
                <a:gd name="connsiteX1" fmla="*/ 1083185 w 1203539"/>
                <a:gd name="connsiteY1" fmla="*/ 523156 h 1143362"/>
                <a:gd name="connsiteX2" fmla="*/ 1083185 w 1203539"/>
                <a:gd name="connsiteY2" fmla="*/ 486688 h 1143362"/>
                <a:gd name="connsiteX3" fmla="*/ 912684 w 1203539"/>
                <a:gd name="connsiteY3" fmla="*/ 304152 h 1143362"/>
                <a:gd name="connsiteX4" fmla="*/ 742182 w 1203539"/>
                <a:gd name="connsiteY4" fmla="*/ 481232 h 1143362"/>
                <a:gd name="connsiteX5" fmla="*/ 743346 w 1203539"/>
                <a:gd name="connsiteY5" fmla="*/ 481232 h 1143362"/>
                <a:gd name="connsiteX6" fmla="*/ 742182 w 1203539"/>
                <a:gd name="connsiteY6" fmla="*/ 481433 h 1143362"/>
                <a:gd name="connsiteX7" fmla="*/ 742182 w 1203539"/>
                <a:gd name="connsiteY7" fmla="*/ 876735 h 1143362"/>
                <a:gd name="connsiteX8" fmla="*/ 531563 w 1203539"/>
                <a:gd name="connsiteY8" fmla="*/ 1105729 h 1143362"/>
                <a:gd name="connsiteX9" fmla="*/ 320944 w 1203539"/>
                <a:gd name="connsiteY9" fmla="*/ 876735 h 1143362"/>
                <a:gd name="connsiteX10" fmla="*/ 320944 w 1203539"/>
                <a:gd name="connsiteY10" fmla="*/ 842495 h 1143362"/>
                <a:gd name="connsiteX11" fmla="*/ 381121 w 1203539"/>
                <a:gd name="connsiteY11" fmla="*/ 762259 h 1143362"/>
                <a:gd name="connsiteX12" fmla="*/ 381121 w 1203539"/>
                <a:gd name="connsiteY12" fmla="*/ 711810 h 1143362"/>
                <a:gd name="connsiteX13" fmla="*/ 601770 w 1203539"/>
                <a:gd name="connsiteY13" fmla="*/ 443020 h 1143362"/>
                <a:gd name="connsiteX14" fmla="*/ 601770 w 1203539"/>
                <a:gd name="connsiteY14" fmla="*/ 401197 h 1143362"/>
                <a:gd name="connsiteX15" fmla="*/ 561652 w 1203539"/>
                <a:gd name="connsiteY15" fmla="*/ 401197 h 1143362"/>
                <a:gd name="connsiteX16" fmla="*/ 560809 w 1203539"/>
                <a:gd name="connsiteY16" fmla="*/ 140129 h 1143362"/>
                <a:gd name="connsiteX17" fmla="*/ 478286 w 1203539"/>
                <a:gd name="connsiteY17" fmla="*/ 41941 h 1143362"/>
                <a:gd name="connsiteX18" fmla="*/ 402809 w 1203539"/>
                <a:gd name="connsiteY18" fmla="*/ 3616 h 1143362"/>
                <a:gd name="connsiteX19" fmla="*/ 364484 w 1203539"/>
                <a:gd name="connsiteY19" fmla="*/ 79092 h 1143362"/>
                <a:gd name="connsiteX20" fmla="*/ 439961 w 1203539"/>
                <a:gd name="connsiteY20" fmla="*/ 117418 h 1143362"/>
                <a:gd name="connsiteX21" fmla="*/ 476922 w 1203539"/>
                <a:gd name="connsiteY21" fmla="*/ 82841 h 1143362"/>
                <a:gd name="connsiteX22" fmla="*/ 520631 w 1203539"/>
                <a:gd name="connsiteY22" fmla="*/ 140250 h 1143362"/>
                <a:gd name="connsiteX23" fmla="*/ 521534 w 1203539"/>
                <a:gd name="connsiteY23" fmla="*/ 401197 h 1143362"/>
                <a:gd name="connsiteX24" fmla="*/ 481416 w 1203539"/>
                <a:gd name="connsiteY24" fmla="*/ 401197 h 1143362"/>
                <a:gd name="connsiteX25" fmla="*/ 481416 w 1203539"/>
                <a:gd name="connsiteY25" fmla="*/ 443602 h 1143362"/>
                <a:gd name="connsiteX26" fmla="*/ 365956 w 1203539"/>
                <a:gd name="connsiteY26" fmla="*/ 593262 h 1143362"/>
                <a:gd name="connsiteX27" fmla="*/ 255632 w 1203539"/>
                <a:gd name="connsiteY27" fmla="*/ 593262 h 1143362"/>
                <a:gd name="connsiteX28" fmla="*/ 140413 w 1203539"/>
                <a:gd name="connsiteY28" fmla="*/ 443602 h 1143362"/>
                <a:gd name="connsiteX29" fmla="*/ 140413 w 1203539"/>
                <a:gd name="connsiteY29" fmla="*/ 401197 h 1143362"/>
                <a:gd name="connsiteX30" fmla="*/ 80236 w 1203539"/>
                <a:gd name="connsiteY30" fmla="*/ 401197 h 1143362"/>
                <a:gd name="connsiteX31" fmla="*/ 80236 w 1203539"/>
                <a:gd name="connsiteY31" fmla="*/ 140430 h 1143362"/>
                <a:gd name="connsiteX32" fmla="*/ 124767 w 1203539"/>
                <a:gd name="connsiteY32" fmla="*/ 82580 h 1143362"/>
                <a:gd name="connsiteX33" fmla="*/ 203145 w 1203539"/>
                <a:gd name="connsiteY33" fmla="*/ 116746 h 1143362"/>
                <a:gd name="connsiteX34" fmla="*/ 237310 w 1203539"/>
                <a:gd name="connsiteY34" fmla="*/ 38368 h 1143362"/>
                <a:gd name="connsiteX35" fmla="*/ 158932 w 1203539"/>
                <a:gd name="connsiteY35" fmla="*/ 4202 h 1143362"/>
                <a:gd name="connsiteX36" fmla="*/ 123523 w 1203539"/>
                <a:gd name="connsiteY36" fmla="*/ 41840 h 1143362"/>
                <a:gd name="connsiteX37" fmla="*/ 40118 w 1203539"/>
                <a:gd name="connsiteY37" fmla="*/ 140430 h 1143362"/>
                <a:gd name="connsiteX38" fmla="*/ 40118 w 1203539"/>
                <a:gd name="connsiteY38" fmla="*/ 401197 h 1143362"/>
                <a:gd name="connsiteX39" fmla="*/ 0 w 1203539"/>
                <a:gd name="connsiteY39" fmla="*/ 401197 h 1143362"/>
                <a:gd name="connsiteX40" fmla="*/ 0 w 1203539"/>
                <a:gd name="connsiteY40" fmla="*/ 442920 h 1143362"/>
                <a:gd name="connsiteX41" fmla="*/ 220649 w 1203539"/>
                <a:gd name="connsiteY41" fmla="*/ 711810 h 1143362"/>
                <a:gd name="connsiteX42" fmla="*/ 220649 w 1203539"/>
                <a:gd name="connsiteY42" fmla="*/ 762259 h 1143362"/>
                <a:gd name="connsiteX43" fmla="*/ 280826 w 1203539"/>
                <a:gd name="connsiteY43" fmla="*/ 842495 h 1143362"/>
                <a:gd name="connsiteX44" fmla="*/ 280826 w 1203539"/>
                <a:gd name="connsiteY44" fmla="*/ 876735 h 1143362"/>
                <a:gd name="connsiteX45" fmla="*/ 531563 w 1203539"/>
                <a:gd name="connsiteY45" fmla="*/ 1145847 h 1143362"/>
                <a:gd name="connsiteX46" fmla="*/ 782300 w 1203539"/>
                <a:gd name="connsiteY46" fmla="*/ 876735 h 1143362"/>
                <a:gd name="connsiteX47" fmla="*/ 782300 w 1203539"/>
                <a:gd name="connsiteY47" fmla="*/ 482396 h 1143362"/>
                <a:gd name="connsiteX48" fmla="*/ 912684 w 1203539"/>
                <a:gd name="connsiteY48" fmla="*/ 344330 h 1143362"/>
                <a:gd name="connsiteX49" fmla="*/ 1043067 w 1203539"/>
                <a:gd name="connsiteY49" fmla="*/ 486749 h 1143362"/>
                <a:gd name="connsiteX50" fmla="*/ 1043067 w 1203539"/>
                <a:gd name="connsiteY50" fmla="*/ 523156 h 1143362"/>
                <a:gd name="connsiteX51" fmla="*/ 924153 w 1203539"/>
                <a:gd name="connsiteY51" fmla="*/ 682188 h 1143362"/>
                <a:gd name="connsiteX52" fmla="*/ 1083185 w 1203539"/>
                <a:gd name="connsiteY52" fmla="*/ 801103 h 1143362"/>
                <a:gd name="connsiteX53" fmla="*/ 1202100 w 1203539"/>
                <a:gd name="connsiteY53" fmla="*/ 642070 h 1143362"/>
                <a:gd name="connsiteX54" fmla="*/ 421239 w 1203539"/>
                <a:gd name="connsiteY54" fmla="*/ 80253 h 1143362"/>
                <a:gd name="connsiteX55" fmla="*/ 401180 w 1203539"/>
                <a:gd name="connsiteY55" fmla="*/ 60194 h 1143362"/>
                <a:gd name="connsiteX56" fmla="*/ 421239 w 1203539"/>
                <a:gd name="connsiteY56" fmla="*/ 40135 h 1143362"/>
                <a:gd name="connsiteX57" fmla="*/ 441298 w 1203539"/>
                <a:gd name="connsiteY57" fmla="*/ 60194 h 1143362"/>
                <a:gd name="connsiteX58" fmla="*/ 421239 w 1203539"/>
                <a:gd name="connsiteY58" fmla="*/ 80253 h 1143362"/>
                <a:gd name="connsiteX59" fmla="*/ 180531 w 1203539"/>
                <a:gd name="connsiteY59" fmla="*/ 40135 h 1143362"/>
                <a:gd name="connsiteX60" fmla="*/ 200590 w 1203539"/>
                <a:gd name="connsiteY60" fmla="*/ 60194 h 1143362"/>
                <a:gd name="connsiteX61" fmla="*/ 180531 w 1203539"/>
                <a:gd name="connsiteY61" fmla="*/ 80253 h 1143362"/>
                <a:gd name="connsiteX62" fmla="*/ 160472 w 1203539"/>
                <a:gd name="connsiteY62" fmla="*/ 60194 h 1143362"/>
                <a:gd name="connsiteX63" fmla="*/ 180531 w 1203539"/>
                <a:gd name="connsiteY63" fmla="*/ 40135 h 1143362"/>
                <a:gd name="connsiteX64" fmla="*/ 40118 w 1203539"/>
                <a:gd name="connsiteY64" fmla="*/ 442920 h 1143362"/>
                <a:gd name="connsiteX65" fmla="*/ 40118 w 1203539"/>
                <a:gd name="connsiteY65" fmla="*/ 441315 h 1143362"/>
                <a:gd name="connsiteX66" fmla="*/ 100295 w 1203539"/>
                <a:gd name="connsiteY66" fmla="*/ 441315 h 1143362"/>
                <a:gd name="connsiteX67" fmla="*/ 100295 w 1203539"/>
                <a:gd name="connsiteY67" fmla="*/ 443602 h 1143362"/>
                <a:gd name="connsiteX68" fmla="*/ 243476 w 1203539"/>
                <a:gd name="connsiteY68" fmla="*/ 631414 h 1143362"/>
                <a:gd name="connsiteX69" fmla="*/ 378232 w 1203539"/>
                <a:gd name="connsiteY69" fmla="*/ 631414 h 1143362"/>
                <a:gd name="connsiteX70" fmla="*/ 521534 w 1203539"/>
                <a:gd name="connsiteY70" fmla="*/ 443602 h 1143362"/>
                <a:gd name="connsiteX71" fmla="*/ 521534 w 1203539"/>
                <a:gd name="connsiteY71" fmla="*/ 441315 h 1143362"/>
                <a:gd name="connsiteX72" fmla="*/ 561652 w 1203539"/>
                <a:gd name="connsiteY72" fmla="*/ 441315 h 1143362"/>
                <a:gd name="connsiteX73" fmla="*/ 561652 w 1203539"/>
                <a:gd name="connsiteY73" fmla="*/ 442920 h 1143362"/>
                <a:gd name="connsiteX74" fmla="*/ 357050 w 1203539"/>
                <a:gd name="connsiteY74" fmla="*/ 676446 h 1143362"/>
                <a:gd name="connsiteX75" fmla="*/ 272421 w 1203539"/>
                <a:gd name="connsiteY75" fmla="*/ 680599 h 1143362"/>
                <a:gd name="connsiteX76" fmla="*/ 244720 w 1203539"/>
                <a:gd name="connsiteY76" fmla="*/ 676406 h 1143362"/>
                <a:gd name="connsiteX77" fmla="*/ 40118 w 1203539"/>
                <a:gd name="connsiteY77" fmla="*/ 442920 h 1143362"/>
                <a:gd name="connsiteX78" fmla="*/ 280826 w 1203539"/>
                <a:gd name="connsiteY78" fmla="*/ 802377 h 1143362"/>
                <a:gd name="connsiteX79" fmla="*/ 260767 w 1203539"/>
                <a:gd name="connsiteY79" fmla="*/ 762259 h 1143362"/>
                <a:gd name="connsiteX80" fmla="*/ 260767 w 1203539"/>
                <a:gd name="connsiteY80" fmla="*/ 719694 h 1143362"/>
                <a:gd name="connsiteX81" fmla="*/ 265641 w 1203539"/>
                <a:gd name="connsiteY81" fmla="*/ 720135 h 1143362"/>
                <a:gd name="connsiteX82" fmla="*/ 271659 w 1203539"/>
                <a:gd name="connsiteY82" fmla="*/ 720697 h 1143362"/>
                <a:gd name="connsiteX83" fmla="*/ 300363 w 1203539"/>
                <a:gd name="connsiteY83" fmla="*/ 722121 h 1143362"/>
                <a:gd name="connsiteX84" fmla="*/ 301366 w 1203539"/>
                <a:gd name="connsiteY84" fmla="*/ 722121 h 1143362"/>
                <a:gd name="connsiteX85" fmla="*/ 329970 w 1203539"/>
                <a:gd name="connsiteY85" fmla="*/ 720697 h 1143362"/>
                <a:gd name="connsiteX86" fmla="*/ 336169 w 1203539"/>
                <a:gd name="connsiteY86" fmla="*/ 720135 h 1143362"/>
                <a:gd name="connsiteX87" fmla="*/ 340983 w 1203539"/>
                <a:gd name="connsiteY87" fmla="*/ 719694 h 1143362"/>
                <a:gd name="connsiteX88" fmla="*/ 340983 w 1203539"/>
                <a:gd name="connsiteY88" fmla="*/ 762259 h 1143362"/>
                <a:gd name="connsiteX89" fmla="*/ 320924 w 1203539"/>
                <a:gd name="connsiteY89" fmla="*/ 802377 h 1143362"/>
                <a:gd name="connsiteX90" fmla="*/ 280826 w 1203539"/>
                <a:gd name="connsiteY90" fmla="*/ 802377 h 1143362"/>
                <a:gd name="connsiteX91" fmla="*/ 1063126 w 1203539"/>
                <a:gd name="connsiteY91" fmla="*/ 762259 h 1143362"/>
                <a:gd name="connsiteX92" fmla="*/ 962831 w 1203539"/>
                <a:gd name="connsiteY92" fmla="*/ 661964 h 1143362"/>
                <a:gd name="connsiteX93" fmla="*/ 1063126 w 1203539"/>
                <a:gd name="connsiteY93" fmla="*/ 561669 h 1143362"/>
                <a:gd name="connsiteX94" fmla="*/ 1163421 w 1203539"/>
                <a:gd name="connsiteY94" fmla="*/ 661964 h 1143362"/>
                <a:gd name="connsiteX95" fmla="*/ 1063126 w 1203539"/>
                <a:gd name="connsiteY95" fmla="*/ 762259 h 114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203539" h="1143362">
                  <a:moveTo>
                    <a:pt x="1202100" y="642070"/>
                  </a:moveTo>
                  <a:cubicBezTo>
                    <a:pt x="1193206" y="580454"/>
                    <a:pt x="1144801" y="532049"/>
                    <a:pt x="1083185" y="523156"/>
                  </a:cubicBezTo>
                  <a:lnTo>
                    <a:pt x="1083185" y="486688"/>
                  </a:lnTo>
                  <a:cubicBezTo>
                    <a:pt x="1083185" y="386073"/>
                    <a:pt x="1006700" y="304152"/>
                    <a:pt x="912684" y="304152"/>
                  </a:cubicBezTo>
                  <a:cubicBezTo>
                    <a:pt x="821375" y="304152"/>
                    <a:pt x="744931" y="383585"/>
                    <a:pt x="742182" y="481232"/>
                  </a:cubicBezTo>
                  <a:lnTo>
                    <a:pt x="743346" y="481232"/>
                  </a:lnTo>
                  <a:lnTo>
                    <a:pt x="742182" y="481433"/>
                  </a:lnTo>
                  <a:lnTo>
                    <a:pt x="742182" y="876735"/>
                  </a:lnTo>
                  <a:cubicBezTo>
                    <a:pt x="742182" y="1003107"/>
                    <a:pt x="647705" y="1105729"/>
                    <a:pt x="531563" y="1105729"/>
                  </a:cubicBezTo>
                  <a:cubicBezTo>
                    <a:pt x="415422" y="1105729"/>
                    <a:pt x="320944" y="1002967"/>
                    <a:pt x="320944" y="876735"/>
                  </a:cubicBezTo>
                  <a:lnTo>
                    <a:pt x="320944" y="842495"/>
                  </a:lnTo>
                  <a:cubicBezTo>
                    <a:pt x="350029" y="842495"/>
                    <a:pt x="381121" y="821413"/>
                    <a:pt x="381121" y="762259"/>
                  </a:cubicBezTo>
                  <a:lnTo>
                    <a:pt x="381121" y="711810"/>
                  </a:lnTo>
                  <a:cubicBezTo>
                    <a:pt x="509859" y="678894"/>
                    <a:pt x="601770" y="568349"/>
                    <a:pt x="601770" y="443020"/>
                  </a:cubicBezTo>
                  <a:lnTo>
                    <a:pt x="601770" y="401197"/>
                  </a:lnTo>
                  <a:lnTo>
                    <a:pt x="561652" y="401197"/>
                  </a:lnTo>
                  <a:lnTo>
                    <a:pt x="560809" y="140129"/>
                  </a:lnTo>
                  <a:cubicBezTo>
                    <a:pt x="560518" y="91805"/>
                    <a:pt x="525841" y="50544"/>
                    <a:pt x="478286" y="41941"/>
                  </a:cubicBezTo>
                  <a:cubicBezTo>
                    <a:pt x="468029" y="10516"/>
                    <a:pt x="434237" y="-6645"/>
                    <a:pt x="402809" y="3616"/>
                  </a:cubicBezTo>
                  <a:cubicBezTo>
                    <a:pt x="371385" y="13873"/>
                    <a:pt x="354224" y="47665"/>
                    <a:pt x="364484" y="79092"/>
                  </a:cubicBezTo>
                  <a:cubicBezTo>
                    <a:pt x="374742" y="110517"/>
                    <a:pt x="408534" y="127678"/>
                    <a:pt x="439961" y="117418"/>
                  </a:cubicBezTo>
                  <a:cubicBezTo>
                    <a:pt x="456788" y="111924"/>
                    <a:pt x="470320" y="99264"/>
                    <a:pt x="476922" y="82841"/>
                  </a:cubicBezTo>
                  <a:cubicBezTo>
                    <a:pt x="502620" y="90152"/>
                    <a:pt x="520423" y="113531"/>
                    <a:pt x="520631" y="140250"/>
                  </a:cubicBezTo>
                  <a:lnTo>
                    <a:pt x="521534" y="401197"/>
                  </a:lnTo>
                  <a:lnTo>
                    <a:pt x="481416" y="401197"/>
                  </a:lnTo>
                  <a:lnTo>
                    <a:pt x="481416" y="443602"/>
                  </a:lnTo>
                  <a:cubicBezTo>
                    <a:pt x="479816" y="513374"/>
                    <a:pt x="433038" y="574008"/>
                    <a:pt x="365956" y="593262"/>
                  </a:cubicBezTo>
                  <a:cubicBezTo>
                    <a:pt x="330063" y="604650"/>
                    <a:pt x="291525" y="604650"/>
                    <a:pt x="255632" y="593262"/>
                  </a:cubicBezTo>
                  <a:cubicBezTo>
                    <a:pt x="188627" y="573943"/>
                    <a:pt x="141955" y="513319"/>
                    <a:pt x="140413" y="443602"/>
                  </a:cubicBezTo>
                  <a:lnTo>
                    <a:pt x="140413" y="401197"/>
                  </a:lnTo>
                  <a:lnTo>
                    <a:pt x="80236" y="401197"/>
                  </a:lnTo>
                  <a:lnTo>
                    <a:pt x="80236" y="140430"/>
                  </a:lnTo>
                  <a:cubicBezTo>
                    <a:pt x="80351" y="113318"/>
                    <a:pt x="98585" y="89628"/>
                    <a:pt x="124767" y="82580"/>
                  </a:cubicBezTo>
                  <a:cubicBezTo>
                    <a:pt x="136975" y="113659"/>
                    <a:pt x="172066" y="128954"/>
                    <a:pt x="203145" y="116746"/>
                  </a:cubicBezTo>
                  <a:cubicBezTo>
                    <a:pt x="234224" y="104537"/>
                    <a:pt x="249519" y="69444"/>
                    <a:pt x="237310" y="38368"/>
                  </a:cubicBezTo>
                  <a:cubicBezTo>
                    <a:pt x="225102" y="7291"/>
                    <a:pt x="190009" y="-8006"/>
                    <a:pt x="158932" y="4202"/>
                  </a:cubicBezTo>
                  <a:cubicBezTo>
                    <a:pt x="142093" y="10819"/>
                    <a:pt x="129100" y="24627"/>
                    <a:pt x="123523" y="41840"/>
                  </a:cubicBezTo>
                  <a:cubicBezTo>
                    <a:pt x="75449" y="50055"/>
                    <a:pt x="40251" y="91659"/>
                    <a:pt x="40118" y="140430"/>
                  </a:cubicBezTo>
                  <a:lnTo>
                    <a:pt x="40118" y="401197"/>
                  </a:lnTo>
                  <a:lnTo>
                    <a:pt x="0" y="401197"/>
                  </a:lnTo>
                  <a:lnTo>
                    <a:pt x="0" y="442920"/>
                  </a:lnTo>
                  <a:cubicBezTo>
                    <a:pt x="0" y="568389"/>
                    <a:pt x="91970" y="678974"/>
                    <a:pt x="220649" y="711810"/>
                  </a:cubicBezTo>
                  <a:lnTo>
                    <a:pt x="220649" y="762259"/>
                  </a:lnTo>
                  <a:cubicBezTo>
                    <a:pt x="220649" y="821413"/>
                    <a:pt x="251740" y="842495"/>
                    <a:pt x="280826" y="842495"/>
                  </a:cubicBezTo>
                  <a:lnTo>
                    <a:pt x="280826" y="876735"/>
                  </a:lnTo>
                  <a:cubicBezTo>
                    <a:pt x="280826" y="1025172"/>
                    <a:pt x="393297" y="1145847"/>
                    <a:pt x="531563" y="1145847"/>
                  </a:cubicBezTo>
                  <a:cubicBezTo>
                    <a:pt x="669830" y="1145847"/>
                    <a:pt x="782300" y="1025032"/>
                    <a:pt x="782300" y="876735"/>
                  </a:cubicBezTo>
                  <a:lnTo>
                    <a:pt x="782300" y="482396"/>
                  </a:lnTo>
                  <a:cubicBezTo>
                    <a:pt x="784306" y="406272"/>
                    <a:pt x="842838" y="344330"/>
                    <a:pt x="912684" y="344330"/>
                  </a:cubicBezTo>
                  <a:cubicBezTo>
                    <a:pt x="984575" y="344330"/>
                    <a:pt x="1043067" y="408198"/>
                    <a:pt x="1043067" y="486749"/>
                  </a:cubicBezTo>
                  <a:lnTo>
                    <a:pt x="1043067" y="523156"/>
                  </a:lnTo>
                  <a:cubicBezTo>
                    <a:pt x="966314" y="534233"/>
                    <a:pt x="913075" y="605435"/>
                    <a:pt x="924153" y="682188"/>
                  </a:cubicBezTo>
                  <a:cubicBezTo>
                    <a:pt x="935230" y="758942"/>
                    <a:pt x="1006432" y="812181"/>
                    <a:pt x="1083185" y="801103"/>
                  </a:cubicBezTo>
                  <a:cubicBezTo>
                    <a:pt x="1159938" y="790025"/>
                    <a:pt x="1213177" y="718821"/>
                    <a:pt x="1202100" y="642070"/>
                  </a:cubicBezTo>
                  <a:close/>
                  <a:moveTo>
                    <a:pt x="421239" y="80253"/>
                  </a:moveTo>
                  <a:cubicBezTo>
                    <a:pt x="410161" y="80253"/>
                    <a:pt x="401180" y="71272"/>
                    <a:pt x="401180" y="60194"/>
                  </a:cubicBezTo>
                  <a:cubicBezTo>
                    <a:pt x="401180" y="49117"/>
                    <a:pt x="410161" y="40135"/>
                    <a:pt x="421239" y="40135"/>
                  </a:cubicBezTo>
                  <a:cubicBezTo>
                    <a:pt x="432316" y="40135"/>
                    <a:pt x="441298" y="49117"/>
                    <a:pt x="441298" y="60194"/>
                  </a:cubicBezTo>
                  <a:cubicBezTo>
                    <a:pt x="441298" y="71272"/>
                    <a:pt x="432316" y="80253"/>
                    <a:pt x="421239" y="80253"/>
                  </a:cubicBezTo>
                  <a:close/>
                  <a:moveTo>
                    <a:pt x="180531" y="40135"/>
                  </a:moveTo>
                  <a:cubicBezTo>
                    <a:pt x="191608" y="40135"/>
                    <a:pt x="200590" y="49117"/>
                    <a:pt x="200590" y="60194"/>
                  </a:cubicBezTo>
                  <a:cubicBezTo>
                    <a:pt x="200590" y="71272"/>
                    <a:pt x="191608" y="80253"/>
                    <a:pt x="180531" y="80253"/>
                  </a:cubicBezTo>
                  <a:cubicBezTo>
                    <a:pt x="169453" y="80253"/>
                    <a:pt x="160472" y="71272"/>
                    <a:pt x="160472" y="60194"/>
                  </a:cubicBezTo>
                  <a:cubicBezTo>
                    <a:pt x="160472" y="49117"/>
                    <a:pt x="169453" y="40135"/>
                    <a:pt x="180531" y="40135"/>
                  </a:cubicBezTo>
                  <a:close/>
                  <a:moveTo>
                    <a:pt x="40118" y="442920"/>
                  </a:moveTo>
                  <a:lnTo>
                    <a:pt x="40118" y="441315"/>
                  </a:lnTo>
                  <a:lnTo>
                    <a:pt x="100295" y="441315"/>
                  </a:lnTo>
                  <a:lnTo>
                    <a:pt x="100295" y="443602"/>
                  </a:lnTo>
                  <a:cubicBezTo>
                    <a:pt x="101799" y="530786"/>
                    <a:pt x="159802" y="606872"/>
                    <a:pt x="243476" y="631414"/>
                  </a:cubicBezTo>
                  <a:cubicBezTo>
                    <a:pt x="287322" y="645297"/>
                    <a:pt x="334386" y="645297"/>
                    <a:pt x="378232" y="631414"/>
                  </a:cubicBezTo>
                  <a:cubicBezTo>
                    <a:pt x="461946" y="606905"/>
                    <a:pt x="520002" y="530816"/>
                    <a:pt x="521534" y="443602"/>
                  </a:cubicBezTo>
                  <a:lnTo>
                    <a:pt x="521534" y="441315"/>
                  </a:lnTo>
                  <a:lnTo>
                    <a:pt x="561652" y="441315"/>
                  </a:lnTo>
                  <a:lnTo>
                    <a:pt x="561652" y="442920"/>
                  </a:lnTo>
                  <a:cubicBezTo>
                    <a:pt x="561652" y="554508"/>
                    <a:pt x="475639" y="652697"/>
                    <a:pt x="357050" y="676446"/>
                  </a:cubicBezTo>
                  <a:cubicBezTo>
                    <a:pt x="329203" y="682023"/>
                    <a:pt x="300679" y="683422"/>
                    <a:pt x="272421" y="680599"/>
                  </a:cubicBezTo>
                  <a:cubicBezTo>
                    <a:pt x="263119" y="679696"/>
                    <a:pt x="253872" y="678297"/>
                    <a:pt x="244720" y="676406"/>
                  </a:cubicBezTo>
                  <a:cubicBezTo>
                    <a:pt x="126131" y="652697"/>
                    <a:pt x="40118" y="554508"/>
                    <a:pt x="40118" y="442920"/>
                  </a:cubicBezTo>
                  <a:close/>
                  <a:moveTo>
                    <a:pt x="280826" y="802377"/>
                  </a:moveTo>
                  <a:cubicBezTo>
                    <a:pt x="262773" y="802377"/>
                    <a:pt x="260767" y="774294"/>
                    <a:pt x="260767" y="762259"/>
                  </a:cubicBezTo>
                  <a:lnTo>
                    <a:pt x="260767" y="719694"/>
                  </a:lnTo>
                  <a:cubicBezTo>
                    <a:pt x="262372" y="719894"/>
                    <a:pt x="264016" y="719974"/>
                    <a:pt x="265641" y="720135"/>
                  </a:cubicBezTo>
                  <a:cubicBezTo>
                    <a:pt x="267647" y="720356"/>
                    <a:pt x="269653" y="720516"/>
                    <a:pt x="271659" y="720697"/>
                  </a:cubicBezTo>
                  <a:cubicBezTo>
                    <a:pt x="281147" y="721539"/>
                    <a:pt x="290715" y="722101"/>
                    <a:pt x="300363" y="722121"/>
                  </a:cubicBezTo>
                  <a:lnTo>
                    <a:pt x="301366" y="722121"/>
                  </a:lnTo>
                  <a:cubicBezTo>
                    <a:pt x="310994" y="722121"/>
                    <a:pt x="320543" y="721539"/>
                    <a:pt x="329970" y="720697"/>
                  </a:cubicBezTo>
                  <a:cubicBezTo>
                    <a:pt x="331976" y="720516"/>
                    <a:pt x="334102" y="720356"/>
                    <a:pt x="336169" y="720135"/>
                  </a:cubicBezTo>
                  <a:cubicBezTo>
                    <a:pt x="337753" y="719954"/>
                    <a:pt x="339398" y="719894"/>
                    <a:pt x="340983" y="719694"/>
                  </a:cubicBezTo>
                  <a:lnTo>
                    <a:pt x="340983" y="762259"/>
                  </a:lnTo>
                  <a:cubicBezTo>
                    <a:pt x="340983" y="774294"/>
                    <a:pt x="338977" y="802377"/>
                    <a:pt x="320924" y="802377"/>
                  </a:cubicBezTo>
                  <a:lnTo>
                    <a:pt x="280826" y="802377"/>
                  </a:lnTo>
                  <a:close/>
                  <a:moveTo>
                    <a:pt x="1063126" y="762259"/>
                  </a:moveTo>
                  <a:cubicBezTo>
                    <a:pt x="1007736" y="762259"/>
                    <a:pt x="962831" y="717354"/>
                    <a:pt x="962831" y="661964"/>
                  </a:cubicBezTo>
                  <a:cubicBezTo>
                    <a:pt x="962831" y="606574"/>
                    <a:pt x="1007736" y="561669"/>
                    <a:pt x="1063126" y="561669"/>
                  </a:cubicBezTo>
                  <a:cubicBezTo>
                    <a:pt x="1118517" y="561669"/>
                    <a:pt x="1163421" y="606574"/>
                    <a:pt x="1163421" y="661964"/>
                  </a:cubicBezTo>
                  <a:cubicBezTo>
                    <a:pt x="1163356" y="717329"/>
                    <a:pt x="1118489" y="762194"/>
                    <a:pt x="1063126" y="762259"/>
                  </a:cubicBezTo>
                  <a:close/>
                </a:path>
              </a:pathLst>
            </a:custGeom>
            <a:grpFill/>
            <a:ln w="2500"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reeform 4">
              <a:extLst>
                <a:ext uri="{FF2B5EF4-FFF2-40B4-BE49-F238E27FC236}">
                  <a16:creationId xmlns:a16="http://schemas.microsoft.com/office/drawing/2014/main" id="{F6CC7B54-790C-D142-ABBF-1DE8B8EA9AF4}"/>
                </a:ext>
              </a:extLst>
            </p:cNvPr>
            <p:cNvSpPr/>
            <p:nvPr/>
          </p:nvSpPr>
          <p:spPr>
            <a:xfrm>
              <a:off x="10386264" y="8245646"/>
              <a:ext cx="120354" cy="120354"/>
            </a:xfrm>
            <a:custGeom>
              <a:avLst/>
              <a:gdLst>
                <a:gd name="connsiteX0" fmla="*/ 60177 w 120353"/>
                <a:gd name="connsiteY0" fmla="*/ 0 h 120353"/>
                <a:gd name="connsiteX1" fmla="*/ 0 w 120353"/>
                <a:gd name="connsiteY1" fmla="*/ 60177 h 120353"/>
                <a:gd name="connsiteX2" fmla="*/ 60177 w 120353"/>
                <a:gd name="connsiteY2" fmla="*/ 120354 h 120353"/>
                <a:gd name="connsiteX3" fmla="*/ 120354 w 120353"/>
                <a:gd name="connsiteY3" fmla="*/ 60177 h 120353"/>
                <a:gd name="connsiteX4" fmla="*/ 60177 w 120353"/>
                <a:gd name="connsiteY4" fmla="*/ 0 h 120353"/>
                <a:gd name="connsiteX5" fmla="*/ 60177 w 120353"/>
                <a:gd name="connsiteY5" fmla="*/ 80236 h 120353"/>
                <a:gd name="connsiteX6" fmla="*/ 40118 w 120353"/>
                <a:gd name="connsiteY6" fmla="*/ 60177 h 120353"/>
                <a:gd name="connsiteX7" fmla="*/ 60177 w 120353"/>
                <a:gd name="connsiteY7" fmla="*/ 40118 h 120353"/>
                <a:gd name="connsiteX8" fmla="*/ 80236 w 120353"/>
                <a:gd name="connsiteY8" fmla="*/ 60177 h 120353"/>
                <a:gd name="connsiteX9" fmla="*/ 60177 w 120353"/>
                <a:gd name="connsiteY9" fmla="*/ 80236 h 12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353" h="120353">
                  <a:moveTo>
                    <a:pt x="60177" y="0"/>
                  </a:moveTo>
                  <a:cubicBezTo>
                    <a:pt x="26942" y="0"/>
                    <a:pt x="0" y="26942"/>
                    <a:pt x="0" y="60177"/>
                  </a:cubicBezTo>
                  <a:cubicBezTo>
                    <a:pt x="0" y="93412"/>
                    <a:pt x="26942" y="120354"/>
                    <a:pt x="60177" y="120354"/>
                  </a:cubicBezTo>
                  <a:cubicBezTo>
                    <a:pt x="93412" y="120354"/>
                    <a:pt x="120354" y="93412"/>
                    <a:pt x="120354" y="60177"/>
                  </a:cubicBezTo>
                  <a:cubicBezTo>
                    <a:pt x="120354" y="26942"/>
                    <a:pt x="93412" y="0"/>
                    <a:pt x="60177" y="0"/>
                  </a:cubicBezTo>
                  <a:close/>
                  <a:moveTo>
                    <a:pt x="60177" y="80236"/>
                  </a:moveTo>
                  <a:cubicBezTo>
                    <a:pt x="49099" y="80236"/>
                    <a:pt x="40118" y="71255"/>
                    <a:pt x="40118" y="60177"/>
                  </a:cubicBezTo>
                  <a:cubicBezTo>
                    <a:pt x="40118" y="49099"/>
                    <a:pt x="49099" y="40118"/>
                    <a:pt x="60177" y="40118"/>
                  </a:cubicBezTo>
                  <a:cubicBezTo>
                    <a:pt x="71255" y="40118"/>
                    <a:pt x="80236" y="49099"/>
                    <a:pt x="80236" y="60177"/>
                  </a:cubicBezTo>
                  <a:cubicBezTo>
                    <a:pt x="80236" y="71255"/>
                    <a:pt x="71255" y="80236"/>
                    <a:pt x="60177" y="80236"/>
                  </a:cubicBezTo>
                  <a:close/>
                </a:path>
              </a:pathLst>
            </a:custGeom>
            <a:grpFill/>
            <a:ln w="2500"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1CCF8F39-A15F-A505-7A65-8DE2CBFCE88D}"/>
              </a:ext>
            </a:extLst>
          </p:cNvPr>
          <p:cNvSpPr txBox="1"/>
          <p:nvPr/>
        </p:nvSpPr>
        <p:spPr>
          <a:xfrm>
            <a:off x="7570072" y="1274810"/>
            <a:ext cx="3996871" cy="267765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21</a:t>
            </a:r>
          </a:p>
          <a:p>
            <a:pPr lvl="0" algn="r" rtl="1"/>
            <a:r>
              <a:rPr lang="fa-IR" sz="2400" dirty="0">
                <a:solidFill>
                  <a:srgbClr val="FFFFFF"/>
                </a:solidFill>
                <a:latin typeface="Nian-ExtraBold" panose="01000500000000020002" pitchFamily="2" charset="-78"/>
                <a:cs typeface="Nian-ExtraBold" panose="01000500000000020002" pitchFamily="2" charset="-78"/>
              </a:rPr>
              <a:t>افزایـش سـوابق بیمـه بیمه گـذار زنـان خانـه دار روسـتایی</a:t>
            </a:r>
          </a:p>
          <a:p>
            <a:pPr lvl="0" algn="r" rtl="1"/>
            <a:r>
              <a:rPr lang="fa-IR" sz="2400" dirty="0">
                <a:solidFill>
                  <a:srgbClr val="FFFFFF"/>
                </a:solidFill>
                <a:latin typeface="Nian-ExtraBold" panose="01000500000000020002" pitchFamily="2" charset="-78"/>
                <a:cs typeface="Nian-ExtraBold" panose="01000500000000020002" pitchFamily="2" charset="-78"/>
              </a:rPr>
              <a:t>و عشـایری بـا تولـد فرزنـد چهـارم و پنجـم بـه ازای هـر</a:t>
            </a:r>
          </a:p>
          <a:p>
            <a:pPr lvl="0" algn="r" rtl="1"/>
            <a:r>
              <a:rPr lang="fa-IR" sz="2400" dirty="0">
                <a:solidFill>
                  <a:srgbClr val="FFFFFF"/>
                </a:solidFill>
                <a:latin typeface="Nian-ExtraBold" panose="01000500000000020002" pitchFamily="2" charset="-78"/>
                <a:cs typeface="Nian-ExtraBold" panose="01000500000000020002" pitchFamily="2" charset="-78"/>
              </a:rPr>
              <a:t>فرزنـد  2سـال</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7" name="TextBox 6">
            <a:extLst>
              <a:ext uri="{FF2B5EF4-FFF2-40B4-BE49-F238E27FC236}">
                <a16:creationId xmlns:a16="http://schemas.microsoft.com/office/drawing/2014/main" id="{BB4A347D-9584-7F26-57E6-BFBBB4A57B00}"/>
              </a:ext>
            </a:extLst>
          </p:cNvPr>
          <p:cNvSpPr txBox="1"/>
          <p:nvPr/>
        </p:nvSpPr>
        <p:spPr>
          <a:xfrm>
            <a:off x="589720" y="534217"/>
            <a:ext cx="3934483" cy="267765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10</a:t>
            </a:r>
          </a:p>
          <a:p>
            <a:pPr lvl="0" algn="r" rtl="1"/>
            <a:r>
              <a:rPr lang="fa-IR" sz="2400" dirty="0">
                <a:solidFill>
                  <a:srgbClr val="FFFFFF"/>
                </a:solidFill>
                <a:latin typeface="Nian-ExtraBold" panose="01000500000000020002" pitchFamily="2" charset="-78"/>
                <a:cs typeface="Nian-ExtraBold" panose="01000500000000020002" pitchFamily="2" charset="-78"/>
              </a:rPr>
              <a:t>تسـهیلات قرض الحسـنه بـرای تولـد فرزنـد سـوم تـا پنجم و</a:t>
            </a:r>
          </a:p>
          <a:p>
            <a:pPr lvl="0" algn="r" rtl="1"/>
            <a:r>
              <a:rPr lang="fa-IR" sz="2400" dirty="0">
                <a:solidFill>
                  <a:srgbClr val="FFFFFF"/>
                </a:solidFill>
                <a:latin typeface="Nian-ExtraBold" panose="01000500000000020002" pitchFamily="2" charset="-78"/>
                <a:cs typeface="Nian-ExtraBold" panose="01000500000000020002" pitchFamily="2" charset="-78"/>
              </a:rPr>
              <a:t>بالاتـر بـه ترتیـب از ۳۰تـا ۵۰میلیـون تومان با تنفس شـش</a:t>
            </a:r>
          </a:p>
          <a:p>
            <a:pPr lvl="0" algn="r" rtl="1"/>
            <a:r>
              <a:rPr lang="fa-IR" sz="2400" dirty="0">
                <a:solidFill>
                  <a:srgbClr val="FFFFFF"/>
                </a:solidFill>
                <a:latin typeface="Nian-ExtraBold" panose="01000500000000020002" pitchFamily="2" charset="-78"/>
                <a:cs typeface="Nian-ExtraBold" panose="01000500000000020002" pitchFamily="2" charset="-78"/>
              </a:rPr>
              <a:t>ماهه</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8" name="TextBox 7">
            <a:extLst>
              <a:ext uri="{FF2B5EF4-FFF2-40B4-BE49-F238E27FC236}">
                <a16:creationId xmlns:a16="http://schemas.microsoft.com/office/drawing/2014/main" id="{D2C32180-BA55-7BF8-EE22-201BA5A7F50C}"/>
              </a:ext>
            </a:extLst>
          </p:cNvPr>
          <p:cNvSpPr txBox="1"/>
          <p:nvPr/>
        </p:nvSpPr>
        <p:spPr>
          <a:xfrm>
            <a:off x="1402300" y="3372519"/>
            <a:ext cx="3063215" cy="230832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15</a:t>
            </a:r>
          </a:p>
          <a:p>
            <a:pPr lvl="0" algn="r" rtl="1"/>
            <a:r>
              <a:rPr lang="fa-IR" sz="2400" dirty="0">
                <a:solidFill>
                  <a:srgbClr val="FFFFFF"/>
                </a:solidFill>
                <a:latin typeface="Nian-ExtraBold" panose="01000500000000020002" pitchFamily="2" charset="-78"/>
                <a:cs typeface="Nian-ExtraBold" panose="01000500000000020002" pitchFamily="2" charset="-78"/>
              </a:rPr>
              <a:t>افزایـش سـنوات خدمـت بـه میـزان یـک سـال بـه ازای هـر</a:t>
            </a:r>
          </a:p>
          <a:p>
            <a:pPr lvl="0" algn="r" rtl="1"/>
            <a:r>
              <a:rPr lang="fa-IR" sz="2400" dirty="0">
                <a:solidFill>
                  <a:srgbClr val="FFFFFF"/>
                </a:solidFill>
                <a:latin typeface="Nian-ExtraBold" panose="01000500000000020002" pitchFamily="2" charset="-78"/>
                <a:cs typeface="Nian-ExtraBold" panose="01000500000000020002" pitchFamily="2" charset="-78"/>
              </a:rPr>
              <a:t>فرزنـد پـس از تولـد فرزنـد سـوم تـا پنجـم</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grpSp>
        <p:nvGrpSpPr>
          <p:cNvPr id="9" name="Graphic 51">
            <a:extLst>
              <a:ext uri="{FF2B5EF4-FFF2-40B4-BE49-F238E27FC236}">
                <a16:creationId xmlns:a16="http://schemas.microsoft.com/office/drawing/2014/main" id="{8FD011D6-B198-9388-DEB0-7DD2CC810010}"/>
              </a:ext>
            </a:extLst>
          </p:cNvPr>
          <p:cNvGrpSpPr/>
          <p:nvPr/>
        </p:nvGrpSpPr>
        <p:grpSpPr>
          <a:xfrm>
            <a:off x="6894214" y="5288337"/>
            <a:ext cx="642096" cy="641888"/>
            <a:chOff x="9751219" y="4420390"/>
            <a:chExt cx="4878381" cy="4876800"/>
          </a:xfrm>
          <a:solidFill>
            <a:schemeClr val="accent5"/>
          </a:solidFill>
        </p:grpSpPr>
        <p:sp>
          <p:nvSpPr>
            <p:cNvPr id="10" name="Freeform: Shape 9">
              <a:extLst>
                <a:ext uri="{FF2B5EF4-FFF2-40B4-BE49-F238E27FC236}">
                  <a16:creationId xmlns:a16="http://schemas.microsoft.com/office/drawing/2014/main" id="{41922F6D-7404-284D-976E-4580351ACE35}"/>
                </a:ext>
              </a:extLst>
            </p:cNvPr>
            <p:cNvSpPr/>
            <p:nvPr/>
          </p:nvSpPr>
          <p:spPr>
            <a:xfrm>
              <a:off x="11303413" y="8166487"/>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92 w 190500"/>
                <a:gd name="connsiteY5" fmla="*/ 162592 h 190500"/>
                <a:gd name="connsiteX6" fmla="*/ 190500 w 190500"/>
                <a:gd name="connsiteY6" fmla="*/ 95250 h 190500"/>
                <a:gd name="connsiteX7" fmla="*/ 16259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096"/>
                    <a:pt x="27908" y="27908"/>
                  </a:cubicBezTo>
                  <a:cubicBezTo>
                    <a:pt x="10201" y="45625"/>
                    <a:pt x="0" y="70104"/>
                    <a:pt x="0" y="95250"/>
                  </a:cubicBezTo>
                  <a:cubicBezTo>
                    <a:pt x="0" y="120301"/>
                    <a:pt x="10192" y="144875"/>
                    <a:pt x="27908" y="162592"/>
                  </a:cubicBezTo>
                  <a:cubicBezTo>
                    <a:pt x="45625" y="180308"/>
                    <a:pt x="70199" y="190500"/>
                    <a:pt x="95250" y="190500"/>
                  </a:cubicBezTo>
                  <a:cubicBezTo>
                    <a:pt x="120301" y="190500"/>
                    <a:pt x="144875" y="180308"/>
                    <a:pt x="162592" y="162592"/>
                  </a:cubicBezTo>
                  <a:cubicBezTo>
                    <a:pt x="180299" y="144875"/>
                    <a:pt x="190500" y="120301"/>
                    <a:pt x="190500" y="95250"/>
                  </a:cubicBezTo>
                  <a:cubicBezTo>
                    <a:pt x="190500" y="70104"/>
                    <a:pt x="180308" y="45625"/>
                    <a:pt x="162592" y="27908"/>
                  </a:cubicBezTo>
                  <a:cubicBezTo>
                    <a:pt x="144875" y="10087"/>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39CC1E9-9A6F-9C4A-6FEF-B1E57B76232F}"/>
                </a:ext>
              </a:extLst>
            </p:cNvPr>
            <p:cNvSpPr/>
            <p:nvPr/>
          </p:nvSpPr>
          <p:spPr>
            <a:xfrm>
              <a:off x="11014662" y="7450531"/>
              <a:ext cx="1254156" cy="190500"/>
            </a:xfrm>
            <a:custGeom>
              <a:avLst/>
              <a:gdLst>
                <a:gd name="connsiteX0" fmla="*/ 1254157 w 1254156"/>
                <a:gd name="connsiteY0" fmla="*/ 95250 h 190500"/>
                <a:gd name="connsiteX1" fmla="*/ 1158907 w 1254156"/>
                <a:gd name="connsiteY1" fmla="*/ 0 h 190500"/>
                <a:gd name="connsiteX2" fmla="*/ 95250 w 1254156"/>
                <a:gd name="connsiteY2" fmla="*/ 0 h 190500"/>
                <a:gd name="connsiteX3" fmla="*/ 0 w 1254156"/>
                <a:gd name="connsiteY3" fmla="*/ 95250 h 190500"/>
                <a:gd name="connsiteX4" fmla="*/ 95250 w 1254156"/>
                <a:gd name="connsiteY4" fmla="*/ 190500 h 190500"/>
                <a:gd name="connsiteX5" fmla="*/ 1158907 w 1254156"/>
                <a:gd name="connsiteY5" fmla="*/ 190500 h 190500"/>
                <a:gd name="connsiteX6" fmla="*/ 1254157 w 1254156"/>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156" h="190500">
                  <a:moveTo>
                    <a:pt x="1254157" y="95250"/>
                  </a:moveTo>
                  <a:cubicBezTo>
                    <a:pt x="1254157" y="42643"/>
                    <a:pt x="1211504" y="0"/>
                    <a:pt x="1158907" y="0"/>
                  </a:cubicBezTo>
                  <a:lnTo>
                    <a:pt x="95250" y="0"/>
                  </a:lnTo>
                  <a:cubicBezTo>
                    <a:pt x="42653" y="0"/>
                    <a:pt x="0" y="42643"/>
                    <a:pt x="0" y="95250"/>
                  </a:cubicBezTo>
                  <a:cubicBezTo>
                    <a:pt x="0" y="147856"/>
                    <a:pt x="42653" y="190500"/>
                    <a:pt x="95250" y="190500"/>
                  </a:cubicBezTo>
                  <a:lnTo>
                    <a:pt x="1158907" y="190500"/>
                  </a:lnTo>
                  <a:cubicBezTo>
                    <a:pt x="1211513" y="190500"/>
                    <a:pt x="1254157" y="147856"/>
                    <a:pt x="1254157" y="9525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19019DD6-1A25-BBD4-0CD1-AF1EBFC1A9C7}"/>
                </a:ext>
              </a:extLst>
            </p:cNvPr>
            <p:cNvSpPr/>
            <p:nvPr/>
          </p:nvSpPr>
          <p:spPr>
            <a:xfrm>
              <a:off x="10903715" y="6383731"/>
              <a:ext cx="1476060" cy="190500"/>
            </a:xfrm>
            <a:custGeom>
              <a:avLst/>
              <a:gdLst>
                <a:gd name="connsiteX0" fmla="*/ 95250 w 1476060"/>
                <a:gd name="connsiteY0" fmla="*/ 190500 h 190500"/>
                <a:gd name="connsiteX1" fmla="*/ 1380811 w 1476060"/>
                <a:gd name="connsiteY1" fmla="*/ 190500 h 190500"/>
                <a:gd name="connsiteX2" fmla="*/ 1476061 w 1476060"/>
                <a:gd name="connsiteY2" fmla="*/ 95250 h 190500"/>
                <a:gd name="connsiteX3" fmla="*/ 1380811 w 1476060"/>
                <a:gd name="connsiteY3" fmla="*/ 0 h 190500"/>
                <a:gd name="connsiteX4" fmla="*/ 95250 w 1476060"/>
                <a:gd name="connsiteY4" fmla="*/ 0 h 190500"/>
                <a:gd name="connsiteX5" fmla="*/ 0 w 1476060"/>
                <a:gd name="connsiteY5" fmla="*/ 95250 h 190500"/>
                <a:gd name="connsiteX6" fmla="*/ 95250 w 147606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060" h="190500">
                  <a:moveTo>
                    <a:pt x="95250" y="190500"/>
                  </a:moveTo>
                  <a:lnTo>
                    <a:pt x="1380811" y="190500"/>
                  </a:lnTo>
                  <a:cubicBezTo>
                    <a:pt x="1433408" y="190500"/>
                    <a:pt x="1476061" y="147857"/>
                    <a:pt x="1476061" y="95250"/>
                  </a:cubicBezTo>
                  <a:cubicBezTo>
                    <a:pt x="1476061" y="42643"/>
                    <a:pt x="1433408" y="0"/>
                    <a:pt x="1380811" y="0"/>
                  </a:cubicBezTo>
                  <a:lnTo>
                    <a:pt x="95250" y="0"/>
                  </a:lnTo>
                  <a:cubicBezTo>
                    <a:pt x="42653" y="0"/>
                    <a:pt x="0" y="42643"/>
                    <a:pt x="0" y="95250"/>
                  </a:cubicBezTo>
                  <a:cubicBezTo>
                    <a:pt x="0" y="147857"/>
                    <a:pt x="42653" y="190500"/>
                    <a:pt x="95250" y="19050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3D0A724-EFF9-1D1D-8F5A-E0032308BF8C}"/>
                </a:ext>
              </a:extLst>
            </p:cNvPr>
            <p:cNvSpPr/>
            <p:nvPr/>
          </p:nvSpPr>
          <p:spPr>
            <a:xfrm>
              <a:off x="11297050" y="4934740"/>
              <a:ext cx="631869" cy="1181099"/>
            </a:xfrm>
            <a:custGeom>
              <a:avLst/>
              <a:gdLst>
                <a:gd name="connsiteX0" fmla="*/ 315935 w 631869"/>
                <a:gd name="connsiteY0" fmla="*/ 895864 h 1181099"/>
                <a:gd name="connsiteX1" fmla="*/ 190500 w 631869"/>
                <a:gd name="connsiteY1" fmla="*/ 790832 h 1181099"/>
                <a:gd name="connsiteX2" fmla="*/ 95250 w 631869"/>
                <a:gd name="connsiteY2" fmla="*/ 695582 h 1181099"/>
                <a:gd name="connsiteX3" fmla="*/ 0 w 631869"/>
                <a:gd name="connsiteY3" fmla="*/ 790832 h 1181099"/>
                <a:gd name="connsiteX4" fmla="*/ 220685 w 631869"/>
                <a:gd name="connsiteY4" fmla="*/ 1072610 h 1181099"/>
                <a:gd name="connsiteX5" fmla="*/ 220685 w 631869"/>
                <a:gd name="connsiteY5" fmla="*/ 1085850 h 1181099"/>
                <a:gd name="connsiteX6" fmla="*/ 315935 w 631869"/>
                <a:gd name="connsiteY6" fmla="*/ 1181100 h 1181099"/>
                <a:gd name="connsiteX7" fmla="*/ 411185 w 631869"/>
                <a:gd name="connsiteY7" fmla="*/ 1085850 h 1181099"/>
                <a:gd name="connsiteX8" fmla="*/ 411185 w 631869"/>
                <a:gd name="connsiteY8" fmla="*/ 1072610 h 1181099"/>
                <a:gd name="connsiteX9" fmla="*/ 631869 w 631869"/>
                <a:gd name="connsiteY9" fmla="*/ 790832 h 1181099"/>
                <a:gd name="connsiteX10" fmla="*/ 315935 w 631869"/>
                <a:gd name="connsiteY10" fmla="*/ 495300 h 1181099"/>
                <a:gd name="connsiteX11" fmla="*/ 190500 w 631869"/>
                <a:gd name="connsiteY11" fmla="*/ 390268 h 1181099"/>
                <a:gd name="connsiteX12" fmla="*/ 315935 w 631869"/>
                <a:gd name="connsiteY12" fmla="*/ 285236 h 1181099"/>
                <a:gd name="connsiteX13" fmla="*/ 441369 w 631869"/>
                <a:gd name="connsiteY13" fmla="*/ 390268 h 1181099"/>
                <a:gd name="connsiteX14" fmla="*/ 536619 w 631869"/>
                <a:gd name="connsiteY14" fmla="*/ 485518 h 1181099"/>
                <a:gd name="connsiteX15" fmla="*/ 631869 w 631869"/>
                <a:gd name="connsiteY15" fmla="*/ 390268 h 1181099"/>
                <a:gd name="connsiteX16" fmla="*/ 411185 w 631869"/>
                <a:gd name="connsiteY16" fmla="*/ 108490 h 1181099"/>
                <a:gd name="connsiteX17" fmla="*/ 411185 w 631869"/>
                <a:gd name="connsiteY17" fmla="*/ 95250 h 1181099"/>
                <a:gd name="connsiteX18" fmla="*/ 315935 w 631869"/>
                <a:gd name="connsiteY18" fmla="*/ 0 h 1181099"/>
                <a:gd name="connsiteX19" fmla="*/ 220685 w 631869"/>
                <a:gd name="connsiteY19" fmla="*/ 95250 h 1181099"/>
                <a:gd name="connsiteX20" fmla="*/ 220685 w 631869"/>
                <a:gd name="connsiteY20" fmla="*/ 108490 h 1181099"/>
                <a:gd name="connsiteX21" fmla="*/ 0 w 631869"/>
                <a:gd name="connsiteY21" fmla="*/ 390268 h 1181099"/>
                <a:gd name="connsiteX22" fmla="*/ 315935 w 631869"/>
                <a:gd name="connsiteY22" fmla="*/ 685800 h 1181099"/>
                <a:gd name="connsiteX23" fmla="*/ 441369 w 631869"/>
                <a:gd name="connsiteY23" fmla="*/ 790832 h 1181099"/>
                <a:gd name="connsiteX24" fmla="*/ 315935 w 631869"/>
                <a:gd name="connsiteY24" fmla="*/ 895864 h 11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869" h="1181099">
                  <a:moveTo>
                    <a:pt x="315935" y="895864"/>
                  </a:moveTo>
                  <a:cubicBezTo>
                    <a:pt x="246764" y="895864"/>
                    <a:pt x="190500" y="848744"/>
                    <a:pt x="190500" y="790832"/>
                  </a:cubicBezTo>
                  <a:cubicBezTo>
                    <a:pt x="190500" y="738226"/>
                    <a:pt x="147847" y="695582"/>
                    <a:pt x="95250" y="695582"/>
                  </a:cubicBezTo>
                  <a:cubicBezTo>
                    <a:pt x="42653" y="695582"/>
                    <a:pt x="0" y="738226"/>
                    <a:pt x="0" y="790832"/>
                  </a:cubicBezTo>
                  <a:cubicBezTo>
                    <a:pt x="0" y="922744"/>
                    <a:pt x="92888" y="1034720"/>
                    <a:pt x="220685" y="1072610"/>
                  </a:cubicBezTo>
                  <a:lnTo>
                    <a:pt x="220685" y="1085850"/>
                  </a:lnTo>
                  <a:cubicBezTo>
                    <a:pt x="220685" y="1138457"/>
                    <a:pt x="263338" y="1181100"/>
                    <a:pt x="315935" y="1181100"/>
                  </a:cubicBezTo>
                  <a:cubicBezTo>
                    <a:pt x="368532" y="1181100"/>
                    <a:pt x="411185" y="1138457"/>
                    <a:pt x="411185" y="1085850"/>
                  </a:cubicBezTo>
                  <a:lnTo>
                    <a:pt x="411185" y="1072610"/>
                  </a:lnTo>
                  <a:cubicBezTo>
                    <a:pt x="538982" y="1034729"/>
                    <a:pt x="631869" y="922754"/>
                    <a:pt x="631869" y="790832"/>
                  </a:cubicBezTo>
                  <a:cubicBezTo>
                    <a:pt x="631869" y="627878"/>
                    <a:pt x="490137" y="495300"/>
                    <a:pt x="315935" y="495300"/>
                  </a:cubicBezTo>
                  <a:cubicBezTo>
                    <a:pt x="246764" y="495300"/>
                    <a:pt x="190500" y="448180"/>
                    <a:pt x="190500" y="390268"/>
                  </a:cubicBezTo>
                  <a:cubicBezTo>
                    <a:pt x="190500" y="332356"/>
                    <a:pt x="246764" y="285236"/>
                    <a:pt x="315935" y="285236"/>
                  </a:cubicBezTo>
                  <a:cubicBezTo>
                    <a:pt x="385105" y="285236"/>
                    <a:pt x="441369" y="332356"/>
                    <a:pt x="441369" y="390268"/>
                  </a:cubicBezTo>
                  <a:cubicBezTo>
                    <a:pt x="441369" y="442874"/>
                    <a:pt x="484022" y="485518"/>
                    <a:pt x="536619" y="485518"/>
                  </a:cubicBezTo>
                  <a:cubicBezTo>
                    <a:pt x="589216" y="485518"/>
                    <a:pt x="631869" y="442874"/>
                    <a:pt x="631869" y="390268"/>
                  </a:cubicBezTo>
                  <a:cubicBezTo>
                    <a:pt x="631869" y="258356"/>
                    <a:pt x="538982" y="146380"/>
                    <a:pt x="411185" y="108490"/>
                  </a:cubicBezTo>
                  <a:lnTo>
                    <a:pt x="411185" y="95250"/>
                  </a:lnTo>
                  <a:cubicBezTo>
                    <a:pt x="411185" y="42643"/>
                    <a:pt x="368532" y="0"/>
                    <a:pt x="315935" y="0"/>
                  </a:cubicBezTo>
                  <a:cubicBezTo>
                    <a:pt x="263338" y="0"/>
                    <a:pt x="220685" y="42643"/>
                    <a:pt x="220685" y="95250"/>
                  </a:cubicBezTo>
                  <a:lnTo>
                    <a:pt x="220685" y="108490"/>
                  </a:lnTo>
                  <a:cubicBezTo>
                    <a:pt x="92888" y="146371"/>
                    <a:pt x="0" y="258347"/>
                    <a:pt x="0" y="390268"/>
                  </a:cubicBezTo>
                  <a:cubicBezTo>
                    <a:pt x="0" y="553222"/>
                    <a:pt x="141732" y="685800"/>
                    <a:pt x="315935" y="685800"/>
                  </a:cubicBezTo>
                  <a:cubicBezTo>
                    <a:pt x="385105" y="685800"/>
                    <a:pt x="441369" y="732920"/>
                    <a:pt x="441369" y="790832"/>
                  </a:cubicBezTo>
                  <a:cubicBezTo>
                    <a:pt x="441369" y="848744"/>
                    <a:pt x="385105" y="895864"/>
                    <a:pt x="315935" y="895864"/>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2832C7A-8D6D-D5DA-EA1C-201D57C67353}"/>
                </a:ext>
              </a:extLst>
            </p:cNvPr>
            <p:cNvSpPr/>
            <p:nvPr/>
          </p:nvSpPr>
          <p:spPr>
            <a:xfrm>
              <a:off x="9751219" y="4420390"/>
              <a:ext cx="4878381" cy="4876800"/>
            </a:xfrm>
            <a:custGeom>
              <a:avLst/>
              <a:gdLst>
                <a:gd name="connsiteX0" fmla="*/ 4725981 w 4878381"/>
                <a:gd name="connsiteY0" fmla="*/ 2942063 h 4876800"/>
                <a:gd name="connsiteX1" fmla="*/ 4577382 w 4878381"/>
                <a:gd name="connsiteY1" fmla="*/ 3048791 h 4876800"/>
                <a:gd name="connsiteX2" fmla="*/ 3816877 w 4878381"/>
                <a:gd name="connsiteY2" fmla="*/ 3293602 h 4876800"/>
                <a:gd name="connsiteX3" fmla="*/ 3485550 w 4878381"/>
                <a:gd name="connsiteY3" fmla="*/ 3293602 h 4876800"/>
                <a:gd name="connsiteX4" fmla="*/ 3342504 w 4878381"/>
                <a:gd name="connsiteY4" fmla="*/ 3150565 h 4876800"/>
                <a:gd name="connsiteX5" fmla="*/ 3485550 w 4878381"/>
                <a:gd name="connsiteY5" fmla="*/ 3007519 h 4876800"/>
                <a:gd name="connsiteX6" fmla="*/ 3647475 w 4878381"/>
                <a:gd name="connsiteY6" fmla="*/ 3007519 h 4876800"/>
                <a:gd name="connsiteX7" fmla="*/ 4161939 w 4878381"/>
                <a:gd name="connsiteY7" fmla="*/ 2511476 h 4876800"/>
                <a:gd name="connsiteX8" fmla="*/ 4578077 w 4878381"/>
                <a:gd name="connsiteY8" fmla="*/ 1790700 h 4876800"/>
                <a:gd name="connsiteX9" fmla="*/ 4783131 w 4878381"/>
                <a:gd name="connsiteY9" fmla="*/ 1790700 h 4876800"/>
                <a:gd name="connsiteX10" fmla="*/ 4878382 w 4878381"/>
                <a:gd name="connsiteY10" fmla="*/ 1695450 h 4876800"/>
                <a:gd name="connsiteX11" fmla="*/ 4783131 w 4878381"/>
                <a:gd name="connsiteY11" fmla="*/ 1600200 h 4876800"/>
                <a:gd name="connsiteX12" fmla="*/ 4688062 w 4878381"/>
                <a:gd name="connsiteY12" fmla="*/ 1600200 h 4876800"/>
                <a:gd name="connsiteX13" fmla="*/ 4865618 w 4878381"/>
                <a:gd name="connsiteY13" fmla="*/ 1292657 h 4876800"/>
                <a:gd name="connsiteX14" fmla="*/ 4875133 w 4878381"/>
                <a:gd name="connsiteY14" fmla="*/ 1220381 h 4876800"/>
                <a:gd name="connsiteX15" fmla="*/ 4830756 w 4878381"/>
                <a:gd name="connsiteY15" fmla="*/ 1162545 h 4876800"/>
                <a:gd name="connsiteX16" fmla="*/ 4467806 w 4878381"/>
                <a:gd name="connsiteY16" fmla="*/ 952995 h 4876800"/>
                <a:gd name="connsiteX17" fmla="*/ 4337695 w 4878381"/>
                <a:gd name="connsiteY17" fmla="*/ 987857 h 4876800"/>
                <a:gd name="connsiteX18" fmla="*/ 3984165 w 4878381"/>
                <a:gd name="connsiteY18" fmla="*/ 1600200 h 4876800"/>
                <a:gd name="connsiteX19" fmla="*/ 3894201 w 4878381"/>
                <a:gd name="connsiteY19" fmla="*/ 1600200 h 4876800"/>
                <a:gd name="connsiteX20" fmla="*/ 3752850 w 4878381"/>
                <a:gd name="connsiteY20" fmla="*/ 1609754 h 4876800"/>
                <a:gd name="connsiteX21" fmla="*/ 3752850 w 4878381"/>
                <a:gd name="connsiteY21" fmla="*/ 95250 h 4876800"/>
                <a:gd name="connsiteX22" fmla="*/ 3657600 w 4878381"/>
                <a:gd name="connsiteY22" fmla="*/ 0 h 4876800"/>
                <a:gd name="connsiteX23" fmla="*/ 95250 w 4878381"/>
                <a:gd name="connsiteY23" fmla="*/ 0 h 4876800"/>
                <a:gd name="connsiteX24" fmla="*/ 0 w 4878381"/>
                <a:gd name="connsiteY24" fmla="*/ 95250 h 4876800"/>
                <a:gd name="connsiteX25" fmla="*/ 0 w 4878381"/>
                <a:gd name="connsiteY25" fmla="*/ 4781550 h 4876800"/>
                <a:gd name="connsiteX26" fmla="*/ 95250 w 4878381"/>
                <a:gd name="connsiteY26" fmla="*/ 4876800 h 4876800"/>
                <a:gd name="connsiteX27" fmla="*/ 3657600 w 4878381"/>
                <a:gd name="connsiteY27" fmla="*/ 4876800 h 4876800"/>
                <a:gd name="connsiteX28" fmla="*/ 3752850 w 4878381"/>
                <a:gd name="connsiteY28" fmla="*/ 4781550 h 4876800"/>
                <a:gd name="connsiteX29" fmla="*/ 3752850 w 4878381"/>
                <a:gd name="connsiteY29" fmla="*/ 3484102 h 4876800"/>
                <a:gd name="connsiteX30" fmla="*/ 3816887 w 4878381"/>
                <a:gd name="connsiteY30" fmla="*/ 3484102 h 4876800"/>
                <a:gd name="connsiteX31" fmla="*/ 4688529 w 4878381"/>
                <a:gd name="connsiteY31" fmla="*/ 3203515 h 4876800"/>
                <a:gd name="connsiteX32" fmla="*/ 4837129 w 4878381"/>
                <a:gd name="connsiteY32" fmla="*/ 3096787 h 4876800"/>
                <a:gd name="connsiteX33" fmla="*/ 4858922 w 4878381"/>
                <a:gd name="connsiteY33" fmla="*/ 2963856 h 4876800"/>
                <a:gd name="connsiteX34" fmla="*/ 4725981 w 4878381"/>
                <a:gd name="connsiteY34" fmla="*/ 2942063 h 4876800"/>
                <a:gd name="connsiteX35" fmla="*/ 3388728 w 4878381"/>
                <a:gd name="connsiteY35" fmla="*/ 3469720 h 4876800"/>
                <a:gd name="connsiteX36" fmla="*/ 3387976 w 4878381"/>
                <a:gd name="connsiteY36" fmla="*/ 3471024 h 4876800"/>
                <a:gd name="connsiteX37" fmla="*/ 3159881 w 4878381"/>
                <a:gd name="connsiteY37" fmla="*/ 3637512 h 4876800"/>
                <a:gd name="connsiteX38" fmla="*/ 3190018 w 4878381"/>
                <a:gd name="connsiteY38" fmla="*/ 3356724 h 4876800"/>
                <a:gd name="connsiteX39" fmla="*/ 3205058 w 4878381"/>
                <a:gd name="connsiteY39" fmla="*/ 3330674 h 4876800"/>
                <a:gd name="connsiteX40" fmla="*/ 3388728 w 4878381"/>
                <a:gd name="connsiteY40" fmla="*/ 3469720 h 4876800"/>
                <a:gd name="connsiteX41" fmla="*/ 4455052 w 4878381"/>
                <a:gd name="connsiteY41" fmla="*/ 1165603 h 4876800"/>
                <a:gd name="connsiteX42" fmla="*/ 4653029 w 4878381"/>
                <a:gd name="connsiteY42" fmla="*/ 1279903 h 4876800"/>
                <a:gd name="connsiteX43" fmla="*/ 3782673 w 4878381"/>
                <a:gd name="connsiteY43" fmla="*/ 2787396 h 4876800"/>
                <a:gd name="connsiteX44" fmla="*/ 3647484 w 4878381"/>
                <a:gd name="connsiteY44" fmla="*/ 2817019 h 4876800"/>
                <a:gd name="connsiteX45" fmla="*/ 3501609 w 4878381"/>
                <a:gd name="connsiteY45" fmla="*/ 2817019 h 4876800"/>
                <a:gd name="connsiteX46" fmla="*/ 3375870 w 4878381"/>
                <a:gd name="connsiteY46" fmla="*/ 2653808 h 4876800"/>
                <a:gd name="connsiteX47" fmla="*/ 3375822 w 4878381"/>
                <a:gd name="connsiteY47" fmla="*/ 2653875 h 4876800"/>
                <a:gd name="connsiteX48" fmla="*/ 3129172 w 4878381"/>
                <a:gd name="connsiteY48" fmla="*/ 3081080 h 4876800"/>
                <a:gd name="connsiteX49" fmla="*/ 3057287 w 4878381"/>
                <a:gd name="connsiteY49" fmla="*/ 3133049 h 4876800"/>
                <a:gd name="connsiteX50" fmla="*/ 2970648 w 4878381"/>
                <a:gd name="connsiteY50" fmla="*/ 3113980 h 4876800"/>
                <a:gd name="connsiteX51" fmla="*/ 2929995 w 4878381"/>
                <a:gd name="connsiteY51" fmla="*/ 3000671 h 4876800"/>
                <a:gd name="connsiteX52" fmla="*/ 3070946 w 4878381"/>
                <a:gd name="connsiteY52" fmla="*/ 2434200 h 4876800"/>
                <a:gd name="connsiteX53" fmla="*/ 3295555 w 4878381"/>
                <a:gd name="connsiteY53" fmla="*/ 2037950 h 4876800"/>
                <a:gd name="connsiteX54" fmla="*/ 3873884 w 4878381"/>
                <a:gd name="connsiteY54" fmla="*/ 1791205 h 4876800"/>
                <a:gd name="connsiteX55" fmla="*/ 190500 w 4878381"/>
                <a:gd name="connsiteY55" fmla="*/ 4686300 h 4876800"/>
                <a:gd name="connsiteX56" fmla="*/ 190500 w 4878381"/>
                <a:gd name="connsiteY56" fmla="*/ 190500 h 4876800"/>
                <a:gd name="connsiteX57" fmla="*/ 3562350 w 4878381"/>
                <a:gd name="connsiteY57" fmla="*/ 190500 h 4876800"/>
                <a:gd name="connsiteX58" fmla="*/ 3562350 w 4878381"/>
                <a:gd name="connsiteY58" fmla="*/ 1654150 h 4876800"/>
                <a:gd name="connsiteX59" fmla="*/ 3161138 w 4878381"/>
                <a:gd name="connsiteY59" fmla="*/ 1902962 h 4876800"/>
                <a:gd name="connsiteX60" fmla="*/ 2886094 w 4878381"/>
                <a:gd name="connsiteY60" fmla="*/ 2388194 h 4876800"/>
                <a:gd name="connsiteX61" fmla="*/ 2859091 w 4878381"/>
                <a:gd name="connsiteY61" fmla="*/ 2496741 h 4876800"/>
                <a:gd name="connsiteX62" fmla="*/ 850525 w 4878381"/>
                <a:gd name="connsiteY62" fmla="*/ 2496741 h 4876800"/>
                <a:gd name="connsiteX63" fmla="*/ 755275 w 4878381"/>
                <a:gd name="connsiteY63" fmla="*/ 2591991 h 4876800"/>
                <a:gd name="connsiteX64" fmla="*/ 850525 w 4878381"/>
                <a:gd name="connsiteY64" fmla="*/ 2687241 h 4876800"/>
                <a:gd name="connsiteX65" fmla="*/ 2811685 w 4878381"/>
                <a:gd name="connsiteY65" fmla="*/ 2687241 h 4876800"/>
                <a:gd name="connsiteX66" fmla="*/ 2745143 w 4878381"/>
                <a:gd name="connsiteY66" fmla="*/ 2954655 h 4876800"/>
                <a:gd name="connsiteX67" fmla="*/ 2857214 w 4878381"/>
                <a:gd name="connsiteY67" fmla="*/ 3267008 h 4876800"/>
                <a:gd name="connsiteX68" fmla="*/ 3001956 w 4878381"/>
                <a:gd name="connsiteY68" fmla="*/ 3323692 h 4876800"/>
                <a:gd name="connsiteX69" fmla="*/ 2956627 w 4878381"/>
                <a:gd name="connsiteY69" fmla="*/ 3746059 h 4876800"/>
                <a:gd name="connsiteX70" fmla="*/ 2076079 w 4878381"/>
                <a:gd name="connsiteY70" fmla="*/ 3746059 h 4876800"/>
                <a:gd name="connsiteX71" fmla="*/ 1980829 w 4878381"/>
                <a:gd name="connsiteY71" fmla="*/ 3841309 h 4876800"/>
                <a:gd name="connsiteX72" fmla="*/ 2076079 w 4878381"/>
                <a:gd name="connsiteY72" fmla="*/ 3936559 h 4876800"/>
                <a:gd name="connsiteX73" fmla="*/ 3042209 w 4878381"/>
                <a:gd name="connsiteY73" fmla="*/ 3936559 h 4876800"/>
                <a:gd name="connsiteX74" fmla="*/ 3098368 w 4878381"/>
                <a:gd name="connsiteY74" fmla="*/ 3918242 h 4876800"/>
                <a:gd name="connsiteX75" fmla="*/ 3516554 w 4878381"/>
                <a:gd name="connsiteY75" fmla="*/ 3613023 h 4876800"/>
                <a:gd name="connsiteX76" fmla="*/ 3542891 w 4878381"/>
                <a:gd name="connsiteY76" fmla="*/ 3583705 h 4876800"/>
                <a:gd name="connsiteX77" fmla="*/ 3562360 w 4878381"/>
                <a:gd name="connsiteY77" fmla="*/ 3549987 h 4876800"/>
                <a:gd name="connsiteX78" fmla="*/ 3562360 w 4878381"/>
                <a:gd name="connsiteY78" fmla="*/ 4686291 h 4876800"/>
                <a:gd name="connsiteX79" fmla="*/ 190500 w 4878381"/>
                <a:gd name="connsiteY79" fmla="*/ 468629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78381" h="4876800">
                  <a:moveTo>
                    <a:pt x="4725981" y="2942063"/>
                  </a:moveTo>
                  <a:lnTo>
                    <a:pt x="4577382" y="3048791"/>
                  </a:lnTo>
                  <a:cubicBezTo>
                    <a:pt x="4354402" y="3208944"/>
                    <a:pt x="4091416" y="3293602"/>
                    <a:pt x="3816877" y="3293602"/>
                  </a:cubicBezTo>
                  <a:lnTo>
                    <a:pt x="3485550" y="3293602"/>
                  </a:lnTo>
                  <a:cubicBezTo>
                    <a:pt x="3406683" y="3293602"/>
                    <a:pt x="3342504" y="3229432"/>
                    <a:pt x="3342504" y="3150565"/>
                  </a:cubicBezTo>
                  <a:cubicBezTo>
                    <a:pt x="3342504" y="3071689"/>
                    <a:pt x="3406674" y="3007519"/>
                    <a:pt x="3485550" y="3007519"/>
                  </a:cubicBezTo>
                  <a:lnTo>
                    <a:pt x="3647475" y="3007519"/>
                  </a:lnTo>
                  <a:cubicBezTo>
                    <a:pt x="3925081" y="3007519"/>
                    <a:pt x="4151948" y="2786682"/>
                    <a:pt x="4161939" y="2511476"/>
                  </a:cubicBezTo>
                  <a:lnTo>
                    <a:pt x="4578077" y="1790700"/>
                  </a:lnTo>
                  <a:lnTo>
                    <a:pt x="4783131" y="1790700"/>
                  </a:lnTo>
                  <a:cubicBezTo>
                    <a:pt x="4835728" y="1790700"/>
                    <a:pt x="4878382" y="1748057"/>
                    <a:pt x="4878382" y="1695450"/>
                  </a:cubicBezTo>
                  <a:cubicBezTo>
                    <a:pt x="4878382" y="1642843"/>
                    <a:pt x="4835728" y="1600200"/>
                    <a:pt x="4783131" y="1600200"/>
                  </a:cubicBezTo>
                  <a:lnTo>
                    <a:pt x="4688062" y="1600200"/>
                  </a:lnTo>
                  <a:lnTo>
                    <a:pt x="4865618" y="1292657"/>
                  </a:lnTo>
                  <a:cubicBezTo>
                    <a:pt x="4878248" y="1270778"/>
                    <a:pt x="4881677" y="1244784"/>
                    <a:pt x="4875133" y="1220381"/>
                  </a:cubicBezTo>
                  <a:cubicBezTo>
                    <a:pt x="4868590" y="1195978"/>
                    <a:pt x="4852635" y="1175175"/>
                    <a:pt x="4830756" y="1162545"/>
                  </a:cubicBezTo>
                  <a:lnTo>
                    <a:pt x="4467806" y="952995"/>
                  </a:lnTo>
                  <a:cubicBezTo>
                    <a:pt x="4422239" y="926697"/>
                    <a:pt x="4363993" y="942308"/>
                    <a:pt x="4337695" y="987857"/>
                  </a:cubicBezTo>
                  <a:lnTo>
                    <a:pt x="3984165" y="1600200"/>
                  </a:lnTo>
                  <a:lnTo>
                    <a:pt x="3894201" y="1600200"/>
                  </a:lnTo>
                  <a:cubicBezTo>
                    <a:pt x="3846510" y="1600200"/>
                    <a:pt x="3799323" y="1603467"/>
                    <a:pt x="3752850" y="1609754"/>
                  </a:cubicBezTo>
                  <a:lnTo>
                    <a:pt x="3752850" y="95250"/>
                  </a:lnTo>
                  <a:cubicBezTo>
                    <a:pt x="3752850" y="42643"/>
                    <a:pt x="3710197" y="0"/>
                    <a:pt x="3657600" y="0"/>
                  </a:cubicBezTo>
                  <a:lnTo>
                    <a:pt x="95250" y="0"/>
                  </a:lnTo>
                  <a:cubicBezTo>
                    <a:pt x="42653" y="0"/>
                    <a:pt x="0" y="42643"/>
                    <a:pt x="0" y="95250"/>
                  </a:cubicBezTo>
                  <a:lnTo>
                    <a:pt x="0" y="4781550"/>
                  </a:lnTo>
                  <a:cubicBezTo>
                    <a:pt x="0" y="4834157"/>
                    <a:pt x="42653" y="4876800"/>
                    <a:pt x="95250" y="4876800"/>
                  </a:cubicBezTo>
                  <a:lnTo>
                    <a:pt x="3657600" y="4876800"/>
                  </a:lnTo>
                  <a:cubicBezTo>
                    <a:pt x="3710197" y="4876800"/>
                    <a:pt x="3752850" y="4834157"/>
                    <a:pt x="3752850" y="4781550"/>
                  </a:cubicBezTo>
                  <a:lnTo>
                    <a:pt x="3752850" y="3484102"/>
                  </a:lnTo>
                  <a:lnTo>
                    <a:pt x="3816887" y="3484102"/>
                  </a:lnTo>
                  <a:cubicBezTo>
                    <a:pt x="4131545" y="3484102"/>
                    <a:pt x="4432954" y="3387081"/>
                    <a:pt x="4688529" y="3203515"/>
                  </a:cubicBezTo>
                  <a:lnTo>
                    <a:pt x="4837129" y="3096787"/>
                  </a:lnTo>
                  <a:cubicBezTo>
                    <a:pt x="4879848" y="3066098"/>
                    <a:pt x="4889611" y="3006585"/>
                    <a:pt x="4858922" y="2963856"/>
                  </a:cubicBezTo>
                  <a:cubicBezTo>
                    <a:pt x="4828232" y="2921146"/>
                    <a:pt x="4768730" y="2911364"/>
                    <a:pt x="4725981" y="2942063"/>
                  </a:cubicBezTo>
                  <a:close/>
                  <a:moveTo>
                    <a:pt x="3388728" y="3469720"/>
                  </a:moveTo>
                  <a:lnTo>
                    <a:pt x="3387976" y="3471024"/>
                  </a:lnTo>
                  <a:lnTo>
                    <a:pt x="3159881" y="3637512"/>
                  </a:lnTo>
                  <a:lnTo>
                    <a:pt x="3190018" y="3356724"/>
                  </a:lnTo>
                  <a:lnTo>
                    <a:pt x="3205058" y="3330674"/>
                  </a:lnTo>
                  <a:cubicBezTo>
                    <a:pt x="3247444" y="3396482"/>
                    <a:pt x="3312290" y="3446488"/>
                    <a:pt x="3388728" y="3469720"/>
                  </a:cubicBezTo>
                  <a:close/>
                  <a:moveTo>
                    <a:pt x="4455052" y="1165603"/>
                  </a:moveTo>
                  <a:lnTo>
                    <a:pt x="4653029" y="1279903"/>
                  </a:lnTo>
                  <a:lnTo>
                    <a:pt x="3782673" y="2787396"/>
                  </a:lnTo>
                  <a:cubicBezTo>
                    <a:pt x="3741487" y="2806360"/>
                    <a:pt x="3695719" y="2817019"/>
                    <a:pt x="3647484" y="2817019"/>
                  </a:cubicBezTo>
                  <a:lnTo>
                    <a:pt x="3501609" y="2817019"/>
                  </a:lnTo>
                  <a:close/>
                  <a:moveTo>
                    <a:pt x="3375870" y="2653808"/>
                  </a:moveTo>
                  <a:cubicBezTo>
                    <a:pt x="3375860" y="2653836"/>
                    <a:pt x="3375841" y="2653856"/>
                    <a:pt x="3375822" y="2653875"/>
                  </a:cubicBezTo>
                  <a:lnTo>
                    <a:pt x="3129172" y="3081080"/>
                  </a:lnTo>
                  <a:cubicBezTo>
                    <a:pt x="3113494" y="3108227"/>
                    <a:pt x="3087976" y="3126677"/>
                    <a:pt x="3057287" y="3133049"/>
                  </a:cubicBezTo>
                  <a:cubicBezTo>
                    <a:pt x="3026617" y="3139421"/>
                    <a:pt x="2995832" y="3132649"/>
                    <a:pt x="2970648" y="3113980"/>
                  </a:cubicBezTo>
                  <a:cubicBezTo>
                    <a:pt x="2935338" y="3087795"/>
                    <a:pt x="2919375" y="3043333"/>
                    <a:pt x="2929995" y="3000671"/>
                  </a:cubicBezTo>
                  <a:lnTo>
                    <a:pt x="3070946" y="2434200"/>
                  </a:lnTo>
                  <a:cubicBezTo>
                    <a:pt x="3108293" y="2284105"/>
                    <a:pt x="3185960" y="2147087"/>
                    <a:pt x="3295555" y="2037950"/>
                  </a:cubicBezTo>
                  <a:cubicBezTo>
                    <a:pt x="3450831" y="1883312"/>
                    <a:pt x="3655552" y="1796310"/>
                    <a:pt x="3873884" y="1791205"/>
                  </a:cubicBezTo>
                  <a:close/>
                  <a:moveTo>
                    <a:pt x="190500" y="4686300"/>
                  </a:moveTo>
                  <a:lnTo>
                    <a:pt x="190500" y="190500"/>
                  </a:lnTo>
                  <a:lnTo>
                    <a:pt x="3562350" y="190500"/>
                  </a:lnTo>
                  <a:lnTo>
                    <a:pt x="3562350" y="1654150"/>
                  </a:lnTo>
                  <a:cubicBezTo>
                    <a:pt x="3412979" y="1704337"/>
                    <a:pt x="3276009" y="1788566"/>
                    <a:pt x="3161138" y="1902962"/>
                  </a:cubicBezTo>
                  <a:cubicBezTo>
                    <a:pt x="3026940" y="2036607"/>
                    <a:pt x="2931833" y="2204390"/>
                    <a:pt x="2886094" y="2388194"/>
                  </a:cubicBezTo>
                  <a:lnTo>
                    <a:pt x="2859091" y="2496741"/>
                  </a:lnTo>
                  <a:lnTo>
                    <a:pt x="850525" y="2496741"/>
                  </a:lnTo>
                  <a:cubicBezTo>
                    <a:pt x="797928" y="2496741"/>
                    <a:pt x="755275" y="2539384"/>
                    <a:pt x="755275" y="2591991"/>
                  </a:cubicBezTo>
                  <a:cubicBezTo>
                    <a:pt x="755275" y="2644597"/>
                    <a:pt x="797928" y="2687241"/>
                    <a:pt x="850525" y="2687241"/>
                  </a:cubicBezTo>
                  <a:lnTo>
                    <a:pt x="2811685" y="2687241"/>
                  </a:lnTo>
                  <a:lnTo>
                    <a:pt x="2745143" y="2954655"/>
                  </a:lnTo>
                  <a:cubicBezTo>
                    <a:pt x="2715882" y="3072241"/>
                    <a:pt x="2759869" y="3194847"/>
                    <a:pt x="2857214" y="3267008"/>
                  </a:cubicBezTo>
                  <a:cubicBezTo>
                    <a:pt x="2899982" y="3298717"/>
                    <a:pt x="2950064" y="3317863"/>
                    <a:pt x="3001956" y="3323692"/>
                  </a:cubicBezTo>
                  <a:lnTo>
                    <a:pt x="2956627" y="3746059"/>
                  </a:lnTo>
                  <a:lnTo>
                    <a:pt x="2076079" y="3746059"/>
                  </a:lnTo>
                  <a:cubicBezTo>
                    <a:pt x="2023481" y="3746059"/>
                    <a:pt x="1980829" y="3788702"/>
                    <a:pt x="1980829" y="3841309"/>
                  </a:cubicBezTo>
                  <a:cubicBezTo>
                    <a:pt x="1980829" y="3893915"/>
                    <a:pt x="2023481" y="3936559"/>
                    <a:pt x="2076079" y="3936559"/>
                  </a:cubicBezTo>
                  <a:lnTo>
                    <a:pt x="3042209" y="3936559"/>
                  </a:lnTo>
                  <a:cubicBezTo>
                    <a:pt x="3061992" y="3936559"/>
                    <a:pt x="3081719" y="3930396"/>
                    <a:pt x="3098368" y="3918242"/>
                  </a:cubicBezTo>
                  <a:lnTo>
                    <a:pt x="3516554" y="3613023"/>
                  </a:lnTo>
                  <a:cubicBezTo>
                    <a:pt x="3527279" y="3605194"/>
                    <a:pt x="3536242" y="3595202"/>
                    <a:pt x="3542891" y="3583705"/>
                  </a:cubicBezTo>
                  <a:lnTo>
                    <a:pt x="3562360" y="3549987"/>
                  </a:lnTo>
                  <a:lnTo>
                    <a:pt x="3562360" y="4686291"/>
                  </a:lnTo>
                  <a:lnTo>
                    <a:pt x="190500" y="4686291"/>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15" name="Line 9">
            <a:extLst>
              <a:ext uri="{FF2B5EF4-FFF2-40B4-BE49-F238E27FC236}">
                <a16:creationId xmlns:a16="http://schemas.microsoft.com/office/drawing/2014/main" id="{4650D961-0AB9-30E4-35FF-51980BA19DDA}"/>
              </a:ext>
            </a:extLst>
          </p:cNvPr>
          <p:cNvSpPr>
            <a:spLocks noChangeShapeType="1"/>
          </p:cNvSpPr>
          <p:nvPr/>
        </p:nvSpPr>
        <p:spPr bwMode="auto">
          <a:xfrm>
            <a:off x="6110638" y="5813687"/>
            <a:ext cx="0" cy="1083058"/>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9D3D0BB3-73E0-EB2D-940E-9F3EC0DA64B4}"/>
              </a:ext>
            </a:extLst>
          </p:cNvPr>
          <p:cNvGrpSpPr/>
          <p:nvPr/>
        </p:nvGrpSpPr>
        <p:grpSpPr>
          <a:xfrm>
            <a:off x="5974798" y="5521432"/>
            <a:ext cx="292254" cy="292255"/>
            <a:chOff x="5945188" y="2654300"/>
            <a:chExt cx="296862" cy="296863"/>
          </a:xfrm>
        </p:grpSpPr>
        <p:sp>
          <p:nvSpPr>
            <p:cNvPr id="17" name="Oval 14">
              <a:extLst>
                <a:ext uri="{FF2B5EF4-FFF2-40B4-BE49-F238E27FC236}">
                  <a16:creationId xmlns:a16="http://schemas.microsoft.com/office/drawing/2014/main" id="{C3583CEC-C367-B1AB-D052-9B189BF2628E}"/>
                </a:ext>
              </a:extLst>
            </p:cNvPr>
            <p:cNvSpPr>
              <a:spLocks noChangeArrowheads="1"/>
            </p:cNvSpPr>
            <p:nvPr/>
          </p:nvSpPr>
          <p:spPr bwMode="auto">
            <a:xfrm>
              <a:off x="6021388" y="2725738"/>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Oval 15">
              <a:extLst>
                <a:ext uri="{FF2B5EF4-FFF2-40B4-BE49-F238E27FC236}">
                  <a16:creationId xmlns:a16="http://schemas.microsoft.com/office/drawing/2014/main" id="{085B9093-10DD-0837-DD52-2B80C7D6D5D1}"/>
                </a:ext>
              </a:extLst>
            </p:cNvPr>
            <p:cNvSpPr>
              <a:spLocks noChangeArrowheads="1"/>
            </p:cNvSpPr>
            <p:nvPr/>
          </p:nvSpPr>
          <p:spPr bwMode="auto">
            <a:xfrm>
              <a:off x="5945188" y="2654300"/>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19" name="Straight Connector 18">
            <a:extLst>
              <a:ext uri="{FF2B5EF4-FFF2-40B4-BE49-F238E27FC236}">
                <a16:creationId xmlns:a16="http://schemas.microsoft.com/office/drawing/2014/main" id="{C0A2FE26-EA0D-9C91-606A-5D69180B7E8D}"/>
              </a:ext>
            </a:extLst>
          </p:cNvPr>
          <p:cNvCxnSpPr>
            <a:cxnSpLocks/>
          </p:cNvCxnSpPr>
          <p:nvPr/>
        </p:nvCxnSpPr>
        <p:spPr>
          <a:xfrm>
            <a:off x="6267051" y="5656346"/>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ADD0696-1170-9FB5-4838-27CEA99FF33D}"/>
              </a:ext>
            </a:extLst>
          </p:cNvPr>
          <p:cNvSpPr txBox="1"/>
          <p:nvPr/>
        </p:nvSpPr>
        <p:spPr>
          <a:xfrm>
            <a:off x="7296029" y="4074831"/>
            <a:ext cx="4386038" cy="267765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14</a:t>
            </a:r>
          </a:p>
          <a:p>
            <a:pPr lvl="0" algn="r" rtl="1"/>
            <a:r>
              <a:rPr lang="fa-IR" sz="2400" dirty="0">
                <a:solidFill>
                  <a:srgbClr val="FFFFFF"/>
                </a:solidFill>
                <a:latin typeface="Nian-ExtraBold" panose="01000500000000020002" pitchFamily="2" charset="-78"/>
                <a:cs typeface="Nian-ExtraBold" panose="01000500000000020002" pitchFamily="2" charset="-78"/>
              </a:rPr>
              <a:t>حـق بهره بـرداری زمیـن با هـدف تولید، کشـاورزی و اشـتغال</a:t>
            </a:r>
          </a:p>
          <a:p>
            <a:pPr lvl="0" algn="r" rtl="1"/>
            <a:r>
              <a:rPr lang="fa-IR" sz="2400" dirty="0">
                <a:solidFill>
                  <a:srgbClr val="FFFFFF"/>
                </a:solidFill>
                <a:latin typeface="Nian-ExtraBold" panose="01000500000000020002" pitchFamily="2" charset="-78"/>
                <a:cs typeface="Nian-ExtraBold" panose="01000500000000020002" pitchFamily="2" charset="-78"/>
              </a:rPr>
              <a:t>و تخفیـف %25هزینـه واگـذاری بـا 50درصـد افزایـش طـول</a:t>
            </a:r>
          </a:p>
          <a:p>
            <a:pPr lvl="0" algn="r" rtl="1"/>
            <a:r>
              <a:rPr lang="fa-IR" sz="2400" dirty="0">
                <a:solidFill>
                  <a:srgbClr val="FFFFFF"/>
                </a:solidFill>
                <a:latin typeface="Nian-ExtraBold" panose="01000500000000020002" pitchFamily="2" charset="-78"/>
                <a:cs typeface="Nian-ExtraBold" panose="01000500000000020002" pitchFamily="2" charset="-78"/>
              </a:rPr>
              <a:t>دوره بازپرداخـت بـرای تولـد فرزنـد 3بـه بعد</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grpSp>
        <p:nvGrpSpPr>
          <p:cNvPr id="21" name="Group 1">
            <a:extLst>
              <a:ext uri="{FF2B5EF4-FFF2-40B4-BE49-F238E27FC236}">
                <a16:creationId xmlns:a16="http://schemas.microsoft.com/office/drawing/2014/main" id="{25829566-95C8-A994-37B0-20696098EC84}"/>
              </a:ext>
            </a:extLst>
          </p:cNvPr>
          <p:cNvGrpSpPr>
            <a:grpSpLocks/>
          </p:cNvGrpSpPr>
          <p:nvPr/>
        </p:nvGrpSpPr>
        <p:grpSpPr bwMode="auto">
          <a:xfrm>
            <a:off x="4636595" y="3743230"/>
            <a:ext cx="795601" cy="783451"/>
            <a:chOff x="7197121" y="8332916"/>
            <a:chExt cx="553830" cy="543285"/>
          </a:xfrm>
          <a:solidFill>
            <a:srgbClr val="FBD05B"/>
          </a:solidFill>
        </p:grpSpPr>
        <p:sp>
          <p:nvSpPr>
            <p:cNvPr id="22" name="Freeform 31">
              <a:extLst>
                <a:ext uri="{FF2B5EF4-FFF2-40B4-BE49-F238E27FC236}">
                  <a16:creationId xmlns:a16="http://schemas.microsoft.com/office/drawing/2014/main" id="{F4277994-BCDC-206A-16EC-BFF2CDE823B5}"/>
                </a:ext>
              </a:extLst>
            </p:cNvPr>
            <p:cNvSpPr>
              <a:spLocks noChangeArrowheads="1"/>
            </p:cNvSpPr>
            <p:nvPr/>
          </p:nvSpPr>
          <p:spPr bwMode="auto">
            <a:xfrm>
              <a:off x="7197121" y="8332916"/>
              <a:ext cx="553830" cy="543285"/>
            </a:xfrm>
            <a:custGeom>
              <a:avLst/>
              <a:gdLst>
                <a:gd name="T0" fmla="*/ 276915 w 462"/>
                <a:gd name="T1" fmla="*/ 0 h 453"/>
                <a:gd name="T2" fmla="*/ 276915 w 462"/>
                <a:gd name="T3" fmla="*/ 0 h 453"/>
                <a:gd name="T4" fmla="*/ 0 w 462"/>
                <a:gd name="T5" fmla="*/ 266246 h 453"/>
                <a:gd name="T6" fmla="*/ 276915 w 462"/>
                <a:gd name="T7" fmla="*/ 542086 h 453"/>
                <a:gd name="T8" fmla="*/ 552631 w 462"/>
                <a:gd name="T9" fmla="*/ 266246 h 453"/>
                <a:gd name="T10" fmla="*/ 276915 w 462"/>
                <a:gd name="T11" fmla="*/ 0 h 453"/>
                <a:gd name="T12" fmla="*/ 276915 w 462"/>
                <a:gd name="T13" fmla="*/ 478523 h 453"/>
                <a:gd name="T14" fmla="*/ 276915 w 462"/>
                <a:gd name="T15" fmla="*/ 478523 h 453"/>
                <a:gd name="T16" fmla="*/ 63535 w 462"/>
                <a:gd name="T17" fmla="*/ 266246 h 453"/>
                <a:gd name="T18" fmla="*/ 276915 w 462"/>
                <a:gd name="T19" fmla="*/ 53969 h 453"/>
                <a:gd name="T20" fmla="*/ 489097 w 462"/>
                <a:gd name="T21" fmla="*/ 266246 h 453"/>
                <a:gd name="T22" fmla="*/ 276915 w 462"/>
                <a:gd name="T23" fmla="*/ 478523 h 4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2" h="453">
                  <a:moveTo>
                    <a:pt x="231" y="0"/>
                  </a:moveTo>
                  <a:lnTo>
                    <a:pt x="231" y="0"/>
                  </a:lnTo>
                  <a:cubicBezTo>
                    <a:pt x="106" y="0"/>
                    <a:pt x="0" y="98"/>
                    <a:pt x="0" y="222"/>
                  </a:cubicBezTo>
                  <a:cubicBezTo>
                    <a:pt x="0" y="346"/>
                    <a:pt x="106" y="452"/>
                    <a:pt x="231" y="452"/>
                  </a:cubicBezTo>
                  <a:cubicBezTo>
                    <a:pt x="355" y="452"/>
                    <a:pt x="461" y="346"/>
                    <a:pt x="461" y="222"/>
                  </a:cubicBezTo>
                  <a:cubicBezTo>
                    <a:pt x="461" y="98"/>
                    <a:pt x="355" y="0"/>
                    <a:pt x="231" y="0"/>
                  </a:cubicBezTo>
                  <a:close/>
                  <a:moveTo>
                    <a:pt x="231" y="399"/>
                  </a:moveTo>
                  <a:lnTo>
                    <a:pt x="231" y="399"/>
                  </a:lnTo>
                  <a:cubicBezTo>
                    <a:pt x="133" y="399"/>
                    <a:pt x="53" y="319"/>
                    <a:pt x="53" y="222"/>
                  </a:cubicBezTo>
                  <a:cubicBezTo>
                    <a:pt x="53" y="124"/>
                    <a:pt x="133" y="45"/>
                    <a:pt x="231" y="45"/>
                  </a:cubicBezTo>
                  <a:cubicBezTo>
                    <a:pt x="328" y="45"/>
                    <a:pt x="408" y="124"/>
                    <a:pt x="408" y="222"/>
                  </a:cubicBezTo>
                  <a:cubicBezTo>
                    <a:pt x="408" y="319"/>
                    <a:pt x="328" y="399"/>
                    <a:pt x="231" y="399"/>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Lato Light"/>
              </a:endParaRPr>
            </a:p>
          </p:txBody>
        </p:sp>
        <p:sp>
          <p:nvSpPr>
            <p:cNvPr id="23" name="Freeform 32">
              <a:extLst>
                <a:ext uri="{FF2B5EF4-FFF2-40B4-BE49-F238E27FC236}">
                  <a16:creationId xmlns:a16="http://schemas.microsoft.com/office/drawing/2014/main" id="{418E0793-4B0D-0197-1D40-925C31D7F323}"/>
                </a:ext>
              </a:extLst>
            </p:cNvPr>
            <p:cNvSpPr>
              <a:spLocks noChangeArrowheads="1"/>
            </p:cNvSpPr>
            <p:nvPr/>
          </p:nvSpPr>
          <p:spPr bwMode="auto">
            <a:xfrm>
              <a:off x="7450784" y="8450839"/>
              <a:ext cx="126832" cy="261114"/>
            </a:xfrm>
            <a:custGeom>
              <a:avLst/>
              <a:gdLst>
                <a:gd name="T0" fmla="*/ 42672 w 107"/>
                <a:gd name="T1" fmla="*/ 0 h 222"/>
                <a:gd name="T2" fmla="*/ 0 w 107"/>
                <a:gd name="T3" fmla="*/ 0 h 222"/>
                <a:gd name="T4" fmla="*/ 0 w 107"/>
                <a:gd name="T5" fmla="*/ 156433 h 222"/>
                <a:gd name="T6" fmla="*/ 105496 w 107"/>
                <a:gd name="T7" fmla="*/ 259938 h 222"/>
                <a:gd name="T8" fmla="*/ 125647 w 107"/>
                <a:gd name="T9" fmla="*/ 229357 h 222"/>
                <a:gd name="T10" fmla="*/ 42672 w 107"/>
                <a:gd name="T11" fmla="*/ 134086 h 222"/>
                <a:gd name="T12" fmla="*/ 42672 w 107"/>
                <a:gd name="T13" fmla="*/ 0 h 2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7" h="222">
                  <a:moveTo>
                    <a:pt x="36" y="0"/>
                  </a:moveTo>
                  <a:lnTo>
                    <a:pt x="0" y="0"/>
                  </a:lnTo>
                  <a:lnTo>
                    <a:pt x="0" y="133"/>
                  </a:lnTo>
                  <a:lnTo>
                    <a:pt x="89" y="221"/>
                  </a:lnTo>
                  <a:lnTo>
                    <a:pt x="106" y="195"/>
                  </a:lnTo>
                  <a:lnTo>
                    <a:pt x="36" y="114"/>
                  </a:lnTo>
                  <a:lnTo>
                    <a:pt x="36"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Lato Light"/>
              </a:endParaRPr>
            </a:p>
          </p:txBody>
        </p:sp>
      </p:grpSp>
    </p:spTree>
    <p:extLst>
      <p:ext uri="{BB962C8B-B14F-4D97-AF65-F5344CB8AC3E}">
        <p14:creationId xmlns:p14="http://schemas.microsoft.com/office/powerpoint/2010/main" val="340694213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7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8000">
                                          <p:cBhvr additive="base">
                                            <p:cTn id="7" dur="2000" fill="hold"/>
                                            <p:tgtEl>
                                              <p:spTgt spid="6"/>
                                            </p:tgtEl>
                                            <p:attrNameLst>
                                              <p:attrName>ppt_x</p:attrName>
                                            </p:attrNameLst>
                                          </p:cBhvr>
                                          <p:tavLst>
                                            <p:tav tm="0">
                                              <p:val>
                                                <p:strVal val="1+#ppt_w/2"/>
                                              </p:val>
                                            </p:tav>
                                            <p:tav tm="100000">
                                              <p:val>
                                                <p:strVal val="#ppt_x"/>
                                              </p:val>
                                            </p:tav>
                                          </p:tavLst>
                                        </p:anim>
                                        <p:anim calcmode="lin" valueType="num" p14:bounceEnd="78000">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14:presetBounceEnd="78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78000">
                                          <p:cBhvr additive="base">
                                            <p:cTn id="12" dur="2000" fill="hold"/>
                                            <p:tgtEl>
                                              <p:spTgt spid="7"/>
                                            </p:tgtEl>
                                            <p:attrNameLst>
                                              <p:attrName>ppt_x</p:attrName>
                                            </p:attrNameLst>
                                          </p:cBhvr>
                                          <p:tavLst>
                                            <p:tav tm="0">
                                              <p:val>
                                                <p:strVal val="0-#ppt_w/2"/>
                                              </p:val>
                                            </p:tav>
                                            <p:tav tm="100000">
                                              <p:val>
                                                <p:strVal val="#ppt_x"/>
                                              </p:val>
                                            </p:tav>
                                          </p:tavLst>
                                        </p:anim>
                                        <p:anim calcmode="lin" valueType="num" p14:bounceEnd="78000">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14:presetBounceEnd="78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78000">
                                          <p:cBhvr additive="base">
                                            <p:cTn id="17" dur="2000" fill="hold"/>
                                            <p:tgtEl>
                                              <p:spTgt spid="8"/>
                                            </p:tgtEl>
                                            <p:attrNameLst>
                                              <p:attrName>ppt_x</p:attrName>
                                            </p:attrNameLst>
                                          </p:cBhvr>
                                          <p:tavLst>
                                            <p:tav tm="0">
                                              <p:val>
                                                <p:strVal val="0-#ppt_w/2"/>
                                              </p:val>
                                            </p:tav>
                                            <p:tav tm="100000">
                                              <p:val>
                                                <p:strVal val="#ppt_x"/>
                                              </p:val>
                                            </p:tav>
                                          </p:tavLst>
                                        </p:anim>
                                        <p:anim calcmode="lin" valueType="num" p14:bounceEnd="78000">
                                          <p:cBhvr additive="base">
                                            <p:cTn id="18" dur="20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2" fill="hold" grpId="0" nodeType="afterEffect" p14:presetBounceEnd="78000">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14:bounceEnd="78000">
                                          <p:cBhvr additive="base">
                                            <p:cTn id="22" dur="2000" fill="hold"/>
                                            <p:tgtEl>
                                              <p:spTgt spid="20"/>
                                            </p:tgtEl>
                                            <p:attrNameLst>
                                              <p:attrName>ppt_x</p:attrName>
                                            </p:attrNameLst>
                                          </p:cBhvr>
                                          <p:tavLst>
                                            <p:tav tm="0">
                                              <p:val>
                                                <p:strVal val="1+#ppt_w/2"/>
                                              </p:val>
                                            </p:tav>
                                            <p:tav tm="100000">
                                              <p:val>
                                                <p:strVal val="#ppt_x"/>
                                              </p:val>
                                            </p:tav>
                                          </p:tavLst>
                                        </p:anim>
                                        <p:anim calcmode="lin" valueType="num" p14:bounceEnd="78000">
                                          <p:cBhvr additive="base">
                                            <p:cTn id="23" dur="2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0" fill="hold"/>
                                            <p:tgtEl>
                                              <p:spTgt spid="7"/>
                                            </p:tgtEl>
                                            <p:attrNameLst>
                                              <p:attrName>ppt_x</p:attrName>
                                            </p:attrNameLst>
                                          </p:cBhvr>
                                          <p:tavLst>
                                            <p:tav tm="0">
                                              <p:val>
                                                <p:strVal val="0-#ppt_w/2"/>
                                              </p:val>
                                            </p:tav>
                                            <p:tav tm="100000">
                                              <p:val>
                                                <p:strVal val="#ppt_x"/>
                                              </p:val>
                                            </p:tav>
                                          </p:tavLst>
                                        </p:anim>
                                        <p:anim calcmode="lin" valueType="num">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0" fill="hold"/>
                                            <p:tgtEl>
                                              <p:spTgt spid="8"/>
                                            </p:tgtEl>
                                            <p:attrNameLst>
                                              <p:attrName>ppt_x</p:attrName>
                                            </p:attrNameLst>
                                          </p:cBhvr>
                                          <p:tavLst>
                                            <p:tav tm="0">
                                              <p:val>
                                                <p:strVal val="0-#ppt_w/2"/>
                                              </p:val>
                                            </p:tav>
                                            <p:tav tm="100000">
                                              <p:val>
                                                <p:strVal val="#ppt_x"/>
                                              </p:val>
                                            </p:tav>
                                          </p:tavLst>
                                        </p:anim>
                                        <p:anim calcmode="lin" valueType="num">
                                          <p:cBhvr additive="base">
                                            <p:cTn id="18" dur="20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2"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2000" fill="hold"/>
                                            <p:tgtEl>
                                              <p:spTgt spid="20"/>
                                            </p:tgtEl>
                                            <p:attrNameLst>
                                              <p:attrName>ppt_x</p:attrName>
                                            </p:attrNameLst>
                                          </p:cBhvr>
                                          <p:tavLst>
                                            <p:tav tm="0">
                                              <p:val>
                                                <p:strVal val="1+#ppt_w/2"/>
                                              </p:val>
                                            </p:tav>
                                            <p:tav tm="100000">
                                              <p:val>
                                                <p:strVal val="#ppt_x"/>
                                              </p:val>
                                            </p:tav>
                                          </p:tavLst>
                                        </p:anim>
                                        <p:anim calcmode="lin" valueType="num">
                                          <p:cBhvr additive="base">
                                            <p:cTn id="23" dur="2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0" grpId="0"/>
        </p:bld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1"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CE01505F-9353-F101-908D-B0DB5ED0D693}"/>
              </a:ext>
            </a:extLst>
          </p:cNvPr>
          <p:cNvGrpSpPr/>
          <p:nvPr/>
        </p:nvGrpSpPr>
        <p:grpSpPr>
          <a:xfrm>
            <a:off x="5915306" y="5540364"/>
            <a:ext cx="763207" cy="361392"/>
            <a:chOff x="5915306" y="5540364"/>
            <a:chExt cx="763207" cy="361392"/>
          </a:xfrm>
        </p:grpSpPr>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5" name="Straight Connector 34">
              <a:extLst>
                <a:ext uri="{FF2B5EF4-FFF2-40B4-BE49-F238E27FC236}">
                  <a16:creationId xmlns:a16="http://schemas.microsoft.com/office/drawing/2014/main" id="{4B72C4B7-BAC4-4BBC-A70B-D8B14D469AEF}"/>
                </a:ext>
              </a:extLst>
            </p:cNvPr>
            <p:cNvCxnSpPr>
              <a:cxnSpLocks/>
            </p:cNvCxnSpPr>
            <p:nvPr/>
          </p:nvCxnSpPr>
          <p:spPr>
            <a:xfrm>
              <a:off x="6276697" y="5721060"/>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13417617" y="998667"/>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aphic 41">
            <a:extLst>
              <a:ext uri="{FF2B5EF4-FFF2-40B4-BE49-F238E27FC236}">
                <a16:creationId xmlns:a16="http://schemas.microsoft.com/office/drawing/2014/main" id="{DF7C9134-AE32-49B6-910D-A8DF0CCFE735}"/>
              </a:ext>
            </a:extLst>
          </p:cNvPr>
          <p:cNvGrpSpPr/>
          <p:nvPr/>
        </p:nvGrpSpPr>
        <p:grpSpPr>
          <a:xfrm>
            <a:off x="4678928" y="3637910"/>
            <a:ext cx="513290" cy="641888"/>
            <a:chOff x="3352244" y="4207216"/>
            <a:chExt cx="3899763" cy="4876800"/>
          </a:xfrm>
          <a:solidFill>
            <a:schemeClr val="accent5"/>
          </a:solidFill>
        </p:grpSpPr>
        <p:sp>
          <p:nvSpPr>
            <p:cNvPr id="58" name="Freeform: Shape 57">
              <a:extLst>
                <a:ext uri="{FF2B5EF4-FFF2-40B4-BE49-F238E27FC236}">
                  <a16:creationId xmlns:a16="http://schemas.microsoft.com/office/drawing/2014/main" id="{FB2333F1-4DEA-49AE-9BD0-CD064B732605}"/>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837600B-3A60-4B15-B9A3-2CAE45278CA8}"/>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27D1EB6-520E-4CAD-A18C-A2762DBFC798}"/>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50A5C5C-37BD-48E3-A8EA-2635E532BB46}"/>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3FF57F85-1A35-4770-A816-E0D781578ABC}"/>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9D39EAD-0CFA-42EF-A2B3-5D06C09F047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491C709-10B1-4097-9212-0714E9C6498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0D2EDC-4236-4A66-A87F-A3D19482EB72}"/>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200D296C-74BF-49B9-83B8-E69FE4949C78}"/>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B91490-100F-4732-BB74-ABE3D9EB3843}"/>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87" name="Graphic 45">
            <a:extLst>
              <a:ext uri="{FF2B5EF4-FFF2-40B4-BE49-F238E27FC236}">
                <a16:creationId xmlns:a16="http://schemas.microsoft.com/office/drawing/2014/main" id="{E2FB7BD2-09E6-4161-ADB6-DE715EB526C7}"/>
              </a:ext>
            </a:extLst>
          </p:cNvPr>
          <p:cNvSpPr/>
          <p:nvPr/>
        </p:nvSpPr>
        <p:spPr>
          <a:xfrm>
            <a:off x="6914463" y="5275431"/>
            <a:ext cx="615588" cy="615588"/>
          </a:xfrm>
          <a:custGeom>
            <a:avLst/>
            <a:gdLst>
              <a:gd name="connsiteX0" fmla="*/ 1200334 w 1231175"/>
              <a:gd name="connsiteY0" fmla="*/ 535501 h 1231175"/>
              <a:gd name="connsiteX1" fmla="*/ 1200240 w 1231175"/>
              <a:gd name="connsiteY1" fmla="*/ 535407 h 1231175"/>
              <a:gd name="connsiteX2" fmla="*/ 697037 w 1231175"/>
              <a:gd name="connsiteY2" fmla="*/ 33205 h 1231175"/>
              <a:gd name="connsiteX3" fmla="*/ 616738 w 1231175"/>
              <a:gd name="connsiteY3" fmla="*/ 0 h 1231175"/>
              <a:gd name="connsiteX4" fmla="*/ 536430 w 1231175"/>
              <a:gd name="connsiteY4" fmla="*/ 33205 h 1231175"/>
              <a:gd name="connsiteX5" fmla="*/ 33487 w 1231175"/>
              <a:gd name="connsiteY5" fmla="*/ 535155 h 1231175"/>
              <a:gd name="connsiteX6" fmla="*/ 32979 w 1231175"/>
              <a:gd name="connsiteY6" fmla="*/ 535672 h 1231175"/>
              <a:gd name="connsiteX7" fmla="*/ 33196 w 1231175"/>
              <a:gd name="connsiteY7" fmla="*/ 695720 h 1231175"/>
              <a:gd name="connsiteX8" fmla="*/ 108544 w 1231175"/>
              <a:gd name="connsiteY8" fmla="*/ 728774 h 1231175"/>
              <a:gd name="connsiteX9" fmla="*/ 112055 w 1231175"/>
              <a:gd name="connsiteY9" fmla="*/ 728945 h 1231175"/>
              <a:gd name="connsiteX10" fmla="*/ 132101 w 1231175"/>
              <a:gd name="connsiteY10" fmla="*/ 728945 h 1231175"/>
              <a:gd name="connsiteX11" fmla="*/ 132101 w 1231175"/>
              <a:gd name="connsiteY11" fmla="*/ 1098526 h 1231175"/>
              <a:gd name="connsiteX12" fmla="*/ 265020 w 1231175"/>
              <a:gd name="connsiteY12" fmla="*/ 1231175 h 1231175"/>
              <a:gd name="connsiteX13" fmla="*/ 461889 w 1231175"/>
              <a:gd name="connsiteY13" fmla="*/ 1231175 h 1231175"/>
              <a:gd name="connsiteX14" fmla="*/ 498030 w 1231175"/>
              <a:gd name="connsiteY14" fmla="*/ 1195105 h 1231175"/>
              <a:gd name="connsiteX15" fmla="*/ 498030 w 1231175"/>
              <a:gd name="connsiteY15" fmla="*/ 905346 h 1231175"/>
              <a:gd name="connsiteX16" fmla="*/ 558678 w 1231175"/>
              <a:gd name="connsiteY16" fmla="*/ 844827 h 1231175"/>
              <a:gd name="connsiteX17" fmla="*/ 674796 w 1231175"/>
              <a:gd name="connsiteY17" fmla="*/ 844827 h 1231175"/>
              <a:gd name="connsiteX18" fmla="*/ 735434 w 1231175"/>
              <a:gd name="connsiteY18" fmla="*/ 905346 h 1231175"/>
              <a:gd name="connsiteX19" fmla="*/ 735434 w 1231175"/>
              <a:gd name="connsiteY19" fmla="*/ 1195105 h 1231175"/>
              <a:gd name="connsiteX20" fmla="*/ 771575 w 1231175"/>
              <a:gd name="connsiteY20" fmla="*/ 1231175 h 1231175"/>
              <a:gd name="connsiteX21" fmla="*/ 968445 w 1231175"/>
              <a:gd name="connsiteY21" fmla="*/ 1231175 h 1231175"/>
              <a:gd name="connsiteX22" fmla="*/ 1101363 w 1231175"/>
              <a:gd name="connsiteY22" fmla="*/ 1098526 h 1231175"/>
              <a:gd name="connsiteX23" fmla="*/ 1101363 w 1231175"/>
              <a:gd name="connsiteY23" fmla="*/ 728945 h 1231175"/>
              <a:gd name="connsiteX24" fmla="*/ 1119961 w 1231175"/>
              <a:gd name="connsiteY24" fmla="*/ 728945 h 1231175"/>
              <a:gd name="connsiteX25" fmla="*/ 1200269 w 1231175"/>
              <a:gd name="connsiteY25" fmla="*/ 695729 h 1231175"/>
              <a:gd name="connsiteX26" fmla="*/ 1200334 w 1231175"/>
              <a:gd name="connsiteY26" fmla="*/ 535501 h 1231175"/>
              <a:gd name="connsiteX27" fmla="*/ 1149155 w 1231175"/>
              <a:gd name="connsiteY27" fmla="*/ 644725 h 1231175"/>
              <a:gd name="connsiteX28" fmla="*/ 1119961 w 1231175"/>
              <a:gd name="connsiteY28" fmla="*/ 656805 h 1231175"/>
              <a:gd name="connsiteX29" fmla="*/ 1065223 w 1231175"/>
              <a:gd name="connsiteY29" fmla="*/ 656805 h 1231175"/>
              <a:gd name="connsiteX30" fmla="*/ 1029083 w 1231175"/>
              <a:gd name="connsiteY30" fmla="*/ 692875 h 1231175"/>
              <a:gd name="connsiteX31" fmla="*/ 1029083 w 1231175"/>
              <a:gd name="connsiteY31" fmla="*/ 1098526 h 1231175"/>
              <a:gd name="connsiteX32" fmla="*/ 968445 w 1231175"/>
              <a:gd name="connsiteY32" fmla="*/ 1159036 h 1231175"/>
              <a:gd name="connsiteX33" fmla="*/ 807715 w 1231175"/>
              <a:gd name="connsiteY33" fmla="*/ 1159036 h 1231175"/>
              <a:gd name="connsiteX34" fmla="*/ 807715 w 1231175"/>
              <a:gd name="connsiteY34" fmla="*/ 905346 h 1231175"/>
              <a:gd name="connsiteX35" fmla="*/ 674796 w 1231175"/>
              <a:gd name="connsiteY35" fmla="*/ 772687 h 1231175"/>
              <a:gd name="connsiteX36" fmla="*/ 558678 w 1231175"/>
              <a:gd name="connsiteY36" fmla="*/ 772687 h 1231175"/>
              <a:gd name="connsiteX37" fmla="*/ 425749 w 1231175"/>
              <a:gd name="connsiteY37" fmla="*/ 905346 h 1231175"/>
              <a:gd name="connsiteX38" fmla="*/ 425749 w 1231175"/>
              <a:gd name="connsiteY38" fmla="*/ 1159036 h 1231175"/>
              <a:gd name="connsiteX39" fmla="*/ 265020 w 1231175"/>
              <a:gd name="connsiteY39" fmla="*/ 1159036 h 1231175"/>
              <a:gd name="connsiteX40" fmla="*/ 204381 w 1231175"/>
              <a:gd name="connsiteY40" fmla="*/ 1098526 h 1231175"/>
              <a:gd name="connsiteX41" fmla="*/ 204381 w 1231175"/>
              <a:gd name="connsiteY41" fmla="*/ 692875 h 1231175"/>
              <a:gd name="connsiteX42" fmla="*/ 168241 w 1231175"/>
              <a:gd name="connsiteY42" fmla="*/ 656805 h 1231175"/>
              <a:gd name="connsiteX43" fmla="*/ 114445 w 1231175"/>
              <a:gd name="connsiteY43" fmla="*/ 656805 h 1231175"/>
              <a:gd name="connsiteX44" fmla="*/ 112751 w 1231175"/>
              <a:gd name="connsiteY44" fmla="*/ 656729 h 1231175"/>
              <a:gd name="connsiteX45" fmla="*/ 84319 w 1231175"/>
              <a:gd name="connsiteY45" fmla="*/ 644715 h 1231175"/>
              <a:gd name="connsiteX46" fmla="*/ 84319 w 1231175"/>
              <a:gd name="connsiteY46" fmla="*/ 586441 h 1231175"/>
              <a:gd name="connsiteX47" fmla="*/ 84338 w 1231175"/>
              <a:gd name="connsiteY47" fmla="*/ 586422 h 1231175"/>
              <a:gd name="connsiteX48" fmla="*/ 84366 w 1231175"/>
              <a:gd name="connsiteY48" fmla="*/ 586393 h 1231175"/>
              <a:gd name="connsiteX49" fmla="*/ 587551 w 1231175"/>
              <a:gd name="connsiteY49" fmla="*/ 84209 h 1231175"/>
              <a:gd name="connsiteX50" fmla="*/ 616738 w 1231175"/>
              <a:gd name="connsiteY50" fmla="*/ 72139 h 1231175"/>
              <a:gd name="connsiteX51" fmla="*/ 645922 w 1231175"/>
              <a:gd name="connsiteY51" fmla="*/ 84209 h 1231175"/>
              <a:gd name="connsiteX52" fmla="*/ 1148996 w 1231175"/>
              <a:gd name="connsiteY52" fmla="*/ 586289 h 1231175"/>
              <a:gd name="connsiteX53" fmla="*/ 1149230 w 1231175"/>
              <a:gd name="connsiteY53" fmla="*/ 586515 h 1231175"/>
              <a:gd name="connsiteX54" fmla="*/ 1149155 w 1231175"/>
              <a:gd name="connsiteY54" fmla="*/ 644725 h 123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31175" h="1231175">
                <a:moveTo>
                  <a:pt x="1200334" y="535501"/>
                </a:moveTo>
                <a:cubicBezTo>
                  <a:pt x="1200298" y="535475"/>
                  <a:pt x="1200269" y="535436"/>
                  <a:pt x="1200240" y="535407"/>
                </a:cubicBezTo>
                <a:lnTo>
                  <a:pt x="697037" y="33205"/>
                </a:lnTo>
                <a:cubicBezTo>
                  <a:pt x="675586" y="11788"/>
                  <a:pt x="647069" y="0"/>
                  <a:pt x="616738" y="0"/>
                </a:cubicBezTo>
                <a:cubicBezTo>
                  <a:pt x="586404" y="0"/>
                  <a:pt x="557887" y="11788"/>
                  <a:pt x="536430" y="33205"/>
                </a:cubicBezTo>
                <a:lnTo>
                  <a:pt x="33487" y="535155"/>
                </a:lnTo>
                <a:cubicBezTo>
                  <a:pt x="33318" y="535323"/>
                  <a:pt x="33139" y="535501"/>
                  <a:pt x="32979" y="535672"/>
                </a:cubicBezTo>
                <a:cubicBezTo>
                  <a:pt x="-11067" y="579883"/>
                  <a:pt x="-10991" y="651619"/>
                  <a:pt x="33196" y="695720"/>
                </a:cubicBezTo>
                <a:cubicBezTo>
                  <a:pt x="53383" y="715878"/>
                  <a:pt x="80037" y="727545"/>
                  <a:pt x="108544" y="728774"/>
                </a:cubicBezTo>
                <a:cubicBezTo>
                  <a:pt x="109711" y="728887"/>
                  <a:pt x="110878" y="728945"/>
                  <a:pt x="112055" y="728945"/>
                </a:cubicBezTo>
                <a:lnTo>
                  <a:pt x="132101" y="728945"/>
                </a:lnTo>
                <a:lnTo>
                  <a:pt x="132101" y="1098526"/>
                </a:lnTo>
                <a:cubicBezTo>
                  <a:pt x="132101" y="1171670"/>
                  <a:pt x="191732" y="1231175"/>
                  <a:pt x="265020" y="1231175"/>
                </a:cubicBezTo>
                <a:lnTo>
                  <a:pt x="461889" y="1231175"/>
                </a:lnTo>
                <a:cubicBezTo>
                  <a:pt x="481851" y="1231175"/>
                  <a:pt x="498030" y="1215018"/>
                  <a:pt x="498030" y="1195105"/>
                </a:cubicBezTo>
                <a:lnTo>
                  <a:pt x="498030" y="905346"/>
                </a:lnTo>
                <a:cubicBezTo>
                  <a:pt x="498030" y="871973"/>
                  <a:pt x="525238" y="844827"/>
                  <a:pt x="558678" y="844827"/>
                </a:cubicBezTo>
                <a:lnTo>
                  <a:pt x="674796" y="844827"/>
                </a:lnTo>
                <a:cubicBezTo>
                  <a:pt x="708235" y="844827"/>
                  <a:pt x="735434" y="871973"/>
                  <a:pt x="735434" y="905346"/>
                </a:cubicBezTo>
                <a:lnTo>
                  <a:pt x="735434" y="1195105"/>
                </a:lnTo>
                <a:cubicBezTo>
                  <a:pt x="735434" y="1215018"/>
                  <a:pt x="751613" y="1231175"/>
                  <a:pt x="771575" y="1231175"/>
                </a:cubicBezTo>
                <a:lnTo>
                  <a:pt x="968445" y="1231175"/>
                </a:lnTo>
                <a:cubicBezTo>
                  <a:pt x="1041742" y="1231175"/>
                  <a:pt x="1101363" y="1171670"/>
                  <a:pt x="1101363" y="1098526"/>
                </a:cubicBezTo>
                <a:lnTo>
                  <a:pt x="1101363" y="728945"/>
                </a:lnTo>
                <a:lnTo>
                  <a:pt x="1119961" y="728945"/>
                </a:lnTo>
                <a:cubicBezTo>
                  <a:pt x="1150285" y="728945"/>
                  <a:pt x="1178802" y="717155"/>
                  <a:pt x="1200269" y="695729"/>
                </a:cubicBezTo>
                <a:cubicBezTo>
                  <a:pt x="1244502" y="651563"/>
                  <a:pt x="1244522" y="579696"/>
                  <a:pt x="1200334" y="535501"/>
                </a:cubicBezTo>
                <a:close/>
                <a:moveTo>
                  <a:pt x="1149155" y="644725"/>
                </a:moveTo>
                <a:cubicBezTo>
                  <a:pt x="1141354" y="652511"/>
                  <a:pt x="1130981" y="656805"/>
                  <a:pt x="1119961" y="656805"/>
                </a:cubicBezTo>
                <a:lnTo>
                  <a:pt x="1065223" y="656805"/>
                </a:lnTo>
                <a:cubicBezTo>
                  <a:pt x="1045262" y="656805"/>
                  <a:pt x="1029083" y="672950"/>
                  <a:pt x="1029083" y="692875"/>
                </a:cubicBezTo>
                <a:lnTo>
                  <a:pt x="1029083" y="1098526"/>
                </a:lnTo>
                <a:cubicBezTo>
                  <a:pt x="1029083" y="1131890"/>
                  <a:pt x="1001884" y="1159036"/>
                  <a:pt x="968445" y="1159036"/>
                </a:cubicBezTo>
                <a:lnTo>
                  <a:pt x="807715" y="1159036"/>
                </a:lnTo>
                <a:lnTo>
                  <a:pt x="807715" y="905346"/>
                </a:lnTo>
                <a:cubicBezTo>
                  <a:pt x="807715" y="832202"/>
                  <a:pt x="748093" y="772687"/>
                  <a:pt x="674796" y="772687"/>
                </a:cubicBezTo>
                <a:lnTo>
                  <a:pt x="558678" y="772687"/>
                </a:lnTo>
                <a:cubicBezTo>
                  <a:pt x="485381" y="772687"/>
                  <a:pt x="425749" y="832202"/>
                  <a:pt x="425749" y="905346"/>
                </a:cubicBezTo>
                <a:lnTo>
                  <a:pt x="425749" y="1159036"/>
                </a:lnTo>
                <a:lnTo>
                  <a:pt x="265020" y="1159036"/>
                </a:lnTo>
                <a:cubicBezTo>
                  <a:pt x="231590" y="1159036"/>
                  <a:pt x="204381" y="1131890"/>
                  <a:pt x="204381" y="1098526"/>
                </a:cubicBezTo>
                <a:lnTo>
                  <a:pt x="204381" y="692875"/>
                </a:lnTo>
                <a:cubicBezTo>
                  <a:pt x="204381" y="672950"/>
                  <a:pt x="188203" y="656805"/>
                  <a:pt x="168241" y="656805"/>
                </a:cubicBezTo>
                <a:lnTo>
                  <a:pt x="114445" y="656805"/>
                </a:lnTo>
                <a:cubicBezTo>
                  <a:pt x="113880" y="656767"/>
                  <a:pt x="113325" y="656738"/>
                  <a:pt x="112751" y="656729"/>
                </a:cubicBezTo>
                <a:cubicBezTo>
                  <a:pt x="101984" y="656541"/>
                  <a:pt x="91886" y="652277"/>
                  <a:pt x="84319" y="644715"/>
                </a:cubicBezTo>
                <a:cubicBezTo>
                  <a:pt x="68225" y="628654"/>
                  <a:pt x="68225" y="602514"/>
                  <a:pt x="84319" y="586441"/>
                </a:cubicBezTo>
                <a:cubicBezTo>
                  <a:pt x="84328" y="586441"/>
                  <a:pt x="84328" y="586431"/>
                  <a:pt x="84338" y="586422"/>
                </a:cubicBezTo>
                <a:lnTo>
                  <a:pt x="84366" y="586393"/>
                </a:lnTo>
                <a:lnTo>
                  <a:pt x="587551" y="84209"/>
                </a:lnTo>
                <a:cubicBezTo>
                  <a:pt x="595346" y="76423"/>
                  <a:pt x="605706" y="72139"/>
                  <a:pt x="616738" y="72139"/>
                </a:cubicBezTo>
                <a:cubicBezTo>
                  <a:pt x="627758" y="72139"/>
                  <a:pt x="638121" y="76423"/>
                  <a:pt x="645922" y="84209"/>
                </a:cubicBezTo>
                <a:lnTo>
                  <a:pt x="1148996" y="586289"/>
                </a:lnTo>
                <a:cubicBezTo>
                  <a:pt x="1149071" y="586366"/>
                  <a:pt x="1149155" y="586441"/>
                  <a:pt x="1149230" y="586515"/>
                </a:cubicBezTo>
                <a:cubicBezTo>
                  <a:pt x="1165240" y="602607"/>
                  <a:pt x="1165211" y="628690"/>
                  <a:pt x="1149155" y="644725"/>
                </a:cubicBezTo>
                <a:close/>
              </a:path>
            </a:pathLst>
          </a:custGeom>
          <a:solidFill>
            <a:schemeClr val="accent5"/>
          </a:solidFill>
          <a:ln w="240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3386717" y="613947"/>
            <a:ext cx="5057176" cy="769441"/>
          </a:xfrm>
          <a:prstGeom prst="rect">
            <a:avLst/>
          </a:prstGeom>
          <a:noFill/>
        </p:spPr>
        <p:txBody>
          <a:bodyPr wrap="square" rtlCol="0">
            <a:spAutoFit/>
          </a:bodyPr>
          <a:lstStyle/>
          <a:p>
            <a:pPr lvl="0" algn="r" rtl="1">
              <a:defRPr/>
            </a:pPr>
            <a:r>
              <a:rPr lang="fa-IR" sz="4400" dirty="0">
                <a:solidFill>
                  <a:srgbClr val="FFFF00"/>
                </a:solidFill>
                <a:highlight>
                  <a:srgbClr val="800080"/>
                </a:highlight>
                <a:latin typeface="Nian-ExtraBold" panose="01000500000000020002" pitchFamily="2" charset="-78"/>
                <a:cs typeface="Nian-ExtraBold" panose="01000500000000020002" pitchFamily="2" charset="-78"/>
              </a:rPr>
              <a:t>خانواده</a:t>
            </a:r>
            <a:r>
              <a:rPr lang="en-US" sz="4400" dirty="0">
                <a:solidFill>
                  <a:srgbClr val="FFFF00"/>
                </a:solidFill>
                <a:highlight>
                  <a:srgbClr val="800080"/>
                </a:highlight>
                <a:latin typeface="Nian-ExtraBold" panose="01000500000000020002" pitchFamily="2" charset="-78"/>
                <a:cs typeface="Nian-ExtraBold" panose="01000500000000020002" pitchFamily="2" charset="-78"/>
              </a:rPr>
              <a:t> </a:t>
            </a:r>
            <a:r>
              <a:rPr lang="fa-IR" sz="4400" dirty="0">
                <a:solidFill>
                  <a:srgbClr val="FFFF00"/>
                </a:solidFill>
                <a:highlight>
                  <a:srgbClr val="800080"/>
                </a:highlight>
                <a:latin typeface="Nian-ExtraBold" panose="01000500000000020002" pitchFamily="2" charset="-78"/>
                <a:cs typeface="Nian-ExtraBold" panose="01000500000000020002" pitchFamily="2" charset="-78"/>
              </a:rPr>
              <a:t>های دارای فرزند</a:t>
            </a:r>
          </a:p>
        </p:txBody>
      </p:sp>
      <p:sp>
        <p:nvSpPr>
          <p:cNvPr id="91" name="TextBox 90">
            <a:extLst>
              <a:ext uri="{FF2B5EF4-FFF2-40B4-BE49-F238E27FC236}">
                <a16:creationId xmlns:a16="http://schemas.microsoft.com/office/drawing/2014/main" id="{71C83C83-1EE3-8D17-05B8-592F392BAC3A}"/>
              </a:ext>
            </a:extLst>
          </p:cNvPr>
          <p:cNvSpPr txBox="1"/>
          <p:nvPr/>
        </p:nvSpPr>
        <p:spPr>
          <a:xfrm>
            <a:off x="7433525" y="1935327"/>
            <a:ext cx="3833448" cy="120032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17</a:t>
            </a:r>
          </a:p>
          <a:p>
            <a:pPr lvl="0" algn="r" rtl="1">
              <a:defRPr/>
            </a:pPr>
            <a:r>
              <a:rPr lang="fa-IR" sz="2400" dirty="0">
                <a:solidFill>
                  <a:srgbClr val="FFFFFF"/>
                </a:solidFill>
                <a:latin typeface="Nian-ExtraBold" panose="01000500000000020002" pitchFamily="2" charset="-78"/>
                <a:cs typeface="Nian-ExtraBold" panose="01000500000000020002" pitchFamily="2" charset="-78"/>
              </a:rPr>
              <a:t>افزایش دو برابر کمک هزینه اولاد هر ساله و به مدت  5سال</a:t>
            </a:r>
          </a:p>
        </p:txBody>
      </p:sp>
      <p:sp>
        <p:nvSpPr>
          <p:cNvPr id="92" name="TextBox 91">
            <a:extLst>
              <a:ext uri="{FF2B5EF4-FFF2-40B4-BE49-F238E27FC236}">
                <a16:creationId xmlns:a16="http://schemas.microsoft.com/office/drawing/2014/main" id="{97F4D725-5DEB-A2C4-80D9-505A2CFC19CC}"/>
              </a:ext>
            </a:extLst>
          </p:cNvPr>
          <p:cNvSpPr txBox="1"/>
          <p:nvPr/>
        </p:nvSpPr>
        <p:spPr>
          <a:xfrm>
            <a:off x="559725" y="3013176"/>
            <a:ext cx="3938508" cy="184665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ماده10</a:t>
            </a:r>
          </a:p>
          <a:p>
            <a:pPr lvl="0" algn="r" rtl="1">
              <a:defRPr/>
            </a:pPr>
            <a:r>
              <a:rPr lang="fa-IR" sz="2400" dirty="0">
                <a:solidFill>
                  <a:srgbClr val="FFFFFF"/>
                </a:solidFill>
                <a:latin typeface="Nian-ExtraBold" panose="01000500000000020002" pitchFamily="2" charset="-78"/>
                <a:cs typeface="Nian-ExtraBold" panose="01000500000000020002" pitchFamily="2" charset="-78"/>
              </a:rPr>
              <a:t>افزایـش محـدوده سـنی در اسـتخدام جدیـد بـه ازای تأهـل و بـرای</a:t>
            </a:r>
          </a:p>
          <a:p>
            <a:pPr lvl="0" algn="r" rtl="1">
              <a:defRPr/>
            </a:pPr>
            <a:r>
              <a:rPr lang="fa-IR" sz="2400" dirty="0">
                <a:solidFill>
                  <a:srgbClr val="FFFFFF"/>
                </a:solidFill>
                <a:latin typeface="Nian-ExtraBold" panose="01000500000000020002" pitchFamily="2" charset="-78"/>
                <a:cs typeface="Nian-ExtraBold" panose="01000500000000020002" pitchFamily="2" charset="-78"/>
              </a:rPr>
              <a:t>هـر فرزنـد از یـک تـا  5سـال</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93" name="TextBox 92">
            <a:extLst>
              <a:ext uri="{FF2B5EF4-FFF2-40B4-BE49-F238E27FC236}">
                <a16:creationId xmlns:a16="http://schemas.microsoft.com/office/drawing/2014/main" id="{0287703D-6D2D-254F-A97C-04E7C6BA124A}"/>
              </a:ext>
            </a:extLst>
          </p:cNvPr>
          <p:cNvSpPr txBox="1"/>
          <p:nvPr/>
        </p:nvSpPr>
        <p:spPr>
          <a:xfrm>
            <a:off x="7464001" y="4663632"/>
            <a:ext cx="3934483" cy="230832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10</a:t>
            </a:r>
          </a:p>
          <a:p>
            <a:pPr lvl="0" algn="r" rtl="1">
              <a:defRPr/>
            </a:pPr>
            <a:r>
              <a:rPr lang="fa-IR" sz="2400" dirty="0">
                <a:solidFill>
                  <a:srgbClr val="FFFFFF"/>
                </a:solidFill>
                <a:latin typeface="Nian-ExtraBold" panose="01000500000000020002" pitchFamily="2" charset="-78"/>
                <a:cs typeface="Nian-ExtraBold" panose="01000500000000020002" pitchFamily="2" charset="-78"/>
              </a:rPr>
              <a:t>اختصـاص وام ۱۰۰میلیـون تومانـی ودیعـه، خریـد یـا سـاخت مسـکن</a:t>
            </a:r>
          </a:p>
          <a:p>
            <a:pPr lvl="0" algn="r" rtl="1">
              <a:defRPr/>
            </a:pPr>
            <a:r>
              <a:rPr lang="fa-IR" sz="2400">
                <a:solidFill>
                  <a:srgbClr val="FFFFFF"/>
                </a:solidFill>
                <a:latin typeface="Nian-ExtraBold" panose="01000500000000020002" pitchFamily="2" charset="-78"/>
                <a:cs typeface="Nian-ExtraBold" panose="01000500000000020002" pitchFamily="2" charset="-78"/>
              </a:rPr>
              <a:t>بـرای خانوادههـای فاقد مسـکن با بـاز پرداخـت ۱۰سـاله دارای دو فرزند</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grpSp>
        <p:nvGrpSpPr>
          <p:cNvPr id="2" name="Graphic 47">
            <a:extLst>
              <a:ext uri="{FF2B5EF4-FFF2-40B4-BE49-F238E27FC236}">
                <a16:creationId xmlns:a16="http://schemas.microsoft.com/office/drawing/2014/main" id="{2D8562D2-AAB6-9840-4B39-C1E9D868FFCB}"/>
              </a:ext>
            </a:extLst>
          </p:cNvPr>
          <p:cNvGrpSpPr/>
          <p:nvPr/>
        </p:nvGrpSpPr>
        <p:grpSpPr>
          <a:xfrm>
            <a:off x="6942811" y="1969655"/>
            <a:ext cx="556637" cy="641888"/>
            <a:chOff x="10075069" y="4419600"/>
            <a:chExt cx="4229100" cy="4876800"/>
          </a:xfrm>
          <a:solidFill>
            <a:schemeClr val="accent5"/>
          </a:solidFill>
        </p:grpSpPr>
        <p:sp>
          <p:nvSpPr>
            <p:cNvPr id="3" name="Freeform: Shape 2">
              <a:extLst>
                <a:ext uri="{FF2B5EF4-FFF2-40B4-BE49-F238E27FC236}">
                  <a16:creationId xmlns:a16="http://schemas.microsoft.com/office/drawing/2014/main" id="{A8212CDF-5CE6-EBEB-BF1D-1C3DBEF39AD8}"/>
                </a:ext>
              </a:extLst>
            </p:cNvPr>
            <p:cNvSpPr/>
            <p:nvPr/>
          </p:nvSpPr>
          <p:spPr>
            <a:xfrm>
              <a:off x="11584783" y="5726229"/>
              <a:ext cx="752501" cy="1525305"/>
            </a:xfrm>
            <a:custGeom>
              <a:avLst/>
              <a:gdLst>
                <a:gd name="connsiteX0" fmla="*/ 515396 w 752501"/>
                <a:gd name="connsiteY0" fmla="*/ 666874 h 1525305"/>
                <a:gd name="connsiteX1" fmla="*/ 464895 w 752501"/>
                <a:gd name="connsiteY1" fmla="*/ 648605 h 1525305"/>
                <a:gd name="connsiteX2" fmla="*/ 464895 w 752501"/>
                <a:gd name="connsiteY2" fmla="*/ 341214 h 1525305"/>
                <a:gd name="connsiteX3" fmla="*/ 561907 w 752501"/>
                <a:gd name="connsiteY3" fmla="*/ 395811 h 1525305"/>
                <a:gd name="connsiteX4" fmla="*/ 695685 w 752501"/>
                <a:gd name="connsiteY4" fmla="*/ 382867 h 1525305"/>
                <a:gd name="connsiteX5" fmla="*/ 683008 w 752501"/>
                <a:gd name="connsiteY5" fmla="*/ 248755 h 1525305"/>
                <a:gd name="connsiteX6" fmla="*/ 464904 w 752501"/>
                <a:gd name="connsiteY6" fmla="*/ 141932 h 1525305"/>
                <a:gd name="connsiteX7" fmla="*/ 464904 w 752501"/>
                <a:gd name="connsiteY7" fmla="*/ 95250 h 1525305"/>
                <a:gd name="connsiteX8" fmla="*/ 369654 w 752501"/>
                <a:gd name="connsiteY8" fmla="*/ 0 h 1525305"/>
                <a:gd name="connsiteX9" fmla="*/ 274404 w 752501"/>
                <a:gd name="connsiteY9" fmla="*/ 95250 h 1525305"/>
                <a:gd name="connsiteX10" fmla="*/ 274404 w 752501"/>
                <a:gd name="connsiteY10" fmla="*/ 137522 h 1525305"/>
                <a:gd name="connsiteX11" fmla="*/ 243991 w 752501"/>
                <a:gd name="connsiteY11" fmla="*/ 145209 h 1525305"/>
                <a:gd name="connsiteX12" fmla="*/ 32526 w 752501"/>
                <a:gd name="connsiteY12" fmla="*/ 392106 h 1525305"/>
                <a:gd name="connsiteX13" fmla="*/ 130615 w 752501"/>
                <a:gd name="connsiteY13" fmla="*/ 692287 h 1525305"/>
                <a:gd name="connsiteX14" fmla="*/ 274414 w 752501"/>
                <a:gd name="connsiteY14" fmla="*/ 776354 h 1525305"/>
                <a:gd name="connsiteX15" fmla="*/ 274414 w 752501"/>
                <a:gd name="connsiteY15" fmla="*/ 1179205 h 1525305"/>
                <a:gd name="connsiteX16" fmla="*/ 147407 w 752501"/>
                <a:gd name="connsiteY16" fmla="*/ 1124798 h 1525305"/>
                <a:gd name="connsiteX17" fmla="*/ 15553 w 752501"/>
                <a:gd name="connsiteY17" fmla="*/ 1152363 h 1525305"/>
                <a:gd name="connsiteX18" fmla="*/ 43118 w 752501"/>
                <a:gd name="connsiteY18" fmla="*/ 1284218 h 1525305"/>
                <a:gd name="connsiteX19" fmla="*/ 274414 w 752501"/>
                <a:gd name="connsiteY19" fmla="*/ 1370828 h 1525305"/>
                <a:gd name="connsiteX20" fmla="*/ 274414 w 752501"/>
                <a:gd name="connsiteY20" fmla="*/ 1430055 h 1525305"/>
                <a:gd name="connsiteX21" fmla="*/ 369664 w 752501"/>
                <a:gd name="connsiteY21" fmla="*/ 1525305 h 1525305"/>
                <a:gd name="connsiteX22" fmla="*/ 464914 w 752501"/>
                <a:gd name="connsiteY22" fmla="*/ 1430055 h 1525305"/>
                <a:gd name="connsiteX23" fmla="*/ 464914 w 752501"/>
                <a:gd name="connsiteY23" fmla="*/ 1361704 h 1525305"/>
                <a:gd name="connsiteX24" fmla="*/ 747311 w 752501"/>
                <a:gd name="connsiteY24" fmla="*/ 1052817 h 1525305"/>
                <a:gd name="connsiteX25" fmla="*/ 515396 w 752501"/>
                <a:gd name="connsiteY25" fmla="*/ 666874 h 1525305"/>
                <a:gd name="connsiteX26" fmla="*/ 274404 w 752501"/>
                <a:gd name="connsiteY26" fmla="*/ 560861 h 1525305"/>
                <a:gd name="connsiteX27" fmla="*/ 248172 w 752501"/>
                <a:gd name="connsiteY27" fmla="*/ 542401 h 1525305"/>
                <a:gd name="connsiteX28" fmla="*/ 219731 w 752501"/>
                <a:gd name="connsiteY28" fmla="*/ 427387 h 1525305"/>
                <a:gd name="connsiteX29" fmla="*/ 274404 w 752501"/>
                <a:gd name="connsiteY29" fmla="*/ 338966 h 1525305"/>
                <a:gd name="connsiteX30" fmla="*/ 559430 w 752501"/>
                <a:gd name="connsiteY30" fmla="*/ 1021252 h 1525305"/>
                <a:gd name="connsiteX31" fmla="*/ 464895 w 752501"/>
                <a:gd name="connsiteY31" fmla="*/ 1158116 h 1525305"/>
                <a:gd name="connsiteX32" fmla="*/ 464895 w 752501"/>
                <a:gd name="connsiteY32" fmla="*/ 851545 h 1525305"/>
                <a:gd name="connsiteX33" fmla="*/ 559430 w 752501"/>
                <a:gd name="connsiteY33" fmla="*/ 1021252 h 15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2501" h="1525305">
                  <a:moveTo>
                    <a:pt x="515396" y="666874"/>
                  </a:moveTo>
                  <a:cubicBezTo>
                    <a:pt x="498775" y="660997"/>
                    <a:pt x="481849" y="654891"/>
                    <a:pt x="464895" y="648605"/>
                  </a:cubicBezTo>
                  <a:lnTo>
                    <a:pt x="464895" y="341214"/>
                  </a:lnTo>
                  <a:cubicBezTo>
                    <a:pt x="520968" y="363436"/>
                    <a:pt x="560354" y="394573"/>
                    <a:pt x="561907" y="395811"/>
                  </a:cubicBezTo>
                  <a:cubicBezTo>
                    <a:pt x="602436" y="429044"/>
                    <a:pt x="662253" y="423281"/>
                    <a:pt x="695685" y="382867"/>
                  </a:cubicBezTo>
                  <a:cubicBezTo>
                    <a:pt x="729223" y="342329"/>
                    <a:pt x="723546" y="282292"/>
                    <a:pt x="683008" y="248755"/>
                  </a:cubicBezTo>
                  <a:cubicBezTo>
                    <a:pt x="677436" y="244145"/>
                    <a:pt x="588939" y="172250"/>
                    <a:pt x="464904" y="141932"/>
                  </a:cubicBezTo>
                  <a:lnTo>
                    <a:pt x="464904" y="95250"/>
                  </a:lnTo>
                  <a:cubicBezTo>
                    <a:pt x="464904" y="42643"/>
                    <a:pt x="422251" y="0"/>
                    <a:pt x="369654" y="0"/>
                  </a:cubicBezTo>
                  <a:cubicBezTo>
                    <a:pt x="317057" y="0"/>
                    <a:pt x="274404" y="42643"/>
                    <a:pt x="274404" y="95250"/>
                  </a:cubicBezTo>
                  <a:lnTo>
                    <a:pt x="274404" y="137522"/>
                  </a:lnTo>
                  <a:cubicBezTo>
                    <a:pt x="264317" y="139694"/>
                    <a:pt x="254192" y="142142"/>
                    <a:pt x="243991" y="145209"/>
                  </a:cubicBezTo>
                  <a:cubicBezTo>
                    <a:pt x="134491" y="178194"/>
                    <a:pt x="55443" y="270491"/>
                    <a:pt x="32526" y="392106"/>
                  </a:cubicBezTo>
                  <a:cubicBezTo>
                    <a:pt x="10266" y="510264"/>
                    <a:pt x="48766" y="628098"/>
                    <a:pt x="130615" y="692287"/>
                  </a:cubicBezTo>
                  <a:cubicBezTo>
                    <a:pt x="167962" y="721576"/>
                    <a:pt x="213482" y="748436"/>
                    <a:pt x="274414" y="776354"/>
                  </a:cubicBezTo>
                  <a:lnTo>
                    <a:pt x="274414" y="1179205"/>
                  </a:lnTo>
                  <a:cubicBezTo>
                    <a:pt x="231275" y="1173147"/>
                    <a:pt x="198938" y="1158507"/>
                    <a:pt x="147407" y="1124798"/>
                  </a:cubicBezTo>
                  <a:cubicBezTo>
                    <a:pt x="103392" y="1095994"/>
                    <a:pt x="44366" y="1108329"/>
                    <a:pt x="15553" y="1152363"/>
                  </a:cubicBezTo>
                  <a:cubicBezTo>
                    <a:pt x="-13241" y="1196388"/>
                    <a:pt x="-916" y="1255414"/>
                    <a:pt x="43118" y="1284218"/>
                  </a:cubicBezTo>
                  <a:cubicBezTo>
                    <a:pt x="133596" y="1343406"/>
                    <a:pt x="197395" y="1364190"/>
                    <a:pt x="274414" y="1370828"/>
                  </a:cubicBezTo>
                  <a:lnTo>
                    <a:pt x="274414" y="1430055"/>
                  </a:lnTo>
                  <a:cubicBezTo>
                    <a:pt x="274414" y="1482661"/>
                    <a:pt x="317067" y="1525305"/>
                    <a:pt x="369664" y="1525305"/>
                  </a:cubicBezTo>
                  <a:cubicBezTo>
                    <a:pt x="422261" y="1525305"/>
                    <a:pt x="464914" y="1482661"/>
                    <a:pt x="464914" y="1430055"/>
                  </a:cubicBezTo>
                  <a:lnTo>
                    <a:pt x="464914" y="1361704"/>
                  </a:lnTo>
                  <a:cubicBezTo>
                    <a:pt x="623333" y="1321556"/>
                    <a:pt x="724879" y="1186234"/>
                    <a:pt x="747311" y="1052817"/>
                  </a:cubicBezTo>
                  <a:cubicBezTo>
                    <a:pt x="776143" y="881205"/>
                    <a:pt x="682950" y="726110"/>
                    <a:pt x="515396" y="666874"/>
                  </a:cubicBezTo>
                  <a:close/>
                  <a:moveTo>
                    <a:pt x="274404" y="560861"/>
                  </a:moveTo>
                  <a:cubicBezTo>
                    <a:pt x="264965" y="554812"/>
                    <a:pt x="256154" y="548669"/>
                    <a:pt x="248172" y="542401"/>
                  </a:cubicBezTo>
                  <a:cubicBezTo>
                    <a:pt x="222464" y="522237"/>
                    <a:pt x="210768" y="474936"/>
                    <a:pt x="219731" y="427387"/>
                  </a:cubicBezTo>
                  <a:cubicBezTo>
                    <a:pt x="222731" y="411442"/>
                    <a:pt x="234894" y="364093"/>
                    <a:pt x="274404" y="338966"/>
                  </a:cubicBezTo>
                  <a:close/>
                  <a:moveTo>
                    <a:pt x="559430" y="1021252"/>
                  </a:moveTo>
                  <a:cubicBezTo>
                    <a:pt x="550724" y="1073001"/>
                    <a:pt x="518644" y="1127398"/>
                    <a:pt x="464895" y="1158116"/>
                  </a:cubicBezTo>
                  <a:lnTo>
                    <a:pt x="464895" y="851545"/>
                  </a:lnTo>
                  <a:cubicBezTo>
                    <a:pt x="568269" y="895017"/>
                    <a:pt x="565698" y="983952"/>
                    <a:pt x="559430" y="1021252"/>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88F3D6FB-0853-64F4-15BE-3186C68A8FF3}"/>
                </a:ext>
              </a:extLst>
            </p:cNvPr>
            <p:cNvSpPr/>
            <p:nvPr/>
          </p:nvSpPr>
          <p:spPr>
            <a:xfrm>
              <a:off x="10075069" y="4419600"/>
              <a:ext cx="4229100" cy="4876800"/>
            </a:xfrm>
            <a:custGeom>
              <a:avLst/>
              <a:gdLst>
                <a:gd name="connsiteX0" fmla="*/ 4186342 w 4229100"/>
                <a:gd name="connsiteY0" fmla="*/ 2035064 h 4876800"/>
                <a:gd name="connsiteX1" fmla="*/ 3581400 w 4229100"/>
                <a:gd name="connsiteY1" fmla="*/ 1635576 h 4876800"/>
                <a:gd name="connsiteX2" fmla="*/ 3581400 w 4229100"/>
                <a:gd name="connsiteY2" fmla="*/ 95250 h 4876800"/>
                <a:gd name="connsiteX3" fmla="*/ 3486150 w 4229100"/>
                <a:gd name="connsiteY3" fmla="*/ 0 h 4876800"/>
                <a:gd name="connsiteX4" fmla="*/ 1200150 w 4229100"/>
                <a:gd name="connsiteY4" fmla="*/ 0 h 4876800"/>
                <a:gd name="connsiteX5" fmla="*/ 1104900 w 4229100"/>
                <a:gd name="connsiteY5" fmla="*/ 95250 h 4876800"/>
                <a:gd name="connsiteX6" fmla="*/ 1104900 w 4229100"/>
                <a:gd name="connsiteY6" fmla="*/ 457200 h 4876800"/>
                <a:gd name="connsiteX7" fmla="*/ 742950 w 4229100"/>
                <a:gd name="connsiteY7" fmla="*/ 457200 h 4876800"/>
                <a:gd name="connsiteX8" fmla="*/ 647700 w 4229100"/>
                <a:gd name="connsiteY8" fmla="*/ 552450 h 4876800"/>
                <a:gd name="connsiteX9" fmla="*/ 647700 w 4229100"/>
                <a:gd name="connsiteY9" fmla="*/ 1635585 h 4876800"/>
                <a:gd name="connsiteX10" fmla="*/ 42758 w 4229100"/>
                <a:gd name="connsiteY10" fmla="*/ 2035074 h 4876800"/>
                <a:gd name="connsiteX11" fmla="*/ 0 w 4229100"/>
                <a:gd name="connsiteY11" fmla="*/ 2114550 h 4876800"/>
                <a:gd name="connsiteX12" fmla="*/ 0 w 4229100"/>
                <a:gd name="connsiteY12" fmla="*/ 4781550 h 4876800"/>
                <a:gd name="connsiteX13" fmla="*/ 95250 w 4229100"/>
                <a:gd name="connsiteY13" fmla="*/ 4876800 h 4876800"/>
                <a:gd name="connsiteX14" fmla="*/ 1685925 w 4229100"/>
                <a:gd name="connsiteY14" fmla="*/ 4876800 h 4876800"/>
                <a:gd name="connsiteX15" fmla="*/ 1781175 w 4229100"/>
                <a:gd name="connsiteY15" fmla="*/ 4781550 h 4876800"/>
                <a:gd name="connsiteX16" fmla="*/ 1685925 w 4229100"/>
                <a:gd name="connsiteY16" fmla="*/ 4686300 h 4876800"/>
                <a:gd name="connsiteX17" fmla="*/ 325212 w 4229100"/>
                <a:gd name="connsiteY17" fmla="*/ 4686300 h 4876800"/>
                <a:gd name="connsiteX18" fmla="*/ 1713900 w 4229100"/>
                <a:gd name="connsiteY18" fmla="*/ 3297612 h 4876800"/>
                <a:gd name="connsiteX19" fmla="*/ 2062067 w 4229100"/>
                <a:gd name="connsiteY19" fmla="*/ 3527536 h 4876800"/>
                <a:gd name="connsiteX20" fmla="*/ 2114550 w 4229100"/>
                <a:gd name="connsiteY20" fmla="*/ 3543300 h 4876800"/>
                <a:gd name="connsiteX21" fmla="*/ 2167042 w 4229100"/>
                <a:gd name="connsiteY21" fmla="*/ 3527536 h 4876800"/>
                <a:gd name="connsiteX22" fmla="*/ 2515210 w 4229100"/>
                <a:gd name="connsiteY22" fmla="*/ 3297612 h 4876800"/>
                <a:gd name="connsiteX23" fmla="*/ 3903898 w 4229100"/>
                <a:gd name="connsiteY23" fmla="*/ 4686300 h 4876800"/>
                <a:gd name="connsiteX24" fmla="*/ 2543175 w 4229100"/>
                <a:gd name="connsiteY24" fmla="*/ 4686300 h 4876800"/>
                <a:gd name="connsiteX25" fmla="*/ 2447925 w 4229100"/>
                <a:gd name="connsiteY25" fmla="*/ 4781550 h 4876800"/>
                <a:gd name="connsiteX26" fmla="*/ 2543175 w 4229100"/>
                <a:gd name="connsiteY26" fmla="*/ 4876800 h 4876800"/>
                <a:gd name="connsiteX27" fmla="*/ 4133850 w 4229100"/>
                <a:gd name="connsiteY27" fmla="*/ 4876800 h 4876800"/>
                <a:gd name="connsiteX28" fmla="*/ 4229100 w 4229100"/>
                <a:gd name="connsiteY28" fmla="*/ 4781550 h 4876800"/>
                <a:gd name="connsiteX29" fmla="*/ 4229100 w 4229100"/>
                <a:gd name="connsiteY29" fmla="*/ 2114550 h 4876800"/>
                <a:gd name="connsiteX30" fmla="*/ 4186342 w 4229100"/>
                <a:gd name="connsiteY30" fmla="*/ 2035064 h 4876800"/>
                <a:gd name="connsiteX31" fmla="*/ 3961000 w 4229100"/>
                <a:gd name="connsiteY31" fmla="*/ 2114550 h 4876800"/>
                <a:gd name="connsiteX32" fmla="*/ 3581400 w 4229100"/>
                <a:gd name="connsiteY32" fmla="*/ 2365229 h 4876800"/>
                <a:gd name="connsiteX33" fmla="*/ 3581400 w 4229100"/>
                <a:gd name="connsiteY33" fmla="*/ 1863871 h 4876800"/>
                <a:gd name="connsiteX34" fmla="*/ 1295400 w 4229100"/>
                <a:gd name="connsiteY34" fmla="*/ 190500 h 4876800"/>
                <a:gd name="connsiteX35" fmla="*/ 3390900 w 4229100"/>
                <a:gd name="connsiteY35" fmla="*/ 190500 h 4876800"/>
                <a:gd name="connsiteX36" fmla="*/ 3390900 w 4229100"/>
                <a:gd name="connsiteY36" fmla="*/ 2491035 h 4876800"/>
                <a:gd name="connsiteX37" fmla="*/ 3124200 w 4229100"/>
                <a:gd name="connsiteY37" fmla="*/ 2667162 h 4876800"/>
                <a:gd name="connsiteX38" fmla="*/ 3124200 w 4229100"/>
                <a:gd name="connsiteY38" fmla="*/ 552450 h 4876800"/>
                <a:gd name="connsiteX39" fmla="*/ 3028950 w 4229100"/>
                <a:gd name="connsiteY39" fmla="*/ 457200 h 4876800"/>
                <a:gd name="connsiteX40" fmla="*/ 1295400 w 4229100"/>
                <a:gd name="connsiteY40" fmla="*/ 457200 h 4876800"/>
                <a:gd name="connsiteX41" fmla="*/ 647700 w 4229100"/>
                <a:gd name="connsiteY41" fmla="*/ 1863871 h 4876800"/>
                <a:gd name="connsiteX42" fmla="*/ 647700 w 4229100"/>
                <a:gd name="connsiteY42" fmla="*/ 2365229 h 4876800"/>
                <a:gd name="connsiteX43" fmla="*/ 268100 w 4229100"/>
                <a:gd name="connsiteY43" fmla="*/ 2114550 h 4876800"/>
                <a:gd name="connsiteX44" fmla="*/ 190500 w 4229100"/>
                <a:gd name="connsiteY44" fmla="*/ 4551598 h 4876800"/>
                <a:gd name="connsiteX45" fmla="*/ 190500 w 4229100"/>
                <a:gd name="connsiteY45" fmla="*/ 2291601 h 4876800"/>
                <a:gd name="connsiteX46" fmla="*/ 1551632 w 4229100"/>
                <a:gd name="connsiteY46" fmla="*/ 3190466 h 4876800"/>
                <a:gd name="connsiteX47" fmla="*/ 2114550 w 4229100"/>
                <a:gd name="connsiteY47" fmla="*/ 3333902 h 4876800"/>
                <a:gd name="connsiteX48" fmla="*/ 838200 w 4229100"/>
                <a:gd name="connsiteY48" fmla="*/ 2491026 h 4876800"/>
                <a:gd name="connsiteX49" fmla="*/ 838200 w 4229100"/>
                <a:gd name="connsiteY49" fmla="*/ 647700 h 4876800"/>
                <a:gd name="connsiteX50" fmla="*/ 2933700 w 4229100"/>
                <a:gd name="connsiteY50" fmla="*/ 647700 h 4876800"/>
                <a:gd name="connsiteX51" fmla="*/ 2933700 w 4229100"/>
                <a:gd name="connsiteY51" fmla="*/ 2792959 h 4876800"/>
                <a:gd name="connsiteX52" fmla="*/ 4038600 w 4229100"/>
                <a:gd name="connsiteY52" fmla="*/ 2291601 h 4876800"/>
                <a:gd name="connsiteX53" fmla="*/ 4038600 w 4229100"/>
                <a:gd name="connsiteY53" fmla="*/ 4551598 h 4876800"/>
                <a:gd name="connsiteX54" fmla="*/ 2677468 w 4229100"/>
                <a:gd name="connsiteY54" fmla="*/ 3190456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229100" h="4876800">
                  <a:moveTo>
                    <a:pt x="4186342" y="2035064"/>
                  </a:moveTo>
                  <a:lnTo>
                    <a:pt x="3581400" y="1635576"/>
                  </a:lnTo>
                  <a:lnTo>
                    <a:pt x="3581400" y="95250"/>
                  </a:lnTo>
                  <a:cubicBezTo>
                    <a:pt x="3581400" y="42643"/>
                    <a:pt x="3538747" y="0"/>
                    <a:pt x="3486150" y="0"/>
                  </a:cubicBezTo>
                  <a:lnTo>
                    <a:pt x="1200150" y="0"/>
                  </a:lnTo>
                  <a:cubicBezTo>
                    <a:pt x="1147553" y="0"/>
                    <a:pt x="1104900" y="42643"/>
                    <a:pt x="1104900" y="95250"/>
                  </a:cubicBezTo>
                  <a:lnTo>
                    <a:pt x="1104900" y="457200"/>
                  </a:lnTo>
                  <a:lnTo>
                    <a:pt x="742950" y="457200"/>
                  </a:lnTo>
                  <a:cubicBezTo>
                    <a:pt x="690353" y="457200"/>
                    <a:pt x="647700" y="499843"/>
                    <a:pt x="647700" y="552450"/>
                  </a:cubicBezTo>
                  <a:lnTo>
                    <a:pt x="647700" y="1635585"/>
                  </a:lnTo>
                  <a:lnTo>
                    <a:pt x="42758" y="2035074"/>
                  </a:lnTo>
                  <a:cubicBezTo>
                    <a:pt x="16069" y="2052695"/>
                    <a:pt x="0" y="2082556"/>
                    <a:pt x="0" y="2114550"/>
                  </a:cubicBezTo>
                  <a:lnTo>
                    <a:pt x="0" y="4781550"/>
                  </a:lnTo>
                  <a:cubicBezTo>
                    <a:pt x="0" y="4834157"/>
                    <a:pt x="42653" y="4876800"/>
                    <a:pt x="95250" y="4876800"/>
                  </a:cubicBezTo>
                  <a:lnTo>
                    <a:pt x="1685925" y="4876800"/>
                  </a:lnTo>
                  <a:cubicBezTo>
                    <a:pt x="1738522" y="4876800"/>
                    <a:pt x="1781175" y="4834157"/>
                    <a:pt x="1781175" y="4781550"/>
                  </a:cubicBezTo>
                  <a:cubicBezTo>
                    <a:pt x="1781175" y="4728944"/>
                    <a:pt x="1738522" y="4686300"/>
                    <a:pt x="1685925" y="4686300"/>
                  </a:cubicBezTo>
                  <a:lnTo>
                    <a:pt x="325212" y="4686300"/>
                  </a:lnTo>
                  <a:lnTo>
                    <a:pt x="1713900" y="3297612"/>
                  </a:lnTo>
                  <a:lnTo>
                    <a:pt x="2062067" y="3527536"/>
                  </a:lnTo>
                  <a:cubicBezTo>
                    <a:pt x="2077974" y="3538042"/>
                    <a:pt x="2096262" y="3543300"/>
                    <a:pt x="2114550" y="3543300"/>
                  </a:cubicBezTo>
                  <a:cubicBezTo>
                    <a:pt x="2132838" y="3543300"/>
                    <a:pt x="2151126" y="3538042"/>
                    <a:pt x="2167042" y="3527536"/>
                  </a:cubicBezTo>
                  <a:lnTo>
                    <a:pt x="2515210" y="3297612"/>
                  </a:lnTo>
                  <a:lnTo>
                    <a:pt x="3903898" y="4686300"/>
                  </a:lnTo>
                  <a:lnTo>
                    <a:pt x="2543175" y="4686300"/>
                  </a:lnTo>
                  <a:cubicBezTo>
                    <a:pt x="2490578" y="4686300"/>
                    <a:pt x="2447925" y="4728944"/>
                    <a:pt x="2447925" y="4781550"/>
                  </a:cubicBezTo>
                  <a:cubicBezTo>
                    <a:pt x="2447925" y="4834157"/>
                    <a:pt x="2490578" y="4876800"/>
                    <a:pt x="2543175" y="4876800"/>
                  </a:cubicBezTo>
                  <a:lnTo>
                    <a:pt x="4133850" y="4876800"/>
                  </a:lnTo>
                  <a:cubicBezTo>
                    <a:pt x="4186447" y="4876800"/>
                    <a:pt x="4229100" y="4834157"/>
                    <a:pt x="4229100" y="4781550"/>
                  </a:cubicBezTo>
                  <a:lnTo>
                    <a:pt x="4229100" y="2114550"/>
                  </a:lnTo>
                  <a:cubicBezTo>
                    <a:pt x="4229100" y="2082556"/>
                    <a:pt x="4213031" y="2052695"/>
                    <a:pt x="4186342" y="2035064"/>
                  </a:cubicBezTo>
                  <a:close/>
                  <a:moveTo>
                    <a:pt x="3961000" y="2114550"/>
                  </a:moveTo>
                  <a:lnTo>
                    <a:pt x="3581400" y="2365229"/>
                  </a:lnTo>
                  <a:lnTo>
                    <a:pt x="3581400" y="1863871"/>
                  </a:lnTo>
                  <a:close/>
                  <a:moveTo>
                    <a:pt x="1295400" y="190500"/>
                  </a:moveTo>
                  <a:lnTo>
                    <a:pt x="3390900" y="190500"/>
                  </a:lnTo>
                  <a:lnTo>
                    <a:pt x="3390900" y="2491035"/>
                  </a:lnTo>
                  <a:lnTo>
                    <a:pt x="3124200" y="2667162"/>
                  </a:lnTo>
                  <a:lnTo>
                    <a:pt x="3124200" y="552450"/>
                  </a:lnTo>
                  <a:cubicBezTo>
                    <a:pt x="3124200" y="499843"/>
                    <a:pt x="3081547" y="457200"/>
                    <a:pt x="3028950" y="457200"/>
                  </a:cubicBezTo>
                  <a:lnTo>
                    <a:pt x="1295400" y="457200"/>
                  </a:lnTo>
                  <a:close/>
                  <a:moveTo>
                    <a:pt x="647700" y="1863871"/>
                  </a:moveTo>
                  <a:lnTo>
                    <a:pt x="647700" y="2365229"/>
                  </a:lnTo>
                  <a:lnTo>
                    <a:pt x="268100" y="2114550"/>
                  </a:lnTo>
                  <a:close/>
                  <a:moveTo>
                    <a:pt x="190500" y="4551598"/>
                  </a:moveTo>
                  <a:lnTo>
                    <a:pt x="190500" y="2291601"/>
                  </a:lnTo>
                  <a:lnTo>
                    <a:pt x="1551632" y="3190466"/>
                  </a:lnTo>
                  <a:close/>
                  <a:moveTo>
                    <a:pt x="2114550" y="3333902"/>
                  </a:moveTo>
                  <a:lnTo>
                    <a:pt x="838200" y="2491026"/>
                  </a:lnTo>
                  <a:lnTo>
                    <a:pt x="838200" y="647700"/>
                  </a:lnTo>
                  <a:lnTo>
                    <a:pt x="2933700" y="647700"/>
                  </a:lnTo>
                  <a:lnTo>
                    <a:pt x="2933700" y="2792959"/>
                  </a:lnTo>
                  <a:close/>
                  <a:moveTo>
                    <a:pt x="4038600" y="2291601"/>
                  </a:moveTo>
                  <a:lnTo>
                    <a:pt x="4038600" y="4551598"/>
                  </a:lnTo>
                  <a:lnTo>
                    <a:pt x="2677468" y="319045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D1B5A41B-9CF3-047D-1894-499C583D2346}"/>
                </a:ext>
              </a:extLst>
            </p:cNvPr>
            <p:cNvSpPr/>
            <p:nvPr/>
          </p:nvSpPr>
          <p:spPr>
            <a:xfrm>
              <a:off x="12094369" y="9105900"/>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82 w 190500"/>
                <a:gd name="connsiteY5" fmla="*/ 162592 h 190500"/>
                <a:gd name="connsiteX6" fmla="*/ 190500 w 190500"/>
                <a:gd name="connsiteY6" fmla="*/ 95250 h 190500"/>
                <a:gd name="connsiteX7" fmla="*/ 16258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192"/>
                    <a:pt x="27908" y="27908"/>
                  </a:cubicBezTo>
                  <a:cubicBezTo>
                    <a:pt x="10192" y="45625"/>
                    <a:pt x="0" y="70199"/>
                    <a:pt x="0" y="95250"/>
                  </a:cubicBezTo>
                  <a:cubicBezTo>
                    <a:pt x="0" y="120301"/>
                    <a:pt x="10182" y="144875"/>
                    <a:pt x="27908" y="162592"/>
                  </a:cubicBezTo>
                  <a:cubicBezTo>
                    <a:pt x="45634" y="180308"/>
                    <a:pt x="70199" y="190500"/>
                    <a:pt x="95250" y="190500"/>
                  </a:cubicBezTo>
                  <a:cubicBezTo>
                    <a:pt x="120301" y="190500"/>
                    <a:pt x="144875" y="180308"/>
                    <a:pt x="162582" y="162592"/>
                  </a:cubicBezTo>
                  <a:cubicBezTo>
                    <a:pt x="180299" y="144875"/>
                    <a:pt x="190500" y="120301"/>
                    <a:pt x="190500" y="95250"/>
                  </a:cubicBezTo>
                  <a:cubicBezTo>
                    <a:pt x="190500" y="70199"/>
                    <a:pt x="180308" y="45625"/>
                    <a:pt x="162582" y="27908"/>
                  </a:cubicBezTo>
                  <a:cubicBezTo>
                    <a:pt x="144875" y="10192"/>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27834544"/>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14:presetBounceEnd="78000">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14:bounceEnd="78000">
                                          <p:cBhvr additive="base">
                                            <p:cTn id="32"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14:presetBounceEnd="78000">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14:bounceEnd="78000">
                                          <p:cBhvr additive="base">
                                            <p:cTn id="37"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grpId="0"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wipe(down)">
                                          <p:cBhvr>
                                            <p:cTn id="50" dur="500"/>
                                            <p:tgtEl>
                                              <p:spTgt spid="87"/>
                                            </p:tgtEl>
                                          </p:cBhvr>
                                        </p:animEffect>
                                      </p:childTnLst>
                                    </p:cTn>
                                  </p:par>
                                </p:childTnLst>
                              </p:cTn>
                            </p:par>
                            <p:par>
                              <p:cTn id="51" fill="hold">
                                <p:stCondLst>
                                  <p:cond delay="10000"/>
                                </p:stCondLst>
                                <p:childTnLst>
                                  <p:par>
                                    <p:cTn id="52" presetID="2" presetClass="entr" presetSubtype="2" fill="hold" grpId="0" nodeType="afterEffect" p14:presetBounceEnd="78000">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14:bounceEnd="78000">
                                          <p:cBhvr additive="base">
                                            <p:cTn id="54" dur="2000" fill="hold"/>
                                            <p:tgtEl>
                                              <p:spTgt spid="93"/>
                                            </p:tgtEl>
                                            <p:attrNameLst>
                                              <p:attrName>ppt_x</p:attrName>
                                            </p:attrNameLst>
                                          </p:cBhvr>
                                          <p:tavLst>
                                            <p:tav tm="0">
                                              <p:val>
                                                <p:strVal val="1+#ppt_w/2"/>
                                              </p:val>
                                            </p:tav>
                                            <p:tav tm="100000">
                                              <p:val>
                                                <p:strVal val="#ppt_x"/>
                                              </p:val>
                                            </p:tav>
                                          </p:tavLst>
                                        </p:anim>
                                        <p:anim calcmode="lin" valueType="num" p14:bounceEnd="78000">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87" grpId="0" animBg="1"/>
          <p:bldP spid="90" grpId="0"/>
          <p:bldP spid="91" grpId="0"/>
          <p:bldP spid="92" grpId="0"/>
          <p:bldP spid="9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2000" fill="hold"/>
                                            <p:tgtEl>
                                              <p:spTgt spid="92"/>
                                            </p:tgtEl>
                                            <p:attrNameLst>
                                              <p:attrName>ppt_x</p:attrName>
                                            </p:attrNameLst>
                                          </p:cBhvr>
                                          <p:tavLst>
                                            <p:tav tm="0">
                                              <p:val>
                                                <p:strVal val="0-#ppt_w/2"/>
                                              </p:val>
                                            </p:tav>
                                            <p:tav tm="100000">
                                              <p:val>
                                                <p:strVal val="#ppt_x"/>
                                              </p:val>
                                            </p:tav>
                                          </p:tavLst>
                                        </p:anim>
                                        <p:anim calcmode="lin" valueType="num">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2000" fill="hold"/>
                                            <p:tgtEl>
                                              <p:spTgt spid="91"/>
                                            </p:tgtEl>
                                            <p:attrNameLst>
                                              <p:attrName>ppt_x</p:attrName>
                                            </p:attrNameLst>
                                          </p:cBhvr>
                                          <p:tavLst>
                                            <p:tav tm="0">
                                              <p:val>
                                                <p:strVal val="1+#ppt_w/2"/>
                                              </p:val>
                                            </p:tav>
                                            <p:tav tm="100000">
                                              <p:val>
                                                <p:strVal val="#ppt_x"/>
                                              </p:val>
                                            </p:tav>
                                          </p:tavLst>
                                        </p:anim>
                                        <p:anim calcmode="lin" valueType="num">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grpId="0"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wipe(down)">
                                          <p:cBhvr>
                                            <p:cTn id="50" dur="500"/>
                                            <p:tgtEl>
                                              <p:spTgt spid="87"/>
                                            </p:tgtEl>
                                          </p:cBhvr>
                                        </p:animEffect>
                                      </p:childTnLst>
                                    </p:cTn>
                                  </p:par>
                                </p:childTnLst>
                              </p:cTn>
                            </p:par>
                            <p:par>
                              <p:cTn id="51" fill="hold">
                                <p:stCondLst>
                                  <p:cond delay="10000"/>
                                </p:stCondLst>
                                <p:childTnLst>
                                  <p:par>
                                    <p:cTn id="52" presetID="2" presetClass="entr" presetSubtype="2"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cBhvr additive="base">
                                            <p:cTn id="54" dur="2000" fill="hold"/>
                                            <p:tgtEl>
                                              <p:spTgt spid="93"/>
                                            </p:tgtEl>
                                            <p:attrNameLst>
                                              <p:attrName>ppt_x</p:attrName>
                                            </p:attrNameLst>
                                          </p:cBhvr>
                                          <p:tavLst>
                                            <p:tav tm="0">
                                              <p:val>
                                                <p:strVal val="1+#ppt_w/2"/>
                                              </p:val>
                                            </p:tav>
                                            <p:tav tm="100000">
                                              <p:val>
                                                <p:strVal val="#ppt_x"/>
                                              </p:val>
                                            </p:tav>
                                          </p:tavLst>
                                        </p:anim>
                                        <p:anim calcmode="lin" valueType="num">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87" grpId="0" animBg="1"/>
          <p:bldP spid="90" grpId="0"/>
          <p:bldP spid="91" grpId="0"/>
          <p:bldP spid="92" grpId="0"/>
          <p:bldP spid="93" grpId="0"/>
        </p:bld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1"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CE01505F-9353-F101-908D-B0DB5ED0D693}"/>
              </a:ext>
            </a:extLst>
          </p:cNvPr>
          <p:cNvGrpSpPr/>
          <p:nvPr/>
        </p:nvGrpSpPr>
        <p:grpSpPr>
          <a:xfrm>
            <a:off x="5915306" y="5540364"/>
            <a:ext cx="763207" cy="361392"/>
            <a:chOff x="5915306" y="5540364"/>
            <a:chExt cx="763207" cy="361392"/>
          </a:xfrm>
        </p:grpSpPr>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5" name="Straight Connector 34">
              <a:extLst>
                <a:ext uri="{FF2B5EF4-FFF2-40B4-BE49-F238E27FC236}">
                  <a16:creationId xmlns:a16="http://schemas.microsoft.com/office/drawing/2014/main" id="{4B72C4B7-BAC4-4BBC-A70B-D8B14D469AEF}"/>
                </a:ext>
              </a:extLst>
            </p:cNvPr>
            <p:cNvCxnSpPr>
              <a:cxnSpLocks/>
            </p:cNvCxnSpPr>
            <p:nvPr/>
          </p:nvCxnSpPr>
          <p:spPr>
            <a:xfrm>
              <a:off x="6276697" y="5721060"/>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7031709" y="1987259"/>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aphic 41">
            <a:extLst>
              <a:ext uri="{FF2B5EF4-FFF2-40B4-BE49-F238E27FC236}">
                <a16:creationId xmlns:a16="http://schemas.microsoft.com/office/drawing/2014/main" id="{DF7C9134-AE32-49B6-910D-A8DF0CCFE735}"/>
              </a:ext>
            </a:extLst>
          </p:cNvPr>
          <p:cNvGrpSpPr/>
          <p:nvPr/>
        </p:nvGrpSpPr>
        <p:grpSpPr>
          <a:xfrm>
            <a:off x="4678928" y="3637910"/>
            <a:ext cx="513290" cy="641888"/>
            <a:chOff x="3352244" y="4207216"/>
            <a:chExt cx="3899763" cy="4876800"/>
          </a:xfrm>
          <a:solidFill>
            <a:schemeClr val="accent5"/>
          </a:solidFill>
        </p:grpSpPr>
        <p:sp>
          <p:nvSpPr>
            <p:cNvPr id="58" name="Freeform: Shape 57">
              <a:extLst>
                <a:ext uri="{FF2B5EF4-FFF2-40B4-BE49-F238E27FC236}">
                  <a16:creationId xmlns:a16="http://schemas.microsoft.com/office/drawing/2014/main" id="{FB2333F1-4DEA-49AE-9BD0-CD064B732605}"/>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837600B-3A60-4B15-B9A3-2CAE45278CA8}"/>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27D1EB6-520E-4CAD-A18C-A2762DBFC798}"/>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50A5C5C-37BD-48E3-A8EA-2635E532BB46}"/>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3FF57F85-1A35-4770-A816-E0D781578ABC}"/>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9D39EAD-0CFA-42EF-A2B3-5D06C09F047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491C709-10B1-4097-9212-0714E9C6498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0D2EDC-4236-4A66-A87F-A3D19482EB72}"/>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200D296C-74BF-49B9-83B8-E69FE4949C78}"/>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B91490-100F-4732-BB74-ABE3D9EB3843}"/>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87" name="Graphic 45">
            <a:extLst>
              <a:ext uri="{FF2B5EF4-FFF2-40B4-BE49-F238E27FC236}">
                <a16:creationId xmlns:a16="http://schemas.microsoft.com/office/drawing/2014/main" id="{E2FB7BD2-09E6-4161-ADB6-DE715EB526C7}"/>
              </a:ext>
            </a:extLst>
          </p:cNvPr>
          <p:cNvSpPr/>
          <p:nvPr/>
        </p:nvSpPr>
        <p:spPr>
          <a:xfrm>
            <a:off x="6914463" y="5275431"/>
            <a:ext cx="615588" cy="615588"/>
          </a:xfrm>
          <a:custGeom>
            <a:avLst/>
            <a:gdLst>
              <a:gd name="connsiteX0" fmla="*/ 1200334 w 1231175"/>
              <a:gd name="connsiteY0" fmla="*/ 535501 h 1231175"/>
              <a:gd name="connsiteX1" fmla="*/ 1200240 w 1231175"/>
              <a:gd name="connsiteY1" fmla="*/ 535407 h 1231175"/>
              <a:gd name="connsiteX2" fmla="*/ 697037 w 1231175"/>
              <a:gd name="connsiteY2" fmla="*/ 33205 h 1231175"/>
              <a:gd name="connsiteX3" fmla="*/ 616738 w 1231175"/>
              <a:gd name="connsiteY3" fmla="*/ 0 h 1231175"/>
              <a:gd name="connsiteX4" fmla="*/ 536430 w 1231175"/>
              <a:gd name="connsiteY4" fmla="*/ 33205 h 1231175"/>
              <a:gd name="connsiteX5" fmla="*/ 33487 w 1231175"/>
              <a:gd name="connsiteY5" fmla="*/ 535155 h 1231175"/>
              <a:gd name="connsiteX6" fmla="*/ 32979 w 1231175"/>
              <a:gd name="connsiteY6" fmla="*/ 535672 h 1231175"/>
              <a:gd name="connsiteX7" fmla="*/ 33196 w 1231175"/>
              <a:gd name="connsiteY7" fmla="*/ 695720 h 1231175"/>
              <a:gd name="connsiteX8" fmla="*/ 108544 w 1231175"/>
              <a:gd name="connsiteY8" fmla="*/ 728774 h 1231175"/>
              <a:gd name="connsiteX9" fmla="*/ 112055 w 1231175"/>
              <a:gd name="connsiteY9" fmla="*/ 728945 h 1231175"/>
              <a:gd name="connsiteX10" fmla="*/ 132101 w 1231175"/>
              <a:gd name="connsiteY10" fmla="*/ 728945 h 1231175"/>
              <a:gd name="connsiteX11" fmla="*/ 132101 w 1231175"/>
              <a:gd name="connsiteY11" fmla="*/ 1098526 h 1231175"/>
              <a:gd name="connsiteX12" fmla="*/ 265020 w 1231175"/>
              <a:gd name="connsiteY12" fmla="*/ 1231175 h 1231175"/>
              <a:gd name="connsiteX13" fmla="*/ 461889 w 1231175"/>
              <a:gd name="connsiteY13" fmla="*/ 1231175 h 1231175"/>
              <a:gd name="connsiteX14" fmla="*/ 498030 w 1231175"/>
              <a:gd name="connsiteY14" fmla="*/ 1195105 h 1231175"/>
              <a:gd name="connsiteX15" fmla="*/ 498030 w 1231175"/>
              <a:gd name="connsiteY15" fmla="*/ 905346 h 1231175"/>
              <a:gd name="connsiteX16" fmla="*/ 558678 w 1231175"/>
              <a:gd name="connsiteY16" fmla="*/ 844827 h 1231175"/>
              <a:gd name="connsiteX17" fmla="*/ 674796 w 1231175"/>
              <a:gd name="connsiteY17" fmla="*/ 844827 h 1231175"/>
              <a:gd name="connsiteX18" fmla="*/ 735434 w 1231175"/>
              <a:gd name="connsiteY18" fmla="*/ 905346 h 1231175"/>
              <a:gd name="connsiteX19" fmla="*/ 735434 w 1231175"/>
              <a:gd name="connsiteY19" fmla="*/ 1195105 h 1231175"/>
              <a:gd name="connsiteX20" fmla="*/ 771575 w 1231175"/>
              <a:gd name="connsiteY20" fmla="*/ 1231175 h 1231175"/>
              <a:gd name="connsiteX21" fmla="*/ 968445 w 1231175"/>
              <a:gd name="connsiteY21" fmla="*/ 1231175 h 1231175"/>
              <a:gd name="connsiteX22" fmla="*/ 1101363 w 1231175"/>
              <a:gd name="connsiteY22" fmla="*/ 1098526 h 1231175"/>
              <a:gd name="connsiteX23" fmla="*/ 1101363 w 1231175"/>
              <a:gd name="connsiteY23" fmla="*/ 728945 h 1231175"/>
              <a:gd name="connsiteX24" fmla="*/ 1119961 w 1231175"/>
              <a:gd name="connsiteY24" fmla="*/ 728945 h 1231175"/>
              <a:gd name="connsiteX25" fmla="*/ 1200269 w 1231175"/>
              <a:gd name="connsiteY25" fmla="*/ 695729 h 1231175"/>
              <a:gd name="connsiteX26" fmla="*/ 1200334 w 1231175"/>
              <a:gd name="connsiteY26" fmla="*/ 535501 h 1231175"/>
              <a:gd name="connsiteX27" fmla="*/ 1149155 w 1231175"/>
              <a:gd name="connsiteY27" fmla="*/ 644725 h 1231175"/>
              <a:gd name="connsiteX28" fmla="*/ 1119961 w 1231175"/>
              <a:gd name="connsiteY28" fmla="*/ 656805 h 1231175"/>
              <a:gd name="connsiteX29" fmla="*/ 1065223 w 1231175"/>
              <a:gd name="connsiteY29" fmla="*/ 656805 h 1231175"/>
              <a:gd name="connsiteX30" fmla="*/ 1029083 w 1231175"/>
              <a:gd name="connsiteY30" fmla="*/ 692875 h 1231175"/>
              <a:gd name="connsiteX31" fmla="*/ 1029083 w 1231175"/>
              <a:gd name="connsiteY31" fmla="*/ 1098526 h 1231175"/>
              <a:gd name="connsiteX32" fmla="*/ 968445 w 1231175"/>
              <a:gd name="connsiteY32" fmla="*/ 1159036 h 1231175"/>
              <a:gd name="connsiteX33" fmla="*/ 807715 w 1231175"/>
              <a:gd name="connsiteY33" fmla="*/ 1159036 h 1231175"/>
              <a:gd name="connsiteX34" fmla="*/ 807715 w 1231175"/>
              <a:gd name="connsiteY34" fmla="*/ 905346 h 1231175"/>
              <a:gd name="connsiteX35" fmla="*/ 674796 w 1231175"/>
              <a:gd name="connsiteY35" fmla="*/ 772687 h 1231175"/>
              <a:gd name="connsiteX36" fmla="*/ 558678 w 1231175"/>
              <a:gd name="connsiteY36" fmla="*/ 772687 h 1231175"/>
              <a:gd name="connsiteX37" fmla="*/ 425749 w 1231175"/>
              <a:gd name="connsiteY37" fmla="*/ 905346 h 1231175"/>
              <a:gd name="connsiteX38" fmla="*/ 425749 w 1231175"/>
              <a:gd name="connsiteY38" fmla="*/ 1159036 h 1231175"/>
              <a:gd name="connsiteX39" fmla="*/ 265020 w 1231175"/>
              <a:gd name="connsiteY39" fmla="*/ 1159036 h 1231175"/>
              <a:gd name="connsiteX40" fmla="*/ 204381 w 1231175"/>
              <a:gd name="connsiteY40" fmla="*/ 1098526 h 1231175"/>
              <a:gd name="connsiteX41" fmla="*/ 204381 w 1231175"/>
              <a:gd name="connsiteY41" fmla="*/ 692875 h 1231175"/>
              <a:gd name="connsiteX42" fmla="*/ 168241 w 1231175"/>
              <a:gd name="connsiteY42" fmla="*/ 656805 h 1231175"/>
              <a:gd name="connsiteX43" fmla="*/ 114445 w 1231175"/>
              <a:gd name="connsiteY43" fmla="*/ 656805 h 1231175"/>
              <a:gd name="connsiteX44" fmla="*/ 112751 w 1231175"/>
              <a:gd name="connsiteY44" fmla="*/ 656729 h 1231175"/>
              <a:gd name="connsiteX45" fmla="*/ 84319 w 1231175"/>
              <a:gd name="connsiteY45" fmla="*/ 644715 h 1231175"/>
              <a:gd name="connsiteX46" fmla="*/ 84319 w 1231175"/>
              <a:gd name="connsiteY46" fmla="*/ 586441 h 1231175"/>
              <a:gd name="connsiteX47" fmla="*/ 84338 w 1231175"/>
              <a:gd name="connsiteY47" fmla="*/ 586422 h 1231175"/>
              <a:gd name="connsiteX48" fmla="*/ 84366 w 1231175"/>
              <a:gd name="connsiteY48" fmla="*/ 586393 h 1231175"/>
              <a:gd name="connsiteX49" fmla="*/ 587551 w 1231175"/>
              <a:gd name="connsiteY49" fmla="*/ 84209 h 1231175"/>
              <a:gd name="connsiteX50" fmla="*/ 616738 w 1231175"/>
              <a:gd name="connsiteY50" fmla="*/ 72139 h 1231175"/>
              <a:gd name="connsiteX51" fmla="*/ 645922 w 1231175"/>
              <a:gd name="connsiteY51" fmla="*/ 84209 h 1231175"/>
              <a:gd name="connsiteX52" fmla="*/ 1148996 w 1231175"/>
              <a:gd name="connsiteY52" fmla="*/ 586289 h 1231175"/>
              <a:gd name="connsiteX53" fmla="*/ 1149230 w 1231175"/>
              <a:gd name="connsiteY53" fmla="*/ 586515 h 1231175"/>
              <a:gd name="connsiteX54" fmla="*/ 1149155 w 1231175"/>
              <a:gd name="connsiteY54" fmla="*/ 644725 h 123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31175" h="1231175">
                <a:moveTo>
                  <a:pt x="1200334" y="535501"/>
                </a:moveTo>
                <a:cubicBezTo>
                  <a:pt x="1200298" y="535475"/>
                  <a:pt x="1200269" y="535436"/>
                  <a:pt x="1200240" y="535407"/>
                </a:cubicBezTo>
                <a:lnTo>
                  <a:pt x="697037" y="33205"/>
                </a:lnTo>
                <a:cubicBezTo>
                  <a:pt x="675586" y="11788"/>
                  <a:pt x="647069" y="0"/>
                  <a:pt x="616738" y="0"/>
                </a:cubicBezTo>
                <a:cubicBezTo>
                  <a:pt x="586404" y="0"/>
                  <a:pt x="557887" y="11788"/>
                  <a:pt x="536430" y="33205"/>
                </a:cubicBezTo>
                <a:lnTo>
                  <a:pt x="33487" y="535155"/>
                </a:lnTo>
                <a:cubicBezTo>
                  <a:pt x="33318" y="535323"/>
                  <a:pt x="33139" y="535501"/>
                  <a:pt x="32979" y="535672"/>
                </a:cubicBezTo>
                <a:cubicBezTo>
                  <a:pt x="-11067" y="579883"/>
                  <a:pt x="-10991" y="651619"/>
                  <a:pt x="33196" y="695720"/>
                </a:cubicBezTo>
                <a:cubicBezTo>
                  <a:pt x="53383" y="715878"/>
                  <a:pt x="80037" y="727545"/>
                  <a:pt x="108544" y="728774"/>
                </a:cubicBezTo>
                <a:cubicBezTo>
                  <a:pt x="109711" y="728887"/>
                  <a:pt x="110878" y="728945"/>
                  <a:pt x="112055" y="728945"/>
                </a:cubicBezTo>
                <a:lnTo>
                  <a:pt x="132101" y="728945"/>
                </a:lnTo>
                <a:lnTo>
                  <a:pt x="132101" y="1098526"/>
                </a:lnTo>
                <a:cubicBezTo>
                  <a:pt x="132101" y="1171670"/>
                  <a:pt x="191732" y="1231175"/>
                  <a:pt x="265020" y="1231175"/>
                </a:cubicBezTo>
                <a:lnTo>
                  <a:pt x="461889" y="1231175"/>
                </a:lnTo>
                <a:cubicBezTo>
                  <a:pt x="481851" y="1231175"/>
                  <a:pt x="498030" y="1215018"/>
                  <a:pt x="498030" y="1195105"/>
                </a:cubicBezTo>
                <a:lnTo>
                  <a:pt x="498030" y="905346"/>
                </a:lnTo>
                <a:cubicBezTo>
                  <a:pt x="498030" y="871973"/>
                  <a:pt x="525238" y="844827"/>
                  <a:pt x="558678" y="844827"/>
                </a:cubicBezTo>
                <a:lnTo>
                  <a:pt x="674796" y="844827"/>
                </a:lnTo>
                <a:cubicBezTo>
                  <a:pt x="708235" y="844827"/>
                  <a:pt x="735434" y="871973"/>
                  <a:pt x="735434" y="905346"/>
                </a:cubicBezTo>
                <a:lnTo>
                  <a:pt x="735434" y="1195105"/>
                </a:lnTo>
                <a:cubicBezTo>
                  <a:pt x="735434" y="1215018"/>
                  <a:pt x="751613" y="1231175"/>
                  <a:pt x="771575" y="1231175"/>
                </a:cubicBezTo>
                <a:lnTo>
                  <a:pt x="968445" y="1231175"/>
                </a:lnTo>
                <a:cubicBezTo>
                  <a:pt x="1041742" y="1231175"/>
                  <a:pt x="1101363" y="1171670"/>
                  <a:pt x="1101363" y="1098526"/>
                </a:cubicBezTo>
                <a:lnTo>
                  <a:pt x="1101363" y="728945"/>
                </a:lnTo>
                <a:lnTo>
                  <a:pt x="1119961" y="728945"/>
                </a:lnTo>
                <a:cubicBezTo>
                  <a:pt x="1150285" y="728945"/>
                  <a:pt x="1178802" y="717155"/>
                  <a:pt x="1200269" y="695729"/>
                </a:cubicBezTo>
                <a:cubicBezTo>
                  <a:pt x="1244502" y="651563"/>
                  <a:pt x="1244522" y="579696"/>
                  <a:pt x="1200334" y="535501"/>
                </a:cubicBezTo>
                <a:close/>
                <a:moveTo>
                  <a:pt x="1149155" y="644725"/>
                </a:moveTo>
                <a:cubicBezTo>
                  <a:pt x="1141354" y="652511"/>
                  <a:pt x="1130981" y="656805"/>
                  <a:pt x="1119961" y="656805"/>
                </a:cubicBezTo>
                <a:lnTo>
                  <a:pt x="1065223" y="656805"/>
                </a:lnTo>
                <a:cubicBezTo>
                  <a:pt x="1045262" y="656805"/>
                  <a:pt x="1029083" y="672950"/>
                  <a:pt x="1029083" y="692875"/>
                </a:cubicBezTo>
                <a:lnTo>
                  <a:pt x="1029083" y="1098526"/>
                </a:lnTo>
                <a:cubicBezTo>
                  <a:pt x="1029083" y="1131890"/>
                  <a:pt x="1001884" y="1159036"/>
                  <a:pt x="968445" y="1159036"/>
                </a:cubicBezTo>
                <a:lnTo>
                  <a:pt x="807715" y="1159036"/>
                </a:lnTo>
                <a:lnTo>
                  <a:pt x="807715" y="905346"/>
                </a:lnTo>
                <a:cubicBezTo>
                  <a:pt x="807715" y="832202"/>
                  <a:pt x="748093" y="772687"/>
                  <a:pt x="674796" y="772687"/>
                </a:cubicBezTo>
                <a:lnTo>
                  <a:pt x="558678" y="772687"/>
                </a:lnTo>
                <a:cubicBezTo>
                  <a:pt x="485381" y="772687"/>
                  <a:pt x="425749" y="832202"/>
                  <a:pt x="425749" y="905346"/>
                </a:cubicBezTo>
                <a:lnTo>
                  <a:pt x="425749" y="1159036"/>
                </a:lnTo>
                <a:lnTo>
                  <a:pt x="265020" y="1159036"/>
                </a:lnTo>
                <a:cubicBezTo>
                  <a:pt x="231590" y="1159036"/>
                  <a:pt x="204381" y="1131890"/>
                  <a:pt x="204381" y="1098526"/>
                </a:cubicBezTo>
                <a:lnTo>
                  <a:pt x="204381" y="692875"/>
                </a:lnTo>
                <a:cubicBezTo>
                  <a:pt x="204381" y="672950"/>
                  <a:pt x="188203" y="656805"/>
                  <a:pt x="168241" y="656805"/>
                </a:cubicBezTo>
                <a:lnTo>
                  <a:pt x="114445" y="656805"/>
                </a:lnTo>
                <a:cubicBezTo>
                  <a:pt x="113880" y="656767"/>
                  <a:pt x="113325" y="656738"/>
                  <a:pt x="112751" y="656729"/>
                </a:cubicBezTo>
                <a:cubicBezTo>
                  <a:pt x="101984" y="656541"/>
                  <a:pt x="91886" y="652277"/>
                  <a:pt x="84319" y="644715"/>
                </a:cubicBezTo>
                <a:cubicBezTo>
                  <a:pt x="68225" y="628654"/>
                  <a:pt x="68225" y="602514"/>
                  <a:pt x="84319" y="586441"/>
                </a:cubicBezTo>
                <a:cubicBezTo>
                  <a:pt x="84328" y="586441"/>
                  <a:pt x="84328" y="586431"/>
                  <a:pt x="84338" y="586422"/>
                </a:cubicBezTo>
                <a:lnTo>
                  <a:pt x="84366" y="586393"/>
                </a:lnTo>
                <a:lnTo>
                  <a:pt x="587551" y="84209"/>
                </a:lnTo>
                <a:cubicBezTo>
                  <a:pt x="595346" y="76423"/>
                  <a:pt x="605706" y="72139"/>
                  <a:pt x="616738" y="72139"/>
                </a:cubicBezTo>
                <a:cubicBezTo>
                  <a:pt x="627758" y="72139"/>
                  <a:pt x="638121" y="76423"/>
                  <a:pt x="645922" y="84209"/>
                </a:cubicBezTo>
                <a:lnTo>
                  <a:pt x="1148996" y="586289"/>
                </a:lnTo>
                <a:cubicBezTo>
                  <a:pt x="1149071" y="586366"/>
                  <a:pt x="1149155" y="586441"/>
                  <a:pt x="1149230" y="586515"/>
                </a:cubicBezTo>
                <a:cubicBezTo>
                  <a:pt x="1165240" y="602607"/>
                  <a:pt x="1165211" y="628690"/>
                  <a:pt x="1149155" y="644725"/>
                </a:cubicBezTo>
                <a:close/>
              </a:path>
            </a:pathLst>
          </a:custGeom>
          <a:solidFill>
            <a:schemeClr val="accent5"/>
          </a:solidFill>
          <a:ln w="240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2547418" y="586346"/>
            <a:ext cx="6921302" cy="769441"/>
          </a:xfrm>
          <a:prstGeom prst="rect">
            <a:avLst/>
          </a:prstGeom>
          <a:noFill/>
        </p:spPr>
        <p:txBody>
          <a:bodyPr wrap="square" rtlCol="0">
            <a:spAutoFit/>
          </a:bodyPr>
          <a:lstStyle/>
          <a:p>
            <a:pPr algn="r" rtl="1"/>
            <a:r>
              <a:rPr lang="fa-IR" sz="4400" dirty="0">
                <a:solidFill>
                  <a:srgbClr val="FFFF00"/>
                </a:solidFill>
                <a:highlight>
                  <a:srgbClr val="800080"/>
                </a:highlight>
                <a:latin typeface="Nian-ExtraBold" panose="01000500000000020002" pitchFamily="2" charset="-78"/>
                <a:cs typeface="Nian-ExtraBold" panose="01000500000000020002" pitchFamily="2" charset="-78"/>
              </a:rPr>
              <a:t>خانواد ه های دارای سه فرزند و بیشتر</a:t>
            </a:r>
            <a:r>
              <a:rPr lang="fa-IR" sz="4000" dirty="0">
                <a:solidFill>
                  <a:srgbClr val="FFFF00"/>
                </a:solidFill>
                <a:highlight>
                  <a:srgbClr val="800080"/>
                </a:highlight>
                <a:latin typeface="Nian-ExtraBold" panose="01000500000000020002" pitchFamily="2" charset="-78"/>
                <a:cs typeface="Nian-ExtraBold" panose="01000500000000020002" pitchFamily="2" charset="-78"/>
              </a:rPr>
              <a:t>...</a:t>
            </a:r>
            <a:endParaRPr lang="fa-IR" sz="4400" dirty="0">
              <a:solidFill>
                <a:srgbClr val="FFFF00"/>
              </a:solidFill>
              <a:highlight>
                <a:srgbClr val="800080"/>
              </a:highlight>
              <a:latin typeface="Nian-ExtraBold" panose="01000500000000020002" pitchFamily="2" charset="-78"/>
              <a:cs typeface="Nian-ExtraBold" panose="01000500000000020002" pitchFamily="2" charset="-78"/>
            </a:endParaRPr>
          </a:p>
        </p:txBody>
      </p:sp>
      <p:sp>
        <p:nvSpPr>
          <p:cNvPr id="91" name="TextBox 90">
            <a:extLst>
              <a:ext uri="{FF2B5EF4-FFF2-40B4-BE49-F238E27FC236}">
                <a16:creationId xmlns:a16="http://schemas.microsoft.com/office/drawing/2014/main" id="{71C83C83-1EE3-8D17-05B8-592F392BAC3A}"/>
              </a:ext>
            </a:extLst>
          </p:cNvPr>
          <p:cNvSpPr txBox="1"/>
          <p:nvPr/>
        </p:nvSpPr>
        <p:spPr>
          <a:xfrm>
            <a:off x="7433525" y="1935327"/>
            <a:ext cx="3833448"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13</a:t>
            </a:r>
          </a:p>
          <a:p>
            <a:pPr lvl="0" algn="r" rtl="1"/>
            <a:r>
              <a:rPr lang="fa-IR" sz="2400" dirty="0">
                <a:solidFill>
                  <a:srgbClr val="FFFFFF"/>
                </a:solidFill>
                <a:latin typeface="Nian-ExtraBold" panose="01000500000000020002" pitchFamily="2" charset="-78"/>
                <a:cs typeface="Nian-ExtraBold" panose="01000500000000020002" pitchFamily="2" charset="-78"/>
              </a:rPr>
              <a:t>افزایـش 3برابـری یارانـه فرزنـدان در خانـواده هـای دهـک هـای1   تـا 4حداقـل 3فرزنـدی غیـر شـاغل در دسـتگاه هـای دولتی</a:t>
            </a:r>
          </a:p>
        </p:txBody>
      </p:sp>
      <p:sp>
        <p:nvSpPr>
          <p:cNvPr id="92" name="TextBox 91">
            <a:extLst>
              <a:ext uri="{FF2B5EF4-FFF2-40B4-BE49-F238E27FC236}">
                <a16:creationId xmlns:a16="http://schemas.microsoft.com/office/drawing/2014/main" id="{97F4D725-5DEB-A2C4-80D9-505A2CFC19CC}"/>
              </a:ext>
            </a:extLst>
          </p:cNvPr>
          <p:cNvSpPr txBox="1"/>
          <p:nvPr/>
        </p:nvSpPr>
        <p:spPr>
          <a:xfrm>
            <a:off x="559725" y="3013176"/>
            <a:ext cx="3938508" cy="221599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ماده21</a:t>
            </a:r>
          </a:p>
          <a:p>
            <a:pPr lvl="0" algn="r" rtl="1"/>
            <a:r>
              <a:rPr lang="fa-IR" sz="2400" dirty="0">
                <a:solidFill>
                  <a:srgbClr val="FFFFFF"/>
                </a:solidFill>
                <a:latin typeface="Nian-ExtraBold" panose="01000500000000020002" pitchFamily="2" charset="-78"/>
                <a:cs typeface="Nian-ExtraBold" panose="01000500000000020002" pitchFamily="2" charset="-78"/>
              </a:rPr>
              <a:t>تامیـن %100بیمـه مـادران خانـه دار دارای 3فرزند و بیشـر روسـتایی</a:t>
            </a:r>
          </a:p>
          <a:p>
            <a:pPr lvl="0" algn="r" rtl="1"/>
            <a:r>
              <a:rPr lang="fa-IR" sz="2400" dirty="0">
                <a:solidFill>
                  <a:srgbClr val="FFFFFF"/>
                </a:solidFill>
                <a:latin typeface="Nian-ExtraBold" panose="01000500000000020002" pitchFamily="2" charset="-78"/>
                <a:cs typeface="Nian-ExtraBold" panose="01000500000000020002" pitchFamily="2" charset="-78"/>
              </a:rPr>
              <a:t>و عشـایری از طریق صندوق بیمه اجتماعی کشـاورزان و روسـتاییان</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93" name="TextBox 92">
            <a:extLst>
              <a:ext uri="{FF2B5EF4-FFF2-40B4-BE49-F238E27FC236}">
                <a16:creationId xmlns:a16="http://schemas.microsoft.com/office/drawing/2014/main" id="{0287703D-6D2D-254F-A97C-04E7C6BA124A}"/>
              </a:ext>
            </a:extLst>
          </p:cNvPr>
          <p:cNvSpPr txBox="1"/>
          <p:nvPr/>
        </p:nvSpPr>
        <p:spPr>
          <a:xfrm>
            <a:off x="7247855" y="4848298"/>
            <a:ext cx="3934483" cy="156966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15</a:t>
            </a:r>
          </a:p>
          <a:p>
            <a:pPr lvl="0" algn="r" rtl="1"/>
            <a:r>
              <a:rPr lang="fa-IR" sz="2400" dirty="0">
                <a:solidFill>
                  <a:srgbClr val="FFFFFF"/>
                </a:solidFill>
                <a:latin typeface="Nian-ExtraBold" panose="01000500000000020002" pitchFamily="2" charset="-78"/>
                <a:cs typeface="Nian-ExtraBold" panose="01000500000000020002" pitchFamily="2" charset="-78"/>
              </a:rPr>
              <a:t>عدم جواز تعدیل نیروی کار دارای 3فرزند</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Tree>
    <p:extLst>
      <p:ext uri="{BB962C8B-B14F-4D97-AF65-F5344CB8AC3E}">
        <p14:creationId xmlns:p14="http://schemas.microsoft.com/office/powerpoint/2010/main" val="331492654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14:presetBounceEnd="78000">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14:bounceEnd="78000">
                                          <p:cBhvr additive="base">
                                            <p:cTn id="32"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14:presetBounceEnd="78000">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14:bounceEnd="78000">
                                          <p:cBhvr additive="base">
                                            <p:cTn id="37"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grpId="0"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wipe(down)">
                                          <p:cBhvr>
                                            <p:cTn id="50" dur="500"/>
                                            <p:tgtEl>
                                              <p:spTgt spid="87"/>
                                            </p:tgtEl>
                                          </p:cBhvr>
                                        </p:animEffect>
                                      </p:childTnLst>
                                    </p:cTn>
                                  </p:par>
                                </p:childTnLst>
                              </p:cTn>
                            </p:par>
                            <p:par>
                              <p:cTn id="51" fill="hold">
                                <p:stCondLst>
                                  <p:cond delay="10000"/>
                                </p:stCondLst>
                                <p:childTnLst>
                                  <p:par>
                                    <p:cTn id="52" presetID="2" presetClass="entr" presetSubtype="2" fill="hold" grpId="0" nodeType="afterEffect" p14:presetBounceEnd="78000">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14:bounceEnd="78000">
                                          <p:cBhvr additive="base">
                                            <p:cTn id="54" dur="2000" fill="hold"/>
                                            <p:tgtEl>
                                              <p:spTgt spid="93"/>
                                            </p:tgtEl>
                                            <p:attrNameLst>
                                              <p:attrName>ppt_x</p:attrName>
                                            </p:attrNameLst>
                                          </p:cBhvr>
                                          <p:tavLst>
                                            <p:tav tm="0">
                                              <p:val>
                                                <p:strVal val="1+#ppt_w/2"/>
                                              </p:val>
                                            </p:tav>
                                            <p:tav tm="100000">
                                              <p:val>
                                                <p:strVal val="#ppt_x"/>
                                              </p:val>
                                            </p:tav>
                                          </p:tavLst>
                                        </p:anim>
                                        <p:anim calcmode="lin" valueType="num" p14:bounceEnd="78000">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87" grpId="0" animBg="1"/>
          <p:bldP spid="90" grpId="0"/>
          <p:bldP spid="91" grpId="0"/>
          <p:bldP spid="92" grpId="0"/>
          <p:bldP spid="9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2000" fill="hold"/>
                                            <p:tgtEl>
                                              <p:spTgt spid="92"/>
                                            </p:tgtEl>
                                            <p:attrNameLst>
                                              <p:attrName>ppt_x</p:attrName>
                                            </p:attrNameLst>
                                          </p:cBhvr>
                                          <p:tavLst>
                                            <p:tav tm="0">
                                              <p:val>
                                                <p:strVal val="0-#ppt_w/2"/>
                                              </p:val>
                                            </p:tav>
                                            <p:tav tm="100000">
                                              <p:val>
                                                <p:strVal val="#ppt_x"/>
                                              </p:val>
                                            </p:tav>
                                          </p:tavLst>
                                        </p:anim>
                                        <p:anim calcmode="lin" valueType="num">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2000" fill="hold"/>
                                            <p:tgtEl>
                                              <p:spTgt spid="91"/>
                                            </p:tgtEl>
                                            <p:attrNameLst>
                                              <p:attrName>ppt_x</p:attrName>
                                            </p:attrNameLst>
                                          </p:cBhvr>
                                          <p:tavLst>
                                            <p:tav tm="0">
                                              <p:val>
                                                <p:strVal val="1+#ppt_w/2"/>
                                              </p:val>
                                            </p:tav>
                                            <p:tav tm="100000">
                                              <p:val>
                                                <p:strVal val="#ppt_x"/>
                                              </p:val>
                                            </p:tav>
                                          </p:tavLst>
                                        </p:anim>
                                        <p:anim calcmode="lin" valueType="num">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grpId="0"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wipe(down)">
                                          <p:cBhvr>
                                            <p:cTn id="50" dur="500"/>
                                            <p:tgtEl>
                                              <p:spTgt spid="87"/>
                                            </p:tgtEl>
                                          </p:cBhvr>
                                        </p:animEffect>
                                      </p:childTnLst>
                                    </p:cTn>
                                  </p:par>
                                </p:childTnLst>
                              </p:cTn>
                            </p:par>
                            <p:par>
                              <p:cTn id="51" fill="hold">
                                <p:stCondLst>
                                  <p:cond delay="10000"/>
                                </p:stCondLst>
                                <p:childTnLst>
                                  <p:par>
                                    <p:cTn id="52" presetID="2" presetClass="entr" presetSubtype="2"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cBhvr additive="base">
                                            <p:cTn id="54" dur="2000" fill="hold"/>
                                            <p:tgtEl>
                                              <p:spTgt spid="93"/>
                                            </p:tgtEl>
                                            <p:attrNameLst>
                                              <p:attrName>ppt_x</p:attrName>
                                            </p:attrNameLst>
                                          </p:cBhvr>
                                          <p:tavLst>
                                            <p:tav tm="0">
                                              <p:val>
                                                <p:strVal val="1+#ppt_w/2"/>
                                              </p:val>
                                            </p:tav>
                                            <p:tav tm="100000">
                                              <p:val>
                                                <p:strVal val="#ppt_x"/>
                                              </p:val>
                                            </p:tav>
                                          </p:tavLst>
                                        </p:anim>
                                        <p:anim calcmode="lin" valueType="num">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87" grpId="0" animBg="1"/>
          <p:bldP spid="90" grpId="0"/>
          <p:bldP spid="91" grpId="0"/>
          <p:bldP spid="92" grpId="0"/>
          <p:bldP spid="93" grpId="0"/>
        </p:bldLst>
      </p:timing>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9DA3C4-F3FD-49A6-D612-C3F4BF476D43}"/>
              </a:ext>
            </a:extLst>
          </p:cNvPr>
          <p:cNvSpPr/>
          <p:nvPr/>
        </p:nvSpPr>
        <p:spPr>
          <a:xfrm>
            <a:off x="0" y="-2376"/>
            <a:ext cx="12192000" cy="6875873"/>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Line 9">
            <a:extLst>
              <a:ext uri="{FF2B5EF4-FFF2-40B4-BE49-F238E27FC236}">
                <a16:creationId xmlns:a16="http://schemas.microsoft.com/office/drawing/2014/main" id="{7A11FC19-7C6B-1948-A8CC-050256932F98}"/>
              </a:ext>
            </a:extLst>
          </p:cNvPr>
          <p:cNvSpPr>
            <a:spLocks noChangeShapeType="1"/>
          </p:cNvSpPr>
          <p:nvPr/>
        </p:nvSpPr>
        <p:spPr bwMode="auto">
          <a:xfrm>
            <a:off x="6085714" y="1540974"/>
            <a:ext cx="0" cy="1077807"/>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A3C68246-8FAB-409A-84B4-AA3C6B814C9D}"/>
              </a:ext>
            </a:extLst>
          </p:cNvPr>
          <p:cNvSpPr/>
          <p:nvPr/>
        </p:nvSpPr>
        <p:spPr>
          <a:xfrm>
            <a:off x="-4152525" y="6138716"/>
            <a:ext cx="1924309" cy="5604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505547"/>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0C78451D-F2C1-4ABD-AD9C-3809C937EF72}"/>
              </a:ext>
            </a:extLst>
          </p:cNvPr>
          <p:cNvSpPr txBox="1"/>
          <p:nvPr/>
        </p:nvSpPr>
        <p:spPr>
          <a:xfrm>
            <a:off x="-2986689" y="5418325"/>
            <a:ext cx="1446296" cy="276999"/>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EXPLORE</a:t>
            </a:r>
            <a:endParaRPr kumimoji="0" lang="id-ID" sz="12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2" name="Graphic 51">
            <a:extLst>
              <a:ext uri="{FF2B5EF4-FFF2-40B4-BE49-F238E27FC236}">
                <a16:creationId xmlns:a16="http://schemas.microsoft.com/office/drawing/2014/main" id="{94F5DB1E-790C-4845-8D12-27B349674988}"/>
              </a:ext>
            </a:extLst>
          </p:cNvPr>
          <p:cNvGrpSpPr/>
          <p:nvPr/>
        </p:nvGrpSpPr>
        <p:grpSpPr>
          <a:xfrm>
            <a:off x="6869290" y="2395624"/>
            <a:ext cx="642096" cy="641888"/>
            <a:chOff x="9751219" y="4420390"/>
            <a:chExt cx="4878381" cy="4876800"/>
          </a:xfrm>
          <a:solidFill>
            <a:schemeClr val="accent5"/>
          </a:solidFill>
        </p:grpSpPr>
        <p:sp>
          <p:nvSpPr>
            <p:cNvPr id="54" name="Freeform: Shape 53">
              <a:extLst>
                <a:ext uri="{FF2B5EF4-FFF2-40B4-BE49-F238E27FC236}">
                  <a16:creationId xmlns:a16="http://schemas.microsoft.com/office/drawing/2014/main" id="{632657EC-A13A-4473-8BBE-C7976277045A}"/>
                </a:ext>
              </a:extLst>
            </p:cNvPr>
            <p:cNvSpPr/>
            <p:nvPr/>
          </p:nvSpPr>
          <p:spPr>
            <a:xfrm>
              <a:off x="11303413" y="8166487"/>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92 w 190500"/>
                <a:gd name="connsiteY5" fmla="*/ 162592 h 190500"/>
                <a:gd name="connsiteX6" fmla="*/ 190500 w 190500"/>
                <a:gd name="connsiteY6" fmla="*/ 95250 h 190500"/>
                <a:gd name="connsiteX7" fmla="*/ 16259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096"/>
                    <a:pt x="27908" y="27908"/>
                  </a:cubicBezTo>
                  <a:cubicBezTo>
                    <a:pt x="10201" y="45625"/>
                    <a:pt x="0" y="70104"/>
                    <a:pt x="0" y="95250"/>
                  </a:cubicBezTo>
                  <a:cubicBezTo>
                    <a:pt x="0" y="120301"/>
                    <a:pt x="10192" y="144875"/>
                    <a:pt x="27908" y="162592"/>
                  </a:cubicBezTo>
                  <a:cubicBezTo>
                    <a:pt x="45625" y="180308"/>
                    <a:pt x="70199" y="190500"/>
                    <a:pt x="95250" y="190500"/>
                  </a:cubicBezTo>
                  <a:cubicBezTo>
                    <a:pt x="120301" y="190500"/>
                    <a:pt x="144875" y="180308"/>
                    <a:pt x="162592" y="162592"/>
                  </a:cubicBezTo>
                  <a:cubicBezTo>
                    <a:pt x="180299" y="144875"/>
                    <a:pt x="190500" y="120301"/>
                    <a:pt x="190500" y="95250"/>
                  </a:cubicBezTo>
                  <a:cubicBezTo>
                    <a:pt x="190500" y="70104"/>
                    <a:pt x="180308" y="45625"/>
                    <a:pt x="162592" y="27908"/>
                  </a:cubicBezTo>
                  <a:cubicBezTo>
                    <a:pt x="144875" y="10087"/>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109800C1-6478-4536-B095-2B0D148C7575}"/>
                </a:ext>
              </a:extLst>
            </p:cNvPr>
            <p:cNvSpPr/>
            <p:nvPr/>
          </p:nvSpPr>
          <p:spPr>
            <a:xfrm>
              <a:off x="11014662" y="7450531"/>
              <a:ext cx="1254156" cy="190500"/>
            </a:xfrm>
            <a:custGeom>
              <a:avLst/>
              <a:gdLst>
                <a:gd name="connsiteX0" fmla="*/ 1254157 w 1254156"/>
                <a:gd name="connsiteY0" fmla="*/ 95250 h 190500"/>
                <a:gd name="connsiteX1" fmla="*/ 1158907 w 1254156"/>
                <a:gd name="connsiteY1" fmla="*/ 0 h 190500"/>
                <a:gd name="connsiteX2" fmla="*/ 95250 w 1254156"/>
                <a:gd name="connsiteY2" fmla="*/ 0 h 190500"/>
                <a:gd name="connsiteX3" fmla="*/ 0 w 1254156"/>
                <a:gd name="connsiteY3" fmla="*/ 95250 h 190500"/>
                <a:gd name="connsiteX4" fmla="*/ 95250 w 1254156"/>
                <a:gd name="connsiteY4" fmla="*/ 190500 h 190500"/>
                <a:gd name="connsiteX5" fmla="*/ 1158907 w 1254156"/>
                <a:gd name="connsiteY5" fmla="*/ 190500 h 190500"/>
                <a:gd name="connsiteX6" fmla="*/ 1254157 w 1254156"/>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156" h="190500">
                  <a:moveTo>
                    <a:pt x="1254157" y="95250"/>
                  </a:moveTo>
                  <a:cubicBezTo>
                    <a:pt x="1254157" y="42643"/>
                    <a:pt x="1211504" y="0"/>
                    <a:pt x="1158907" y="0"/>
                  </a:cubicBezTo>
                  <a:lnTo>
                    <a:pt x="95250" y="0"/>
                  </a:lnTo>
                  <a:cubicBezTo>
                    <a:pt x="42653" y="0"/>
                    <a:pt x="0" y="42643"/>
                    <a:pt x="0" y="95250"/>
                  </a:cubicBezTo>
                  <a:cubicBezTo>
                    <a:pt x="0" y="147856"/>
                    <a:pt x="42653" y="190500"/>
                    <a:pt x="95250" y="190500"/>
                  </a:cubicBezTo>
                  <a:lnTo>
                    <a:pt x="1158907" y="190500"/>
                  </a:lnTo>
                  <a:cubicBezTo>
                    <a:pt x="1211513" y="190500"/>
                    <a:pt x="1254157" y="147856"/>
                    <a:pt x="1254157" y="9525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FCF1BCE6-7E08-4AFE-9F12-33C330B3EE69}"/>
                </a:ext>
              </a:extLst>
            </p:cNvPr>
            <p:cNvSpPr/>
            <p:nvPr/>
          </p:nvSpPr>
          <p:spPr>
            <a:xfrm>
              <a:off x="10903715" y="6383731"/>
              <a:ext cx="1476060" cy="190500"/>
            </a:xfrm>
            <a:custGeom>
              <a:avLst/>
              <a:gdLst>
                <a:gd name="connsiteX0" fmla="*/ 95250 w 1476060"/>
                <a:gd name="connsiteY0" fmla="*/ 190500 h 190500"/>
                <a:gd name="connsiteX1" fmla="*/ 1380811 w 1476060"/>
                <a:gd name="connsiteY1" fmla="*/ 190500 h 190500"/>
                <a:gd name="connsiteX2" fmla="*/ 1476061 w 1476060"/>
                <a:gd name="connsiteY2" fmla="*/ 95250 h 190500"/>
                <a:gd name="connsiteX3" fmla="*/ 1380811 w 1476060"/>
                <a:gd name="connsiteY3" fmla="*/ 0 h 190500"/>
                <a:gd name="connsiteX4" fmla="*/ 95250 w 1476060"/>
                <a:gd name="connsiteY4" fmla="*/ 0 h 190500"/>
                <a:gd name="connsiteX5" fmla="*/ 0 w 1476060"/>
                <a:gd name="connsiteY5" fmla="*/ 95250 h 190500"/>
                <a:gd name="connsiteX6" fmla="*/ 95250 w 147606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060" h="190500">
                  <a:moveTo>
                    <a:pt x="95250" y="190500"/>
                  </a:moveTo>
                  <a:lnTo>
                    <a:pt x="1380811" y="190500"/>
                  </a:lnTo>
                  <a:cubicBezTo>
                    <a:pt x="1433408" y="190500"/>
                    <a:pt x="1476061" y="147857"/>
                    <a:pt x="1476061" y="95250"/>
                  </a:cubicBezTo>
                  <a:cubicBezTo>
                    <a:pt x="1476061" y="42643"/>
                    <a:pt x="1433408" y="0"/>
                    <a:pt x="1380811" y="0"/>
                  </a:cubicBezTo>
                  <a:lnTo>
                    <a:pt x="95250" y="0"/>
                  </a:lnTo>
                  <a:cubicBezTo>
                    <a:pt x="42653" y="0"/>
                    <a:pt x="0" y="42643"/>
                    <a:pt x="0" y="95250"/>
                  </a:cubicBezTo>
                  <a:cubicBezTo>
                    <a:pt x="0" y="147857"/>
                    <a:pt x="42653" y="190500"/>
                    <a:pt x="95250" y="19050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B4B4F0AE-4E61-4F3A-8F0F-4171EAE11DB8}"/>
                </a:ext>
              </a:extLst>
            </p:cNvPr>
            <p:cNvSpPr/>
            <p:nvPr/>
          </p:nvSpPr>
          <p:spPr>
            <a:xfrm>
              <a:off x="11297050" y="4934740"/>
              <a:ext cx="631869" cy="1181099"/>
            </a:xfrm>
            <a:custGeom>
              <a:avLst/>
              <a:gdLst>
                <a:gd name="connsiteX0" fmla="*/ 315935 w 631869"/>
                <a:gd name="connsiteY0" fmla="*/ 895864 h 1181099"/>
                <a:gd name="connsiteX1" fmla="*/ 190500 w 631869"/>
                <a:gd name="connsiteY1" fmla="*/ 790832 h 1181099"/>
                <a:gd name="connsiteX2" fmla="*/ 95250 w 631869"/>
                <a:gd name="connsiteY2" fmla="*/ 695582 h 1181099"/>
                <a:gd name="connsiteX3" fmla="*/ 0 w 631869"/>
                <a:gd name="connsiteY3" fmla="*/ 790832 h 1181099"/>
                <a:gd name="connsiteX4" fmla="*/ 220685 w 631869"/>
                <a:gd name="connsiteY4" fmla="*/ 1072610 h 1181099"/>
                <a:gd name="connsiteX5" fmla="*/ 220685 w 631869"/>
                <a:gd name="connsiteY5" fmla="*/ 1085850 h 1181099"/>
                <a:gd name="connsiteX6" fmla="*/ 315935 w 631869"/>
                <a:gd name="connsiteY6" fmla="*/ 1181100 h 1181099"/>
                <a:gd name="connsiteX7" fmla="*/ 411185 w 631869"/>
                <a:gd name="connsiteY7" fmla="*/ 1085850 h 1181099"/>
                <a:gd name="connsiteX8" fmla="*/ 411185 w 631869"/>
                <a:gd name="connsiteY8" fmla="*/ 1072610 h 1181099"/>
                <a:gd name="connsiteX9" fmla="*/ 631869 w 631869"/>
                <a:gd name="connsiteY9" fmla="*/ 790832 h 1181099"/>
                <a:gd name="connsiteX10" fmla="*/ 315935 w 631869"/>
                <a:gd name="connsiteY10" fmla="*/ 495300 h 1181099"/>
                <a:gd name="connsiteX11" fmla="*/ 190500 w 631869"/>
                <a:gd name="connsiteY11" fmla="*/ 390268 h 1181099"/>
                <a:gd name="connsiteX12" fmla="*/ 315935 w 631869"/>
                <a:gd name="connsiteY12" fmla="*/ 285236 h 1181099"/>
                <a:gd name="connsiteX13" fmla="*/ 441369 w 631869"/>
                <a:gd name="connsiteY13" fmla="*/ 390268 h 1181099"/>
                <a:gd name="connsiteX14" fmla="*/ 536619 w 631869"/>
                <a:gd name="connsiteY14" fmla="*/ 485518 h 1181099"/>
                <a:gd name="connsiteX15" fmla="*/ 631869 w 631869"/>
                <a:gd name="connsiteY15" fmla="*/ 390268 h 1181099"/>
                <a:gd name="connsiteX16" fmla="*/ 411185 w 631869"/>
                <a:gd name="connsiteY16" fmla="*/ 108490 h 1181099"/>
                <a:gd name="connsiteX17" fmla="*/ 411185 w 631869"/>
                <a:gd name="connsiteY17" fmla="*/ 95250 h 1181099"/>
                <a:gd name="connsiteX18" fmla="*/ 315935 w 631869"/>
                <a:gd name="connsiteY18" fmla="*/ 0 h 1181099"/>
                <a:gd name="connsiteX19" fmla="*/ 220685 w 631869"/>
                <a:gd name="connsiteY19" fmla="*/ 95250 h 1181099"/>
                <a:gd name="connsiteX20" fmla="*/ 220685 w 631869"/>
                <a:gd name="connsiteY20" fmla="*/ 108490 h 1181099"/>
                <a:gd name="connsiteX21" fmla="*/ 0 w 631869"/>
                <a:gd name="connsiteY21" fmla="*/ 390268 h 1181099"/>
                <a:gd name="connsiteX22" fmla="*/ 315935 w 631869"/>
                <a:gd name="connsiteY22" fmla="*/ 685800 h 1181099"/>
                <a:gd name="connsiteX23" fmla="*/ 441369 w 631869"/>
                <a:gd name="connsiteY23" fmla="*/ 790832 h 1181099"/>
                <a:gd name="connsiteX24" fmla="*/ 315935 w 631869"/>
                <a:gd name="connsiteY24" fmla="*/ 895864 h 11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869" h="1181099">
                  <a:moveTo>
                    <a:pt x="315935" y="895864"/>
                  </a:moveTo>
                  <a:cubicBezTo>
                    <a:pt x="246764" y="895864"/>
                    <a:pt x="190500" y="848744"/>
                    <a:pt x="190500" y="790832"/>
                  </a:cubicBezTo>
                  <a:cubicBezTo>
                    <a:pt x="190500" y="738226"/>
                    <a:pt x="147847" y="695582"/>
                    <a:pt x="95250" y="695582"/>
                  </a:cubicBezTo>
                  <a:cubicBezTo>
                    <a:pt x="42653" y="695582"/>
                    <a:pt x="0" y="738226"/>
                    <a:pt x="0" y="790832"/>
                  </a:cubicBezTo>
                  <a:cubicBezTo>
                    <a:pt x="0" y="922744"/>
                    <a:pt x="92888" y="1034720"/>
                    <a:pt x="220685" y="1072610"/>
                  </a:cubicBezTo>
                  <a:lnTo>
                    <a:pt x="220685" y="1085850"/>
                  </a:lnTo>
                  <a:cubicBezTo>
                    <a:pt x="220685" y="1138457"/>
                    <a:pt x="263338" y="1181100"/>
                    <a:pt x="315935" y="1181100"/>
                  </a:cubicBezTo>
                  <a:cubicBezTo>
                    <a:pt x="368532" y="1181100"/>
                    <a:pt x="411185" y="1138457"/>
                    <a:pt x="411185" y="1085850"/>
                  </a:cubicBezTo>
                  <a:lnTo>
                    <a:pt x="411185" y="1072610"/>
                  </a:lnTo>
                  <a:cubicBezTo>
                    <a:pt x="538982" y="1034729"/>
                    <a:pt x="631869" y="922754"/>
                    <a:pt x="631869" y="790832"/>
                  </a:cubicBezTo>
                  <a:cubicBezTo>
                    <a:pt x="631869" y="627878"/>
                    <a:pt x="490137" y="495300"/>
                    <a:pt x="315935" y="495300"/>
                  </a:cubicBezTo>
                  <a:cubicBezTo>
                    <a:pt x="246764" y="495300"/>
                    <a:pt x="190500" y="448180"/>
                    <a:pt x="190500" y="390268"/>
                  </a:cubicBezTo>
                  <a:cubicBezTo>
                    <a:pt x="190500" y="332356"/>
                    <a:pt x="246764" y="285236"/>
                    <a:pt x="315935" y="285236"/>
                  </a:cubicBezTo>
                  <a:cubicBezTo>
                    <a:pt x="385105" y="285236"/>
                    <a:pt x="441369" y="332356"/>
                    <a:pt x="441369" y="390268"/>
                  </a:cubicBezTo>
                  <a:cubicBezTo>
                    <a:pt x="441369" y="442874"/>
                    <a:pt x="484022" y="485518"/>
                    <a:pt x="536619" y="485518"/>
                  </a:cubicBezTo>
                  <a:cubicBezTo>
                    <a:pt x="589216" y="485518"/>
                    <a:pt x="631869" y="442874"/>
                    <a:pt x="631869" y="390268"/>
                  </a:cubicBezTo>
                  <a:cubicBezTo>
                    <a:pt x="631869" y="258356"/>
                    <a:pt x="538982" y="146380"/>
                    <a:pt x="411185" y="108490"/>
                  </a:cubicBezTo>
                  <a:lnTo>
                    <a:pt x="411185" y="95250"/>
                  </a:lnTo>
                  <a:cubicBezTo>
                    <a:pt x="411185" y="42643"/>
                    <a:pt x="368532" y="0"/>
                    <a:pt x="315935" y="0"/>
                  </a:cubicBezTo>
                  <a:cubicBezTo>
                    <a:pt x="263338" y="0"/>
                    <a:pt x="220685" y="42643"/>
                    <a:pt x="220685" y="95250"/>
                  </a:cubicBezTo>
                  <a:lnTo>
                    <a:pt x="220685" y="108490"/>
                  </a:lnTo>
                  <a:cubicBezTo>
                    <a:pt x="92888" y="146371"/>
                    <a:pt x="0" y="258347"/>
                    <a:pt x="0" y="390268"/>
                  </a:cubicBezTo>
                  <a:cubicBezTo>
                    <a:pt x="0" y="553222"/>
                    <a:pt x="141732" y="685800"/>
                    <a:pt x="315935" y="685800"/>
                  </a:cubicBezTo>
                  <a:cubicBezTo>
                    <a:pt x="385105" y="685800"/>
                    <a:pt x="441369" y="732920"/>
                    <a:pt x="441369" y="790832"/>
                  </a:cubicBezTo>
                  <a:cubicBezTo>
                    <a:pt x="441369" y="848744"/>
                    <a:pt x="385105" y="895864"/>
                    <a:pt x="315935" y="895864"/>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40157096-913F-4971-9118-E6EC43A499C3}"/>
                </a:ext>
              </a:extLst>
            </p:cNvPr>
            <p:cNvSpPr/>
            <p:nvPr/>
          </p:nvSpPr>
          <p:spPr>
            <a:xfrm>
              <a:off x="9751219" y="4420390"/>
              <a:ext cx="4878381" cy="4876800"/>
            </a:xfrm>
            <a:custGeom>
              <a:avLst/>
              <a:gdLst>
                <a:gd name="connsiteX0" fmla="*/ 4725981 w 4878381"/>
                <a:gd name="connsiteY0" fmla="*/ 2942063 h 4876800"/>
                <a:gd name="connsiteX1" fmla="*/ 4577382 w 4878381"/>
                <a:gd name="connsiteY1" fmla="*/ 3048791 h 4876800"/>
                <a:gd name="connsiteX2" fmla="*/ 3816877 w 4878381"/>
                <a:gd name="connsiteY2" fmla="*/ 3293602 h 4876800"/>
                <a:gd name="connsiteX3" fmla="*/ 3485550 w 4878381"/>
                <a:gd name="connsiteY3" fmla="*/ 3293602 h 4876800"/>
                <a:gd name="connsiteX4" fmla="*/ 3342504 w 4878381"/>
                <a:gd name="connsiteY4" fmla="*/ 3150565 h 4876800"/>
                <a:gd name="connsiteX5" fmla="*/ 3485550 w 4878381"/>
                <a:gd name="connsiteY5" fmla="*/ 3007519 h 4876800"/>
                <a:gd name="connsiteX6" fmla="*/ 3647475 w 4878381"/>
                <a:gd name="connsiteY6" fmla="*/ 3007519 h 4876800"/>
                <a:gd name="connsiteX7" fmla="*/ 4161939 w 4878381"/>
                <a:gd name="connsiteY7" fmla="*/ 2511476 h 4876800"/>
                <a:gd name="connsiteX8" fmla="*/ 4578077 w 4878381"/>
                <a:gd name="connsiteY8" fmla="*/ 1790700 h 4876800"/>
                <a:gd name="connsiteX9" fmla="*/ 4783131 w 4878381"/>
                <a:gd name="connsiteY9" fmla="*/ 1790700 h 4876800"/>
                <a:gd name="connsiteX10" fmla="*/ 4878382 w 4878381"/>
                <a:gd name="connsiteY10" fmla="*/ 1695450 h 4876800"/>
                <a:gd name="connsiteX11" fmla="*/ 4783131 w 4878381"/>
                <a:gd name="connsiteY11" fmla="*/ 1600200 h 4876800"/>
                <a:gd name="connsiteX12" fmla="*/ 4688062 w 4878381"/>
                <a:gd name="connsiteY12" fmla="*/ 1600200 h 4876800"/>
                <a:gd name="connsiteX13" fmla="*/ 4865618 w 4878381"/>
                <a:gd name="connsiteY13" fmla="*/ 1292657 h 4876800"/>
                <a:gd name="connsiteX14" fmla="*/ 4875133 w 4878381"/>
                <a:gd name="connsiteY14" fmla="*/ 1220381 h 4876800"/>
                <a:gd name="connsiteX15" fmla="*/ 4830756 w 4878381"/>
                <a:gd name="connsiteY15" fmla="*/ 1162545 h 4876800"/>
                <a:gd name="connsiteX16" fmla="*/ 4467806 w 4878381"/>
                <a:gd name="connsiteY16" fmla="*/ 952995 h 4876800"/>
                <a:gd name="connsiteX17" fmla="*/ 4337695 w 4878381"/>
                <a:gd name="connsiteY17" fmla="*/ 987857 h 4876800"/>
                <a:gd name="connsiteX18" fmla="*/ 3984165 w 4878381"/>
                <a:gd name="connsiteY18" fmla="*/ 1600200 h 4876800"/>
                <a:gd name="connsiteX19" fmla="*/ 3894201 w 4878381"/>
                <a:gd name="connsiteY19" fmla="*/ 1600200 h 4876800"/>
                <a:gd name="connsiteX20" fmla="*/ 3752850 w 4878381"/>
                <a:gd name="connsiteY20" fmla="*/ 1609754 h 4876800"/>
                <a:gd name="connsiteX21" fmla="*/ 3752850 w 4878381"/>
                <a:gd name="connsiteY21" fmla="*/ 95250 h 4876800"/>
                <a:gd name="connsiteX22" fmla="*/ 3657600 w 4878381"/>
                <a:gd name="connsiteY22" fmla="*/ 0 h 4876800"/>
                <a:gd name="connsiteX23" fmla="*/ 95250 w 4878381"/>
                <a:gd name="connsiteY23" fmla="*/ 0 h 4876800"/>
                <a:gd name="connsiteX24" fmla="*/ 0 w 4878381"/>
                <a:gd name="connsiteY24" fmla="*/ 95250 h 4876800"/>
                <a:gd name="connsiteX25" fmla="*/ 0 w 4878381"/>
                <a:gd name="connsiteY25" fmla="*/ 4781550 h 4876800"/>
                <a:gd name="connsiteX26" fmla="*/ 95250 w 4878381"/>
                <a:gd name="connsiteY26" fmla="*/ 4876800 h 4876800"/>
                <a:gd name="connsiteX27" fmla="*/ 3657600 w 4878381"/>
                <a:gd name="connsiteY27" fmla="*/ 4876800 h 4876800"/>
                <a:gd name="connsiteX28" fmla="*/ 3752850 w 4878381"/>
                <a:gd name="connsiteY28" fmla="*/ 4781550 h 4876800"/>
                <a:gd name="connsiteX29" fmla="*/ 3752850 w 4878381"/>
                <a:gd name="connsiteY29" fmla="*/ 3484102 h 4876800"/>
                <a:gd name="connsiteX30" fmla="*/ 3816887 w 4878381"/>
                <a:gd name="connsiteY30" fmla="*/ 3484102 h 4876800"/>
                <a:gd name="connsiteX31" fmla="*/ 4688529 w 4878381"/>
                <a:gd name="connsiteY31" fmla="*/ 3203515 h 4876800"/>
                <a:gd name="connsiteX32" fmla="*/ 4837129 w 4878381"/>
                <a:gd name="connsiteY32" fmla="*/ 3096787 h 4876800"/>
                <a:gd name="connsiteX33" fmla="*/ 4858922 w 4878381"/>
                <a:gd name="connsiteY33" fmla="*/ 2963856 h 4876800"/>
                <a:gd name="connsiteX34" fmla="*/ 4725981 w 4878381"/>
                <a:gd name="connsiteY34" fmla="*/ 2942063 h 4876800"/>
                <a:gd name="connsiteX35" fmla="*/ 3388728 w 4878381"/>
                <a:gd name="connsiteY35" fmla="*/ 3469720 h 4876800"/>
                <a:gd name="connsiteX36" fmla="*/ 3387976 w 4878381"/>
                <a:gd name="connsiteY36" fmla="*/ 3471024 h 4876800"/>
                <a:gd name="connsiteX37" fmla="*/ 3159881 w 4878381"/>
                <a:gd name="connsiteY37" fmla="*/ 3637512 h 4876800"/>
                <a:gd name="connsiteX38" fmla="*/ 3190018 w 4878381"/>
                <a:gd name="connsiteY38" fmla="*/ 3356724 h 4876800"/>
                <a:gd name="connsiteX39" fmla="*/ 3205058 w 4878381"/>
                <a:gd name="connsiteY39" fmla="*/ 3330674 h 4876800"/>
                <a:gd name="connsiteX40" fmla="*/ 3388728 w 4878381"/>
                <a:gd name="connsiteY40" fmla="*/ 3469720 h 4876800"/>
                <a:gd name="connsiteX41" fmla="*/ 4455052 w 4878381"/>
                <a:gd name="connsiteY41" fmla="*/ 1165603 h 4876800"/>
                <a:gd name="connsiteX42" fmla="*/ 4653029 w 4878381"/>
                <a:gd name="connsiteY42" fmla="*/ 1279903 h 4876800"/>
                <a:gd name="connsiteX43" fmla="*/ 3782673 w 4878381"/>
                <a:gd name="connsiteY43" fmla="*/ 2787396 h 4876800"/>
                <a:gd name="connsiteX44" fmla="*/ 3647484 w 4878381"/>
                <a:gd name="connsiteY44" fmla="*/ 2817019 h 4876800"/>
                <a:gd name="connsiteX45" fmla="*/ 3501609 w 4878381"/>
                <a:gd name="connsiteY45" fmla="*/ 2817019 h 4876800"/>
                <a:gd name="connsiteX46" fmla="*/ 3375870 w 4878381"/>
                <a:gd name="connsiteY46" fmla="*/ 2653808 h 4876800"/>
                <a:gd name="connsiteX47" fmla="*/ 3375822 w 4878381"/>
                <a:gd name="connsiteY47" fmla="*/ 2653875 h 4876800"/>
                <a:gd name="connsiteX48" fmla="*/ 3129172 w 4878381"/>
                <a:gd name="connsiteY48" fmla="*/ 3081080 h 4876800"/>
                <a:gd name="connsiteX49" fmla="*/ 3057287 w 4878381"/>
                <a:gd name="connsiteY49" fmla="*/ 3133049 h 4876800"/>
                <a:gd name="connsiteX50" fmla="*/ 2970648 w 4878381"/>
                <a:gd name="connsiteY50" fmla="*/ 3113980 h 4876800"/>
                <a:gd name="connsiteX51" fmla="*/ 2929995 w 4878381"/>
                <a:gd name="connsiteY51" fmla="*/ 3000671 h 4876800"/>
                <a:gd name="connsiteX52" fmla="*/ 3070946 w 4878381"/>
                <a:gd name="connsiteY52" fmla="*/ 2434200 h 4876800"/>
                <a:gd name="connsiteX53" fmla="*/ 3295555 w 4878381"/>
                <a:gd name="connsiteY53" fmla="*/ 2037950 h 4876800"/>
                <a:gd name="connsiteX54" fmla="*/ 3873884 w 4878381"/>
                <a:gd name="connsiteY54" fmla="*/ 1791205 h 4876800"/>
                <a:gd name="connsiteX55" fmla="*/ 190500 w 4878381"/>
                <a:gd name="connsiteY55" fmla="*/ 4686300 h 4876800"/>
                <a:gd name="connsiteX56" fmla="*/ 190500 w 4878381"/>
                <a:gd name="connsiteY56" fmla="*/ 190500 h 4876800"/>
                <a:gd name="connsiteX57" fmla="*/ 3562350 w 4878381"/>
                <a:gd name="connsiteY57" fmla="*/ 190500 h 4876800"/>
                <a:gd name="connsiteX58" fmla="*/ 3562350 w 4878381"/>
                <a:gd name="connsiteY58" fmla="*/ 1654150 h 4876800"/>
                <a:gd name="connsiteX59" fmla="*/ 3161138 w 4878381"/>
                <a:gd name="connsiteY59" fmla="*/ 1902962 h 4876800"/>
                <a:gd name="connsiteX60" fmla="*/ 2886094 w 4878381"/>
                <a:gd name="connsiteY60" fmla="*/ 2388194 h 4876800"/>
                <a:gd name="connsiteX61" fmla="*/ 2859091 w 4878381"/>
                <a:gd name="connsiteY61" fmla="*/ 2496741 h 4876800"/>
                <a:gd name="connsiteX62" fmla="*/ 850525 w 4878381"/>
                <a:gd name="connsiteY62" fmla="*/ 2496741 h 4876800"/>
                <a:gd name="connsiteX63" fmla="*/ 755275 w 4878381"/>
                <a:gd name="connsiteY63" fmla="*/ 2591991 h 4876800"/>
                <a:gd name="connsiteX64" fmla="*/ 850525 w 4878381"/>
                <a:gd name="connsiteY64" fmla="*/ 2687241 h 4876800"/>
                <a:gd name="connsiteX65" fmla="*/ 2811685 w 4878381"/>
                <a:gd name="connsiteY65" fmla="*/ 2687241 h 4876800"/>
                <a:gd name="connsiteX66" fmla="*/ 2745143 w 4878381"/>
                <a:gd name="connsiteY66" fmla="*/ 2954655 h 4876800"/>
                <a:gd name="connsiteX67" fmla="*/ 2857214 w 4878381"/>
                <a:gd name="connsiteY67" fmla="*/ 3267008 h 4876800"/>
                <a:gd name="connsiteX68" fmla="*/ 3001956 w 4878381"/>
                <a:gd name="connsiteY68" fmla="*/ 3323692 h 4876800"/>
                <a:gd name="connsiteX69" fmla="*/ 2956627 w 4878381"/>
                <a:gd name="connsiteY69" fmla="*/ 3746059 h 4876800"/>
                <a:gd name="connsiteX70" fmla="*/ 2076079 w 4878381"/>
                <a:gd name="connsiteY70" fmla="*/ 3746059 h 4876800"/>
                <a:gd name="connsiteX71" fmla="*/ 1980829 w 4878381"/>
                <a:gd name="connsiteY71" fmla="*/ 3841309 h 4876800"/>
                <a:gd name="connsiteX72" fmla="*/ 2076079 w 4878381"/>
                <a:gd name="connsiteY72" fmla="*/ 3936559 h 4876800"/>
                <a:gd name="connsiteX73" fmla="*/ 3042209 w 4878381"/>
                <a:gd name="connsiteY73" fmla="*/ 3936559 h 4876800"/>
                <a:gd name="connsiteX74" fmla="*/ 3098368 w 4878381"/>
                <a:gd name="connsiteY74" fmla="*/ 3918242 h 4876800"/>
                <a:gd name="connsiteX75" fmla="*/ 3516554 w 4878381"/>
                <a:gd name="connsiteY75" fmla="*/ 3613023 h 4876800"/>
                <a:gd name="connsiteX76" fmla="*/ 3542891 w 4878381"/>
                <a:gd name="connsiteY76" fmla="*/ 3583705 h 4876800"/>
                <a:gd name="connsiteX77" fmla="*/ 3562360 w 4878381"/>
                <a:gd name="connsiteY77" fmla="*/ 3549987 h 4876800"/>
                <a:gd name="connsiteX78" fmla="*/ 3562360 w 4878381"/>
                <a:gd name="connsiteY78" fmla="*/ 4686291 h 4876800"/>
                <a:gd name="connsiteX79" fmla="*/ 190500 w 4878381"/>
                <a:gd name="connsiteY79" fmla="*/ 468629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78381" h="4876800">
                  <a:moveTo>
                    <a:pt x="4725981" y="2942063"/>
                  </a:moveTo>
                  <a:lnTo>
                    <a:pt x="4577382" y="3048791"/>
                  </a:lnTo>
                  <a:cubicBezTo>
                    <a:pt x="4354402" y="3208944"/>
                    <a:pt x="4091416" y="3293602"/>
                    <a:pt x="3816877" y="3293602"/>
                  </a:cubicBezTo>
                  <a:lnTo>
                    <a:pt x="3485550" y="3293602"/>
                  </a:lnTo>
                  <a:cubicBezTo>
                    <a:pt x="3406683" y="3293602"/>
                    <a:pt x="3342504" y="3229432"/>
                    <a:pt x="3342504" y="3150565"/>
                  </a:cubicBezTo>
                  <a:cubicBezTo>
                    <a:pt x="3342504" y="3071689"/>
                    <a:pt x="3406674" y="3007519"/>
                    <a:pt x="3485550" y="3007519"/>
                  </a:cubicBezTo>
                  <a:lnTo>
                    <a:pt x="3647475" y="3007519"/>
                  </a:lnTo>
                  <a:cubicBezTo>
                    <a:pt x="3925081" y="3007519"/>
                    <a:pt x="4151948" y="2786682"/>
                    <a:pt x="4161939" y="2511476"/>
                  </a:cubicBezTo>
                  <a:lnTo>
                    <a:pt x="4578077" y="1790700"/>
                  </a:lnTo>
                  <a:lnTo>
                    <a:pt x="4783131" y="1790700"/>
                  </a:lnTo>
                  <a:cubicBezTo>
                    <a:pt x="4835728" y="1790700"/>
                    <a:pt x="4878382" y="1748057"/>
                    <a:pt x="4878382" y="1695450"/>
                  </a:cubicBezTo>
                  <a:cubicBezTo>
                    <a:pt x="4878382" y="1642843"/>
                    <a:pt x="4835728" y="1600200"/>
                    <a:pt x="4783131" y="1600200"/>
                  </a:cubicBezTo>
                  <a:lnTo>
                    <a:pt x="4688062" y="1600200"/>
                  </a:lnTo>
                  <a:lnTo>
                    <a:pt x="4865618" y="1292657"/>
                  </a:lnTo>
                  <a:cubicBezTo>
                    <a:pt x="4878248" y="1270778"/>
                    <a:pt x="4881677" y="1244784"/>
                    <a:pt x="4875133" y="1220381"/>
                  </a:cubicBezTo>
                  <a:cubicBezTo>
                    <a:pt x="4868590" y="1195978"/>
                    <a:pt x="4852635" y="1175175"/>
                    <a:pt x="4830756" y="1162545"/>
                  </a:cubicBezTo>
                  <a:lnTo>
                    <a:pt x="4467806" y="952995"/>
                  </a:lnTo>
                  <a:cubicBezTo>
                    <a:pt x="4422239" y="926697"/>
                    <a:pt x="4363993" y="942308"/>
                    <a:pt x="4337695" y="987857"/>
                  </a:cubicBezTo>
                  <a:lnTo>
                    <a:pt x="3984165" y="1600200"/>
                  </a:lnTo>
                  <a:lnTo>
                    <a:pt x="3894201" y="1600200"/>
                  </a:lnTo>
                  <a:cubicBezTo>
                    <a:pt x="3846510" y="1600200"/>
                    <a:pt x="3799323" y="1603467"/>
                    <a:pt x="3752850" y="1609754"/>
                  </a:cubicBezTo>
                  <a:lnTo>
                    <a:pt x="3752850" y="95250"/>
                  </a:lnTo>
                  <a:cubicBezTo>
                    <a:pt x="3752850" y="42643"/>
                    <a:pt x="3710197" y="0"/>
                    <a:pt x="3657600" y="0"/>
                  </a:cubicBezTo>
                  <a:lnTo>
                    <a:pt x="95250" y="0"/>
                  </a:lnTo>
                  <a:cubicBezTo>
                    <a:pt x="42653" y="0"/>
                    <a:pt x="0" y="42643"/>
                    <a:pt x="0" y="95250"/>
                  </a:cubicBezTo>
                  <a:lnTo>
                    <a:pt x="0" y="4781550"/>
                  </a:lnTo>
                  <a:cubicBezTo>
                    <a:pt x="0" y="4834157"/>
                    <a:pt x="42653" y="4876800"/>
                    <a:pt x="95250" y="4876800"/>
                  </a:cubicBezTo>
                  <a:lnTo>
                    <a:pt x="3657600" y="4876800"/>
                  </a:lnTo>
                  <a:cubicBezTo>
                    <a:pt x="3710197" y="4876800"/>
                    <a:pt x="3752850" y="4834157"/>
                    <a:pt x="3752850" y="4781550"/>
                  </a:cubicBezTo>
                  <a:lnTo>
                    <a:pt x="3752850" y="3484102"/>
                  </a:lnTo>
                  <a:lnTo>
                    <a:pt x="3816887" y="3484102"/>
                  </a:lnTo>
                  <a:cubicBezTo>
                    <a:pt x="4131545" y="3484102"/>
                    <a:pt x="4432954" y="3387081"/>
                    <a:pt x="4688529" y="3203515"/>
                  </a:cubicBezTo>
                  <a:lnTo>
                    <a:pt x="4837129" y="3096787"/>
                  </a:lnTo>
                  <a:cubicBezTo>
                    <a:pt x="4879848" y="3066098"/>
                    <a:pt x="4889611" y="3006585"/>
                    <a:pt x="4858922" y="2963856"/>
                  </a:cubicBezTo>
                  <a:cubicBezTo>
                    <a:pt x="4828232" y="2921146"/>
                    <a:pt x="4768730" y="2911364"/>
                    <a:pt x="4725981" y="2942063"/>
                  </a:cubicBezTo>
                  <a:close/>
                  <a:moveTo>
                    <a:pt x="3388728" y="3469720"/>
                  </a:moveTo>
                  <a:lnTo>
                    <a:pt x="3387976" y="3471024"/>
                  </a:lnTo>
                  <a:lnTo>
                    <a:pt x="3159881" y="3637512"/>
                  </a:lnTo>
                  <a:lnTo>
                    <a:pt x="3190018" y="3356724"/>
                  </a:lnTo>
                  <a:lnTo>
                    <a:pt x="3205058" y="3330674"/>
                  </a:lnTo>
                  <a:cubicBezTo>
                    <a:pt x="3247444" y="3396482"/>
                    <a:pt x="3312290" y="3446488"/>
                    <a:pt x="3388728" y="3469720"/>
                  </a:cubicBezTo>
                  <a:close/>
                  <a:moveTo>
                    <a:pt x="4455052" y="1165603"/>
                  </a:moveTo>
                  <a:lnTo>
                    <a:pt x="4653029" y="1279903"/>
                  </a:lnTo>
                  <a:lnTo>
                    <a:pt x="3782673" y="2787396"/>
                  </a:lnTo>
                  <a:cubicBezTo>
                    <a:pt x="3741487" y="2806360"/>
                    <a:pt x="3695719" y="2817019"/>
                    <a:pt x="3647484" y="2817019"/>
                  </a:cubicBezTo>
                  <a:lnTo>
                    <a:pt x="3501609" y="2817019"/>
                  </a:lnTo>
                  <a:close/>
                  <a:moveTo>
                    <a:pt x="3375870" y="2653808"/>
                  </a:moveTo>
                  <a:cubicBezTo>
                    <a:pt x="3375860" y="2653836"/>
                    <a:pt x="3375841" y="2653856"/>
                    <a:pt x="3375822" y="2653875"/>
                  </a:cubicBezTo>
                  <a:lnTo>
                    <a:pt x="3129172" y="3081080"/>
                  </a:lnTo>
                  <a:cubicBezTo>
                    <a:pt x="3113494" y="3108227"/>
                    <a:pt x="3087976" y="3126677"/>
                    <a:pt x="3057287" y="3133049"/>
                  </a:cubicBezTo>
                  <a:cubicBezTo>
                    <a:pt x="3026617" y="3139421"/>
                    <a:pt x="2995832" y="3132649"/>
                    <a:pt x="2970648" y="3113980"/>
                  </a:cubicBezTo>
                  <a:cubicBezTo>
                    <a:pt x="2935338" y="3087795"/>
                    <a:pt x="2919375" y="3043333"/>
                    <a:pt x="2929995" y="3000671"/>
                  </a:cubicBezTo>
                  <a:lnTo>
                    <a:pt x="3070946" y="2434200"/>
                  </a:lnTo>
                  <a:cubicBezTo>
                    <a:pt x="3108293" y="2284105"/>
                    <a:pt x="3185960" y="2147087"/>
                    <a:pt x="3295555" y="2037950"/>
                  </a:cubicBezTo>
                  <a:cubicBezTo>
                    <a:pt x="3450831" y="1883312"/>
                    <a:pt x="3655552" y="1796310"/>
                    <a:pt x="3873884" y="1791205"/>
                  </a:cubicBezTo>
                  <a:close/>
                  <a:moveTo>
                    <a:pt x="190500" y="4686300"/>
                  </a:moveTo>
                  <a:lnTo>
                    <a:pt x="190500" y="190500"/>
                  </a:lnTo>
                  <a:lnTo>
                    <a:pt x="3562350" y="190500"/>
                  </a:lnTo>
                  <a:lnTo>
                    <a:pt x="3562350" y="1654150"/>
                  </a:lnTo>
                  <a:cubicBezTo>
                    <a:pt x="3412979" y="1704337"/>
                    <a:pt x="3276009" y="1788566"/>
                    <a:pt x="3161138" y="1902962"/>
                  </a:cubicBezTo>
                  <a:cubicBezTo>
                    <a:pt x="3026940" y="2036607"/>
                    <a:pt x="2931833" y="2204390"/>
                    <a:pt x="2886094" y="2388194"/>
                  </a:cubicBezTo>
                  <a:lnTo>
                    <a:pt x="2859091" y="2496741"/>
                  </a:lnTo>
                  <a:lnTo>
                    <a:pt x="850525" y="2496741"/>
                  </a:lnTo>
                  <a:cubicBezTo>
                    <a:pt x="797928" y="2496741"/>
                    <a:pt x="755275" y="2539384"/>
                    <a:pt x="755275" y="2591991"/>
                  </a:cubicBezTo>
                  <a:cubicBezTo>
                    <a:pt x="755275" y="2644597"/>
                    <a:pt x="797928" y="2687241"/>
                    <a:pt x="850525" y="2687241"/>
                  </a:cubicBezTo>
                  <a:lnTo>
                    <a:pt x="2811685" y="2687241"/>
                  </a:lnTo>
                  <a:lnTo>
                    <a:pt x="2745143" y="2954655"/>
                  </a:lnTo>
                  <a:cubicBezTo>
                    <a:pt x="2715882" y="3072241"/>
                    <a:pt x="2759869" y="3194847"/>
                    <a:pt x="2857214" y="3267008"/>
                  </a:cubicBezTo>
                  <a:cubicBezTo>
                    <a:pt x="2899982" y="3298717"/>
                    <a:pt x="2950064" y="3317863"/>
                    <a:pt x="3001956" y="3323692"/>
                  </a:cubicBezTo>
                  <a:lnTo>
                    <a:pt x="2956627" y="3746059"/>
                  </a:lnTo>
                  <a:lnTo>
                    <a:pt x="2076079" y="3746059"/>
                  </a:lnTo>
                  <a:cubicBezTo>
                    <a:pt x="2023481" y="3746059"/>
                    <a:pt x="1980829" y="3788702"/>
                    <a:pt x="1980829" y="3841309"/>
                  </a:cubicBezTo>
                  <a:cubicBezTo>
                    <a:pt x="1980829" y="3893915"/>
                    <a:pt x="2023481" y="3936559"/>
                    <a:pt x="2076079" y="3936559"/>
                  </a:cubicBezTo>
                  <a:lnTo>
                    <a:pt x="3042209" y="3936559"/>
                  </a:lnTo>
                  <a:cubicBezTo>
                    <a:pt x="3061992" y="3936559"/>
                    <a:pt x="3081719" y="3930396"/>
                    <a:pt x="3098368" y="3918242"/>
                  </a:cubicBezTo>
                  <a:lnTo>
                    <a:pt x="3516554" y="3613023"/>
                  </a:lnTo>
                  <a:cubicBezTo>
                    <a:pt x="3527279" y="3605194"/>
                    <a:pt x="3536242" y="3595202"/>
                    <a:pt x="3542891" y="3583705"/>
                  </a:cubicBezTo>
                  <a:lnTo>
                    <a:pt x="3562360" y="3549987"/>
                  </a:lnTo>
                  <a:lnTo>
                    <a:pt x="3562360" y="4686291"/>
                  </a:lnTo>
                  <a:lnTo>
                    <a:pt x="190500" y="4686291"/>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9" name="Graphic 47">
            <a:extLst>
              <a:ext uri="{FF2B5EF4-FFF2-40B4-BE49-F238E27FC236}">
                <a16:creationId xmlns:a16="http://schemas.microsoft.com/office/drawing/2014/main" id="{B207EE4E-7E73-4E2B-A773-D6C56CA08FA3}"/>
              </a:ext>
            </a:extLst>
          </p:cNvPr>
          <p:cNvGrpSpPr/>
          <p:nvPr/>
        </p:nvGrpSpPr>
        <p:grpSpPr>
          <a:xfrm>
            <a:off x="4745502" y="956322"/>
            <a:ext cx="556637" cy="641888"/>
            <a:chOff x="10075069" y="4419600"/>
            <a:chExt cx="4229100" cy="4876800"/>
          </a:xfrm>
          <a:solidFill>
            <a:schemeClr val="accent5"/>
          </a:solidFill>
        </p:grpSpPr>
        <p:sp>
          <p:nvSpPr>
            <p:cNvPr id="60" name="Freeform: Shape 59">
              <a:extLst>
                <a:ext uri="{FF2B5EF4-FFF2-40B4-BE49-F238E27FC236}">
                  <a16:creationId xmlns:a16="http://schemas.microsoft.com/office/drawing/2014/main" id="{87E35CFE-82DD-4988-88B8-28D3F691EA18}"/>
                </a:ext>
              </a:extLst>
            </p:cNvPr>
            <p:cNvSpPr/>
            <p:nvPr/>
          </p:nvSpPr>
          <p:spPr>
            <a:xfrm>
              <a:off x="11584783" y="5726229"/>
              <a:ext cx="752501" cy="1525305"/>
            </a:xfrm>
            <a:custGeom>
              <a:avLst/>
              <a:gdLst>
                <a:gd name="connsiteX0" fmla="*/ 515396 w 752501"/>
                <a:gd name="connsiteY0" fmla="*/ 666874 h 1525305"/>
                <a:gd name="connsiteX1" fmla="*/ 464895 w 752501"/>
                <a:gd name="connsiteY1" fmla="*/ 648605 h 1525305"/>
                <a:gd name="connsiteX2" fmla="*/ 464895 w 752501"/>
                <a:gd name="connsiteY2" fmla="*/ 341214 h 1525305"/>
                <a:gd name="connsiteX3" fmla="*/ 561907 w 752501"/>
                <a:gd name="connsiteY3" fmla="*/ 395811 h 1525305"/>
                <a:gd name="connsiteX4" fmla="*/ 695685 w 752501"/>
                <a:gd name="connsiteY4" fmla="*/ 382867 h 1525305"/>
                <a:gd name="connsiteX5" fmla="*/ 683008 w 752501"/>
                <a:gd name="connsiteY5" fmla="*/ 248755 h 1525305"/>
                <a:gd name="connsiteX6" fmla="*/ 464904 w 752501"/>
                <a:gd name="connsiteY6" fmla="*/ 141932 h 1525305"/>
                <a:gd name="connsiteX7" fmla="*/ 464904 w 752501"/>
                <a:gd name="connsiteY7" fmla="*/ 95250 h 1525305"/>
                <a:gd name="connsiteX8" fmla="*/ 369654 w 752501"/>
                <a:gd name="connsiteY8" fmla="*/ 0 h 1525305"/>
                <a:gd name="connsiteX9" fmla="*/ 274404 w 752501"/>
                <a:gd name="connsiteY9" fmla="*/ 95250 h 1525305"/>
                <a:gd name="connsiteX10" fmla="*/ 274404 w 752501"/>
                <a:gd name="connsiteY10" fmla="*/ 137522 h 1525305"/>
                <a:gd name="connsiteX11" fmla="*/ 243991 w 752501"/>
                <a:gd name="connsiteY11" fmla="*/ 145209 h 1525305"/>
                <a:gd name="connsiteX12" fmla="*/ 32526 w 752501"/>
                <a:gd name="connsiteY12" fmla="*/ 392106 h 1525305"/>
                <a:gd name="connsiteX13" fmla="*/ 130615 w 752501"/>
                <a:gd name="connsiteY13" fmla="*/ 692287 h 1525305"/>
                <a:gd name="connsiteX14" fmla="*/ 274414 w 752501"/>
                <a:gd name="connsiteY14" fmla="*/ 776354 h 1525305"/>
                <a:gd name="connsiteX15" fmla="*/ 274414 w 752501"/>
                <a:gd name="connsiteY15" fmla="*/ 1179205 h 1525305"/>
                <a:gd name="connsiteX16" fmla="*/ 147407 w 752501"/>
                <a:gd name="connsiteY16" fmla="*/ 1124798 h 1525305"/>
                <a:gd name="connsiteX17" fmla="*/ 15553 w 752501"/>
                <a:gd name="connsiteY17" fmla="*/ 1152363 h 1525305"/>
                <a:gd name="connsiteX18" fmla="*/ 43118 w 752501"/>
                <a:gd name="connsiteY18" fmla="*/ 1284218 h 1525305"/>
                <a:gd name="connsiteX19" fmla="*/ 274414 w 752501"/>
                <a:gd name="connsiteY19" fmla="*/ 1370828 h 1525305"/>
                <a:gd name="connsiteX20" fmla="*/ 274414 w 752501"/>
                <a:gd name="connsiteY20" fmla="*/ 1430055 h 1525305"/>
                <a:gd name="connsiteX21" fmla="*/ 369664 w 752501"/>
                <a:gd name="connsiteY21" fmla="*/ 1525305 h 1525305"/>
                <a:gd name="connsiteX22" fmla="*/ 464914 w 752501"/>
                <a:gd name="connsiteY22" fmla="*/ 1430055 h 1525305"/>
                <a:gd name="connsiteX23" fmla="*/ 464914 w 752501"/>
                <a:gd name="connsiteY23" fmla="*/ 1361704 h 1525305"/>
                <a:gd name="connsiteX24" fmla="*/ 747311 w 752501"/>
                <a:gd name="connsiteY24" fmla="*/ 1052817 h 1525305"/>
                <a:gd name="connsiteX25" fmla="*/ 515396 w 752501"/>
                <a:gd name="connsiteY25" fmla="*/ 666874 h 1525305"/>
                <a:gd name="connsiteX26" fmla="*/ 274404 w 752501"/>
                <a:gd name="connsiteY26" fmla="*/ 560861 h 1525305"/>
                <a:gd name="connsiteX27" fmla="*/ 248172 w 752501"/>
                <a:gd name="connsiteY27" fmla="*/ 542401 h 1525305"/>
                <a:gd name="connsiteX28" fmla="*/ 219731 w 752501"/>
                <a:gd name="connsiteY28" fmla="*/ 427387 h 1525305"/>
                <a:gd name="connsiteX29" fmla="*/ 274404 w 752501"/>
                <a:gd name="connsiteY29" fmla="*/ 338966 h 1525305"/>
                <a:gd name="connsiteX30" fmla="*/ 559430 w 752501"/>
                <a:gd name="connsiteY30" fmla="*/ 1021252 h 1525305"/>
                <a:gd name="connsiteX31" fmla="*/ 464895 w 752501"/>
                <a:gd name="connsiteY31" fmla="*/ 1158116 h 1525305"/>
                <a:gd name="connsiteX32" fmla="*/ 464895 w 752501"/>
                <a:gd name="connsiteY32" fmla="*/ 851545 h 1525305"/>
                <a:gd name="connsiteX33" fmla="*/ 559430 w 752501"/>
                <a:gd name="connsiteY33" fmla="*/ 1021252 h 15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2501" h="1525305">
                  <a:moveTo>
                    <a:pt x="515396" y="666874"/>
                  </a:moveTo>
                  <a:cubicBezTo>
                    <a:pt x="498775" y="660997"/>
                    <a:pt x="481849" y="654891"/>
                    <a:pt x="464895" y="648605"/>
                  </a:cubicBezTo>
                  <a:lnTo>
                    <a:pt x="464895" y="341214"/>
                  </a:lnTo>
                  <a:cubicBezTo>
                    <a:pt x="520968" y="363436"/>
                    <a:pt x="560354" y="394573"/>
                    <a:pt x="561907" y="395811"/>
                  </a:cubicBezTo>
                  <a:cubicBezTo>
                    <a:pt x="602436" y="429044"/>
                    <a:pt x="662253" y="423281"/>
                    <a:pt x="695685" y="382867"/>
                  </a:cubicBezTo>
                  <a:cubicBezTo>
                    <a:pt x="729223" y="342329"/>
                    <a:pt x="723546" y="282292"/>
                    <a:pt x="683008" y="248755"/>
                  </a:cubicBezTo>
                  <a:cubicBezTo>
                    <a:pt x="677436" y="244145"/>
                    <a:pt x="588939" y="172250"/>
                    <a:pt x="464904" y="141932"/>
                  </a:cubicBezTo>
                  <a:lnTo>
                    <a:pt x="464904" y="95250"/>
                  </a:lnTo>
                  <a:cubicBezTo>
                    <a:pt x="464904" y="42643"/>
                    <a:pt x="422251" y="0"/>
                    <a:pt x="369654" y="0"/>
                  </a:cubicBezTo>
                  <a:cubicBezTo>
                    <a:pt x="317057" y="0"/>
                    <a:pt x="274404" y="42643"/>
                    <a:pt x="274404" y="95250"/>
                  </a:cubicBezTo>
                  <a:lnTo>
                    <a:pt x="274404" y="137522"/>
                  </a:lnTo>
                  <a:cubicBezTo>
                    <a:pt x="264317" y="139694"/>
                    <a:pt x="254192" y="142142"/>
                    <a:pt x="243991" y="145209"/>
                  </a:cubicBezTo>
                  <a:cubicBezTo>
                    <a:pt x="134491" y="178194"/>
                    <a:pt x="55443" y="270491"/>
                    <a:pt x="32526" y="392106"/>
                  </a:cubicBezTo>
                  <a:cubicBezTo>
                    <a:pt x="10266" y="510264"/>
                    <a:pt x="48766" y="628098"/>
                    <a:pt x="130615" y="692287"/>
                  </a:cubicBezTo>
                  <a:cubicBezTo>
                    <a:pt x="167962" y="721576"/>
                    <a:pt x="213482" y="748436"/>
                    <a:pt x="274414" y="776354"/>
                  </a:cubicBezTo>
                  <a:lnTo>
                    <a:pt x="274414" y="1179205"/>
                  </a:lnTo>
                  <a:cubicBezTo>
                    <a:pt x="231275" y="1173147"/>
                    <a:pt x="198938" y="1158507"/>
                    <a:pt x="147407" y="1124798"/>
                  </a:cubicBezTo>
                  <a:cubicBezTo>
                    <a:pt x="103392" y="1095994"/>
                    <a:pt x="44366" y="1108329"/>
                    <a:pt x="15553" y="1152363"/>
                  </a:cubicBezTo>
                  <a:cubicBezTo>
                    <a:pt x="-13241" y="1196388"/>
                    <a:pt x="-916" y="1255414"/>
                    <a:pt x="43118" y="1284218"/>
                  </a:cubicBezTo>
                  <a:cubicBezTo>
                    <a:pt x="133596" y="1343406"/>
                    <a:pt x="197395" y="1364190"/>
                    <a:pt x="274414" y="1370828"/>
                  </a:cubicBezTo>
                  <a:lnTo>
                    <a:pt x="274414" y="1430055"/>
                  </a:lnTo>
                  <a:cubicBezTo>
                    <a:pt x="274414" y="1482661"/>
                    <a:pt x="317067" y="1525305"/>
                    <a:pt x="369664" y="1525305"/>
                  </a:cubicBezTo>
                  <a:cubicBezTo>
                    <a:pt x="422261" y="1525305"/>
                    <a:pt x="464914" y="1482661"/>
                    <a:pt x="464914" y="1430055"/>
                  </a:cubicBezTo>
                  <a:lnTo>
                    <a:pt x="464914" y="1361704"/>
                  </a:lnTo>
                  <a:cubicBezTo>
                    <a:pt x="623333" y="1321556"/>
                    <a:pt x="724879" y="1186234"/>
                    <a:pt x="747311" y="1052817"/>
                  </a:cubicBezTo>
                  <a:cubicBezTo>
                    <a:pt x="776143" y="881205"/>
                    <a:pt x="682950" y="726110"/>
                    <a:pt x="515396" y="666874"/>
                  </a:cubicBezTo>
                  <a:close/>
                  <a:moveTo>
                    <a:pt x="274404" y="560861"/>
                  </a:moveTo>
                  <a:cubicBezTo>
                    <a:pt x="264965" y="554812"/>
                    <a:pt x="256154" y="548669"/>
                    <a:pt x="248172" y="542401"/>
                  </a:cubicBezTo>
                  <a:cubicBezTo>
                    <a:pt x="222464" y="522237"/>
                    <a:pt x="210768" y="474936"/>
                    <a:pt x="219731" y="427387"/>
                  </a:cubicBezTo>
                  <a:cubicBezTo>
                    <a:pt x="222731" y="411442"/>
                    <a:pt x="234894" y="364093"/>
                    <a:pt x="274404" y="338966"/>
                  </a:cubicBezTo>
                  <a:close/>
                  <a:moveTo>
                    <a:pt x="559430" y="1021252"/>
                  </a:moveTo>
                  <a:cubicBezTo>
                    <a:pt x="550724" y="1073001"/>
                    <a:pt x="518644" y="1127398"/>
                    <a:pt x="464895" y="1158116"/>
                  </a:cubicBezTo>
                  <a:lnTo>
                    <a:pt x="464895" y="851545"/>
                  </a:lnTo>
                  <a:cubicBezTo>
                    <a:pt x="568269" y="895017"/>
                    <a:pt x="565698" y="983952"/>
                    <a:pt x="559430" y="1021252"/>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DFBE8178-DCF2-4CE3-96E8-2B3C2B89D6CD}"/>
                </a:ext>
              </a:extLst>
            </p:cNvPr>
            <p:cNvSpPr/>
            <p:nvPr/>
          </p:nvSpPr>
          <p:spPr>
            <a:xfrm>
              <a:off x="10075069" y="4419600"/>
              <a:ext cx="4229100" cy="4876800"/>
            </a:xfrm>
            <a:custGeom>
              <a:avLst/>
              <a:gdLst>
                <a:gd name="connsiteX0" fmla="*/ 4186342 w 4229100"/>
                <a:gd name="connsiteY0" fmla="*/ 2035064 h 4876800"/>
                <a:gd name="connsiteX1" fmla="*/ 3581400 w 4229100"/>
                <a:gd name="connsiteY1" fmla="*/ 1635576 h 4876800"/>
                <a:gd name="connsiteX2" fmla="*/ 3581400 w 4229100"/>
                <a:gd name="connsiteY2" fmla="*/ 95250 h 4876800"/>
                <a:gd name="connsiteX3" fmla="*/ 3486150 w 4229100"/>
                <a:gd name="connsiteY3" fmla="*/ 0 h 4876800"/>
                <a:gd name="connsiteX4" fmla="*/ 1200150 w 4229100"/>
                <a:gd name="connsiteY4" fmla="*/ 0 h 4876800"/>
                <a:gd name="connsiteX5" fmla="*/ 1104900 w 4229100"/>
                <a:gd name="connsiteY5" fmla="*/ 95250 h 4876800"/>
                <a:gd name="connsiteX6" fmla="*/ 1104900 w 4229100"/>
                <a:gd name="connsiteY6" fmla="*/ 457200 h 4876800"/>
                <a:gd name="connsiteX7" fmla="*/ 742950 w 4229100"/>
                <a:gd name="connsiteY7" fmla="*/ 457200 h 4876800"/>
                <a:gd name="connsiteX8" fmla="*/ 647700 w 4229100"/>
                <a:gd name="connsiteY8" fmla="*/ 552450 h 4876800"/>
                <a:gd name="connsiteX9" fmla="*/ 647700 w 4229100"/>
                <a:gd name="connsiteY9" fmla="*/ 1635585 h 4876800"/>
                <a:gd name="connsiteX10" fmla="*/ 42758 w 4229100"/>
                <a:gd name="connsiteY10" fmla="*/ 2035074 h 4876800"/>
                <a:gd name="connsiteX11" fmla="*/ 0 w 4229100"/>
                <a:gd name="connsiteY11" fmla="*/ 2114550 h 4876800"/>
                <a:gd name="connsiteX12" fmla="*/ 0 w 4229100"/>
                <a:gd name="connsiteY12" fmla="*/ 4781550 h 4876800"/>
                <a:gd name="connsiteX13" fmla="*/ 95250 w 4229100"/>
                <a:gd name="connsiteY13" fmla="*/ 4876800 h 4876800"/>
                <a:gd name="connsiteX14" fmla="*/ 1685925 w 4229100"/>
                <a:gd name="connsiteY14" fmla="*/ 4876800 h 4876800"/>
                <a:gd name="connsiteX15" fmla="*/ 1781175 w 4229100"/>
                <a:gd name="connsiteY15" fmla="*/ 4781550 h 4876800"/>
                <a:gd name="connsiteX16" fmla="*/ 1685925 w 4229100"/>
                <a:gd name="connsiteY16" fmla="*/ 4686300 h 4876800"/>
                <a:gd name="connsiteX17" fmla="*/ 325212 w 4229100"/>
                <a:gd name="connsiteY17" fmla="*/ 4686300 h 4876800"/>
                <a:gd name="connsiteX18" fmla="*/ 1713900 w 4229100"/>
                <a:gd name="connsiteY18" fmla="*/ 3297612 h 4876800"/>
                <a:gd name="connsiteX19" fmla="*/ 2062067 w 4229100"/>
                <a:gd name="connsiteY19" fmla="*/ 3527536 h 4876800"/>
                <a:gd name="connsiteX20" fmla="*/ 2114550 w 4229100"/>
                <a:gd name="connsiteY20" fmla="*/ 3543300 h 4876800"/>
                <a:gd name="connsiteX21" fmla="*/ 2167042 w 4229100"/>
                <a:gd name="connsiteY21" fmla="*/ 3527536 h 4876800"/>
                <a:gd name="connsiteX22" fmla="*/ 2515210 w 4229100"/>
                <a:gd name="connsiteY22" fmla="*/ 3297612 h 4876800"/>
                <a:gd name="connsiteX23" fmla="*/ 3903898 w 4229100"/>
                <a:gd name="connsiteY23" fmla="*/ 4686300 h 4876800"/>
                <a:gd name="connsiteX24" fmla="*/ 2543175 w 4229100"/>
                <a:gd name="connsiteY24" fmla="*/ 4686300 h 4876800"/>
                <a:gd name="connsiteX25" fmla="*/ 2447925 w 4229100"/>
                <a:gd name="connsiteY25" fmla="*/ 4781550 h 4876800"/>
                <a:gd name="connsiteX26" fmla="*/ 2543175 w 4229100"/>
                <a:gd name="connsiteY26" fmla="*/ 4876800 h 4876800"/>
                <a:gd name="connsiteX27" fmla="*/ 4133850 w 4229100"/>
                <a:gd name="connsiteY27" fmla="*/ 4876800 h 4876800"/>
                <a:gd name="connsiteX28" fmla="*/ 4229100 w 4229100"/>
                <a:gd name="connsiteY28" fmla="*/ 4781550 h 4876800"/>
                <a:gd name="connsiteX29" fmla="*/ 4229100 w 4229100"/>
                <a:gd name="connsiteY29" fmla="*/ 2114550 h 4876800"/>
                <a:gd name="connsiteX30" fmla="*/ 4186342 w 4229100"/>
                <a:gd name="connsiteY30" fmla="*/ 2035064 h 4876800"/>
                <a:gd name="connsiteX31" fmla="*/ 3961000 w 4229100"/>
                <a:gd name="connsiteY31" fmla="*/ 2114550 h 4876800"/>
                <a:gd name="connsiteX32" fmla="*/ 3581400 w 4229100"/>
                <a:gd name="connsiteY32" fmla="*/ 2365229 h 4876800"/>
                <a:gd name="connsiteX33" fmla="*/ 3581400 w 4229100"/>
                <a:gd name="connsiteY33" fmla="*/ 1863871 h 4876800"/>
                <a:gd name="connsiteX34" fmla="*/ 1295400 w 4229100"/>
                <a:gd name="connsiteY34" fmla="*/ 190500 h 4876800"/>
                <a:gd name="connsiteX35" fmla="*/ 3390900 w 4229100"/>
                <a:gd name="connsiteY35" fmla="*/ 190500 h 4876800"/>
                <a:gd name="connsiteX36" fmla="*/ 3390900 w 4229100"/>
                <a:gd name="connsiteY36" fmla="*/ 2491035 h 4876800"/>
                <a:gd name="connsiteX37" fmla="*/ 3124200 w 4229100"/>
                <a:gd name="connsiteY37" fmla="*/ 2667162 h 4876800"/>
                <a:gd name="connsiteX38" fmla="*/ 3124200 w 4229100"/>
                <a:gd name="connsiteY38" fmla="*/ 552450 h 4876800"/>
                <a:gd name="connsiteX39" fmla="*/ 3028950 w 4229100"/>
                <a:gd name="connsiteY39" fmla="*/ 457200 h 4876800"/>
                <a:gd name="connsiteX40" fmla="*/ 1295400 w 4229100"/>
                <a:gd name="connsiteY40" fmla="*/ 457200 h 4876800"/>
                <a:gd name="connsiteX41" fmla="*/ 647700 w 4229100"/>
                <a:gd name="connsiteY41" fmla="*/ 1863871 h 4876800"/>
                <a:gd name="connsiteX42" fmla="*/ 647700 w 4229100"/>
                <a:gd name="connsiteY42" fmla="*/ 2365229 h 4876800"/>
                <a:gd name="connsiteX43" fmla="*/ 268100 w 4229100"/>
                <a:gd name="connsiteY43" fmla="*/ 2114550 h 4876800"/>
                <a:gd name="connsiteX44" fmla="*/ 190500 w 4229100"/>
                <a:gd name="connsiteY44" fmla="*/ 4551598 h 4876800"/>
                <a:gd name="connsiteX45" fmla="*/ 190500 w 4229100"/>
                <a:gd name="connsiteY45" fmla="*/ 2291601 h 4876800"/>
                <a:gd name="connsiteX46" fmla="*/ 1551632 w 4229100"/>
                <a:gd name="connsiteY46" fmla="*/ 3190466 h 4876800"/>
                <a:gd name="connsiteX47" fmla="*/ 2114550 w 4229100"/>
                <a:gd name="connsiteY47" fmla="*/ 3333902 h 4876800"/>
                <a:gd name="connsiteX48" fmla="*/ 838200 w 4229100"/>
                <a:gd name="connsiteY48" fmla="*/ 2491026 h 4876800"/>
                <a:gd name="connsiteX49" fmla="*/ 838200 w 4229100"/>
                <a:gd name="connsiteY49" fmla="*/ 647700 h 4876800"/>
                <a:gd name="connsiteX50" fmla="*/ 2933700 w 4229100"/>
                <a:gd name="connsiteY50" fmla="*/ 647700 h 4876800"/>
                <a:gd name="connsiteX51" fmla="*/ 2933700 w 4229100"/>
                <a:gd name="connsiteY51" fmla="*/ 2792959 h 4876800"/>
                <a:gd name="connsiteX52" fmla="*/ 4038600 w 4229100"/>
                <a:gd name="connsiteY52" fmla="*/ 2291601 h 4876800"/>
                <a:gd name="connsiteX53" fmla="*/ 4038600 w 4229100"/>
                <a:gd name="connsiteY53" fmla="*/ 4551598 h 4876800"/>
                <a:gd name="connsiteX54" fmla="*/ 2677468 w 4229100"/>
                <a:gd name="connsiteY54" fmla="*/ 3190456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229100" h="4876800">
                  <a:moveTo>
                    <a:pt x="4186342" y="2035064"/>
                  </a:moveTo>
                  <a:lnTo>
                    <a:pt x="3581400" y="1635576"/>
                  </a:lnTo>
                  <a:lnTo>
                    <a:pt x="3581400" y="95250"/>
                  </a:lnTo>
                  <a:cubicBezTo>
                    <a:pt x="3581400" y="42643"/>
                    <a:pt x="3538747" y="0"/>
                    <a:pt x="3486150" y="0"/>
                  </a:cubicBezTo>
                  <a:lnTo>
                    <a:pt x="1200150" y="0"/>
                  </a:lnTo>
                  <a:cubicBezTo>
                    <a:pt x="1147553" y="0"/>
                    <a:pt x="1104900" y="42643"/>
                    <a:pt x="1104900" y="95250"/>
                  </a:cubicBezTo>
                  <a:lnTo>
                    <a:pt x="1104900" y="457200"/>
                  </a:lnTo>
                  <a:lnTo>
                    <a:pt x="742950" y="457200"/>
                  </a:lnTo>
                  <a:cubicBezTo>
                    <a:pt x="690353" y="457200"/>
                    <a:pt x="647700" y="499843"/>
                    <a:pt x="647700" y="552450"/>
                  </a:cubicBezTo>
                  <a:lnTo>
                    <a:pt x="647700" y="1635585"/>
                  </a:lnTo>
                  <a:lnTo>
                    <a:pt x="42758" y="2035074"/>
                  </a:lnTo>
                  <a:cubicBezTo>
                    <a:pt x="16069" y="2052695"/>
                    <a:pt x="0" y="2082556"/>
                    <a:pt x="0" y="2114550"/>
                  </a:cubicBezTo>
                  <a:lnTo>
                    <a:pt x="0" y="4781550"/>
                  </a:lnTo>
                  <a:cubicBezTo>
                    <a:pt x="0" y="4834157"/>
                    <a:pt x="42653" y="4876800"/>
                    <a:pt x="95250" y="4876800"/>
                  </a:cubicBezTo>
                  <a:lnTo>
                    <a:pt x="1685925" y="4876800"/>
                  </a:lnTo>
                  <a:cubicBezTo>
                    <a:pt x="1738522" y="4876800"/>
                    <a:pt x="1781175" y="4834157"/>
                    <a:pt x="1781175" y="4781550"/>
                  </a:cubicBezTo>
                  <a:cubicBezTo>
                    <a:pt x="1781175" y="4728944"/>
                    <a:pt x="1738522" y="4686300"/>
                    <a:pt x="1685925" y="4686300"/>
                  </a:cubicBezTo>
                  <a:lnTo>
                    <a:pt x="325212" y="4686300"/>
                  </a:lnTo>
                  <a:lnTo>
                    <a:pt x="1713900" y="3297612"/>
                  </a:lnTo>
                  <a:lnTo>
                    <a:pt x="2062067" y="3527536"/>
                  </a:lnTo>
                  <a:cubicBezTo>
                    <a:pt x="2077974" y="3538042"/>
                    <a:pt x="2096262" y="3543300"/>
                    <a:pt x="2114550" y="3543300"/>
                  </a:cubicBezTo>
                  <a:cubicBezTo>
                    <a:pt x="2132838" y="3543300"/>
                    <a:pt x="2151126" y="3538042"/>
                    <a:pt x="2167042" y="3527536"/>
                  </a:cubicBezTo>
                  <a:lnTo>
                    <a:pt x="2515210" y="3297612"/>
                  </a:lnTo>
                  <a:lnTo>
                    <a:pt x="3903898" y="4686300"/>
                  </a:lnTo>
                  <a:lnTo>
                    <a:pt x="2543175" y="4686300"/>
                  </a:lnTo>
                  <a:cubicBezTo>
                    <a:pt x="2490578" y="4686300"/>
                    <a:pt x="2447925" y="4728944"/>
                    <a:pt x="2447925" y="4781550"/>
                  </a:cubicBezTo>
                  <a:cubicBezTo>
                    <a:pt x="2447925" y="4834157"/>
                    <a:pt x="2490578" y="4876800"/>
                    <a:pt x="2543175" y="4876800"/>
                  </a:cubicBezTo>
                  <a:lnTo>
                    <a:pt x="4133850" y="4876800"/>
                  </a:lnTo>
                  <a:cubicBezTo>
                    <a:pt x="4186447" y="4876800"/>
                    <a:pt x="4229100" y="4834157"/>
                    <a:pt x="4229100" y="4781550"/>
                  </a:cubicBezTo>
                  <a:lnTo>
                    <a:pt x="4229100" y="2114550"/>
                  </a:lnTo>
                  <a:cubicBezTo>
                    <a:pt x="4229100" y="2082556"/>
                    <a:pt x="4213031" y="2052695"/>
                    <a:pt x="4186342" y="2035064"/>
                  </a:cubicBezTo>
                  <a:close/>
                  <a:moveTo>
                    <a:pt x="3961000" y="2114550"/>
                  </a:moveTo>
                  <a:lnTo>
                    <a:pt x="3581400" y="2365229"/>
                  </a:lnTo>
                  <a:lnTo>
                    <a:pt x="3581400" y="1863871"/>
                  </a:lnTo>
                  <a:close/>
                  <a:moveTo>
                    <a:pt x="1295400" y="190500"/>
                  </a:moveTo>
                  <a:lnTo>
                    <a:pt x="3390900" y="190500"/>
                  </a:lnTo>
                  <a:lnTo>
                    <a:pt x="3390900" y="2491035"/>
                  </a:lnTo>
                  <a:lnTo>
                    <a:pt x="3124200" y="2667162"/>
                  </a:lnTo>
                  <a:lnTo>
                    <a:pt x="3124200" y="552450"/>
                  </a:lnTo>
                  <a:cubicBezTo>
                    <a:pt x="3124200" y="499843"/>
                    <a:pt x="3081547" y="457200"/>
                    <a:pt x="3028950" y="457200"/>
                  </a:cubicBezTo>
                  <a:lnTo>
                    <a:pt x="1295400" y="457200"/>
                  </a:lnTo>
                  <a:close/>
                  <a:moveTo>
                    <a:pt x="647700" y="1863871"/>
                  </a:moveTo>
                  <a:lnTo>
                    <a:pt x="647700" y="2365229"/>
                  </a:lnTo>
                  <a:lnTo>
                    <a:pt x="268100" y="2114550"/>
                  </a:lnTo>
                  <a:close/>
                  <a:moveTo>
                    <a:pt x="190500" y="4551598"/>
                  </a:moveTo>
                  <a:lnTo>
                    <a:pt x="190500" y="2291601"/>
                  </a:lnTo>
                  <a:lnTo>
                    <a:pt x="1551632" y="3190466"/>
                  </a:lnTo>
                  <a:close/>
                  <a:moveTo>
                    <a:pt x="2114550" y="3333902"/>
                  </a:moveTo>
                  <a:lnTo>
                    <a:pt x="838200" y="2491026"/>
                  </a:lnTo>
                  <a:lnTo>
                    <a:pt x="838200" y="647700"/>
                  </a:lnTo>
                  <a:lnTo>
                    <a:pt x="2933700" y="647700"/>
                  </a:lnTo>
                  <a:lnTo>
                    <a:pt x="2933700" y="2792959"/>
                  </a:lnTo>
                  <a:close/>
                  <a:moveTo>
                    <a:pt x="4038600" y="2291601"/>
                  </a:moveTo>
                  <a:lnTo>
                    <a:pt x="4038600" y="4551598"/>
                  </a:lnTo>
                  <a:lnTo>
                    <a:pt x="2677468" y="319045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77974736-5A88-4A8E-813F-553B69D120E8}"/>
                </a:ext>
              </a:extLst>
            </p:cNvPr>
            <p:cNvSpPr/>
            <p:nvPr/>
          </p:nvSpPr>
          <p:spPr>
            <a:xfrm>
              <a:off x="12094369" y="9105900"/>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82 w 190500"/>
                <a:gd name="connsiteY5" fmla="*/ 162592 h 190500"/>
                <a:gd name="connsiteX6" fmla="*/ 190500 w 190500"/>
                <a:gd name="connsiteY6" fmla="*/ 95250 h 190500"/>
                <a:gd name="connsiteX7" fmla="*/ 16258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192"/>
                    <a:pt x="27908" y="27908"/>
                  </a:cubicBezTo>
                  <a:cubicBezTo>
                    <a:pt x="10192" y="45625"/>
                    <a:pt x="0" y="70199"/>
                    <a:pt x="0" y="95250"/>
                  </a:cubicBezTo>
                  <a:cubicBezTo>
                    <a:pt x="0" y="120301"/>
                    <a:pt x="10182" y="144875"/>
                    <a:pt x="27908" y="162592"/>
                  </a:cubicBezTo>
                  <a:cubicBezTo>
                    <a:pt x="45634" y="180308"/>
                    <a:pt x="70199" y="190500"/>
                    <a:pt x="95250" y="190500"/>
                  </a:cubicBezTo>
                  <a:cubicBezTo>
                    <a:pt x="120301" y="190500"/>
                    <a:pt x="144875" y="180308"/>
                    <a:pt x="162582" y="162592"/>
                  </a:cubicBezTo>
                  <a:cubicBezTo>
                    <a:pt x="180299" y="144875"/>
                    <a:pt x="190500" y="120301"/>
                    <a:pt x="190500" y="95250"/>
                  </a:cubicBezTo>
                  <a:cubicBezTo>
                    <a:pt x="190500" y="70199"/>
                    <a:pt x="180308" y="45625"/>
                    <a:pt x="162582" y="27908"/>
                  </a:cubicBezTo>
                  <a:cubicBezTo>
                    <a:pt x="144875" y="10192"/>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78" name="Line 9">
            <a:extLst>
              <a:ext uri="{FF2B5EF4-FFF2-40B4-BE49-F238E27FC236}">
                <a16:creationId xmlns:a16="http://schemas.microsoft.com/office/drawing/2014/main" id="{0E8D425E-8280-C442-B3B9-EE29D3B74499}"/>
              </a:ext>
            </a:extLst>
          </p:cNvPr>
          <p:cNvSpPr>
            <a:spLocks noChangeShapeType="1"/>
          </p:cNvSpPr>
          <p:nvPr/>
        </p:nvSpPr>
        <p:spPr bwMode="auto">
          <a:xfrm flipH="1">
            <a:off x="6096000" y="4284553"/>
            <a:ext cx="3569" cy="2643774"/>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 name="Line 9">
            <a:extLst>
              <a:ext uri="{FF2B5EF4-FFF2-40B4-BE49-F238E27FC236}">
                <a16:creationId xmlns:a16="http://schemas.microsoft.com/office/drawing/2014/main" id="{D383D0F4-CBD2-824E-A792-F09041C0AF74}"/>
              </a:ext>
            </a:extLst>
          </p:cNvPr>
          <p:cNvSpPr>
            <a:spLocks noChangeShapeType="1"/>
          </p:cNvSpPr>
          <p:nvPr/>
        </p:nvSpPr>
        <p:spPr bwMode="auto">
          <a:xfrm>
            <a:off x="6085714" y="2920974"/>
            <a:ext cx="0" cy="1083058"/>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149439C0-CCB0-493D-B34E-6A2B0716C25D}"/>
              </a:ext>
            </a:extLst>
          </p:cNvPr>
          <p:cNvGrpSpPr/>
          <p:nvPr/>
        </p:nvGrpSpPr>
        <p:grpSpPr>
          <a:xfrm>
            <a:off x="5949874" y="4004032"/>
            <a:ext cx="292254" cy="292255"/>
            <a:chOff x="5945188" y="4051300"/>
            <a:chExt cx="296862" cy="296863"/>
          </a:xfrm>
        </p:grpSpPr>
        <p:sp>
          <p:nvSpPr>
            <p:cNvPr id="38" name="Oval 12">
              <a:extLst>
                <a:ext uri="{FF2B5EF4-FFF2-40B4-BE49-F238E27FC236}">
                  <a16:creationId xmlns:a16="http://schemas.microsoft.com/office/drawing/2014/main" id="{B3026B81-BC51-4445-B2C4-8A4D195D5E7E}"/>
                </a:ext>
              </a:extLst>
            </p:cNvPr>
            <p:cNvSpPr>
              <a:spLocks noChangeArrowheads="1"/>
            </p:cNvSpPr>
            <p:nvPr/>
          </p:nvSpPr>
          <p:spPr bwMode="auto">
            <a:xfrm>
              <a:off x="6021388" y="4127500"/>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Oval 13">
              <a:extLst>
                <a:ext uri="{FF2B5EF4-FFF2-40B4-BE49-F238E27FC236}">
                  <a16:creationId xmlns:a16="http://schemas.microsoft.com/office/drawing/2014/main" id="{B80A9B2D-0749-4FCD-9BD0-5E581D7B4C46}"/>
                </a:ext>
              </a:extLst>
            </p:cNvPr>
            <p:cNvSpPr>
              <a:spLocks noChangeArrowheads="1"/>
            </p:cNvSpPr>
            <p:nvPr/>
          </p:nvSpPr>
          <p:spPr bwMode="auto">
            <a:xfrm>
              <a:off x="5945188" y="4051300"/>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2E7DB502-9F7F-4D5B-9174-BA25182D788C}"/>
              </a:ext>
            </a:extLst>
          </p:cNvPr>
          <p:cNvGrpSpPr/>
          <p:nvPr/>
        </p:nvGrpSpPr>
        <p:grpSpPr>
          <a:xfrm>
            <a:off x="5949874" y="2628719"/>
            <a:ext cx="292254" cy="292255"/>
            <a:chOff x="5945188" y="2654300"/>
            <a:chExt cx="296862" cy="296863"/>
          </a:xfrm>
        </p:grpSpPr>
        <p:sp>
          <p:nvSpPr>
            <p:cNvPr id="41" name="Oval 14">
              <a:extLst>
                <a:ext uri="{FF2B5EF4-FFF2-40B4-BE49-F238E27FC236}">
                  <a16:creationId xmlns:a16="http://schemas.microsoft.com/office/drawing/2014/main" id="{CD86292F-1938-4918-B518-7D2D35297537}"/>
                </a:ext>
              </a:extLst>
            </p:cNvPr>
            <p:cNvSpPr>
              <a:spLocks noChangeArrowheads="1"/>
            </p:cNvSpPr>
            <p:nvPr/>
          </p:nvSpPr>
          <p:spPr bwMode="auto">
            <a:xfrm>
              <a:off x="6021388" y="2725738"/>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 name="Oval 15">
              <a:extLst>
                <a:ext uri="{FF2B5EF4-FFF2-40B4-BE49-F238E27FC236}">
                  <a16:creationId xmlns:a16="http://schemas.microsoft.com/office/drawing/2014/main" id="{58452F56-A163-469D-91CC-51217A2870D3}"/>
                </a:ext>
              </a:extLst>
            </p:cNvPr>
            <p:cNvSpPr>
              <a:spLocks noChangeArrowheads="1"/>
            </p:cNvSpPr>
            <p:nvPr/>
          </p:nvSpPr>
          <p:spPr bwMode="auto">
            <a:xfrm>
              <a:off x="5945188" y="2654300"/>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3FE4E363-DC16-4B63-91EB-6B0A2349AE2E}"/>
              </a:ext>
            </a:extLst>
          </p:cNvPr>
          <p:cNvGrpSpPr/>
          <p:nvPr/>
        </p:nvGrpSpPr>
        <p:grpSpPr>
          <a:xfrm>
            <a:off x="5949874" y="1248719"/>
            <a:ext cx="292254" cy="292255"/>
            <a:chOff x="5945188" y="1252538"/>
            <a:chExt cx="296862" cy="296863"/>
          </a:xfrm>
        </p:grpSpPr>
        <p:sp>
          <p:nvSpPr>
            <p:cNvPr id="44" name="Oval 16">
              <a:extLst>
                <a:ext uri="{FF2B5EF4-FFF2-40B4-BE49-F238E27FC236}">
                  <a16:creationId xmlns:a16="http://schemas.microsoft.com/office/drawing/2014/main" id="{0A6BEA2E-DB97-4662-A313-C01B13BD7D5E}"/>
                </a:ext>
              </a:extLst>
            </p:cNvPr>
            <p:cNvSpPr>
              <a:spLocks noChangeArrowheads="1"/>
            </p:cNvSpPr>
            <p:nvPr/>
          </p:nvSpPr>
          <p:spPr bwMode="auto">
            <a:xfrm>
              <a:off x="6021388" y="132397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17">
              <a:extLst>
                <a:ext uri="{FF2B5EF4-FFF2-40B4-BE49-F238E27FC236}">
                  <a16:creationId xmlns:a16="http://schemas.microsoft.com/office/drawing/2014/main" id="{1307025F-CDD2-4CFB-BC78-437C195BD9BC}"/>
                </a:ext>
              </a:extLst>
            </p:cNvPr>
            <p:cNvSpPr>
              <a:spLocks noChangeArrowheads="1"/>
            </p:cNvSpPr>
            <p:nvPr/>
          </p:nvSpPr>
          <p:spPr bwMode="auto">
            <a:xfrm>
              <a:off x="5945188" y="1252538"/>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5257FD69-0116-4A73-A27B-CA8B58450A29}"/>
              </a:ext>
            </a:extLst>
          </p:cNvPr>
          <p:cNvCxnSpPr>
            <a:cxnSpLocks/>
          </p:cNvCxnSpPr>
          <p:nvPr/>
        </p:nvCxnSpPr>
        <p:spPr>
          <a:xfrm>
            <a:off x="6242127" y="2763633"/>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D33AFCF-6E3C-41B0-918D-144997CC5493}"/>
              </a:ext>
            </a:extLst>
          </p:cNvPr>
          <p:cNvCxnSpPr>
            <a:cxnSpLocks/>
          </p:cNvCxnSpPr>
          <p:nvPr/>
        </p:nvCxnSpPr>
        <p:spPr>
          <a:xfrm>
            <a:off x="5548058" y="4156107"/>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7B00926-2813-4753-A07E-9DCBC8D73F0B}"/>
              </a:ext>
            </a:extLst>
          </p:cNvPr>
          <p:cNvCxnSpPr>
            <a:cxnSpLocks/>
          </p:cNvCxnSpPr>
          <p:nvPr/>
        </p:nvCxnSpPr>
        <p:spPr>
          <a:xfrm>
            <a:off x="5548058" y="1395208"/>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4" name="Line 9">
            <a:extLst>
              <a:ext uri="{FF2B5EF4-FFF2-40B4-BE49-F238E27FC236}">
                <a16:creationId xmlns:a16="http://schemas.microsoft.com/office/drawing/2014/main" id="{A3271A5F-A2BD-4A41-8BE3-3311DF238C35}"/>
              </a:ext>
            </a:extLst>
          </p:cNvPr>
          <p:cNvSpPr>
            <a:spLocks noChangeShapeType="1"/>
          </p:cNvSpPr>
          <p:nvPr/>
        </p:nvSpPr>
        <p:spPr bwMode="auto">
          <a:xfrm>
            <a:off x="6099569" y="-1"/>
            <a:ext cx="0" cy="1230848"/>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CCF8F39-A15F-A505-7A65-8DE2CBFCE88D}"/>
              </a:ext>
            </a:extLst>
          </p:cNvPr>
          <p:cNvSpPr txBox="1"/>
          <p:nvPr/>
        </p:nvSpPr>
        <p:spPr>
          <a:xfrm>
            <a:off x="521156" y="3511166"/>
            <a:ext cx="3996871"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6</a:t>
            </a:r>
          </a:p>
          <a:p>
            <a:pPr lvl="0" algn="r" rtl="1"/>
            <a:r>
              <a:rPr lang="fa-IR" sz="2400" dirty="0">
                <a:solidFill>
                  <a:srgbClr val="FFFFFF"/>
                </a:solidFill>
                <a:latin typeface="Nian-ExtraBold" panose="01000500000000020002" pitchFamily="2" charset="-78"/>
                <a:cs typeface="Nian-ExtraBold" panose="01000500000000020002" pitchFamily="2" charset="-78"/>
              </a:rPr>
              <a:t>اختصـاص %70ظرفیت منازل مسـکونی سـازمانی بـه کارکنان فاقد</a:t>
            </a:r>
          </a:p>
          <a:p>
            <a:pPr lvl="0" algn="r" rtl="1"/>
            <a:r>
              <a:rPr lang="fa-IR" sz="2400" dirty="0">
                <a:solidFill>
                  <a:srgbClr val="FFFFFF"/>
                </a:solidFill>
                <a:latin typeface="Nian-ExtraBold" panose="01000500000000020002" pitchFamily="2" charset="-78"/>
                <a:cs typeface="Nian-ExtraBold" panose="01000500000000020002" pitchFamily="2" charset="-78"/>
              </a:rPr>
              <a:t>مسـکن با حداقـل 3فرزند</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7" name="TextBox 6">
            <a:extLst>
              <a:ext uri="{FF2B5EF4-FFF2-40B4-BE49-F238E27FC236}">
                <a16:creationId xmlns:a16="http://schemas.microsoft.com/office/drawing/2014/main" id="{BB4A347D-9584-7F26-57E6-BFBBB4A57B00}"/>
              </a:ext>
            </a:extLst>
          </p:cNvPr>
          <p:cNvSpPr txBox="1"/>
          <p:nvPr/>
        </p:nvSpPr>
        <p:spPr>
          <a:xfrm>
            <a:off x="589720" y="534217"/>
            <a:ext cx="3934483" cy="230832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4</a:t>
            </a:r>
          </a:p>
          <a:p>
            <a:pPr lvl="0" algn="r" rtl="1"/>
            <a:r>
              <a:rPr lang="fa-IR" sz="2400" dirty="0">
                <a:solidFill>
                  <a:srgbClr val="FFFFFF"/>
                </a:solidFill>
                <a:latin typeface="Nian-ExtraBold" panose="01000500000000020002" pitchFamily="2" charset="-78"/>
                <a:cs typeface="Nian-ExtraBold" panose="01000500000000020002" pitchFamily="2" charset="-78"/>
              </a:rPr>
              <a:t>کاهـش عـوارض سـاخت و سـاز تـا %50بـرای خانواده هـای دارای3</a:t>
            </a:r>
          </a:p>
          <a:p>
            <a:pPr lvl="0" algn="r" rtl="1"/>
            <a:r>
              <a:rPr lang="fa-IR" sz="2400" dirty="0">
                <a:solidFill>
                  <a:srgbClr val="FFFFFF"/>
                </a:solidFill>
                <a:latin typeface="Nian-ExtraBold" panose="01000500000000020002" pitchFamily="2" charset="-78"/>
                <a:cs typeface="Nian-ExtraBold" panose="01000500000000020002" pitchFamily="2" charset="-78"/>
              </a:rPr>
              <a:t>فرزنـد و تـا % 70بـرای خانواده هـای دارای 4فرزند و سـایر تخفیفات</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8" name="TextBox 7">
            <a:extLst>
              <a:ext uri="{FF2B5EF4-FFF2-40B4-BE49-F238E27FC236}">
                <a16:creationId xmlns:a16="http://schemas.microsoft.com/office/drawing/2014/main" id="{D2C32180-BA55-7BF8-EE22-201BA5A7F50C}"/>
              </a:ext>
            </a:extLst>
          </p:cNvPr>
          <p:cNvSpPr txBox="1"/>
          <p:nvPr/>
        </p:nvSpPr>
        <p:spPr>
          <a:xfrm>
            <a:off x="7404121" y="1064342"/>
            <a:ext cx="4465515" cy="34163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25</a:t>
            </a:r>
          </a:p>
          <a:p>
            <a:pPr lvl="0" algn="r" rtl="1"/>
            <a:r>
              <a:rPr lang="fa-IR" sz="2400" dirty="0">
                <a:solidFill>
                  <a:srgbClr val="FFFFFF"/>
                </a:solidFill>
                <a:latin typeface="Nian-ExtraBold" panose="01000500000000020002" pitchFamily="2" charset="-78"/>
                <a:cs typeface="Nian-ExtraBold" panose="01000500000000020002" pitchFamily="2" charset="-78"/>
              </a:rPr>
              <a:t>نیم بهـا شـدن هزینـه موزه هـا و اماکـن تاریخـی فرهنگی ورزشـی</a:t>
            </a:r>
          </a:p>
          <a:p>
            <a:pPr lvl="0" algn="r" rtl="1"/>
            <a:r>
              <a:rPr lang="fa-IR" sz="2400" dirty="0">
                <a:solidFill>
                  <a:srgbClr val="FFFFFF"/>
                </a:solidFill>
                <a:latin typeface="Nian-ExtraBold" panose="01000500000000020002" pitchFamily="2" charset="-78"/>
                <a:cs typeface="Nian-ExtraBold" panose="01000500000000020002" pitchFamily="2" charset="-78"/>
              </a:rPr>
              <a:t>و سـینماها بـرای مـادران دارای 3فرزند و بیشـر به همـراه خانواده</a:t>
            </a:r>
          </a:p>
          <a:p>
            <a:pPr lvl="0" algn="r" rtl="1"/>
            <a:r>
              <a:rPr lang="fa-IR" sz="2400" dirty="0">
                <a:solidFill>
                  <a:srgbClr val="FFFFFF"/>
                </a:solidFill>
                <a:latin typeface="Nian-ExtraBold" panose="01000500000000020002" pitchFamily="2" charset="-78"/>
                <a:cs typeface="Nian-ExtraBold" panose="01000500000000020002" pitchFamily="2" charset="-78"/>
              </a:rPr>
              <a:t>تخفیـف %20دوره هـای آموزشـی تربیتـی و هنـری کانون پـرورش</a:t>
            </a:r>
          </a:p>
          <a:p>
            <a:pPr lvl="0" algn="r" rtl="1"/>
            <a:r>
              <a:rPr lang="fa-IR" sz="2400" dirty="0">
                <a:solidFill>
                  <a:srgbClr val="FFFFFF"/>
                </a:solidFill>
                <a:latin typeface="Nian-ExtraBold" panose="01000500000000020002" pitchFamily="2" charset="-78"/>
                <a:cs typeface="Nian-ExtraBold" panose="01000500000000020002" pitchFamily="2" charset="-78"/>
              </a:rPr>
              <a:t>فکـری بـرای فرزنـدان خانواده هـای سـه فرزنـدی</a:t>
            </a: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grpSp>
        <p:nvGrpSpPr>
          <p:cNvPr id="20" name="Graphic 41">
            <a:extLst>
              <a:ext uri="{FF2B5EF4-FFF2-40B4-BE49-F238E27FC236}">
                <a16:creationId xmlns:a16="http://schemas.microsoft.com/office/drawing/2014/main" id="{7E7CEB1F-F1C6-4DC6-98CC-E441550E0AEE}"/>
              </a:ext>
            </a:extLst>
          </p:cNvPr>
          <p:cNvGrpSpPr/>
          <p:nvPr/>
        </p:nvGrpSpPr>
        <p:grpSpPr>
          <a:xfrm>
            <a:off x="4764483" y="3758105"/>
            <a:ext cx="513290" cy="641888"/>
            <a:chOff x="3352244" y="4207216"/>
            <a:chExt cx="3899763" cy="4876800"/>
          </a:xfrm>
          <a:solidFill>
            <a:schemeClr val="accent5"/>
          </a:solidFill>
        </p:grpSpPr>
        <p:sp>
          <p:nvSpPr>
            <p:cNvPr id="21" name="Freeform: Shape 20">
              <a:extLst>
                <a:ext uri="{FF2B5EF4-FFF2-40B4-BE49-F238E27FC236}">
                  <a16:creationId xmlns:a16="http://schemas.microsoft.com/office/drawing/2014/main" id="{E666A241-087B-A793-F21E-E993940B41AD}"/>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09DD26C-84B7-FB6A-E852-BCEAF01507E1}"/>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E64A18A-C358-A8D6-4455-77A80A055A53}"/>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E94C25E6-9DB6-7574-85F5-968C042E98D1}"/>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A8B5AFC8-5C6E-96BC-AD97-60A487A699D8}"/>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6FD024E-802D-D041-E522-EE9B998A30A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8AB3789-421A-C30A-8098-DE39DDD4EB4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5B15B997-AFC9-35D6-EE0A-ADDD243D11CE}"/>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B2B2E96-1265-79FB-B6E7-2C52D305115A}"/>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55BE625-5639-FA56-7AFF-D43D52C6D689}"/>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4729078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down)">
                                          <p:cBhvr>
                                            <p:cTn id="15" dur="500"/>
                                            <p:tgtEl>
                                              <p:spTgt spid="52"/>
                                            </p:tgtEl>
                                          </p:cBhvr>
                                        </p:animEffect>
                                      </p:childTnLst>
                                    </p:cTn>
                                  </p:par>
                                </p:childTnLst>
                              </p:cTn>
                            </p:par>
                            <p:par>
                              <p:cTn id="16" fill="hold">
                                <p:stCondLst>
                                  <p:cond delay="1500"/>
                                </p:stCondLst>
                                <p:childTnLst>
                                  <p:par>
                                    <p:cTn id="17" presetID="2" presetClass="entr" presetSubtype="8" fill="hold" grpId="0" nodeType="afterEffect" p14:presetBounceEnd="78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78000">
                                          <p:cBhvr additive="base">
                                            <p:cTn id="19" dur="2000" fill="hold"/>
                                            <p:tgtEl>
                                              <p:spTgt spid="6"/>
                                            </p:tgtEl>
                                            <p:attrNameLst>
                                              <p:attrName>ppt_x</p:attrName>
                                            </p:attrNameLst>
                                          </p:cBhvr>
                                          <p:tavLst>
                                            <p:tav tm="0">
                                              <p:val>
                                                <p:strVal val="0-#ppt_w/2"/>
                                              </p:val>
                                            </p:tav>
                                            <p:tav tm="100000">
                                              <p:val>
                                                <p:strVal val="#ppt_x"/>
                                              </p:val>
                                            </p:tav>
                                          </p:tavLst>
                                        </p:anim>
                                        <p:anim calcmode="lin" valueType="num" p14:bounceEnd="78000">
                                          <p:cBhvr additive="base">
                                            <p:cTn id="20" dur="20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3500"/>
                                </p:stCondLst>
                                <p:childTnLst>
                                  <p:par>
                                    <p:cTn id="22" presetID="2" presetClass="entr" presetSubtype="8" fill="hold" grpId="0" nodeType="afterEffect" p14:presetBounceEnd="78000">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14:bounceEnd="78000">
                                          <p:cBhvr additive="base">
                                            <p:cTn id="24" dur="2000" fill="hold"/>
                                            <p:tgtEl>
                                              <p:spTgt spid="7"/>
                                            </p:tgtEl>
                                            <p:attrNameLst>
                                              <p:attrName>ppt_x</p:attrName>
                                            </p:attrNameLst>
                                          </p:cBhvr>
                                          <p:tavLst>
                                            <p:tav tm="0">
                                              <p:val>
                                                <p:strVal val="0-#ppt_w/2"/>
                                              </p:val>
                                            </p:tav>
                                            <p:tav tm="100000">
                                              <p:val>
                                                <p:strVal val="#ppt_x"/>
                                              </p:val>
                                            </p:tav>
                                          </p:tavLst>
                                        </p:anim>
                                        <p:anim calcmode="lin" valueType="num" p14:bounceEnd="78000">
                                          <p:cBhvr additive="base">
                                            <p:cTn id="25" dur="20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5500"/>
                                </p:stCondLst>
                                <p:childTnLst>
                                  <p:par>
                                    <p:cTn id="27" presetID="2" presetClass="entr" presetSubtype="2" fill="hold" grpId="0" nodeType="afterEffect" p14:presetBounceEnd="78000">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14:bounceEnd="78000">
                                          <p:cBhvr additive="base">
                                            <p:cTn id="29" dur="2000" fill="hold"/>
                                            <p:tgtEl>
                                              <p:spTgt spid="8"/>
                                            </p:tgtEl>
                                            <p:attrNameLst>
                                              <p:attrName>ppt_x</p:attrName>
                                            </p:attrNameLst>
                                          </p:cBhvr>
                                          <p:tavLst>
                                            <p:tav tm="0">
                                              <p:val>
                                                <p:strVal val="1+#ppt_w/2"/>
                                              </p:val>
                                            </p:tav>
                                            <p:tav tm="100000">
                                              <p:val>
                                                <p:strVal val="#ppt_x"/>
                                              </p:val>
                                            </p:tav>
                                          </p:tavLst>
                                        </p:anim>
                                        <p:anim calcmode="lin" valueType="num" p14:bounceEnd="78000">
                                          <p:cBhvr additive="base">
                                            <p:cTn id="30"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down)">
                                          <p:cBhvr>
                                            <p:cTn id="15" dur="500"/>
                                            <p:tgtEl>
                                              <p:spTgt spid="52"/>
                                            </p:tgtEl>
                                          </p:cBhvr>
                                        </p:animEffect>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2000" fill="hold"/>
                                            <p:tgtEl>
                                              <p:spTgt spid="6"/>
                                            </p:tgtEl>
                                            <p:attrNameLst>
                                              <p:attrName>ppt_x</p:attrName>
                                            </p:attrNameLst>
                                          </p:cBhvr>
                                          <p:tavLst>
                                            <p:tav tm="0">
                                              <p:val>
                                                <p:strVal val="0-#ppt_w/2"/>
                                              </p:val>
                                            </p:tav>
                                            <p:tav tm="100000">
                                              <p:val>
                                                <p:strVal val="#ppt_x"/>
                                              </p:val>
                                            </p:tav>
                                          </p:tavLst>
                                        </p:anim>
                                        <p:anim calcmode="lin" valueType="num">
                                          <p:cBhvr additive="base">
                                            <p:cTn id="20" dur="20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3500"/>
                                </p:stCondLst>
                                <p:childTnLst>
                                  <p:par>
                                    <p:cTn id="22" presetID="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2000" fill="hold"/>
                                            <p:tgtEl>
                                              <p:spTgt spid="7"/>
                                            </p:tgtEl>
                                            <p:attrNameLst>
                                              <p:attrName>ppt_x</p:attrName>
                                            </p:attrNameLst>
                                          </p:cBhvr>
                                          <p:tavLst>
                                            <p:tav tm="0">
                                              <p:val>
                                                <p:strVal val="0-#ppt_w/2"/>
                                              </p:val>
                                            </p:tav>
                                            <p:tav tm="100000">
                                              <p:val>
                                                <p:strVal val="#ppt_x"/>
                                              </p:val>
                                            </p:tav>
                                          </p:tavLst>
                                        </p:anim>
                                        <p:anim calcmode="lin" valueType="num">
                                          <p:cBhvr additive="base">
                                            <p:cTn id="25" dur="20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5500"/>
                                </p:stCondLst>
                                <p:childTnLst>
                                  <p:par>
                                    <p:cTn id="27" presetID="2" presetClass="entr" presetSubtype="2"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2000" fill="hold"/>
                                            <p:tgtEl>
                                              <p:spTgt spid="8"/>
                                            </p:tgtEl>
                                            <p:attrNameLst>
                                              <p:attrName>ppt_x</p:attrName>
                                            </p:attrNameLst>
                                          </p:cBhvr>
                                          <p:tavLst>
                                            <p:tav tm="0">
                                              <p:val>
                                                <p:strVal val="1+#ppt_w/2"/>
                                              </p:val>
                                            </p:tav>
                                            <p:tav tm="100000">
                                              <p:val>
                                                <p:strVal val="#ppt_x"/>
                                              </p:val>
                                            </p:tav>
                                          </p:tavLst>
                                        </p:anim>
                                        <p:anim calcmode="lin" valueType="num">
                                          <p:cBhvr additive="base">
                                            <p:cTn id="30" dur="2000" fill="hold"/>
                                            <p:tgtEl>
                                              <p:spTgt spid="8"/>
                                            </p:tgtEl>
                                            <p:attrNameLst>
                                              <p:attrName>ppt_y</p:attrName>
                                            </p:attrNameLst>
                                          </p:cBhvr>
                                          <p:tavLst>
                                            <p:tav tm="0">
                                              <p:val>
                                                <p:strVal val="#ppt_y"/>
                                              </p:val>
                                            </p:tav>
                                            <p:tav tm="100000">
                                              <p:val>
                                                <p:strVal val="#ppt_y"/>
                                              </p:val>
                                            </p:tav>
                                          </p:tavLst>
                                        </p:anim>
                                      </p:childTnLst>
                                    </p:cTn>
                                  </p:par>
                                </p:childTnLst>
                              </p:cTn>
                            </p:par>
                            <p:par>
                              <p:cTn id="31" fill="hold">
                                <p:stCondLst>
                                  <p:cond delay="7500"/>
                                </p:stCondLst>
                                <p:childTnLst>
                                  <p:par>
                                    <p:cTn id="32" presetID="22" presetClass="entr" presetSubtype="4"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31" grpId="0" animBg="1"/>
        </p:bldLst>
      </p:timing>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AEB65-0925-AA77-92B0-5D5C8B4E741B}"/>
            </a:ext>
          </a:extLst>
        </p:cNvPr>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08655B47-D620-E217-C581-D13A7030DF71}"/>
              </a:ext>
            </a:extLst>
          </p:cNvPr>
          <p:cNvPicPr>
            <a:picLocks noGrp="1" noChangeAspect="1"/>
          </p:cNvPicPr>
          <p:nvPr>
            <p:ph type="pic" sz="quarter" idx="10"/>
          </p:nvPr>
        </p:nvPicPr>
        <p:blipFill>
          <a:blip r:embed="rId2"/>
          <a:srcRect/>
          <a:stretch>
            <a:fillRect/>
          </a:stretch>
        </p:blipFill>
        <p:spPr/>
      </p:pic>
      <p:pic>
        <p:nvPicPr>
          <p:cNvPr id="8" name="Picture 7">
            <a:extLst>
              <a:ext uri="{FF2B5EF4-FFF2-40B4-BE49-F238E27FC236}">
                <a16:creationId xmlns:a16="http://schemas.microsoft.com/office/drawing/2014/main" id="{806F99EA-DAC5-A259-4A5B-1B050BCB84AD}"/>
              </a:ext>
            </a:extLst>
          </p:cNvPr>
          <p:cNvPicPr>
            <a:picLocks noChangeAspect="1"/>
          </p:cNvPicPr>
          <p:nvPr/>
        </p:nvPicPr>
        <p:blipFill>
          <a:blip r:embed="rId3"/>
          <a:stretch>
            <a:fillRect/>
          </a:stretch>
        </p:blipFill>
        <p:spPr>
          <a:xfrm>
            <a:off x="-1" y="0"/>
            <a:ext cx="12429068" cy="6991350"/>
          </a:xfrm>
          <a:prstGeom prst="rect">
            <a:avLst/>
          </a:prstGeom>
        </p:spPr>
      </p:pic>
      <p:sp>
        <p:nvSpPr>
          <p:cNvPr id="4" name="TextBox 3">
            <a:extLst>
              <a:ext uri="{FF2B5EF4-FFF2-40B4-BE49-F238E27FC236}">
                <a16:creationId xmlns:a16="http://schemas.microsoft.com/office/drawing/2014/main" id="{FB919212-CFD6-735A-5668-A312961BB5EA}"/>
              </a:ext>
            </a:extLst>
          </p:cNvPr>
          <p:cNvSpPr txBox="1"/>
          <p:nvPr/>
        </p:nvSpPr>
        <p:spPr>
          <a:xfrm>
            <a:off x="1744335" y="2207359"/>
            <a:ext cx="7437766" cy="212365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66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قانون مالیات  لیسانس</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66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درباره </a:t>
            </a:r>
            <a:r>
              <a:rPr kumimoji="0" lang="fa-IR" sz="6600" b="0" i="0" u="none" strike="noStrike" kern="1200" cap="none" spc="0" normalizeH="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   </a:t>
            </a:r>
            <a:r>
              <a:rPr kumimoji="0" lang="fa-IR" sz="66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کاهش جمعیت</a:t>
            </a:r>
          </a:p>
        </p:txBody>
      </p:sp>
      <p:pic>
        <p:nvPicPr>
          <p:cNvPr id="9" name="Picture 8">
            <a:extLst>
              <a:ext uri="{FF2B5EF4-FFF2-40B4-BE49-F238E27FC236}">
                <a16:creationId xmlns:a16="http://schemas.microsoft.com/office/drawing/2014/main" id="{154366F4-8DB7-4111-F4C5-D15A2E60A45B}"/>
              </a:ext>
            </a:extLst>
          </p:cNvPr>
          <p:cNvPicPr>
            <a:picLocks noChangeAspect="1"/>
          </p:cNvPicPr>
          <p:nvPr/>
        </p:nvPicPr>
        <p:blipFill>
          <a:blip r:embed="rId4"/>
          <a:stretch>
            <a:fillRect/>
          </a:stretch>
        </p:blipFill>
        <p:spPr>
          <a:xfrm>
            <a:off x="7346529" y="-116372"/>
            <a:ext cx="4816257" cy="1920406"/>
          </a:xfrm>
          <a:prstGeom prst="rect">
            <a:avLst/>
          </a:prstGeom>
        </p:spPr>
      </p:pic>
      <p:pic>
        <p:nvPicPr>
          <p:cNvPr id="10" name="Picture 9">
            <a:extLst>
              <a:ext uri="{FF2B5EF4-FFF2-40B4-BE49-F238E27FC236}">
                <a16:creationId xmlns:a16="http://schemas.microsoft.com/office/drawing/2014/main" id="{9C631EF8-32A3-E580-2694-60C08C6F4393}"/>
              </a:ext>
            </a:extLst>
          </p:cNvPr>
          <p:cNvPicPr>
            <a:picLocks noChangeAspect="1"/>
          </p:cNvPicPr>
          <p:nvPr/>
        </p:nvPicPr>
        <p:blipFill>
          <a:blip r:embed="rId5"/>
          <a:stretch>
            <a:fillRect/>
          </a:stretch>
        </p:blipFill>
        <p:spPr>
          <a:xfrm>
            <a:off x="-126059" y="3158686"/>
            <a:ext cx="5413717" cy="2292295"/>
          </a:xfrm>
          <a:prstGeom prst="rect">
            <a:avLst/>
          </a:prstGeom>
        </p:spPr>
      </p:pic>
      <p:pic>
        <p:nvPicPr>
          <p:cNvPr id="11" name="Picture 10">
            <a:extLst>
              <a:ext uri="{FF2B5EF4-FFF2-40B4-BE49-F238E27FC236}">
                <a16:creationId xmlns:a16="http://schemas.microsoft.com/office/drawing/2014/main" id="{7842D859-ED94-1383-D07D-3F87ED7ACEC0}"/>
              </a:ext>
            </a:extLst>
          </p:cNvPr>
          <p:cNvPicPr>
            <a:picLocks noChangeAspect="1"/>
          </p:cNvPicPr>
          <p:nvPr/>
        </p:nvPicPr>
        <p:blipFill>
          <a:blip r:embed="rId6"/>
          <a:stretch>
            <a:fillRect/>
          </a:stretch>
        </p:blipFill>
        <p:spPr>
          <a:xfrm>
            <a:off x="0" y="4760794"/>
            <a:ext cx="7437765" cy="2097206"/>
          </a:xfrm>
          <a:prstGeom prst="rect">
            <a:avLst/>
          </a:prstGeom>
        </p:spPr>
      </p:pic>
    </p:spTree>
    <p:extLst>
      <p:ext uri="{BB962C8B-B14F-4D97-AF65-F5344CB8AC3E}">
        <p14:creationId xmlns:p14="http://schemas.microsoft.com/office/powerpoint/2010/main" val="33079721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1756FF-0729-19FC-70BB-D74F7A367B47}"/>
              </a:ext>
            </a:extLst>
          </p:cNvPr>
          <p:cNvPicPr>
            <a:picLocks noChangeAspect="1"/>
          </p:cNvPicPr>
          <p:nvPr/>
        </p:nvPicPr>
        <p:blipFill rotWithShape="1">
          <a:blip r:embed="rId2"/>
          <a:srcRect t="10457" b="5375"/>
          <a:stretch/>
        </p:blipFill>
        <p:spPr>
          <a:xfrm>
            <a:off x="-1" y="-55014"/>
            <a:ext cx="14608630" cy="6913013"/>
          </a:xfrm>
          <a:prstGeom prst="rect">
            <a:avLst/>
          </a:prstGeom>
        </p:spPr>
      </p:pic>
      <p:sp>
        <p:nvSpPr>
          <p:cNvPr id="4" name="Speech Bubble: Rectangle 3">
            <a:extLst>
              <a:ext uri="{FF2B5EF4-FFF2-40B4-BE49-F238E27FC236}">
                <a16:creationId xmlns:a16="http://schemas.microsoft.com/office/drawing/2014/main" id="{2C78051D-5DBC-94F8-EE35-94BAA7AFDD9F}"/>
              </a:ext>
            </a:extLst>
          </p:cNvPr>
          <p:cNvSpPr/>
          <p:nvPr/>
        </p:nvSpPr>
        <p:spPr>
          <a:xfrm>
            <a:off x="4644501" y="790368"/>
            <a:ext cx="5203370" cy="1197430"/>
          </a:xfrm>
          <a:prstGeom prst="wedgeRectCallout">
            <a:avLst>
              <a:gd name="adj1" fmla="val -43109"/>
              <a:gd name="adj2" fmla="val 119574"/>
            </a:avLst>
          </a:prstGeom>
          <a:noFill/>
          <a:ln w="57150">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46ADCDA-F9BE-B810-1CDC-FD152CB082DC}"/>
              </a:ext>
            </a:extLst>
          </p:cNvPr>
          <p:cNvSpPr txBox="1"/>
          <p:nvPr/>
        </p:nvSpPr>
        <p:spPr>
          <a:xfrm>
            <a:off x="4090737" y="899305"/>
            <a:ext cx="5653351" cy="110799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6600" b="0" i="0" u="none" strike="noStrike" kern="1200" cap="none" spc="0" normalizeH="0" baseline="0" noProof="0" dirty="0">
                <a:ln>
                  <a:noFill/>
                </a:ln>
                <a:solidFill>
                  <a:prstClr val="black"/>
                </a:solidFill>
                <a:effectLst/>
                <a:uLnTx/>
                <a:uFillTx/>
                <a:latin typeface="Nian-ExtraBold" panose="01000500000000020002" pitchFamily="2" charset="-78"/>
                <a:ea typeface="+mn-ea"/>
                <a:cs typeface="Nian-ExtraBold" panose="01000500000000020002" pitchFamily="2" charset="-78"/>
              </a:rPr>
              <a:t>مالیات          لیسانس</a:t>
            </a:r>
            <a:endParaRPr kumimoji="0" lang="en-US" sz="6600" b="0" i="0" u="none" strike="noStrike" kern="1200" cap="none" spc="0" normalizeH="0" baseline="0" noProof="0" dirty="0">
              <a:ln>
                <a:noFill/>
              </a:ln>
              <a:solidFill>
                <a:prstClr val="black"/>
              </a:solidFill>
              <a:effectLst/>
              <a:uLnTx/>
              <a:uFillTx/>
              <a:latin typeface="Nian-ExtraBold" panose="01000500000000020002" pitchFamily="2" charset="-78"/>
              <a:ea typeface="+mn-ea"/>
              <a:cs typeface="Nian-ExtraBold" panose="01000500000000020002" pitchFamily="2" charset="-78"/>
            </a:endParaRPr>
          </a:p>
        </p:txBody>
      </p:sp>
      <p:sp>
        <p:nvSpPr>
          <p:cNvPr id="6" name="Freeform: Shape 5">
            <a:extLst>
              <a:ext uri="{FF2B5EF4-FFF2-40B4-BE49-F238E27FC236}">
                <a16:creationId xmlns:a16="http://schemas.microsoft.com/office/drawing/2014/main" id="{1CCF472D-B934-465C-2C5F-F66DF60BE8A4}"/>
              </a:ext>
            </a:extLst>
          </p:cNvPr>
          <p:cNvSpPr/>
          <p:nvPr/>
        </p:nvSpPr>
        <p:spPr>
          <a:xfrm>
            <a:off x="5675523" y="4493493"/>
            <a:ext cx="840954" cy="805543"/>
          </a:xfrm>
          <a:custGeom>
            <a:avLst/>
            <a:gdLst>
              <a:gd name="connsiteX0" fmla="*/ 35411 w 732097"/>
              <a:gd name="connsiteY0" fmla="*/ 631371 h 631371"/>
              <a:gd name="connsiteX1" fmla="*/ 78954 w 732097"/>
              <a:gd name="connsiteY1" fmla="*/ 239485 h 631371"/>
              <a:gd name="connsiteX2" fmla="*/ 732097 w 732097"/>
              <a:gd name="connsiteY2" fmla="*/ 0 h 631371"/>
            </a:gdLst>
            <a:ahLst/>
            <a:cxnLst>
              <a:cxn ang="0">
                <a:pos x="connsiteX0" y="connsiteY0"/>
              </a:cxn>
              <a:cxn ang="0">
                <a:pos x="connsiteX1" y="connsiteY1"/>
              </a:cxn>
              <a:cxn ang="0">
                <a:pos x="connsiteX2" y="connsiteY2"/>
              </a:cxn>
            </a:cxnLst>
            <a:rect l="l" t="t" r="r" b="b"/>
            <a:pathLst>
              <a:path w="732097" h="631371">
                <a:moveTo>
                  <a:pt x="35411" y="631371"/>
                </a:moveTo>
                <a:cubicBezTo>
                  <a:pt x="-875" y="488042"/>
                  <a:pt x="-37160" y="344713"/>
                  <a:pt x="78954" y="239485"/>
                </a:cubicBezTo>
                <a:cubicBezTo>
                  <a:pt x="195068" y="134257"/>
                  <a:pt x="463582" y="67128"/>
                  <a:pt x="732097" y="0"/>
                </a:cubicBezTo>
              </a:path>
            </a:pathLst>
          </a:custGeom>
          <a:ln w="571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1B3182E3-0427-6336-46D5-E06B7CE34B17}"/>
              </a:ext>
            </a:extLst>
          </p:cNvPr>
          <p:cNvSpPr txBox="1"/>
          <p:nvPr/>
        </p:nvSpPr>
        <p:spPr>
          <a:xfrm>
            <a:off x="5675523" y="3812982"/>
            <a:ext cx="6400799"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black"/>
                </a:solidFill>
                <a:effectLst/>
                <a:highlight>
                  <a:srgbClr val="FFFF00"/>
                </a:highlight>
                <a:uLnTx/>
                <a:uFillTx/>
                <a:latin typeface="Nian-Bold" panose="00000504000000020004" pitchFamily="2" charset="-78"/>
                <a:ea typeface="+mn-ea"/>
                <a:cs typeface="Nian-Bold" panose="00000504000000020004" pitchFamily="2" charset="-78"/>
              </a:rPr>
              <a:t>مالیات لیسانس</a:t>
            </a:r>
            <a:r>
              <a:rPr lang="fa-IR" sz="3600" dirty="0">
                <a:solidFill>
                  <a:prstClr val="black"/>
                </a:solidFill>
                <a:highlight>
                  <a:srgbClr val="FFFF00"/>
                </a:highlight>
                <a:latin typeface="Nian-Bold" panose="00000504000000020004" pitchFamily="2" charset="-78"/>
                <a:cs typeface="Nian-Bold" panose="00000504000000020004" pitchFamily="2" charset="-78"/>
              </a:rPr>
              <a:t>،</a:t>
            </a:r>
            <a:r>
              <a:rPr kumimoji="0" lang="fa-IR" sz="3600" b="0" i="0" u="none" strike="noStrike" kern="1200" cap="none" spc="0" normalizeH="0" baseline="0" noProof="0" dirty="0">
                <a:ln>
                  <a:noFill/>
                </a:ln>
                <a:solidFill>
                  <a:prstClr val="black"/>
                </a:solidFill>
                <a:effectLst/>
                <a:highlight>
                  <a:srgbClr val="FFFF00"/>
                </a:highlight>
                <a:uLnTx/>
                <a:uFillTx/>
                <a:latin typeface="Nian-Bold" panose="00000504000000020004" pitchFamily="2" charset="-78"/>
                <a:ea typeface="+mn-ea"/>
                <a:cs typeface="Nian-Bold" panose="00000504000000020004" pitchFamily="2" charset="-78"/>
              </a:rPr>
              <a:t> مالیات تنبیهی است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black"/>
                </a:solidFill>
                <a:effectLst/>
                <a:highlight>
                  <a:srgbClr val="FFFF00"/>
                </a:highlight>
                <a:uLnTx/>
                <a:uFillTx/>
                <a:latin typeface="Nian-Bold" panose="00000504000000020004" pitchFamily="2" charset="-78"/>
                <a:ea typeface="+mn-ea"/>
                <a:cs typeface="Nian-Bold" panose="00000504000000020004" pitchFamily="2" charset="-78"/>
              </a:rPr>
              <a:t>که بر </a:t>
            </a:r>
            <a:r>
              <a:rPr kumimoji="0" lang="fa-IR" sz="3600" b="0" i="0" u="none" strike="noStrike" kern="1200" cap="none" spc="0" normalizeH="0" baseline="0" noProof="0" dirty="0">
                <a:ln>
                  <a:noFill/>
                </a:ln>
                <a:solidFill>
                  <a:srgbClr val="FF0000"/>
                </a:solidFill>
                <a:effectLst/>
                <a:highlight>
                  <a:srgbClr val="FFFF00"/>
                </a:highlight>
                <a:uLnTx/>
                <a:uFillTx/>
                <a:latin typeface="Nian-Bold" panose="00000504000000020004" pitchFamily="2" charset="-78"/>
                <a:ea typeface="+mn-ea"/>
                <a:cs typeface="Nian-Bold" panose="00000504000000020004" pitchFamily="2" charset="-78"/>
              </a:rPr>
              <a:t>مردان مجرد </a:t>
            </a:r>
            <a:r>
              <a:rPr kumimoji="0" lang="fa-IR" sz="3600" b="0" i="0" u="none" strike="noStrike" kern="1200" cap="none" spc="0" normalizeH="0" baseline="0" noProof="0" dirty="0">
                <a:ln>
                  <a:noFill/>
                </a:ln>
                <a:solidFill>
                  <a:prstClr val="black"/>
                </a:solidFill>
                <a:effectLst/>
                <a:highlight>
                  <a:srgbClr val="FFFF00"/>
                </a:highlight>
                <a:uLnTx/>
                <a:uFillTx/>
                <a:latin typeface="Nian-Bold" panose="00000504000000020004" pitchFamily="2" charset="-78"/>
                <a:ea typeface="+mn-ea"/>
                <a:cs typeface="Nian-Bold" panose="00000504000000020004" pitchFamily="2" charset="-78"/>
              </a:rPr>
              <a:t>اعمال می شود.</a:t>
            </a:r>
          </a:p>
        </p:txBody>
      </p:sp>
      <p:cxnSp>
        <p:nvCxnSpPr>
          <p:cNvPr id="9" name="Straight Connector 8">
            <a:extLst>
              <a:ext uri="{FF2B5EF4-FFF2-40B4-BE49-F238E27FC236}">
                <a16:creationId xmlns:a16="http://schemas.microsoft.com/office/drawing/2014/main" id="{9FAB1A33-04B6-12C4-2020-B15B1AA9A79B}"/>
              </a:ext>
            </a:extLst>
          </p:cNvPr>
          <p:cNvCxnSpPr>
            <a:cxnSpLocks/>
          </p:cNvCxnSpPr>
          <p:nvPr/>
        </p:nvCxnSpPr>
        <p:spPr>
          <a:xfrm>
            <a:off x="529702" y="5638800"/>
            <a:ext cx="7982927" cy="0"/>
          </a:xfrm>
          <a:prstGeom prst="line">
            <a:avLst/>
          </a:prstGeom>
          <a:ln w="38100">
            <a:solidFill>
              <a:srgbClr val="FF0000"/>
            </a:solidFill>
            <a:prstDash val="lgDash"/>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2673289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1000"/>
                                            <p:tgtEl>
                                              <p:spTgt spid="4"/>
                                            </p:tgtEl>
                                          </p:cBhvr>
                                        </p:animEffect>
                                      </p:childTnLst>
                                    </p:cTn>
                                  </p:par>
                                </p:childTnLst>
                              </p:cTn>
                            </p:par>
                            <p:par>
                              <p:cTn id="13" fill="hold">
                                <p:stCondLst>
                                  <p:cond delay="3000"/>
                                </p:stCondLst>
                                <p:childTnLst>
                                  <p:par>
                                    <p:cTn id="14" presetID="22" presetClass="entr" presetSubtype="2"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right)">
                                          <p:cBhvr>
                                            <p:cTn id="16" dur="500"/>
                                            <p:tgtEl>
                                              <p:spTgt spid="5">
                                                <p:txEl>
                                                  <p:pRg st="0" end="0"/>
                                                </p:txEl>
                                              </p:spTgt>
                                            </p:tgtEl>
                                          </p:cBhvr>
                                        </p:animEffect>
                                      </p:childTnLst>
                                    </p:cTn>
                                  </p:par>
                                </p:childTnLst>
                              </p:cTn>
                            </p:par>
                            <p:par>
                              <p:cTn id="17" fill="hold">
                                <p:stCondLst>
                                  <p:cond delay="35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2000"/>
                                            <p:tgtEl>
                                              <p:spTgt spid="9"/>
                                            </p:tgtEl>
                                          </p:cBhvr>
                                        </p:animEffect>
                                      </p:childTnLst>
                                    </p:cTn>
                                  </p:par>
                                </p:childTnLst>
                              </p:cTn>
                            </p:par>
                            <p:par>
                              <p:cTn id="21" fill="hold">
                                <p:stCondLst>
                                  <p:cond delay="55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6000"/>
                                </p:stCondLst>
                                <p:childTnLst>
                                  <p:par>
                                    <p:cTn id="26" presetID="2" presetClass="entr" presetSubtype="2" fill="hold" grpId="0" nodeType="afterEffect" p14:presetBounceEnd="60000">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14:bounceEnd="60000">
                                          <p:cBhvr additive="base">
                                            <p:cTn id="28" dur="2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29"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P spid="6"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1000"/>
                                            <p:tgtEl>
                                              <p:spTgt spid="4"/>
                                            </p:tgtEl>
                                          </p:cBhvr>
                                        </p:animEffect>
                                      </p:childTnLst>
                                    </p:cTn>
                                  </p:par>
                                </p:childTnLst>
                              </p:cTn>
                            </p:par>
                            <p:par>
                              <p:cTn id="13" fill="hold">
                                <p:stCondLst>
                                  <p:cond delay="3000"/>
                                </p:stCondLst>
                                <p:childTnLst>
                                  <p:par>
                                    <p:cTn id="14" presetID="22" presetClass="entr" presetSubtype="2"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right)">
                                          <p:cBhvr>
                                            <p:cTn id="16" dur="500"/>
                                            <p:tgtEl>
                                              <p:spTgt spid="5">
                                                <p:txEl>
                                                  <p:pRg st="0" end="0"/>
                                                </p:txEl>
                                              </p:spTgt>
                                            </p:tgtEl>
                                          </p:cBhvr>
                                        </p:animEffect>
                                      </p:childTnLst>
                                    </p:cTn>
                                  </p:par>
                                </p:childTnLst>
                              </p:cTn>
                            </p:par>
                            <p:par>
                              <p:cTn id="17" fill="hold">
                                <p:stCondLst>
                                  <p:cond delay="35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2000"/>
                                            <p:tgtEl>
                                              <p:spTgt spid="9"/>
                                            </p:tgtEl>
                                          </p:cBhvr>
                                        </p:animEffect>
                                      </p:childTnLst>
                                    </p:cTn>
                                  </p:par>
                                </p:childTnLst>
                              </p:cTn>
                            </p:par>
                            <p:par>
                              <p:cTn id="21" fill="hold">
                                <p:stCondLst>
                                  <p:cond delay="55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6000"/>
                                </p:stCondLst>
                                <p:childTnLst>
                                  <p:par>
                                    <p:cTn id="26" presetID="2"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2000" fill="hold"/>
                                            <p:tgtEl>
                                              <p:spTgt spid="7"/>
                                            </p:tgtEl>
                                            <p:attrNameLst>
                                              <p:attrName>ppt_x</p:attrName>
                                            </p:attrNameLst>
                                          </p:cBhvr>
                                          <p:tavLst>
                                            <p:tav tm="0">
                                              <p:val>
                                                <p:strVal val="1+#ppt_w/2"/>
                                              </p:val>
                                            </p:tav>
                                            <p:tav tm="100000">
                                              <p:val>
                                                <p:strVal val="#ppt_x"/>
                                              </p:val>
                                            </p:tav>
                                          </p:tavLst>
                                        </p:anim>
                                        <p:anim calcmode="lin" valueType="num">
                                          <p:cBhvr additive="base">
                                            <p:cTn id="29"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P spid="6" grpId="0" animBg="1"/>
          <p:bldP spid="7" grpId="0"/>
        </p:bldLst>
      </p:timing>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grpSp>
        <p:nvGrpSpPr>
          <p:cNvPr id="1256" name="Google Shape;1256;p43"/>
          <p:cNvGrpSpPr/>
          <p:nvPr/>
        </p:nvGrpSpPr>
        <p:grpSpPr>
          <a:xfrm>
            <a:off x="982819" y="1070692"/>
            <a:ext cx="9413206" cy="5210652"/>
            <a:chOff x="2654821" y="2311071"/>
            <a:chExt cx="2279715" cy="1262120"/>
          </a:xfrm>
        </p:grpSpPr>
        <p:grpSp>
          <p:nvGrpSpPr>
            <p:cNvPr id="1257" name="Google Shape;1257;p43"/>
            <p:cNvGrpSpPr/>
            <p:nvPr/>
          </p:nvGrpSpPr>
          <p:grpSpPr>
            <a:xfrm>
              <a:off x="4034269" y="2840745"/>
              <a:ext cx="40212" cy="36437"/>
              <a:chOff x="4293400" y="2574725"/>
              <a:chExt cx="84425" cy="80100"/>
            </a:xfrm>
          </p:grpSpPr>
          <p:sp>
            <p:nvSpPr>
              <p:cNvPr id="1258" name="Google Shape;1258;p43"/>
              <p:cNvSpPr/>
              <p:nvPr/>
            </p:nvSpPr>
            <p:spPr>
              <a:xfrm>
                <a:off x="4293400" y="2574725"/>
                <a:ext cx="57150" cy="45250"/>
              </a:xfrm>
              <a:custGeom>
                <a:avLst/>
                <a:gdLst/>
                <a:ahLst/>
                <a:cxnLst/>
                <a:rect l="l" t="t" r="r" b="b"/>
                <a:pathLst>
                  <a:path w="2286" h="1810" extrusionOk="0">
                    <a:moveTo>
                      <a:pt x="2286" y="905"/>
                    </a:moveTo>
                    <a:lnTo>
                      <a:pt x="1857" y="476"/>
                    </a:lnTo>
                    <a:lnTo>
                      <a:pt x="0" y="0"/>
                    </a:lnTo>
                    <a:lnTo>
                      <a:pt x="95" y="834"/>
                    </a:lnTo>
                    <a:lnTo>
                      <a:pt x="952" y="1476"/>
                    </a:lnTo>
                    <a:lnTo>
                      <a:pt x="1952" y="1810"/>
                    </a:lnTo>
                    <a:close/>
                  </a:path>
                </a:pathLst>
              </a:custGeom>
              <a:solidFill>
                <a:srgbClr val="F3F3F3"/>
              </a:solidFill>
              <a:ln>
                <a:noFill/>
              </a:ln>
            </p:spPr>
          </p:sp>
          <p:sp>
            <p:nvSpPr>
              <p:cNvPr id="1259" name="Google Shape;1259;p43"/>
              <p:cNvSpPr/>
              <p:nvPr/>
            </p:nvSpPr>
            <p:spPr>
              <a:xfrm>
                <a:off x="4299350" y="2589925"/>
                <a:ext cx="78475" cy="64900"/>
              </a:xfrm>
              <a:custGeom>
                <a:avLst/>
                <a:gdLst/>
                <a:ahLst/>
                <a:cxnLst/>
                <a:rect l="l" t="t" r="r" b="b"/>
                <a:pathLst>
                  <a:path w="3139" h="2596" extrusionOk="0">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0" name="Google Shape;1260;p43"/>
            <p:cNvGrpSpPr/>
            <p:nvPr/>
          </p:nvGrpSpPr>
          <p:grpSpPr>
            <a:xfrm>
              <a:off x="3894606" y="2334874"/>
              <a:ext cx="913198" cy="518984"/>
              <a:chOff x="4000175" y="1462675"/>
              <a:chExt cx="1917275" cy="1140875"/>
            </a:xfrm>
          </p:grpSpPr>
          <p:sp>
            <p:nvSpPr>
              <p:cNvPr id="1261" name="Google Shape;1261;p43"/>
              <p:cNvSpPr/>
              <p:nvPr/>
            </p:nvSpPr>
            <p:spPr>
              <a:xfrm>
                <a:off x="4178050" y="2433300"/>
                <a:ext cx="60250" cy="65175"/>
              </a:xfrm>
              <a:custGeom>
                <a:avLst/>
                <a:gdLst/>
                <a:ahLst/>
                <a:cxnLst/>
                <a:rect l="l" t="t" r="r" b="b"/>
                <a:pathLst>
                  <a:path w="2410" h="2607" extrusionOk="0">
                    <a:moveTo>
                      <a:pt x="639" y="2410"/>
                    </a:moveTo>
                    <a:lnTo>
                      <a:pt x="1180" y="2607"/>
                    </a:lnTo>
                    <a:lnTo>
                      <a:pt x="2410" y="2017"/>
                    </a:lnTo>
                    <a:lnTo>
                      <a:pt x="2262" y="0"/>
                    </a:lnTo>
                    <a:lnTo>
                      <a:pt x="541" y="0"/>
                    </a:lnTo>
                    <a:lnTo>
                      <a:pt x="0" y="1771"/>
                    </a:lnTo>
                    <a:close/>
                  </a:path>
                </a:pathLst>
              </a:custGeom>
              <a:solidFill>
                <a:srgbClr val="F3F3F3"/>
              </a:solidFill>
              <a:ln>
                <a:noFill/>
              </a:ln>
            </p:spPr>
          </p:sp>
          <p:grpSp>
            <p:nvGrpSpPr>
              <p:cNvPr id="1262" name="Google Shape;1262;p43"/>
              <p:cNvGrpSpPr/>
              <p:nvPr/>
            </p:nvGrpSpPr>
            <p:grpSpPr>
              <a:xfrm>
                <a:off x="4000175" y="1462675"/>
                <a:ext cx="1917275" cy="1140875"/>
                <a:chOff x="4000175" y="1462675"/>
                <a:chExt cx="1917275" cy="1140875"/>
              </a:xfrm>
            </p:grpSpPr>
            <p:sp>
              <p:nvSpPr>
                <p:cNvPr id="1263" name="Google Shape;1263;p43"/>
                <p:cNvSpPr/>
                <p:nvPr/>
              </p:nvSpPr>
              <p:spPr>
                <a:xfrm>
                  <a:off x="4000175" y="2000075"/>
                  <a:ext cx="1545875" cy="510000"/>
                </a:xfrm>
                <a:custGeom>
                  <a:avLst/>
                  <a:gdLst/>
                  <a:ahLst/>
                  <a:cxnLst/>
                  <a:rect l="l" t="t" r="r" b="b"/>
                  <a:pathLst>
                    <a:path w="61835" h="20400" extrusionOk="0">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solidFill>
                  <a:srgbClr val="F3F3F3"/>
                </a:solidFill>
                <a:ln>
                  <a:noFill/>
                </a:ln>
              </p:spPr>
            </p:sp>
            <p:sp>
              <p:nvSpPr>
                <p:cNvPr id="1264" name="Google Shape;1264;p43"/>
                <p:cNvSpPr/>
                <p:nvPr/>
              </p:nvSpPr>
              <p:spPr>
                <a:xfrm>
                  <a:off x="4624175" y="1521775"/>
                  <a:ext cx="58100" cy="73775"/>
                </a:xfrm>
                <a:custGeom>
                  <a:avLst/>
                  <a:gdLst/>
                  <a:ahLst/>
                  <a:cxnLst/>
                  <a:rect l="l" t="t" r="r" b="b"/>
                  <a:pathLst>
                    <a:path w="2324" h="2951" extrusionOk="0">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43"/>
                <p:cNvSpPr/>
                <p:nvPr/>
              </p:nvSpPr>
              <p:spPr>
                <a:xfrm>
                  <a:off x="4499150" y="1462675"/>
                  <a:ext cx="117200" cy="104100"/>
                </a:xfrm>
                <a:custGeom>
                  <a:avLst/>
                  <a:gdLst/>
                  <a:ahLst/>
                  <a:cxnLst/>
                  <a:rect l="l" t="t" r="r" b="b"/>
                  <a:pathLst>
                    <a:path w="4688" h="4164" extrusionOk="0">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43"/>
                <p:cNvSpPr/>
                <p:nvPr/>
              </p:nvSpPr>
              <p:spPr>
                <a:xfrm>
                  <a:off x="4241800" y="1706950"/>
                  <a:ext cx="130800" cy="246400"/>
                </a:xfrm>
                <a:custGeom>
                  <a:avLst/>
                  <a:gdLst/>
                  <a:ahLst/>
                  <a:cxnLst/>
                  <a:rect l="l" t="t" r="r" b="b"/>
                  <a:pathLst>
                    <a:path w="5232" h="9856" extrusionOk="0">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43"/>
                <p:cNvSpPr/>
                <p:nvPr/>
              </p:nvSpPr>
              <p:spPr>
                <a:xfrm>
                  <a:off x="4015475" y="1586100"/>
                  <a:ext cx="1901975" cy="1017450"/>
                </a:xfrm>
                <a:custGeom>
                  <a:avLst/>
                  <a:gdLst/>
                  <a:ahLst/>
                  <a:cxnLst/>
                  <a:rect l="l" t="t" r="r" b="b"/>
                  <a:pathLst>
                    <a:path w="76079" h="40698" extrusionOk="0">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A6CBC2"/>
                    </a:solidFill>
                    <a:effectLst/>
                    <a:uLnTx/>
                    <a:uFillTx/>
                    <a:latin typeface="Arial"/>
                    <a:ea typeface="+mn-ea"/>
                    <a:cs typeface="Arial"/>
                    <a:sym typeface="Arial"/>
                  </a:endParaRPr>
                </a:p>
              </p:txBody>
            </p:sp>
            <p:sp>
              <p:nvSpPr>
                <p:cNvPr id="1268" name="Google Shape;1268;p43"/>
                <p:cNvSpPr/>
                <p:nvPr/>
              </p:nvSpPr>
              <p:spPr>
                <a:xfrm>
                  <a:off x="5538025" y="2213300"/>
                  <a:ext cx="94175" cy="208750"/>
                </a:xfrm>
                <a:custGeom>
                  <a:avLst/>
                  <a:gdLst/>
                  <a:ahLst/>
                  <a:cxnLst/>
                  <a:rect l="l" t="t" r="r" b="b"/>
                  <a:pathLst>
                    <a:path w="3767" h="8350" extrusionOk="0">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269" name="Google Shape;1269;p43"/>
            <p:cNvGrpSpPr/>
            <p:nvPr/>
          </p:nvGrpSpPr>
          <p:grpSpPr>
            <a:xfrm>
              <a:off x="3875768" y="2846704"/>
              <a:ext cx="44796" cy="47366"/>
              <a:chOff x="3960625" y="2587825"/>
              <a:chExt cx="94050" cy="104125"/>
            </a:xfrm>
          </p:grpSpPr>
          <p:sp>
            <p:nvSpPr>
              <p:cNvPr id="1270" name="Google Shape;1270;p43"/>
              <p:cNvSpPr/>
              <p:nvPr/>
            </p:nvSpPr>
            <p:spPr>
              <a:xfrm>
                <a:off x="3960625" y="2587825"/>
                <a:ext cx="94050" cy="51200"/>
              </a:xfrm>
              <a:custGeom>
                <a:avLst/>
                <a:gdLst/>
                <a:ahLst/>
                <a:cxnLst/>
                <a:rect l="l" t="t" r="r" b="b"/>
                <a:pathLst>
                  <a:path w="3762" h="2048" extrusionOk="0">
                    <a:moveTo>
                      <a:pt x="190" y="2048"/>
                    </a:moveTo>
                    <a:lnTo>
                      <a:pt x="0" y="1762"/>
                    </a:lnTo>
                    <a:lnTo>
                      <a:pt x="309" y="1048"/>
                    </a:lnTo>
                    <a:lnTo>
                      <a:pt x="3762" y="0"/>
                    </a:lnTo>
                    <a:lnTo>
                      <a:pt x="3714" y="1072"/>
                    </a:lnTo>
                    <a:lnTo>
                      <a:pt x="2929" y="1143"/>
                    </a:lnTo>
                    <a:lnTo>
                      <a:pt x="2167" y="1000"/>
                    </a:lnTo>
                    <a:close/>
                  </a:path>
                </a:pathLst>
              </a:custGeom>
              <a:solidFill>
                <a:srgbClr val="F3F3F3"/>
              </a:solidFill>
              <a:ln>
                <a:noFill/>
              </a:ln>
            </p:spPr>
          </p:sp>
          <p:sp>
            <p:nvSpPr>
              <p:cNvPr id="1271" name="Google Shape;1271;p43"/>
              <p:cNvSpPr/>
              <p:nvPr/>
            </p:nvSpPr>
            <p:spPr>
              <a:xfrm>
                <a:off x="3963000" y="2596725"/>
                <a:ext cx="86850" cy="95225"/>
              </a:xfrm>
              <a:custGeom>
                <a:avLst/>
                <a:gdLst/>
                <a:ahLst/>
                <a:cxnLst/>
                <a:rect l="l" t="t" r="r" b="b"/>
                <a:pathLst>
                  <a:path w="3474" h="3809" extrusionOk="0">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2" name="Google Shape;1272;p43"/>
            <p:cNvGrpSpPr/>
            <p:nvPr/>
          </p:nvGrpSpPr>
          <p:grpSpPr>
            <a:xfrm>
              <a:off x="3782759" y="2807162"/>
              <a:ext cx="82686" cy="85487"/>
              <a:chOff x="3765350" y="2500900"/>
              <a:chExt cx="173600" cy="187925"/>
            </a:xfrm>
          </p:grpSpPr>
          <p:sp>
            <p:nvSpPr>
              <p:cNvPr id="1273" name="Google Shape;1273;p43"/>
              <p:cNvSpPr/>
              <p:nvPr/>
            </p:nvSpPr>
            <p:spPr>
              <a:xfrm>
                <a:off x="3765350" y="2500900"/>
                <a:ext cx="108950" cy="64300"/>
              </a:xfrm>
              <a:custGeom>
                <a:avLst/>
                <a:gdLst/>
                <a:ahLst/>
                <a:cxnLst/>
                <a:rect l="l" t="t" r="r" b="b"/>
                <a:pathLst>
                  <a:path w="4358" h="2572" extrusionOk="0">
                    <a:moveTo>
                      <a:pt x="1286" y="596"/>
                    </a:moveTo>
                    <a:lnTo>
                      <a:pt x="0" y="1072"/>
                    </a:lnTo>
                    <a:lnTo>
                      <a:pt x="429" y="2239"/>
                    </a:lnTo>
                    <a:lnTo>
                      <a:pt x="857" y="2572"/>
                    </a:lnTo>
                    <a:lnTo>
                      <a:pt x="2191" y="1215"/>
                    </a:lnTo>
                    <a:lnTo>
                      <a:pt x="4024" y="1072"/>
                    </a:lnTo>
                    <a:lnTo>
                      <a:pt x="4358" y="429"/>
                    </a:lnTo>
                    <a:lnTo>
                      <a:pt x="3120" y="0"/>
                    </a:lnTo>
                    <a:lnTo>
                      <a:pt x="2477" y="358"/>
                    </a:lnTo>
                    <a:close/>
                  </a:path>
                </a:pathLst>
              </a:custGeom>
              <a:solidFill>
                <a:srgbClr val="F3F3F3"/>
              </a:solidFill>
              <a:ln>
                <a:noFill/>
              </a:ln>
            </p:spPr>
          </p:sp>
          <p:sp>
            <p:nvSpPr>
              <p:cNvPr id="1274" name="Google Shape;1274;p43"/>
              <p:cNvSpPr/>
              <p:nvPr/>
            </p:nvSpPr>
            <p:spPr>
              <a:xfrm>
                <a:off x="3797175" y="2609800"/>
                <a:ext cx="2625" cy="3700"/>
              </a:xfrm>
              <a:custGeom>
                <a:avLst/>
                <a:gdLst/>
                <a:ahLst/>
                <a:cxnLst/>
                <a:rect l="l" t="t" r="r" b="b"/>
                <a:pathLst>
                  <a:path w="105" h="148" extrusionOk="0">
                    <a:moveTo>
                      <a:pt x="42" y="1"/>
                    </a:moveTo>
                    <a:lnTo>
                      <a:pt x="21" y="43"/>
                    </a:lnTo>
                    <a:lnTo>
                      <a:pt x="0" y="84"/>
                    </a:lnTo>
                    <a:lnTo>
                      <a:pt x="0" y="147"/>
                    </a:lnTo>
                    <a:lnTo>
                      <a:pt x="21" y="147"/>
                    </a:lnTo>
                    <a:lnTo>
                      <a:pt x="42" y="105"/>
                    </a:lnTo>
                    <a:lnTo>
                      <a:pt x="105" y="22"/>
                    </a:lnTo>
                    <a:lnTo>
                      <a:pt x="42"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43"/>
              <p:cNvSpPr/>
              <p:nvPr/>
            </p:nvSpPr>
            <p:spPr>
              <a:xfrm>
                <a:off x="3796125" y="2610325"/>
                <a:ext cx="22525" cy="41875"/>
              </a:xfrm>
              <a:custGeom>
                <a:avLst/>
                <a:gdLst/>
                <a:ahLst/>
                <a:cxnLst/>
                <a:rect l="l" t="t" r="r" b="b"/>
                <a:pathLst>
                  <a:path w="901" h="1675" extrusionOk="0">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43"/>
              <p:cNvSpPr/>
              <p:nvPr/>
            </p:nvSpPr>
            <p:spPr>
              <a:xfrm>
                <a:off x="3821225" y="2579475"/>
                <a:ext cx="6300" cy="4200"/>
              </a:xfrm>
              <a:custGeom>
                <a:avLst/>
                <a:gdLst/>
                <a:ahLst/>
                <a:cxnLst/>
                <a:rect l="l" t="t" r="r" b="b"/>
                <a:pathLst>
                  <a:path w="252" h="168" extrusionOk="0">
                    <a:moveTo>
                      <a:pt x="189" y="0"/>
                    </a:moveTo>
                    <a:lnTo>
                      <a:pt x="147" y="42"/>
                    </a:lnTo>
                    <a:lnTo>
                      <a:pt x="43" y="84"/>
                    </a:lnTo>
                    <a:lnTo>
                      <a:pt x="1" y="147"/>
                    </a:lnTo>
                    <a:lnTo>
                      <a:pt x="43" y="167"/>
                    </a:lnTo>
                    <a:lnTo>
                      <a:pt x="189" y="147"/>
                    </a:lnTo>
                    <a:lnTo>
                      <a:pt x="252" y="147"/>
                    </a:lnTo>
                    <a:lnTo>
                      <a:pt x="252" y="63"/>
                    </a:lnTo>
                    <a:lnTo>
                      <a:pt x="189"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43"/>
              <p:cNvSpPr/>
              <p:nvPr/>
            </p:nvSpPr>
            <p:spPr>
              <a:xfrm>
                <a:off x="3833800" y="2589400"/>
                <a:ext cx="1575" cy="1600"/>
              </a:xfrm>
              <a:custGeom>
                <a:avLst/>
                <a:gdLst/>
                <a:ahLst/>
                <a:cxnLst/>
                <a:rect l="l" t="t" r="r" b="b"/>
                <a:pathLst>
                  <a:path w="63" h="64" extrusionOk="0">
                    <a:moveTo>
                      <a:pt x="42" y="1"/>
                    </a:moveTo>
                    <a:lnTo>
                      <a:pt x="0" y="22"/>
                    </a:lnTo>
                    <a:lnTo>
                      <a:pt x="63" y="63"/>
                    </a:lnTo>
                    <a:lnTo>
                      <a:pt x="42"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43"/>
              <p:cNvSpPr/>
              <p:nvPr/>
            </p:nvSpPr>
            <p:spPr>
              <a:xfrm>
                <a:off x="3774675" y="2506225"/>
                <a:ext cx="164275" cy="182600"/>
              </a:xfrm>
              <a:custGeom>
                <a:avLst/>
                <a:gdLst/>
                <a:ahLst/>
                <a:cxnLst/>
                <a:rect l="l" t="t" r="r" b="b"/>
                <a:pathLst>
                  <a:path w="6571" h="7304" extrusionOk="0">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9" name="Google Shape;1279;p43"/>
            <p:cNvGrpSpPr/>
            <p:nvPr/>
          </p:nvGrpSpPr>
          <p:grpSpPr>
            <a:xfrm>
              <a:off x="3775674" y="2798496"/>
              <a:ext cx="40545" cy="23564"/>
              <a:chOff x="3750475" y="2481850"/>
              <a:chExt cx="85125" cy="51800"/>
            </a:xfrm>
          </p:grpSpPr>
          <p:sp>
            <p:nvSpPr>
              <p:cNvPr id="1280" name="Google Shape;1280;p43"/>
              <p:cNvSpPr/>
              <p:nvPr/>
            </p:nvSpPr>
            <p:spPr>
              <a:xfrm>
                <a:off x="3762125" y="2492625"/>
                <a:ext cx="64900" cy="36650"/>
              </a:xfrm>
              <a:custGeom>
                <a:avLst/>
                <a:gdLst/>
                <a:ahLst/>
                <a:cxnLst/>
                <a:rect l="l" t="t" r="r" b="b"/>
                <a:pathLst>
                  <a:path w="2596" h="1466" extrusionOk="0">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1" name="Google Shape;1281;p43"/>
              <p:cNvSpPr/>
              <p:nvPr/>
            </p:nvSpPr>
            <p:spPr>
              <a:xfrm>
                <a:off x="3750475" y="2481850"/>
                <a:ext cx="85125" cy="51800"/>
              </a:xfrm>
              <a:custGeom>
                <a:avLst/>
                <a:gdLst/>
                <a:ahLst/>
                <a:cxnLst/>
                <a:rect l="l" t="t" r="r" b="b"/>
                <a:pathLst>
                  <a:path w="3405" h="2072" extrusionOk="0">
                    <a:moveTo>
                      <a:pt x="1095" y="286"/>
                    </a:moveTo>
                    <a:lnTo>
                      <a:pt x="0" y="1667"/>
                    </a:lnTo>
                    <a:lnTo>
                      <a:pt x="547" y="2072"/>
                    </a:lnTo>
                    <a:lnTo>
                      <a:pt x="1214" y="1858"/>
                    </a:lnTo>
                    <a:lnTo>
                      <a:pt x="1881" y="1262"/>
                    </a:lnTo>
                    <a:lnTo>
                      <a:pt x="2976" y="1286"/>
                    </a:lnTo>
                    <a:lnTo>
                      <a:pt x="3405" y="786"/>
                    </a:lnTo>
                    <a:lnTo>
                      <a:pt x="2167" y="0"/>
                    </a:lnTo>
                    <a:close/>
                  </a:path>
                </a:pathLst>
              </a:custGeom>
              <a:solidFill>
                <a:srgbClr val="F3F3F3"/>
              </a:solidFill>
              <a:ln>
                <a:noFill/>
              </a:ln>
            </p:spPr>
          </p:sp>
        </p:grpSp>
        <p:grpSp>
          <p:nvGrpSpPr>
            <p:cNvPr id="1282" name="Google Shape;1282;p43"/>
            <p:cNvGrpSpPr/>
            <p:nvPr/>
          </p:nvGrpSpPr>
          <p:grpSpPr>
            <a:xfrm>
              <a:off x="3716946" y="2776024"/>
              <a:ext cx="81971" cy="76912"/>
              <a:chOff x="3627175" y="2432450"/>
              <a:chExt cx="172100" cy="169075"/>
            </a:xfrm>
          </p:grpSpPr>
          <p:sp>
            <p:nvSpPr>
              <p:cNvPr id="1283" name="Google Shape;1283;p43"/>
              <p:cNvSpPr/>
              <p:nvPr/>
            </p:nvSpPr>
            <p:spPr>
              <a:xfrm>
                <a:off x="3627175" y="2433000"/>
                <a:ext cx="164800" cy="156950"/>
              </a:xfrm>
              <a:custGeom>
                <a:avLst/>
                <a:gdLst/>
                <a:ahLst/>
                <a:cxnLst/>
                <a:rect l="l" t="t" r="r" b="b"/>
                <a:pathLst>
                  <a:path w="6592" h="6278" extrusionOk="0">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43"/>
              <p:cNvSpPr/>
              <p:nvPr/>
            </p:nvSpPr>
            <p:spPr>
              <a:xfrm>
                <a:off x="3658200" y="2557475"/>
                <a:ext cx="70850" cy="44050"/>
              </a:xfrm>
              <a:custGeom>
                <a:avLst/>
                <a:gdLst/>
                <a:ahLst/>
                <a:cxnLst/>
                <a:rect l="l" t="t" r="r" b="b"/>
                <a:pathLst>
                  <a:path w="2834" h="1762" extrusionOk="0">
                    <a:moveTo>
                      <a:pt x="571" y="595"/>
                    </a:moveTo>
                    <a:lnTo>
                      <a:pt x="0" y="1119"/>
                    </a:lnTo>
                    <a:lnTo>
                      <a:pt x="1833" y="1762"/>
                    </a:lnTo>
                    <a:lnTo>
                      <a:pt x="2714" y="1476"/>
                    </a:lnTo>
                    <a:lnTo>
                      <a:pt x="2834" y="1071"/>
                    </a:lnTo>
                    <a:lnTo>
                      <a:pt x="1833" y="0"/>
                    </a:lnTo>
                    <a:close/>
                  </a:path>
                </a:pathLst>
              </a:custGeom>
              <a:solidFill>
                <a:srgbClr val="F3F3F3"/>
              </a:solidFill>
              <a:ln>
                <a:noFill/>
              </a:ln>
            </p:spPr>
          </p:sp>
          <p:sp>
            <p:nvSpPr>
              <p:cNvPr id="1285" name="Google Shape;1285;p43"/>
              <p:cNvSpPr/>
              <p:nvPr/>
            </p:nvSpPr>
            <p:spPr>
              <a:xfrm>
                <a:off x="3719525" y="2432450"/>
                <a:ext cx="79750" cy="89900"/>
              </a:xfrm>
              <a:custGeom>
                <a:avLst/>
                <a:gdLst/>
                <a:ahLst/>
                <a:cxnLst/>
                <a:rect l="l" t="t" r="r" b="b"/>
                <a:pathLst>
                  <a:path w="3190" h="3596" extrusionOk="0">
                    <a:moveTo>
                      <a:pt x="0" y="167"/>
                    </a:moveTo>
                    <a:lnTo>
                      <a:pt x="261" y="0"/>
                    </a:lnTo>
                    <a:lnTo>
                      <a:pt x="1619" y="1095"/>
                    </a:lnTo>
                    <a:lnTo>
                      <a:pt x="2381" y="1286"/>
                    </a:lnTo>
                    <a:lnTo>
                      <a:pt x="3190" y="1429"/>
                    </a:lnTo>
                    <a:lnTo>
                      <a:pt x="2809" y="2595"/>
                    </a:lnTo>
                    <a:lnTo>
                      <a:pt x="2071" y="2429"/>
                    </a:lnTo>
                    <a:lnTo>
                      <a:pt x="1524" y="3596"/>
                    </a:lnTo>
                    <a:close/>
                  </a:path>
                </a:pathLst>
              </a:custGeom>
              <a:solidFill>
                <a:schemeClr val="accent1"/>
              </a:solidFill>
              <a:ln>
                <a:noFill/>
              </a:ln>
            </p:spPr>
          </p:sp>
        </p:grpSp>
        <p:grpSp>
          <p:nvGrpSpPr>
            <p:cNvPr id="1286" name="Google Shape;1286;p43"/>
            <p:cNvGrpSpPr/>
            <p:nvPr/>
          </p:nvGrpSpPr>
          <p:grpSpPr>
            <a:xfrm>
              <a:off x="3685682" y="2845624"/>
              <a:ext cx="29311" cy="45055"/>
              <a:chOff x="3561536" y="2585450"/>
              <a:chExt cx="61539" cy="99045"/>
            </a:xfrm>
          </p:grpSpPr>
          <p:sp>
            <p:nvSpPr>
              <p:cNvPr id="1287" name="Google Shape;1287;p43"/>
              <p:cNvSpPr/>
              <p:nvPr/>
            </p:nvSpPr>
            <p:spPr>
              <a:xfrm rot="192277">
                <a:off x="3564002" y="2593849"/>
                <a:ext cx="44498" cy="89472"/>
              </a:xfrm>
              <a:custGeom>
                <a:avLst/>
                <a:gdLst/>
                <a:ahLst/>
                <a:cxnLst/>
                <a:rect l="l" t="t" r="r" b="b"/>
                <a:pathLst>
                  <a:path w="1780" h="3579" extrusionOk="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43"/>
              <p:cNvSpPr/>
              <p:nvPr/>
            </p:nvSpPr>
            <p:spPr>
              <a:xfrm>
                <a:off x="3580800" y="2585450"/>
                <a:ext cx="42275" cy="93450"/>
              </a:xfrm>
              <a:custGeom>
                <a:avLst/>
                <a:gdLst/>
                <a:ahLst/>
                <a:cxnLst/>
                <a:rect l="l" t="t" r="r" b="b"/>
                <a:pathLst>
                  <a:path w="1691" h="3738" extrusionOk="0">
                    <a:moveTo>
                      <a:pt x="453" y="0"/>
                    </a:moveTo>
                    <a:lnTo>
                      <a:pt x="0" y="547"/>
                    </a:lnTo>
                    <a:lnTo>
                      <a:pt x="0" y="3429"/>
                    </a:lnTo>
                    <a:lnTo>
                      <a:pt x="429" y="3738"/>
                    </a:lnTo>
                    <a:lnTo>
                      <a:pt x="1691" y="2714"/>
                    </a:lnTo>
                    <a:lnTo>
                      <a:pt x="1691" y="500"/>
                    </a:lnTo>
                    <a:close/>
                  </a:path>
                </a:pathLst>
              </a:custGeom>
              <a:solidFill>
                <a:srgbClr val="F3F3F3"/>
              </a:solidFill>
              <a:ln>
                <a:noFill/>
              </a:ln>
            </p:spPr>
          </p:sp>
        </p:grpSp>
        <p:grpSp>
          <p:nvGrpSpPr>
            <p:cNvPr id="1289" name="Google Shape;1289;p43"/>
            <p:cNvGrpSpPr/>
            <p:nvPr/>
          </p:nvGrpSpPr>
          <p:grpSpPr>
            <a:xfrm>
              <a:off x="3849905" y="2572252"/>
              <a:ext cx="74339" cy="119559"/>
              <a:chOff x="3906325" y="1984500"/>
              <a:chExt cx="156075" cy="262825"/>
            </a:xfrm>
          </p:grpSpPr>
          <p:sp>
            <p:nvSpPr>
              <p:cNvPr id="1290" name="Google Shape;1290;p43"/>
              <p:cNvSpPr/>
              <p:nvPr/>
            </p:nvSpPr>
            <p:spPr>
              <a:xfrm>
                <a:off x="3906325" y="1984500"/>
                <a:ext cx="100825" cy="124200"/>
              </a:xfrm>
              <a:custGeom>
                <a:avLst/>
                <a:gdLst/>
                <a:ahLst/>
                <a:cxnLst/>
                <a:rect l="l" t="t" r="r" b="b"/>
                <a:pathLst>
                  <a:path w="4033" h="4968" extrusionOk="0">
                    <a:moveTo>
                      <a:pt x="2901" y="4968"/>
                    </a:moveTo>
                    <a:lnTo>
                      <a:pt x="1524" y="4673"/>
                    </a:lnTo>
                    <a:lnTo>
                      <a:pt x="0" y="1771"/>
                    </a:lnTo>
                    <a:lnTo>
                      <a:pt x="737" y="886"/>
                    </a:lnTo>
                    <a:lnTo>
                      <a:pt x="2508" y="1181"/>
                    </a:lnTo>
                    <a:lnTo>
                      <a:pt x="2655" y="345"/>
                    </a:lnTo>
                    <a:lnTo>
                      <a:pt x="3442" y="0"/>
                    </a:lnTo>
                    <a:lnTo>
                      <a:pt x="4033" y="443"/>
                    </a:lnTo>
                    <a:close/>
                  </a:path>
                </a:pathLst>
              </a:custGeom>
              <a:solidFill>
                <a:srgbClr val="F3F3F3"/>
              </a:solidFill>
              <a:ln>
                <a:noFill/>
              </a:ln>
            </p:spPr>
          </p:sp>
          <p:sp>
            <p:nvSpPr>
              <p:cNvPr id="1291" name="Google Shape;1291;p43"/>
              <p:cNvSpPr/>
              <p:nvPr/>
            </p:nvSpPr>
            <p:spPr>
              <a:xfrm>
                <a:off x="3919575" y="1989950"/>
                <a:ext cx="142825" cy="257375"/>
              </a:xfrm>
              <a:custGeom>
                <a:avLst/>
                <a:gdLst/>
                <a:ahLst/>
                <a:cxnLst/>
                <a:rect l="l" t="t" r="r" b="b"/>
                <a:pathLst>
                  <a:path w="5713" h="10295" extrusionOk="0">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2" name="Google Shape;1292;p43"/>
            <p:cNvGrpSpPr/>
            <p:nvPr/>
          </p:nvGrpSpPr>
          <p:grpSpPr>
            <a:xfrm>
              <a:off x="2654821" y="2414345"/>
              <a:ext cx="667570" cy="558731"/>
              <a:chOff x="1397225" y="1637375"/>
              <a:chExt cx="1401575" cy="1228250"/>
            </a:xfrm>
          </p:grpSpPr>
          <p:sp>
            <p:nvSpPr>
              <p:cNvPr id="1293" name="Google Shape;1293;p43"/>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solidFill>
                <a:srgbClr val="F3F3F3"/>
              </a:solidFill>
              <a:ln>
                <a:noFill/>
              </a:ln>
            </p:spPr>
          </p:sp>
          <p:grpSp>
            <p:nvGrpSpPr>
              <p:cNvPr id="1294" name="Google Shape;1294;p43"/>
              <p:cNvGrpSpPr/>
              <p:nvPr/>
            </p:nvGrpSpPr>
            <p:grpSpPr>
              <a:xfrm>
                <a:off x="1397225" y="1637375"/>
                <a:ext cx="1398775" cy="1228250"/>
                <a:chOff x="1397225" y="1637375"/>
                <a:chExt cx="1398775" cy="1228250"/>
              </a:xfrm>
            </p:grpSpPr>
            <p:sp>
              <p:nvSpPr>
                <p:cNvPr id="1295" name="Google Shape;1295;p43"/>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6" name="Google Shape;1296;p43"/>
                <p:cNvSpPr/>
                <p:nvPr/>
              </p:nvSpPr>
              <p:spPr>
                <a:xfrm>
                  <a:off x="1979950" y="2384350"/>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297" name="Google Shape;1297;p43"/>
            <p:cNvGrpSpPr/>
            <p:nvPr/>
          </p:nvGrpSpPr>
          <p:grpSpPr>
            <a:xfrm>
              <a:off x="3230417" y="3103734"/>
              <a:ext cx="282982" cy="280332"/>
              <a:chOff x="2605700" y="3152850"/>
              <a:chExt cx="594125" cy="616250"/>
            </a:xfrm>
          </p:grpSpPr>
          <p:sp>
            <p:nvSpPr>
              <p:cNvPr id="1298" name="Google Shape;1298;p43"/>
              <p:cNvSpPr/>
              <p:nvPr/>
            </p:nvSpPr>
            <p:spPr>
              <a:xfrm>
                <a:off x="2605700" y="3152850"/>
                <a:ext cx="379825" cy="616250"/>
              </a:xfrm>
              <a:custGeom>
                <a:avLst/>
                <a:gdLst/>
                <a:ahLst/>
                <a:cxnLst/>
                <a:rect l="l" t="t" r="r" b="b"/>
                <a:pathLst>
                  <a:path w="15193" h="24650" extrusionOk="0">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solidFill>
                <a:srgbClr val="F3F3F3"/>
              </a:solidFill>
              <a:ln>
                <a:noFill/>
              </a:ln>
            </p:spPr>
          </p:sp>
          <p:sp>
            <p:nvSpPr>
              <p:cNvPr id="1299" name="Google Shape;1299;p43"/>
              <p:cNvSpPr/>
              <p:nvPr/>
            </p:nvSpPr>
            <p:spPr>
              <a:xfrm>
                <a:off x="2632775" y="3168475"/>
                <a:ext cx="567050" cy="590050"/>
              </a:xfrm>
              <a:custGeom>
                <a:avLst/>
                <a:gdLst/>
                <a:ahLst/>
                <a:cxnLst/>
                <a:rect l="l" t="t" r="r" b="b"/>
                <a:pathLst>
                  <a:path w="22682" h="23602" extrusionOk="0">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6B65"/>
                  </a:solidFill>
                  <a:effectLst/>
                  <a:uLnTx/>
                  <a:uFillTx/>
                  <a:latin typeface="Arial"/>
                  <a:ea typeface="+mn-ea"/>
                  <a:cs typeface="Arial"/>
                  <a:sym typeface="Arial"/>
                </a:endParaRPr>
              </a:p>
            </p:txBody>
          </p:sp>
        </p:grpSp>
        <p:grpSp>
          <p:nvGrpSpPr>
            <p:cNvPr id="1300" name="Google Shape;1300;p43"/>
            <p:cNvGrpSpPr/>
            <p:nvPr/>
          </p:nvGrpSpPr>
          <p:grpSpPr>
            <a:xfrm>
              <a:off x="3265985" y="3226989"/>
              <a:ext cx="87151" cy="346202"/>
              <a:chOff x="2680375" y="3423800"/>
              <a:chExt cx="182975" cy="761050"/>
            </a:xfrm>
          </p:grpSpPr>
          <p:sp>
            <p:nvSpPr>
              <p:cNvPr id="1301" name="Google Shape;1301;p43"/>
              <p:cNvSpPr/>
              <p:nvPr/>
            </p:nvSpPr>
            <p:spPr>
              <a:xfrm>
                <a:off x="2698650" y="3423800"/>
                <a:ext cx="164700" cy="703875"/>
              </a:xfrm>
              <a:custGeom>
                <a:avLst/>
                <a:gdLst/>
                <a:ahLst/>
                <a:cxnLst/>
                <a:rect l="l" t="t" r="r" b="b"/>
                <a:pathLst>
                  <a:path w="6588" h="28155" extrusionOk="0">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solidFill>
                <a:srgbClr val="F3F3F3"/>
              </a:solidFill>
              <a:ln>
                <a:noFill/>
              </a:ln>
            </p:spPr>
          </p:sp>
          <p:sp>
            <p:nvSpPr>
              <p:cNvPr id="1302" name="Google Shape;1302;p43"/>
              <p:cNvSpPr/>
              <p:nvPr/>
            </p:nvSpPr>
            <p:spPr>
              <a:xfrm>
                <a:off x="2680375" y="3510050"/>
                <a:ext cx="137075" cy="674800"/>
              </a:xfrm>
              <a:custGeom>
                <a:avLst/>
                <a:gdLst/>
                <a:ahLst/>
                <a:cxnLst/>
                <a:rect l="l" t="t" r="r" b="b"/>
                <a:pathLst>
                  <a:path w="5483" h="26992" extrusionOk="0">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3" name="Google Shape;1303;p43"/>
            <p:cNvGrpSpPr/>
            <p:nvPr/>
          </p:nvGrpSpPr>
          <p:grpSpPr>
            <a:xfrm>
              <a:off x="3855466" y="3289811"/>
              <a:ext cx="112514" cy="94210"/>
              <a:chOff x="3918000" y="3561900"/>
              <a:chExt cx="236225" cy="207100"/>
            </a:xfrm>
          </p:grpSpPr>
          <p:sp>
            <p:nvSpPr>
              <p:cNvPr id="1304" name="Google Shape;1304;p43"/>
              <p:cNvSpPr/>
              <p:nvPr/>
            </p:nvSpPr>
            <p:spPr>
              <a:xfrm>
                <a:off x="3925800" y="3561900"/>
                <a:ext cx="228425" cy="170000"/>
              </a:xfrm>
              <a:custGeom>
                <a:avLst/>
                <a:gdLst/>
                <a:ahLst/>
                <a:cxnLst/>
                <a:rect l="l" t="t" r="r" b="b"/>
                <a:pathLst>
                  <a:path w="9137" h="6800" extrusionOk="0">
                    <a:moveTo>
                      <a:pt x="0" y="4356"/>
                    </a:moveTo>
                    <a:lnTo>
                      <a:pt x="1381" y="1594"/>
                    </a:lnTo>
                    <a:lnTo>
                      <a:pt x="7012" y="0"/>
                    </a:lnTo>
                    <a:lnTo>
                      <a:pt x="9137" y="532"/>
                    </a:lnTo>
                    <a:lnTo>
                      <a:pt x="8500" y="2444"/>
                    </a:lnTo>
                    <a:lnTo>
                      <a:pt x="6906" y="5206"/>
                    </a:lnTo>
                    <a:lnTo>
                      <a:pt x="3719" y="6800"/>
                    </a:lnTo>
                    <a:close/>
                  </a:path>
                </a:pathLst>
              </a:custGeom>
              <a:solidFill>
                <a:srgbClr val="F3F3F3"/>
              </a:solidFill>
              <a:ln>
                <a:noFill/>
              </a:ln>
            </p:spPr>
          </p:sp>
          <p:sp>
            <p:nvSpPr>
              <p:cNvPr id="1305" name="Google Shape;1305;p43"/>
              <p:cNvSpPr/>
              <p:nvPr/>
            </p:nvSpPr>
            <p:spPr>
              <a:xfrm>
                <a:off x="3918000" y="3569675"/>
                <a:ext cx="229150" cy="199325"/>
              </a:xfrm>
              <a:custGeom>
                <a:avLst/>
                <a:gdLst/>
                <a:ahLst/>
                <a:cxnLst/>
                <a:rect l="l" t="t" r="r" b="b"/>
                <a:pathLst>
                  <a:path w="9166" h="7973" extrusionOk="0">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06" name="Google Shape;1306;p43"/>
            <p:cNvSpPr/>
            <p:nvPr/>
          </p:nvSpPr>
          <p:spPr>
            <a:xfrm>
              <a:off x="3292646" y="3020419"/>
              <a:ext cx="18695" cy="5482"/>
            </a:xfrm>
            <a:custGeom>
              <a:avLst/>
              <a:gdLst/>
              <a:ahLst/>
              <a:cxnLst/>
              <a:rect l="l" t="t" r="r" b="b"/>
              <a:pathLst>
                <a:path w="1570" h="482" extrusionOk="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7" name="Google Shape;1307;p43"/>
            <p:cNvSpPr/>
            <p:nvPr/>
          </p:nvSpPr>
          <p:spPr>
            <a:xfrm>
              <a:off x="3260258" y="3010662"/>
              <a:ext cx="26423" cy="16661"/>
            </a:xfrm>
            <a:custGeom>
              <a:avLst/>
              <a:gdLst/>
              <a:ahLst/>
              <a:cxnLst/>
              <a:rect l="l" t="t" r="r" b="b"/>
              <a:pathLst>
                <a:path w="2219" h="1465" extrusionOk="0">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8" name="Google Shape;1308;p43"/>
            <p:cNvSpPr/>
            <p:nvPr/>
          </p:nvSpPr>
          <p:spPr>
            <a:xfrm>
              <a:off x="3408744" y="2329870"/>
              <a:ext cx="289769" cy="354333"/>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6B65"/>
                </a:solidFill>
                <a:effectLst/>
                <a:uLnTx/>
                <a:uFillTx/>
                <a:latin typeface="Arial"/>
                <a:ea typeface="+mn-ea"/>
                <a:cs typeface="Arial"/>
                <a:sym typeface="Arial"/>
              </a:endParaRPr>
            </a:p>
          </p:txBody>
        </p:sp>
        <p:grpSp>
          <p:nvGrpSpPr>
            <p:cNvPr id="1309" name="Google Shape;1309;p43"/>
            <p:cNvGrpSpPr/>
            <p:nvPr/>
          </p:nvGrpSpPr>
          <p:grpSpPr>
            <a:xfrm>
              <a:off x="2905224" y="2311071"/>
              <a:ext cx="596721" cy="528992"/>
              <a:chOff x="1922950" y="1410350"/>
              <a:chExt cx="1252825" cy="1162875"/>
            </a:xfrm>
          </p:grpSpPr>
          <p:sp>
            <p:nvSpPr>
              <p:cNvPr id="1310" name="Google Shape;1310;p43"/>
              <p:cNvSpPr/>
              <p:nvPr/>
            </p:nvSpPr>
            <p:spPr>
              <a:xfrm>
                <a:off x="1988325"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1" name="Google Shape;1311;p43"/>
              <p:cNvSpPr/>
              <p:nvPr/>
            </p:nvSpPr>
            <p:spPr>
              <a:xfrm>
                <a:off x="1953800"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43"/>
              <p:cNvSpPr/>
              <p:nvPr/>
            </p:nvSpPr>
            <p:spPr>
              <a:xfrm>
                <a:off x="2552225"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43"/>
              <p:cNvSpPr/>
              <p:nvPr/>
            </p:nvSpPr>
            <p:spPr>
              <a:xfrm>
                <a:off x="2722750"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43"/>
              <p:cNvSpPr/>
              <p:nvPr/>
            </p:nvSpPr>
            <p:spPr>
              <a:xfrm>
                <a:off x="2687175"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43"/>
              <p:cNvSpPr/>
              <p:nvPr/>
            </p:nvSpPr>
            <p:spPr>
              <a:xfrm>
                <a:off x="2605050"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6" name="Google Shape;1316;p43"/>
              <p:cNvSpPr/>
              <p:nvPr/>
            </p:nvSpPr>
            <p:spPr>
              <a:xfrm>
                <a:off x="2443425"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7" name="Google Shape;1317;p43"/>
              <p:cNvSpPr/>
              <p:nvPr/>
            </p:nvSpPr>
            <p:spPr>
              <a:xfrm>
                <a:off x="2580975"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43"/>
              <p:cNvSpPr/>
              <p:nvPr/>
            </p:nvSpPr>
            <p:spPr>
              <a:xfrm>
                <a:off x="2474800"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43"/>
              <p:cNvSpPr/>
              <p:nvPr/>
            </p:nvSpPr>
            <p:spPr>
              <a:xfrm>
                <a:off x="2638000"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43"/>
              <p:cNvSpPr/>
              <p:nvPr/>
            </p:nvSpPr>
            <p:spPr>
              <a:xfrm>
                <a:off x="2686125"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43"/>
              <p:cNvSpPr/>
              <p:nvPr/>
            </p:nvSpPr>
            <p:spPr>
              <a:xfrm>
                <a:off x="2799125"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2" name="Google Shape;1322;p43"/>
              <p:cNvSpPr/>
              <p:nvPr/>
            </p:nvSpPr>
            <p:spPr>
              <a:xfrm>
                <a:off x="2744725"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3" name="Google Shape;1323;p43"/>
              <p:cNvSpPr/>
              <p:nvPr/>
            </p:nvSpPr>
            <p:spPr>
              <a:xfrm>
                <a:off x="2789175"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4" name="Google Shape;1324;p43"/>
              <p:cNvSpPr/>
              <p:nvPr/>
            </p:nvSpPr>
            <p:spPr>
              <a:xfrm>
                <a:off x="2905300"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5" name="Google Shape;1325;p43"/>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A6CBC2"/>
                  </a:solidFill>
                  <a:effectLst/>
                  <a:uLnTx/>
                  <a:uFillTx/>
                  <a:latin typeface="Arial"/>
                  <a:ea typeface="+mn-ea"/>
                  <a:cs typeface="Arial"/>
                  <a:sym typeface="Arial"/>
                </a:endParaRPr>
              </a:p>
            </p:txBody>
          </p:sp>
        </p:grpSp>
        <p:sp>
          <p:nvSpPr>
            <p:cNvPr id="1326" name="Google Shape;1326;p43"/>
            <p:cNvSpPr/>
            <p:nvPr/>
          </p:nvSpPr>
          <p:spPr>
            <a:xfrm>
              <a:off x="3216902" y="3020658"/>
              <a:ext cx="15456" cy="5959"/>
            </a:xfrm>
            <a:custGeom>
              <a:avLst/>
              <a:gdLst/>
              <a:ahLst/>
              <a:cxnLst/>
              <a:rect l="l" t="t" r="r" b="b"/>
              <a:pathLst>
                <a:path w="1298" h="524" extrusionOk="0">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7" name="Google Shape;1327;p43"/>
            <p:cNvSpPr/>
            <p:nvPr/>
          </p:nvSpPr>
          <p:spPr>
            <a:xfrm>
              <a:off x="3243063" y="3010423"/>
              <a:ext cx="19695" cy="13340"/>
            </a:xfrm>
            <a:custGeom>
              <a:avLst/>
              <a:gdLst/>
              <a:ahLst/>
              <a:cxnLst/>
              <a:rect l="l" t="t" r="r" b="b"/>
              <a:pathLst>
                <a:path w="1654" h="1173" extrusionOk="0">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8" name="Google Shape;1328;p43"/>
            <p:cNvSpPr/>
            <p:nvPr/>
          </p:nvSpPr>
          <p:spPr>
            <a:xfrm>
              <a:off x="3173297" y="2986859"/>
              <a:ext cx="73267" cy="24997"/>
            </a:xfrm>
            <a:custGeom>
              <a:avLst/>
              <a:gdLst/>
              <a:ahLst/>
              <a:cxnLst/>
              <a:rect l="l" t="t" r="r" b="b"/>
              <a:pathLst>
                <a:path w="6153" h="2198" extrusionOk="0">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43"/>
            <p:cNvSpPr/>
            <p:nvPr/>
          </p:nvSpPr>
          <p:spPr>
            <a:xfrm>
              <a:off x="3371128" y="3527019"/>
              <a:ext cx="18695" cy="10247"/>
            </a:xfrm>
            <a:custGeom>
              <a:avLst/>
              <a:gdLst/>
              <a:ahLst/>
              <a:cxnLst/>
              <a:rect l="l" t="t" r="r" b="b"/>
              <a:pathLst>
                <a:path w="1570" h="901" extrusionOk="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0" name="Google Shape;1330;p43"/>
            <p:cNvSpPr/>
            <p:nvPr/>
          </p:nvSpPr>
          <p:spPr>
            <a:xfrm>
              <a:off x="3183264" y="3080853"/>
              <a:ext cx="38140" cy="16672"/>
            </a:xfrm>
            <a:custGeom>
              <a:avLst/>
              <a:gdLst/>
              <a:ahLst/>
              <a:cxnLst/>
              <a:rect l="l" t="t" r="r" b="b"/>
              <a:pathLst>
                <a:path w="3203" h="1466" extrusionOk="0">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1" name="Google Shape;1331;p43"/>
            <p:cNvSpPr/>
            <p:nvPr/>
          </p:nvSpPr>
          <p:spPr>
            <a:xfrm>
              <a:off x="3163092" y="3070629"/>
              <a:ext cx="23172" cy="20709"/>
            </a:xfrm>
            <a:custGeom>
              <a:avLst/>
              <a:gdLst/>
              <a:ahLst/>
              <a:cxnLst/>
              <a:rect l="l" t="t" r="r" b="b"/>
              <a:pathLst>
                <a:path w="1946" h="1821" extrusionOk="0">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2" name="Google Shape;1332;p43"/>
            <p:cNvSpPr/>
            <p:nvPr/>
          </p:nvSpPr>
          <p:spPr>
            <a:xfrm>
              <a:off x="3150875" y="3043494"/>
              <a:ext cx="32150" cy="30467"/>
            </a:xfrm>
            <a:custGeom>
              <a:avLst/>
              <a:gdLst/>
              <a:ahLst/>
              <a:cxnLst/>
              <a:rect l="l" t="t" r="r" b="b"/>
              <a:pathLst>
                <a:path w="2700" h="2679" extrusionOk="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3" name="Google Shape;1333;p43"/>
            <p:cNvSpPr/>
            <p:nvPr/>
          </p:nvSpPr>
          <p:spPr>
            <a:xfrm>
              <a:off x="3140409" y="3037308"/>
              <a:ext cx="43617" cy="20948"/>
            </a:xfrm>
            <a:custGeom>
              <a:avLst/>
              <a:gdLst/>
              <a:ahLst/>
              <a:cxnLst/>
              <a:rect l="l" t="t" r="r" b="b"/>
              <a:pathLst>
                <a:path w="3663" h="1842" extrusionOk="0">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4" name="Google Shape;1334;p43"/>
            <p:cNvSpPr/>
            <p:nvPr/>
          </p:nvSpPr>
          <p:spPr>
            <a:xfrm>
              <a:off x="3134431" y="3048737"/>
              <a:ext cx="17206" cy="9519"/>
            </a:xfrm>
            <a:custGeom>
              <a:avLst/>
              <a:gdLst/>
              <a:ahLst/>
              <a:cxnLst/>
              <a:rect l="l" t="t" r="r" b="b"/>
              <a:pathLst>
                <a:path w="1445" h="837" extrusionOk="0">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5" name="Google Shape;1335;p43"/>
            <p:cNvSpPr/>
            <p:nvPr/>
          </p:nvSpPr>
          <p:spPr>
            <a:xfrm>
              <a:off x="3142159" y="3021841"/>
              <a:ext cx="7978" cy="16672"/>
            </a:xfrm>
            <a:custGeom>
              <a:avLst/>
              <a:gdLst/>
              <a:ahLst/>
              <a:cxnLst/>
              <a:rect l="l" t="t" r="r" b="b"/>
              <a:pathLst>
                <a:path w="670" h="1466" extrusionOk="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6" name="Google Shape;1336;p43"/>
            <p:cNvSpPr/>
            <p:nvPr/>
          </p:nvSpPr>
          <p:spPr>
            <a:xfrm>
              <a:off x="3120487" y="3025651"/>
              <a:ext cx="28411" cy="28568"/>
            </a:xfrm>
            <a:custGeom>
              <a:avLst/>
              <a:gdLst/>
              <a:ahLst/>
              <a:cxnLst/>
              <a:rect l="l" t="t" r="r" b="b"/>
              <a:pathLst>
                <a:path w="2386" h="2512" extrusionOk="0">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7" name="Google Shape;1337;p43"/>
            <p:cNvSpPr/>
            <p:nvPr/>
          </p:nvSpPr>
          <p:spPr>
            <a:xfrm>
              <a:off x="2965761" y="2909287"/>
              <a:ext cx="196343" cy="138983"/>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8" name="Google Shape;1338;p43"/>
            <p:cNvSpPr/>
            <p:nvPr/>
          </p:nvSpPr>
          <p:spPr>
            <a:xfrm>
              <a:off x="3378594" y="3107749"/>
              <a:ext cx="19445" cy="26657"/>
            </a:xfrm>
            <a:custGeom>
              <a:avLst/>
              <a:gdLst/>
              <a:ahLst/>
              <a:cxnLst/>
              <a:rect l="l" t="t" r="r" b="b"/>
              <a:pathLst>
                <a:path w="1633" h="2344" extrusionOk="0">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9" name="Google Shape;1339;p43"/>
            <p:cNvSpPr/>
            <p:nvPr/>
          </p:nvSpPr>
          <p:spPr>
            <a:xfrm>
              <a:off x="3354434" y="3105122"/>
              <a:ext cx="27661" cy="28807"/>
            </a:xfrm>
            <a:custGeom>
              <a:avLst/>
              <a:gdLst/>
              <a:ahLst/>
              <a:cxnLst/>
              <a:rect l="l" t="t" r="r" b="b"/>
              <a:pathLst>
                <a:path w="2323" h="2533" extrusionOk="0">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0" name="Google Shape;1340;p43"/>
            <p:cNvSpPr/>
            <p:nvPr/>
          </p:nvSpPr>
          <p:spPr>
            <a:xfrm>
              <a:off x="3331012" y="3088711"/>
              <a:ext cx="34639" cy="49743"/>
            </a:xfrm>
            <a:custGeom>
              <a:avLst/>
              <a:gdLst/>
              <a:ahLst/>
              <a:cxnLst/>
              <a:rect l="l" t="t" r="r" b="b"/>
              <a:pathLst>
                <a:path w="2909" h="4374" extrusionOk="0">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1" name="Google Shape;1341;p43"/>
            <p:cNvSpPr/>
            <p:nvPr/>
          </p:nvSpPr>
          <p:spPr>
            <a:xfrm>
              <a:off x="3250041" y="3063487"/>
              <a:ext cx="91450" cy="78538"/>
            </a:xfrm>
            <a:custGeom>
              <a:avLst/>
              <a:gdLst/>
              <a:ahLst/>
              <a:cxnLst/>
              <a:rect l="l" t="t" r="r" b="b"/>
              <a:pathLst>
                <a:path w="7680" h="6906" extrusionOk="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2" name="Google Shape;1342;p43"/>
            <p:cNvSpPr/>
            <p:nvPr/>
          </p:nvSpPr>
          <p:spPr>
            <a:xfrm>
              <a:off x="3209425" y="3061815"/>
              <a:ext cx="82733" cy="112565"/>
            </a:xfrm>
            <a:custGeom>
              <a:avLst/>
              <a:gdLst/>
              <a:ahLst/>
              <a:cxnLst/>
              <a:rect l="l" t="t" r="r" b="b"/>
              <a:pathLst>
                <a:path w="6948" h="9898" extrusionOk="0">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3" name="Google Shape;1343;p43"/>
            <p:cNvSpPr/>
            <p:nvPr/>
          </p:nvSpPr>
          <p:spPr>
            <a:xfrm>
              <a:off x="3195231" y="3136533"/>
              <a:ext cx="40867" cy="42852"/>
            </a:xfrm>
            <a:custGeom>
              <a:avLst/>
              <a:gdLst/>
              <a:ahLst/>
              <a:cxnLst/>
              <a:rect l="l" t="t" r="r" b="b"/>
              <a:pathLst>
                <a:path w="3432" h="3768" extrusionOk="0">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4" name="Google Shape;1344;p43"/>
            <p:cNvSpPr/>
            <p:nvPr/>
          </p:nvSpPr>
          <p:spPr>
            <a:xfrm>
              <a:off x="3192980" y="3146290"/>
              <a:ext cx="88711" cy="124938"/>
            </a:xfrm>
            <a:custGeom>
              <a:avLst/>
              <a:gdLst/>
              <a:ahLst/>
              <a:cxnLst/>
              <a:rect l="l" t="t" r="r" b="b"/>
              <a:pathLst>
                <a:path w="7450" h="10986" extrusionOk="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5" name="Google Shape;1345;p43"/>
            <p:cNvSpPr/>
            <p:nvPr/>
          </p:nvSpPr>
          <p:spPr>
            <a:xfrm>
              <a:off x="3275452" y="3211250"/>
              <a:ext cx="85722" cy="91389"/>
            </a:xfrm>
            <a:custGeom>
              <a:avLst/>
              <a:gdLst/>
              <a:ahLst/>
              <a:cxnLst/>
              <a:rect l="l" t="t" r="r" b="b"/>
              <a:pathLst>
                <a:path w="7199" h="8036" extrusionOk="0">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6B65"/>
                </a:solidFill>
                <a:effectLst/>
                <a:uLnTx/>
                <a:uFillTx/>
                <a:latin typeface="Arial"/>
                <a:ea typeface="+mn-ea"/>
                <a:cs typeface="Arial"/>
                <a:sym typeface="Arial"/>
              </a:endParaRPr>
            </a:p>
          </p:txBody>
        </p:sp>
        <p:sp>
          <p:nvSpPr>
            <p:cNvPr id="1346" name="Google Shape;1346;p43"/>
            <p:cNvSpPr/>
            <p:nvPr/>
          </p:nvSpPr>
          <p:spPr>
            <a:xfrm>
              <a:off x="3327273" y="3275982"/>
              <a:ext cx="58811" cy="59262"/>
            </a:xfrm>
            <a:custGeom>
              <a:avLst/>
              <a:gdLst/>
              <a:ahLst/>
              <a:cxnLst/>
              <a:rect l="l" t="t" r="r" b="b"/>
              <a:pathLst>
                <a:path w="4939" h="5211" extrusionOk="0">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A6CBC2"/>
                </a:solidFill>
                <a:effectLst/>
                <a:uLnTx/>
                <a:uFillTx/>
                <a:latin typeface="Arial"/>
                <a:ea typeface="+mn-ea"/>
                <a:cs typeface="Arial"/>
                <a:sym typeface="Arial"/>
              </a:endParaRPr>
            </a:p>
          </p:txBody>
        </p:sp>
        <p:sp>
          <p:nvSpPr>
            <p:cNvPr id="1347" name="Google Shape;1347;p43"/>
            <p:cNvSpPr/>
            <p:nvPr/>
          </p:nvSpPr>
          <p:spPr>
            <a:xfrm>
              <a:off x="3363150" y="3352838"/>
              <a:ext cx="34889" cy="37848"/>
            </a:xfrm>
            <a:custGeom>
              <a:avLst/>
              <a:gdLst/>
              <a:ahLst/>
              <a:cxnLst/>
              <a:rect l="l" t="t" r="r" b="b"/>
              <a:pathLst>
                <a:path w="2930" h="3328" extrusionOk="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48" name="Google Shape;1348;p43"/>
            <p:cNvGrpSpPr/>
            <p:nvPr/>
          </p:nvGrpSpPr>
          <p:grpSpPr>
            <a:xfrm>
              <a:off x="3280929" y="3294542"/>
              <a:ext cx="109894" cy="272224"/>
              <a:chOff x="2711750" y="3572300"/>
              <a:chExt cx="230725" cy="598425"/>
            </a:xfrm>
          </p:grpSpPr>
          <p:sp>
            <p:nvSpPr>
              <p:cNvPr id="1349" name="Google Shape;1349;p43"/>
              <p:cNvSpPr/>
              <p:nvPr/>
            </p:nvSpPr>
            <p:spPr>
              <a:xfrm>
                <a:off x="2711750" y="3572300"/>
                <a:ext cx="230725" cy="538800"/>
              </a:xfrm>
              <a:custGeom>
                <a:avLst/>
                <a:gdLst/>
                <a:ahLst/>
                <a:cxnLst/>
                <a:rect l="l" t="t" r="r" b="b"/>
                <a:pathLst>
                  <a:path w="9229" h="21552" extrusionOk="0">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0" name="Google Shape;1350;p43"/>
              <p:cNvSpPr/>
              <p:nvPr/>
            </p:nvSpPr>
            <p:spPr>
              <a:xfrm>
                <a:off x="2804875" y="4134625"/>
                <a:ext cx="51800" cy="36100"/>
              </a:xfrm>
              <a:custGeom>
                <a:avLst/>
                <a:gdLst/>
                <a:ahLst/>
                <a:cxnLst/>
                <a:rect l="l" t="t" r="r" b="b"/>
                <a:pathLst>
                  <a:path w="2072" h="1444" extrusionOk="0">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1" name="Google Shape;1351;p43"/>
            <p:cNvSpPr/>
            <p:nvPr/>
          </p:nvSpPr>
          <p:spPr>
            <a:xfrm>
              <a:off x="4563295" y="2964728"/>
              <a:ext cx="12467" cy="27863"/>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52" name="Google Shape;1352;p43"/>
            <p:cNvGrpSpPr/>
            <p:nvPr/>
          </p:nvGrpSpPr>
          <p:grpSpPr>
            <a:xfrm>
              <a:off x="3790439" y="2408636"/>
              <a:ext cx="73017" cy="75684"/>
              <a:chOff x="3781475" y="1624825"/>
              <a:chExt cx="153300" cy="166375"/>
            </a:xfrm>
          </p:grpSpPr>
          <p:sp>
            <p:nvSpPr>
              <p:cNvPr id="1353" name="Google Shape;1353;p43"/>
              <p:cNvSpPr/>
              <p:nvPr/>
            </p:nvSpPr>
            <p:spPr>
              <a:xfrm>
                <a:off x="3845300" y="1624825"/>
                <a:ext cx="89475" cy="60700"/>
              </a:xfrm>
              <a:custGeom>
                <a:avLst/>
                <a:gdLst/>
                <a:ahLst/>
                <a:cxnLst/>
                <a:rect l="l" t="t" r="r" b="b"/>
                <a:pathLst>
                  <a:path w="3579" h="2428" extrusionOk="0">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4" name="Google Shape;1354;p43"/>
              <p:cNvSpPr/>
              <p:nvPr/>
            </p:nvSpPr>
            <p:spPr>
              <a:xfrm>
                <a:off x="3875625" y="1704850"/>
                <a:ext cx="21475" cy="18350"/>
              </a:xfrm>
              <a:custGeom>
                <a:avLst/>
                <a:gdLst/>
                <a:ahLst/>
                <a:cxnLst/>
                <a:rect l="l" t="t" r="r" b="b"/>
                <a:pathLst>
                  <a:path w="859" h="734" extrusionOk="0">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5" name="Google Shape;1355;p43"/>
              <p:cNvSpPr/>
              <p:nvPr/>
            </p:nvSpPr>
            <p:spPr>
              <a:xfrm>
                <a:off x="3883475" y="1716375"/>
                <a:ext cx="39275" cy="43425"/>
              </a:xfrm>
              <a:custGeom>
                <a:avLst/>
                <a:gdLst/>
                <a:ahLst/>
                <a:cxnLst/>
                <a:rect l="l" t="t" r="r" b="b"/>
                <a:pathLst>
                  <a:path w="1571" h="1737" extrusionOk="0">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6" name="Google Shape;1356;p43"/>
              <p:cNvSpPr/>
              <p:nvPr/>
            </p:nvSpPr>
            <p:spPr>
              <a:xfrm>
                <a:off x="3781475" y="1649925"/>
                <a:ext cx="102550" cy="141275"/>
              </a:xfrm>
              <a:custGeom>
                <a:avLst/>
                <a:gdLst/>
                <a:ahLst/>
                <a:cxnLst/>
                <a:rect l="l" t="t" r="r" b="b"/>
                <a:pathLst>
                  <a:path w="4102" h="5651" extrusionOk="0">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7" name="Google Shape;1357;p43"/>
            <p:cNvSpPr/>
            <p:nvPr/>
          </p:nvSpPr>
          <p:spPr>
            <a:xfrm>
              <a:off x="4614379" y="2777935"/>
              <a:ext cx="83472" cy="139700"/>
            </a:xfrm>
            <a:custGeom>
              <a:avLst/>
              <a:gdLst/>
              <a:ahLst/>
              <a:cxnLst/>
              <a:rect l="l" t="t" r="r" b="b"/>
              <a:pathLst>
                <a:path w="7010" h="12284" extrusionOk="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43"/>
            <p:cNvSpPr/>
            <p:nvPr/>
          </p:nvSpPr>
          <p:spPr>
            <a:xfrm>
              <a:off x="4580490" y="2850992"/>
              <a:ext cx="28661" cy="38087"/>
            </a:xfrm>
            <a:custGeom>
              <a:avLst/>
              <a:gdLst/>
              <a:ahLst/>
              <a:cxnLst/>
              <a:rect l="l" t="t" r="r" b="b"/>
              <a:pathLst>
                <a:path w="2407" h="3349" extrusionOk="0">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9" name="Google Shape;1359;p43"/>
            <p:cNvSpPr/>
            <p:nvPr/>
          </p:nvSpPr>
          <p:spPr>
            <a:xfrm>
              <a:off x="4566534" y="2807208"/>
              <a:ext cx="32650" cy="53553"/>
            </a:xfrm>
            <a:custGeom>
              <a:avLst/>
              <a:gdLst/>
              <a:ahLst/>
              <a:cxnLst/>
              <a:rect l="l" t="t" r="r" b="b"/>
              <a:pathLst>
                <a:path w="2742" h="4709" extrusionOk="0">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43"/>
            <p:cNvSpPr/>
            <p:nvPr/>
          </p:nvSpPr>
          <p:spPr>
            <a:xfrm>
              <a:off x="4301938" y="2737722"/>
              <a:ext cx="211787" cy="95438"/>
            </a:xfrm>
            <a:custGeom>
              <a:avLst/>
              <a:gdLst/>
              <a:ahLst/>
              <a:cxnLst/>
              <a:rect l="l" t="t" r="r" b="b"/>
              <a:pathLst>
                <a:path w="17786" h="8392" extrusionOk="0">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1" name="Google Shape;1361;p43"/>
            <p:cNvSpPr/>
            <p:nvPr/>
          </p:nvSpPr>
          <p:spPr>
            <a:xfrm>
              <a:off x="4718522" y="3165089"/>
              <a:ext cx="67277" cy="54986"/>
            </a:xfrm>
            <a:custGeom>
              <a:avLst/>
              <a:gdLst/>
              <a:ahLst/>
              <a:cxnLst/>
              <a:rect l="l" t="t" r="r" b="b"/>
              <a:pathLst>
                <a:path w="5650" h="4835" extrusionOk="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2" name="Google Shape;1362;p43"/>
            <p:cNvSpPr/>
            <p:nvPr/>
          </p:nvSpPr>
          <p:spPr>
            <a:xfrm>
              <a:off x="4567785" y="3016610"/>
              <a:ext cx="54822" cy="91389"/>
            </a:xfrm>
            <a:custGeom>
              <a:avLst/>
              <a:gdLst/>
              <a:ahLst/>
              <a:cxnLst/>
              <a:rect l="l" t="t" r="r" b="b"/>
              <a:pathLst>
                <a:path w="4604" h="8036" extrusionOk="0">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43"/>
            <p:cNvSpPr/>
            <p:nvPr/>
          </p:nvSpPr>
          <p:spPr>
            <a:xfrm>
              <a:off x="4595934" y="3205063"/>
              <a:ext cx="26673" cy="13340"/>
            </a:xfrm>
            <a:custGeom>
              <a:avLst/>
              <a:gdLst/>
              <a:ahLst/>
              <a:cxnLst/>
              <a:rect l="l" t="t" r="r" b="b"/>
              <a:pathLst>
                <a:path w="2240" h="1173" extrusionOk="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64" name="Google Shape;1364;p43"/>
            <p:cNvGrpSpPr/>
            <p:nvPr/>
          </p:nvGrpSpPr>
          <p:grpSpPr>
            <a:xfrm>
              <a:off x="4403342" y="3107749"/>
              <a:ext cx="316680" cy="101374"/>
              <a:chOff x="5068275" y="3161675"/>
              <a:chExt cx="664875" cy="222850"/>
            </a:xfrm>
          </p:grpSpPr>
          <p:sp>
            <p:nvSpPr>
              <p:cNvPr id="1365" name="Google Shape;1365;p43"/>
              <p:cNvSpPr/>
              <p:nvPr/>
            </p:nvSpPr>
            <p:spPr>
              <a:xfrm>
                <a:off x="5408300" y="3224425"/>
                <a:ext cx="96775" cy="107800"/>
              </a:xfrm>
              <a:custGeom>
                <a:avLst/>
                <a:gdLst/>
                <a:ahLst/>
                <a:cxnLst/>
                <a:rect l="l" t="t" r="r" b="b"/>
                <a:pathLst>
                  <a:path w="3871" h="4312" extrusionOk="0">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43"/>
              <p:cNvSpPr/>
              <p:nvPr/>
            </p:nvSpPr>
            <p:spPr>
              <a:xfrm>
                <a:off x="5587700" y="3253200"/>
                <a:ext cx="145450" cy="131325"/>
              </a:xfrm>
              <a:custGeom>
                <a:avLst/>
                <a:gdLst/>
                <a:ahLst/>
                <a:cxnLst/>
                <a:rect l="l" t="t" r="r" b="b"/>
                <a:pathLst>
                  <a:path w="5818" h="5253" extrusionOk="0">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7" name="Google Shape;1367;p43"/>
              <p:cNvSpPr/>
              <p:nvPr/>
            </p:nvSpPr>
            <p:spPr>
              <a:xfrm>
                <a:off x="5268100" y="3181025"/>
                <a:ext cx="143350" cy="129750"/>
              </a:xfrm>
              <a:custGeom>
                <a:avLst/>
                <a:gdLst/>
                <a:ahLst/>
                <a:cxnLst/>
                <a:rect l="l" t="t" r="r" b="b"/>
                <a:pathLst>
                  <a:path w="5734" h="5190" extrusionOk="0">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8" name="Google Shape;1368;p43"/>
              <p:cNvSpPr/>
              <p:nvPr/>
            </p:nvSpPr>
            <p:spPr>
              <a:xfrm>
                <a:off x="5068275" y="3161675"/>
                <a:ext cx="431050" cy="221800"/>
              </a:xfrm>
              <a:custGeom>
                <a:avLst/>
                <a:gdLst/>
                <a:ahLst/>
                <a:cxnLst/>
                <a:rect l="l" t="t" r="r" b="b"/>
                <a:pathLst>
                  <a:path w="17242" h="8872" extrusionOk="0">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69" name="Google Shape;1369;p43"/>
            <p:cNvSpPr/>
            <p:nvPr/>
          </p:nvSpPr>
          <p:spPr>
            <a:xfrm>
              <a:off x="4437231" y="3100607"/>
              <a:ext cx="29912" cy="37370"/>
            </a:xfrm>
            <a:custGeom>
              <a:avLst/>
              <a:gdLst/>
              <a:ahLst/>
              <a:cxnLst/>
              <a:rect l="l" t="t" r="r" b="b"/>
              <a:pathLst>
                <a:path w="2512" h="3286" extrusionOk="0">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0" name="Google Shape;1370;p43"/>
            <p:cNvSpPr/>
            <p:nvPr/>
          </p:nvSpPr>
          <p:spPr>
            <a:xfrm>
              <a:off x="4503746" y="3099174"/>
              <a:ext cx="65289" cy="42135"/>
            </a:xfrm>
            <a:custGeom>
              <a:avLst/>
              <a:gdLst/>
              <a:ahLst/>
              <a:cxnLst/>
              <a:rect l="l" t="t" r="r" b="b"/>
              <a:pathLst>
                <a:path w="5483" h="3705" extrusionOk="0">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1" name="Google Shape;1371;p43"/>
            <p:cNvSpPr/>
            <p:nvPr/>
          </p:nvSpPr>
          <p:spPr>
            <a:xfrm>
              <a:off x="4442708" y="2983061"/>
              <a:ext cx="56823" cy="104945"/>
            </a:xfrm>
            <a:custGeom>
              <a:avLst/>
              <a:gdLst/>
              <a:ahLst/>
              <a:cxnLst/>
              <a:rect l="l" t="t" r="r" b="b"/>
              <a:pathLst>
                <a:path w="4772" h="9228" extrusionOk="0">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2" name="Google Shape;1372;p43"/>
            <p:cNvSpPr/>
            <p:nvPr/>
          </p:nvSpPr>
          <p:spPr>
            <a:xfrm>
              <a:off x="4450186" y="3045644"/>
              <a:ext cx="36139" cy="29750"/>
            </a:xfrm>
            <a:custGeom>
              <a:avLst/>
              <a:gdLst/>
              <a:ahLst/>
              <a:cxnLst/>
              <a:rect l="l" t="t" r="r" b="b"/>
              <a:pathLst>
                <a:path w="3035" h="2616" extrusionOk="0">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3" name="Google Shape;1373;p43"/>
            <p:cNvSpPr/>
            <p:nvPr/>
          </p:nvSpPr>
          <p:spPr>
            <a:xfrm>
              <a:off x="4429753" y="2990191"/>
              <a:ext cx="55822" cy="61650"/>
            </a:xfrm>
            <a:custGeom>
              <a:avLst/>
              <a:gdLst/>
              <a:ahLst/>
              <a:cxnLst/>
              <a:rect l="l" t="t" r="r" b="b"/>
              <a:pathLst>
                <a:path w="4688" h="5421" extrusionOk="0">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4" name="Google Shape;1374;p43"/>
            <p:cNvSpPr/>
            <p:nvPr/>
          </p:nvSpPr>
          <p:spPr>
            <a:xfrm>
              <a:off x="4413309" y="3004475"/>
              <a:ext cx="58061" cy="103285"/>
            </a:xfrm>
            <a:custGeom>
              <a:avLst/>
              <a:gdLst/>
              <a:ahLst/>
              <a:cxnLst/>
              <a:rect l="l" t="t" r="r" b="b"/>
              <a:pathLst>
                <a:path w="4876" h="9082" extrusionOk="0">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5" name="Google Shape;1375;p43"/>
            <p:cNvSpPr/>
            <p:nvPr/>
          </p:nvSpPr>
          <p:spPr>
            <a:xfrm>
              <a:off x="4375443" y="2948079"/>
              <a:ext cx="61050" cy="131125"/>
            </a:xfrm>
            <a:custGeom>
              <a:avLst/>
              <a:gdLst/>
              <a:ahLst/>
              <a:cxnLst/>
              <a:rect l="l" t="t" r="r" b="b"/>
              <a:pathLst>
                <a:path w="5127" h="11530" extrusionOk="0">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6" name="Google Shape;1376;p43"/>
            <p:cNvSpPr/>
            <p:nvPr/>
          </p:nvSpPr>
          <p:spPr>
            <a:xfrm>
              <a:off x="4343054" y="2959975"/>
              <a:ext cx="35389" cy="43557"/>
            </a:xfrm>
            <a:custGeom>
              <a:avLst/>
              <a:gdLst/>
              <a:ahLst/>
              <a:cxnLst/>
              <a:rect l="l" t="t" r="r" b="b"/>
              <a:pathLst>
                <a:path w="2972" h="3830" extrusionOk="0">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7" name="Google Shape;1377;p43"/>
            <p:cNvSpPr/>
            <p:nvPr/>
          </p:nvSpPr>
          <p:spPr>
            <a:xfrm>
              <a:off x="3793178" y="2712975"/>
              <a:ext cx="26423" cy="30945"/>
            </a:xfrm>
            <a:custGeom>
              <a:avLst/>
              <a:gdLst/>
              <a:ahLst/>
              <a:cxnLst/>
              <a:rect l="l" t="t" r="r" b="b"/>
              <a:pathLst>
                <a:path w="2219" h="2721" extrusionOk="0">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8" name="Google Shape;1378;p43"/>
            <p:cNvSpPr/>
            <p:nvPr/>
          </p:nvSpPr>
          <p:spPr>
            <a:xfrm>
              <a:off x="3772256" y="2560208"/>
              <a:ext cx="138282" cy="153495"/>
            </a:xfrm>
            <a:custGeom>
              <a:avLst/>
              <a:gdLst/>
              <a:ahLst/>
              <a:cxnLst/>
              <a:rect l="l" t="t" r="r" b="b"/>
              <a:pathLst>
                <a:path w="11613" h="13497" extrusionOk="0">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9" name="Google Shape;1379;p43"/>
            <p:cNvSpPr/>
            <p:nvPr/>
          </p:nvSpPr>
          <p:spPr>
            <a:xfrm>
              <a:off x="3810372" y="2589242"/>
              <a:ext cx="68528" cy="147786"/>
            </a:xfrm>
            <a:custGeom>
              <a:avLst/>
              <a:gdLst/>
              <a:ahLst/>
              <a:cxnLst/>
              <a:rect l="l" t="t" r="r" b="b"/>
              <a:pathLst>
                <a:path w="5755" h="12995" extrusionOk="0">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43"/>
            <p:cNvSpPr/>
            <p:nvPr/>
          </p:nvSpPr>
          <p:spPr>
            <a:xfrm>
              <a:off x="3883127" y="2693471"/>
              <a:ext cx="27411" cy="23803"/>
            </a:xfrm>
            <a:custGeom>
              <a:avLst/>
              <a:gdLst/>
              <a:ahLst/>
              <a:cxnLst/>
              <a:rect l="l" t="t" r="r" b="b"/>
              <a:pathLst>
                <a:path w="2302" h="2093" extrusionOk="0">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43"/>
            <p:cNvSpPr/>
            <p:nvPr/>
          </p:nvSpPr>
          <p:spPr>
            <a:xfrm>
              <a:off x="3870422" y="2710598"/>
              <a:ext cx="43605" cy="22620"/>
            </a:xfrm>
            <a:custGeom>
              <a:avLst/>
              <a:gdLst/>
              <a:ahLst/>
              <a:cxnLst/>
              <a:rect l="l" t="t" r="r" b="b"/>
              <a:pathLst>
                <a:path w="3662" h="1989" extrusionOk="0">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43"/>
            <p:cNvSpPr/>
            <p:nvPr/>
          </p:nvSpPr>
          <p:spPr>
            <a:xfrm>
              <a:off x="3871910" y="2726065"/>
              <a:ext cx="33901" cy="23803"/>
            </a:xfrm>
            <a:custGeom>
              <a:avLst/>
              <a:gdLst/>
              <a:ahLst/>
              <a:cxnLst/>
              <a:rect l="l" t="t" r="r" b="b"/>
              <a:pathLst>
                <a:path w="2847" h="2093" extrusionOk="0">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43"/>
            <p:cNvSpPr/>
            <p:nvPr/>
          </p:nvSpPr>
          <p:spPr>
            <a:xfrm>
              <a:off x="3888104" y="2727737"/>
              <a:ext cx="57573" cy="42601"/>
            </a:xfrm>
            <a:custGeom>
              <a:avLst/>
              <a:gdLst/>
              <a:ahLst/>
              <a:cxnLst/>
              <a:rect l="l" t="t" r="r" b="b"/>
              <a:pathLst>
                <a:path w="4835" h="3746" extrusionOk="0">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43"/>
            <p:cNvSpPr/>
            <p:nvPr/>
          </p:nvSpPr>
          <p:spPr>
            <a:xfrm>
              <a:off x="3848488" y="2796972"/>
              <a:ext cx="39628" cy="24519"/>
            </a:xfrm>
            <a:custGeom>
              <a:avLst/>
              <a:gdLst/>
              <a:ahLst/>
              <a:cxnLst/>
              <a:rect l="l" t="t" r="r" b="b"/>
              <a:pathLst>
                <a:path w="3328" h="2156" extrusionOk="0">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43"/>
            <p:cNvSpPr/>
            <p:nvPr/>
          </p:nvSpPr>
          <p:spPr>
            <a:xfrm>
              <a:off x="3851727" y="2789842"/>
              <a:ext cx="34151" cy="14284"/>
            </a:xfrm>
            <a:custGeom>
              <a:avLst/>
              <a:gdLst/>
              <a:ahLst/>
              <a:cxnLst/>
              <a:rect l="l" t="t" r="r" b="b"/>
              <a:pathLst>
                <a:path w="2868" h="1256" extrusionOk="0">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43"/>
            <p:cNvSpPr/>
            <p:nvPr/>
          </p:nvSpPr>
          <p:spPr>
            <a:xfrm>
              <a:off x="3869672" y="2845760"/>
              <a:ext cx="12967" cy="23803"/>
            </a:xfrm>
            <a:custGeom>
              <a:avLst/>
              <a:gdLst/>
              <a:ahLst/>
              <a:cxnLst/>
              <a:rect l="l" t="t" r="r" b="b"/>
              <a:pathLst>
                <a:path w="1089" h="2093" extrusionOk="0">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43"/>
            <p:cNvSpPr/>
            <p:nvPr/>
          </p:nvSpPr>
          <p:spPr>
            <a:xfrm>
              <a:off x="3863444" y="2836958"/>
              <a:ext cx="12467" cy="15000"/>
            </a:xfrm>
            <a:custGeom>
              <a:avLst/>
              <a:gdLst/>
              <a:ahLst/>
              <a:cxnLst/>
              <a:rect l="l" t="t" r="r" b="b"/>
              <a:pathLst>
                <a:path w="1047" h="1319" extrusionOk="0">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43"/>
            <p:cNvSpPr/>
            <p:nvPr/>
          </p:nvSpPr>
          <p:spPr>
            <a:xfrm>
              <a:off x="3844761" y="2824346"/>
              <a:ext cx="25923" cy="21665"/>
            </a:xfrm>
            <a:custGeom>
              <a:avLst/>
              <a:gdLst/>
              <a:ahLst/>
              <a:cxnLst/>
              <a:rect l="l" t="t" r="r" b="b"/>
              <a:pathLst>
                <a:path w="2177" h="1905" extrusionOk="0">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43"/>
            <p:cNvSpPr/>
            <p:nvPr/>
          </p:nvSpPr>
          <p:spPr>
            <a:xfrm>
              <a:off x="3830555" y="2811734"/>
              <a:ext cx="20195" cy="12146"/>
            </a:xfrm>
            <a:custGeom>
              <a:avLst/>
              <a:gdLst/>
              <a:ahLst/>
              <a:cxnLst/>
              <a:rect l="l" t="t" r="r" b="b"/>
              <a:pathLst>
                <a:path w="1696" h="1068" extrusionOk="0">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43"/>
            <p:cNvSpPr/>
            <p:nvPr/>
          </p:nvSpPr>
          <p:spPr>
            <a:xfrm>
              <a:off x="3804645" y="2793401"/>
              <a:ext cx="47594" cy="21903"/>
            </a:xfrm>
            <a:custGeom>
              <a:avLst/>
              <a:gdLst/>
              <a:ahLst/>
              <a:cxnLst/>
              <a:rect l="l" t="t" r="r" b="b"/>
              <a:pathLst>
                <a:path w="3997" h="1926" extrusionOk="0">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43"/>
            <p:cNvSpPr/>
            <p:nvPr/>
          </p:nvSpPr>
          <p:spPr>
            <a:xfrm>
              <a:off x="3831556" y="2741054"/>
              <a:ext cx="63038" cy="50699"/>
            </a:xfrm>
            <a:custGeom>
              <a:avLst/>
              <a:gdLst/>
              <a:ahLst/>
              <a:cxnLst/>
              <a:rect l="l" t="t" r="r" b="b"/>
              <a:pathLst>
                <a:path w="5294" h="4458" extrusionOk="0">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2" name="Google Shape;1392;p43"/>
            <p:cNvSpPr/>
            <p:nvPr/>
          </p:nvSpPr>
          <p:spPr>
            <a:xfrm>
              <a:off x="3819089" y="2776036"/>
              <a:ext cx="50345" cy="20948"/>
            </a:xfrm>
            <a:custGeom>
              <a:avLst/>
              <a:gdLst/>
              <a:ahLst/>
              <a:cxnLst/>
              <a:rect l="l" t="t" r="r" b="b"/>
              <a:pathLst>
                <a:path w="4228" h="1842" extrusionOk="0">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43"/>
            <p:cNvSpPr/>
            <p:nvPr/>
          </p:nvSpPr>
          <p:spPr>
            <a:xfrm>
              <a:off x="3779972" y="2741293"/>
              <a:ext cx="57323" cy="65449"/>
            </a:xfrm>
            <a:custGeom>
              <a:avLst/>
              <a:gdLst/>
              <a:ahLst/>
              <a:cxnLst/>
              <a:rect l="l" t="t" r="r" b="b"/>
              <a:pathLst>
                <a:path w="4814" h="5755" extrusionOk="0">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43"/>
            <p:cNvSpPr/>
            <p:nvPr/>
          </p:nvSpPr>
          <p:spPr>
            <a:xfrm>
              <a:off x="3764778" y="2755577"/>
              <a:ext cx="24672" cy="21426"/>
            </a:xfrm>
            <a:custGeom>
              <a:avLst/>
              <a:gdLst/>
              <a:ahLst/>
              <a:cxnLst/>
              <a:rect l="l" t="t" r="r" b="b"/>
              <a:pathLst>
                <a:path w="2072" h="1884" extrusionOk="0">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43"/>
            <p:cNvSpPr/>
            <p:nvPr/>
          </p:nvSpPr>
          <p:spPr>
            <a:xfrm>
              <a:off x="3762540" y="2773181"/>
              <a:ext cx="19445" cy="15956"/>
            </a:xfrm>
            <a:custGeom>
              <a:avLst/>
              <a:gdLst/>
              <a:ahLst/>
              <a:cxnLst/>
              <a:rect l="l" t="t" r="r" b="b"/>
              <a:pathLst>
                <a:path w="1633" h="1403" extrusionOk="0">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43"/>
            <p:cNvSpPr/>
            <p:nvPr/>
          </p:nvSpPr>
          <p:spPr>
            <a:xfrm>
              <a:off x="3779484" y="2783894"/>
              <a:ext cx="4739" cy="6425"/>
            </a:xfrm>
            <a:custGeom>
              <a:avLst/>
              <a:gdLst/>
              <a:ahLst/>
              <a:cxnLst/>
              <a:rect l="l" t="t" r="r" b="b"/>
              <a:pathLst>
                <a:path w="398" h="565" extrusionOk="0">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43"/>
            <p:cNvSpPr/>
            <p:nvPr/>
          </p:nvSpPr>
          <p:spPr>
            <a:xfrm>
              <a:off x="3681319" y="2737017"/>
              <a:ext cx="27661" cy="34982"/>
            </a:xfrm>
            <a:custGeom>
              <a:avLst/>
              <a:gdLst/>
              <a:ahLst/>
              <a:cxnLst/>
              <a:rect l="l" t="t" r="r" b="b"/>
              <a:pathLst>
                <a:path w="2323" h="3076" extrusionOk="0">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98" name="Google Shape;1398;p43"/>
            <p:cNvGrpSpPr/>
            <p:nvPr/>
          </p:nvGrpSpPr>
          <p:grpSpPr>
            <a:xfrm>
              <a:off x="3697513" y="2707266"/>
              <a:ext cx="59549" cy="79733"/>
              <a:chOff x="3586375" y="2281300"/>
              <a:chExt cx="125025" cy="175275"/>
            </a:xfrm>
          </p:grpSpPr>
          <p:sp>
            <p:nvSpPr>
              <p:cNvPr id="1399" name="Google Shape;1399;p43"/>
              <p:cNvSpPr/>
              <p:nvPr/>
            </p:nvSpPr>
            <p:spPr>
              <a:xfrm>
                <a:off x="3609900" y="2281300"/>
                <a:ext cx="101500" cy="175275"/>
              </a:xfrm>
              <a:custGeom>
                <a:avLst/>
                <a:gdLst/>
                <a:ahLst/>
                <a:cxnLst/>
                <a:rect l="l" t="t" r="r" b="b"/>
                <a:pathLst>
                  <a:path w="4060" h="7011" extrusionOk="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0" name="Google Shape;1400;p43"/>
              <p:cNvSpPr/>
              <p:nvPr/>
            </p:nvSpPr>
            <p:spPr>
              <a:xfrm>
                <a:off x="3586375" y="2350350"/>
                <a:ext cx="31925" cy="25125"/>
              </a:xfrm>
              <a:custGeom>
                <a:avLst/>
                <a:gdLst/>
                <a:ahLst/>
                <a:cxnLst/>
                <a:rect l="l" t="t" r="r" b="b"/>
                <a:pathLst>
                  <a:path w="1277" h="1005" extrusionOk="0">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01" name="Google Shape;1401;p43"/>
            <p:cNvSpPr/>
            <p:nvPr/>
          </p:nvSpPr>
          <p:spPr>
            <a:xfrm>
              <a:off x="4037841" y="3224817"/>
              <a:ext cx="52333" cy="93527"/>
            </a:xfrm>
            <a:custGeom>
              <a:avLst/>
              <a:gdLst/>
              <a:ahLst/>
              <a:cxnLst/>
              <a:rect l="l" t="t" r="r" b="b"/>
              <a:pathLst>
                <a:path w="4395" h="8224" extrusionOk="0">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02" name="Google Shape;1402;p43"/>
            <p:cNvGrpSpPr/>
            <p:nvPr/>
          </p:nvGrpSpPr>
          <p:grpSpPr>
            <a:xfrm>
              <a:off x="4513224" y="3221724"/>
              <a:ext cx="274563" cy="280321"/>
              <a:chOff x="5298975" y="3412225"/>
              <a:chExt cx="576450" cy="616225"/>
            </a:xfrm>
          </p:grpSpPr>
          <p:sp>
            <p:nvSpPr>
              <p:cNvPr id="1403" name="Google Shape;1403;p43"/>
              <p:cNvSpPr/>
              <p:nvPr/>
            </p:nvSpPr>
            <p:spPr>
              <a:xfrm>
                <a:off x="5298975" y="3412225"/>
                <a:ext cx="576450" cy="515275"/>
              </a:xfrm>
              <a:custGeom>
                <a:avLst/>
                <a:gdLst/>
                <a:ahLst/>
                <a:cxnLst/>
                <a:rect l="l" t="t" r="r" b="b"/>
                <a:pathLst>
                  <a:path w="23058" h="20611" extrusionOk="0">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A6CBC2"/>
                  </a:solidFill>
                  <a:effectLst/>
                  <a:uLnTx/>
                  <a:uFillTx/>
                  <a:latin typeface="Arial"/>
                  <a:ea typeface="+mn-ea"/>
                  <a:cs typeface="Arial"/>
                  <a:sym typeface="Arial"/>
                </a:endParaRPr>
              </a:p>
            </p:txBody>
          </p:sp>
          <p:sp>
            <p:nvSpPr>
              <p:cNvPr id="1404" name="Google Shape;1404;p43"/>
              <p:cNvSpPr/>
              <p:nvPr/>
            </p:nvSpPr>
            <p:spPr>
              <a:xfrm>
                <a:off x="5683950" y="3957275"/>
                <a:ext cx="54950" cy="71175"/>
              </a:xfrm>
              <a:custGeom>
                <a:avLst/>
                <a:gdLst/>
                <a:ahLst/>
                <a:cxnLst/>
                <a:rect l="l" t="t" r="r" b="b"/>
                <a:pathLst>
                  <a:path w="2198" h="2847" extrusionOk="0">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05" name="Google Shape;1405;p43"/>
            <p:cNvGrpSpPr/>
            <p:nvPr/>
          </p:nvGrpSpPr>
          <p:grpSpPr>
            <a:xfrm>
              <a:off x="4824403" y="3421846"/>
              <a:ext cx="110132" cy="130647"/>
              <a:chOff x="5952300" y="3852150"/>
              <a:chExt cx="231225" cy="287200"/>
            </a:xfrm>
          </p:grpSpPr>
          <p:sp>
            <p:nvSpPr>
              <p:cNvPr id="1406" name="Google Shape;1406;p43"/>
              <p:cNvSpPr/>
              <p:nvPr/>
            </p:nvSpPr>
            <p:spPr>
              <a:xfrm>
                <a:off x="5952300" y="3996525"/>
                <a:ext cx="145450" cy="142825"/>
              </a:xfrm>
              <a:custGeom>
                <a:avLst/>
                <a:gdLst/>
                <a:ahLst/>
                <a:cxnLst/>
                <a:rect l="l" t="t" r="r" b="b"/>
                <a:pathLst>
                  <a:path w="5818" h="5713" extrusionOk="0">
                    <a:moveTo>
                      <a:pt x="5064" y="0"/>
                    </a:moveTo>
                    <a:lnTo>
                      <a:pt x="4918" y="105"/>
                    </a:lnTo>
                    <a:lnTo>
                      <a:pt x="4834" y="126"/>
                    </a:lnTo>
                    <a:lnTo>
                      <a:pt x="4729" y="209"/>
                    </a:lnTo>
                    <a:lnTo>
                      <a:pt x="4729" y="377"/>
                    </a:lnTo>
                    <a:lnTo>
                      <a:pt x="4625" y="628"/>
                    </a:lnTo>
                    <a:lnTo>
                      <a:pt x="4520" y="753"/>
                    </a:lnTo>
                    <a:lnTo>
                      <a:pt x="4457" y="774"/>
                    </a:lnTo>
                    <a:lnTo>
                      <a:pt x="4332" y="942"/>
                    </a:lnTo>
                    <a:lnTo>
                      <a:pt x="4290" y="1025"/>
                    </a:lnTo>
                    <a:lnTo>
                      <a:pt x="4185" y="1067"/>
                    </a:lnTo>
                    <a:lnTo>
                      <a:pt x="4081" y="1046"/>
                    </a:lnTo>
                    <a:lnTo>
                      <a:pt x="3976" y="1130"/>
                    </a:lnTo>
                    <a:lnTo>
                      <a:pt x="3934" y="1235"/>
                    </a:lnTo>
                    <a:lnTo>
                      <a:pt x="3934" y="1339"/>
                    </a:lnTo>
                    <a:lnTo>
                      <a:pt x="3892" y="1360"/>
                    </a:lnTo>
                    <a:lnTo>
                      <a:pt x="3788" y="1465"/>
                    </a:lnTo>
                    <a:lnTo>
                      <a:pt x="3788" y="1590"/>
                    </a:lnTo>
                    <a:lnTo>
                      <a:pt x="3725" y="1674"/>
                    </a:lnTo>
                    <a:lnTo>
                      <a:pt x="3704" y="1758"/>
                    </a:lnTo>
                    <a:lnTo>
                      <a:pt x="3495" y="2009"/>
                    </a:lnTo>
                    <a:lnTo>
                      <a:pt x="3286" y="2176"/>
                    </a:lnTo>
                    <a:lnTo>
                      <a:pt x="3160" y="2197"/>
                    </a:lnTo>
                    <a:lnTo>
                      <a:pt x="2993" y="2281"/>
                    </a:lnTo>
                    <a:lnTo>
                      <a:pt x="2993" y="2344"/>
                    </a:lnTo>
                    <a:lnTo>
                      <a:pt x="2888" y="2344"/>
                    </a:lnTo>
                    <a:lnTo>
                      <a:pt x="2679" y="2469"/>
                    </a:lnTo>
                    <a:lnTo>
                      <a:pt x="2512" y="2616"/>
                    </a:lnTo>
                    <a:lnTo>
                      <a:pt x="2407" y="2637"/>
                    </a:lnTo>
                    <a:lnTo>
                      <a:pt x="2198" y="2783"/>
                    </a:lnTo>
                    <a:lnTo>
                      <a:pt x="2156" y="2846"/>
                    </a:lnTo>
                    <a:lnTo>
                      <a:pt x="2219" y="2929"/>
                    </a:lnTo>
                    <a:lnTo>
                      <a:pt x="2219" y="3055"/>
                    </a:lnTo>
                    <a:lnTo>
                      <a:pt x="2114" y="2950"/>
                    </a:lnTo>
                    <a:lnTo>
                      <a:pt x="2093" y="2929"/>
                    </a:lnTo>
                    <a:lnTo>
                      <a:pt x="1988" y="2950"/>
                    </a:lnTo>
                    <a:lnTo>
                      <a:pt x="1884" y="2992"/>
                    </a:lnTo>
                    <a:lnTo>
                      <a:pt x="1821" y="2950"/>
                    </a:lnTo>
                    <a:lnTo>
                      <a:pt x="1737" y="2950"/>
                    </a:lnTo>
                    <a:lnTo>
                      <a:pt x="1570" y="3118"/>
                    </a:lnTo>
                    <a:lnTo>
                      <a:pt x="1507" y="3201"/>
                    </a:lnTo>
                    <a:lnTo>
                      <a:pt x="1361" y="3327"/>
                    </a:lnTo>
                    <a:lnTo>
                      <a:pt x="1277" y="3348"/>
                    </a:lnTo>
                    <a:lnTo>
                      <a:pt x="1172" y="3453"/>
                    </a:lnTo>
                    <a:lnTo>
                      <a:pt x="1151" y="3620"/>
                    </a:lnTo>
                    <a:lnTo>
                      <a:pt x="1110" y="3536"/>
                    </a:lnTo>
                    <a:lnTo>
                      <a:pt x="1068" y="3473"/>
                    </a:lnTo>
                    <a:lnTo>
                      <a:pt x="1005" y="3557"/>
                    </a:lnTo>
                    <a:lnTo>
                      <a:pt x="942" y="3620"/>
                    </a:lnTo>
                    <a:lnTo>
                      <a:pt x="942" y="3746"/>
                    </a:lnTo>
                    <a:lnTo>
                      <a:pt x="879" y="3787"/>
                    </a:lnTo>
                    <a:lnTo>
                      <a:pt x="838" y="3766"/>
                    </a:lnTo>
                    <a:lnTo>
                      <a:pt x="670" y="3955"/>
                    </a:lnTo>
                    <a:lnTo>
                      <a:pt x="628" y="3955"/>
                    </a:lnTo>
                    <a:lnTo>
                      <a:pt x="566" y="4038"/>
                    </a:lnTo>
                    <a:lnTo>
                      <a:pt x="566" y="4206"/>
                    </a:lnTo>
                    <a:lnTo>
                      <a:pt x="524" y="4269"/>
                    </a:lnTo>
                    <a:lnTo>
                      <a:pt x="461" y="4164"/>
                    </a:lnTo>
                    <a:lnTo>
                      <a:pt x="419" y="4164"/>
                    </a:lnTo>
                    <a:lnTo>
                      <a:pt x="377" y="4206"/>
                    </a:lnTo>
                    <a:lnTo>
                      <a:pt x="335" y="4248"/>
                    </a:lnTo>
                    <a:lnTo>
                      <a:pt x="252" y="4415"/>
                    </a:lnTo>
                    <a:lnTo>
                      <a:pt x="252" y="4478"/>
                    </a:lnTo>
                    <a:lnTo>
                      <a:pt x="335" y="4582"/>
                    </a:lnTo>
                    <a:lnTo>
                      <a:pt x="377" y="4624"/>
                    </a:lnTo>
                    <a:lnTo>
                      <a:pt x="335" y="4666"/>
                    </a:lnTo>
                    <a:lnTo>
                      <a:pt x="252" y="4666"/>
                    </a:lnTo>
                    <a:lnTo>
                      <a:pt x="126" y="4687"/>
                    </a:lnTo>
                    <a:lnTo>
                      <a:pt x="1" y="4813"/>
                    </a:lnTo>
                    <a:lnTo>
                      <a:pt x="43" y="4834"/>
                    </a:lnTo>
                    <a:lnTo>
                      <a:pt x="126" y="4834"/>
                    </a:lnTo>
                    <a:lnTo>
                      <a:pt x="43" y="4896"/>
                    </a:lnTo>
                    <a:lnTo>
                      <a:pt x="43" y="5001"/>
                    </a:lnTo>
                    <a:lnTo>
                      <a:pt x="126" y="5085"/>
                    </a:lnTo>
                    <a:lnTo>
                      <a:pt x="168" y="5106"/>
                    </a:lnTo>
                    <a:lnTo>
                      <a:pt x="315" y="5106"/>
                    </a:lnTo>
                    <a:lnTo>
                      <a:pt x="335" y="5147"/>
                    </a:lnTo>
                    <a:lnTo>
                      <a:pt x="356" y="5147"/>
                    </a:lnTo>
                    <a:lnTo>
                      <a:pt x="377" y="5085"/>
                    </a:lnTo>
                    <a:lnTo>
                      <a:pt x="440" y="5085"/>
                    </a:lnTo>
                    <a:lnTo>
                      <a:pt x="524" y="5126"/>
                    </a:lnTo>
                    <a:lnTo>
                      <a:pt x="566" y="5210"/>
                    </a:lnTo>
                    <a:lnTo>
                      <a:pt x="545" y="5252"/>
                    </a:lnTo>
                    <a:lnTo>
                      <a:pt x="587" y="5315"/>
                    </a:lnTo>
                    <a:lnTo>
                      <a:pt x="670" y="5315"/>
                    </a:lnTo>
                    <a:lnTo>
                      <a:pt x="733" y="5336"/>
                    </a:lnTo>
                    <a:lnTo>
                      <a:pt x="754" y="5461"/>
                    </a:lnTo>
                    <a:lnTo>
                      <a:pt x="859" y="5545"/>
                    </a:lnTo>
                    <a:lnTo>
                      <a:pt x="942" y="5608"/>
                    </a:lnTo>
                    <a:lnTo>
                      <a:pt x="838" y="5670"/>
                    </a:lnTo>
                    <a:lnTo>
                      <a:pt x="879" y="5670"/>
                    </a:lnTo>
                    <a:lnTo>
                      <a:pt x="1005" y="5629"/>
                    </a:lnTo>
                    <a:lnTo>
                      <a:pt x="1005" y="5670"/>
                    </a:lnTo>
                    <a:lnTo>
                      <a:pt x="1110" y="5712"/>
                    </a:lnTo>
                    <a:lnTo>
                      <a:pt x="1256" y="5670"/>
                    </a:lnTo>
                    <a:lnTo>
                      <a:pt x="1465" y="5608"/>
                    </a:lnTo>
                    <a:lnTo>
                      <a:pt x="1612" y="5461"/>
                    </a:lnTo>
                    <a:lnTo>
                      <a:pt x="1737" y="5419"/>
                    </a:lnTo>
                    <a:lnTo>
                      <a:pt x="1737" y="5357"/>
                    </a:lnTo>
                    <a:lnTo>
                      <a:pt x="1716" y="5252"/>
                    </a:lnTo>
                    <a:lnTo>
                      <a:pt x="1800" y="5315"/>
                    </a:lnTo>
                    <a:lnTo>
                      <a:pt x="1779" y="5398"/>
                    </a:lnTo>
                    <a:lnTo>
                      <a:pt x="1905" y="5336"/>
                    </a:lnTo>
                    <a:lnTo>
                      <a:pt x="1926" y="5210"/>
                    </a:lnTo>
                    <a:lnTo>
                      <a:pt x="2009" y="5106"/>
                    </a:lnTo>
                    <a:lnTo>
                      <a:pt x="2198" y="5022"/>
                    </a:lnTo>
                    <a:lnTo>
                      <a:pt x="2323" y="5022"/>
                    </a:lnTo>
                    <a:lnTo>
                      <a:pt x="2365" y="5001"/>
                    </a:lnTo>
                    <a:lnTo>
                      <a:pt x="2365" y="4959"/>
                    </a:lnTo>
                    <a:lnTo>
                      <a:pt x="2260" y="4959"/>
                    </a:lnTo>
                    <a:lnTo>
                      <a:pt x="2323" y="4938"/>
                    </a:lnTo>
                    <a:lnTo>
                      <a:pt x="2344" y="4917"/>
                    </a:lnTo>
                    <a:lnTo>
                      <a:pt x="2323" y="4896"/>
                    </a:lnTo>
                    <a:lnTo>
                      <a:pt x="2449" y="4729"/>
                    </a:lnTo>
                    <a:lnTo>
                      <a:pt x="2532" y="4582"/>
                    </a:lnTo>
                    <a:lnTo>
                      <a:pt x="2574" y="4415"/>
                    </a:lnTo>
                    <a:lnTo>
                      <a:pt x="2658" y="4310"/>
                    </a:lnTo>
                    <a:lnTo>
                      <a:pt x="2930" y="4143"/>
                    </a:lnTo>
                    <a:lnTo>
                      <a:pt x="2972" y="4038"/>
                    </a:lnTo>
                    <a:lnTo>
                      <a:pt x="2993" y="3913"/>
                    </a:lnTo>
                    <a:lnTo>
                      <a:pt x="3097" y="3746"/>
                    </a:lnTo>
                    <a:lnTo>
                      <a:pt x="3160" y="3641"/>
                    </a:lnTo>
                    <a:lnTo>
                      <a:pt x="3181" y="3536"/>
                    </a:lnTo>
                    <a:lnTo>
                      <a:pt x="3265" y="3432"/>
                    </a:lnTo>
                    <a:lnTo>
                      <a:pt x="3369" y="3369"/>
                    </a:lnTo>
                    <a:lnTo>
                      <a:pt x="3390" y="3264"/>
                    </a:lnTo>
                    <a:lnTo>
                      <a:pt x="3474" y="3348"/>
                    </a:lnTo>
                    <a:lnTo>
                      <a:pt x="3516" y="3348"/>
                    </a:lnTo>
                    <a:lnTo>
                      <a:pt x="3558" y="3243"/>
                    </a:lnTo>
                    <a:lnTo>
                      <a:pt x="3662" y="3243"/>
                    </a:lnTo>
                    <a:lnTo>
                      <a:pt x="3725" y="3222"/>
                    </a:lnTo>
                    <a:lnTo>
                      <a:pt x="3788" y="3139"/>
                    </a:lnTo>
                    <a:lnTo>
                      <a:pt x="3788" y="3034"/>
                    </a:lnTo>
                    <a:lnTo>
                      <a:pt x="3704" y="2950"/>
                    </a:lnTo>
                    <a:lnTo>
                      <a:pt x="3704" y="2950"/>
                    </a:lnTo>
                    <a:lnTo>
                      <a:pt x="3809" y="3013"/>
                    </a:lnTo>
                    <a:lnTo>
                      <a:pt x="3830" y="3139"/>
                    </a:lnTo>
                    <a:lnTo>
                      <a:pt x="3892" y="3139"/>
                    </a:lnTo>
                    <a:lnTo>
                      <a:pt x="3976" y="3118"/>
                    </a:lnTo>
                    <a:lnTo>
                      <a:pt x="3976" y="3055"/>
                    </a:lnTo>
                    <a:lnTo>
                      <a:pt x="4039" y="3013"/>
                    </a:lnTo>
                    <a:lnTo>
                      <a:pt x="4123" y="3034"/>
                    </a:lnTo>
                    <a:lnTo>
                      <a:pt x="4123" y="3097"/>
                    </a:lnTo>
                    <a:lnTo>
                      <a:pt x="4018" y="3139"/>
                    </a:lnTo>
                    <a:lnTo>
                      <a:pt x="4123" y="3139"/>
                    </a:lnTo>
                    <a:lnTo>
                      <a:pt x="4227" y="3160"/>
                    </a:lnTo>
                    <a:lnTo>
                      <a:pt x="4248" y="3118"/>
                    </a:lnTo>
                    <a:lnTo>
                      <a:pt x="4248" y="3034"/>
                    </a:lnTo>
                    <a:lnTo>
                      <a:pt x="4290" y="2992"/>
                    </a:lnTo>
                    <a:lnTo>
                      <a:pt x="4311" y="3013"/>
                    </a:lnTo>
                    <a:lnTo>
                      <a:pt x="4311" y="3139"/>
                    </a:lnTo>
                    <a:lnTo>
                      <a:pt x="4332" y="3160"/>
                    </a:lnTo>
                    <a:lnTo>
                      <a:pt x="4395" y="3118"/>
                    </a:lnTo>
                    <a:lnTo>
                      <a:pt x="4416" y="2950"/>
                    </a:lnTo>
                    <a:lnTo>
                      <a:pt x="4353" y="2867"/>
                    </a:lnTo>
                    <a:lnTo>
                      <a:pt x="4290" y="2867"/>
                    </a:lnTo>
                    <a:lnTo>
                      <a:pt x="4311" y="2825"/>
                    </a:lnTo>
                    <a:lnTo>
                      <a:pt x="4311" y="2699"/>
                    </a:lnTo>
                    <a:lnTo>
                      <a:pt x="4332" y="2511"/>
                    </a:lnTo>
                    <a:lnTo>
                      <a:pt x="4416" y="2490"/>
                    </a:lnTo>
                    <a:lnTo>
                      <a:pt x="4562" y="2427"/>
                    </a:lnTo>
                    <a:lnTo>
                      <a:pt x="4750" y="2323"/>
                    </a:lnTo>
                    <a:lnTo>
                      <a:pt x="4771" y="2260"/>
                    </a:lnTo>
                    <a:lnTo>
                      <a:pt x="4918" y="2093"/>
                    </a:lnTo>
                    <a:lnTo>
                      <a:pt x="4918" y="1988"/>
                    </a:lnTo>
                    <a:lnTo>
                      <a:pt x="5043" y="1862"/>
                    </a:lnTo>
                    <a:lnTo>
                      <a:pt x="5127" y="1883"/>
                    </a:lnTo>
                    <a:lnTo>
                      <a:pt x="5127" y="1821"/>
                    </a:lnTo>
                    <a:lnTo>
                      <a:pt x="5336" y="1632"/>
                    </a:lnTo>
                    <a:lnTo>
                      <a:pt x="5336" y="1549"/>
                    </a:lnTo>
                    <a:lnTo>
                      <a:pt x="5650" y="1277"/>
                    </a:lnTo>
                    <a:lnTo>
                      <a:pt x="5755" y="1235"/>
                    </a:lnTo>
                    <a:lnTo>
                      <a:pt x="5692" y="1214"/>
                    </a:lnTo>
                    <a:lnTo>
                      <a:pt x="5671" y="1109"/>
                    </a:lnTo>
                    <a:lnTo>
                      <a:pt x="5608" y="1005"/>
                    </a:lnTo>
                    <a:lnTo>
                      <a:pt x="5650" y="900"/>
                    </a:lnTo>
                    <a:lnTo>
                      <a:pt x="5671" y="774"/>
                    </a:lnTo>
                    <a:lnTo>
                      <a:pt x="5692" y="816"/>
                    </a:lnTo>
                    <a:lnTo>
                      <a:pt x="5797" y="649"/>
                    </a:lnTo>
                    <a:lnTo>
                      <a:pt x="5713" y="691"/>
                    </a:lnTo>
                    <a:lnTo>
                      <a:pt x="5650" y="691"/>
                    </a:lnTo>
                    <a:lnTo>
                      <a:pt x="5755" y="628"/>
                    </a:lnTo>
                    <a:lnTo>
                      <a:pt x="5817" y="502"/>
                    </a:lnTo>
                    <a:lnTo>
                      <a:pt x="5797" y="502"/>
                    </a:lnTo>
                    <a:lnTo>
                      <a:pt x="5797" y="419"/>
                    </a:lnTo>
                    <a:lnTo>
                      <a:pt x="5713" y="419"/>
                    </a:lnTo>
                    <a:lnTo>
                      <a:pt x="5650" y="544"/>
                    </a:lnTo>
                    <a:lnTo>
                      <a:pt x="5671" y="586"/>
                    </a:lnTo>
                    <a:lnTo>
                      <a:pt x="5713" y="607"/>
                    </a:lnTo>
                    <a:lnTo>
                      <a:pt x="5608" y="649"/>
                    </a:lnTo>
                    <a:lnTo>
                      <a:pt x="5566" y="607"/>
                    </a:lnTo>
                    <a:lnTo>
                      <a:pt x="5566" y="544"/>
                    </a:lnTo>
                    <a:lnTo>
                      <a:pt x="5504" y="544"/>
                    </a:lnTo>
                    <a:lnTo>
                      <a:pt x="5441" y="523"/>
                    </a:lnTo>
                    <a:lnTo>
                      <a:pt x="5378" y="586"/>
                    </a:lnTo>
                    <a:lnTo>
                      <a:pt x="5294" y="691"/>
                    </a:lnTo>
                    <a:lnTo>
                      <a:pt x="5232" y="628"/>
                    </a:lnTo>
                    <a:lnTo>
                      <a:pt x="5169" y="481"/>
                    </a:lnTo>
                    <a:lnTo>
                      <a:pt x="5232" y="440"/>
                    </a:lnTo>
                    <a:lnTo>
                      <a:pt x="5273" y="377"/>
                    </a:lnTo>
                    <a:lnTo>
                      <a:pt x="5273" y="314"/>
                    </a:lnTo>
                    <a:lnTo>
                      <a:pt x="5252" y="293"/>
                    </a:lnTo>
                    <a:lnTo>
                      <a:pt x="5273" y="251"/>
                    </a:lnTo>
                    <a:lnTo>
                      <a:pt x="5232" y="209"/>
                    </a:lnTo>
                    <a:lnTo>
                      <a:pt x="5169" y="251"/>
                    </a:lnTo>
                    <a:lnTo>
                      <a:pt x="5127" y="230"/>
                    </a:lnTo>
                    <a:lnTo>
                      <a:pt x="5064" y="188"/>
                    </a:lnTo>
                    <a:lnTo>
                      <a:pt x="5085" y="105"/>
                    </a:lnTo>
                    <a:lnTo>
                      <a:pt x="5169"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43"/>
              <p:cNvSpPr/>
              <p:nvPr/>
            </p:nvSpPr>
            <p:spPr>
              <a:xfrm>
                <a:off x="6101375" y="3852150"/>
                <a:ext cx="82150" cy="171075"/>
              </a:xfrm>
              <a:custGeom>
                <a:avLst/>
                <a:gdLst/>
                <a:ahLst/>
                <a:cxnLst/>
                <a:rect l="l" t="t" r="r" b="b"/>
                <a:pathLst>
                  <a:path w="3286" h="6843" extrusionOk="0">
                    <a:moveTo>
                      <a:pt x="880" y="0"/>
                    </a:moveTo>
                    <a:lnTo>
                      <a:pt x="796" y="21"/>
                    </a:lnTo>
                    <a:lnTo>
                      <a:pt x="650" y="21"/>
                    </a:lnTo>
                    <a:lnTo>
                      <a:pt x="650" y="42"/>
                    </a:lnTo>
                    <a:lnTo>
                      <a:pt x="733" y="126"/>
                    </a:lnTo>
                    <a:lnTo>
                      <a:pt x="859" y="440"/>
                    </a:lnTo>
                    <a:lnTo>
                      <a:pt x="859" y="544"/>
                    </a:lnTo>
                    <a:lnTo>
                      <a:pt x="859" y="733"/>
                    </a:lnTo>
                    <a:lnTo>
                      <a:pt x="796" y="774"/>
                    </a:lnTo>
                    <a:lnTo>
                      <a:pt x="754" y="774"/>
                    </a:lnTo>
                    <a:lnTo>
                      <a:pt x="754" y="795"/>
                    </a:lnTo>
                    <a:lnTo>
                      <a:pt x="796" y="1046"/>
                    </a:lnTo>
                    <a:lnTo>
                      <a:pt x="838" y="1067"/>
                    </a:lnTo>
                    <a:lnTo>
                      <a:pt x="942" y="1026"/>
                    </a:lnTo>
                    <a:lnTo>
                      <a:pt x="1047" y="1026"/>
                    </a:lnTo>
                    <a:lnTo>
                      <a:pt x="963" y="1046"/>
                    </a:lnTo>
                    <a:lnTo>
                      <a:pt x="880" y="1151"/>
                    </a:lnTo>
                    <a:lnTo>
                      <a:pt x="901" y="1277"/>
                    </a:lnTo>
                    <a:lnTo>
                      <a:pt x="984" y="1444"/>
                    </a:lnTo>
                    <a:lnTo>
                      <a:pt x="1005" y="1716"/>
                    </a:lnTo>
                    <a:lnTo>
                      <a:pt x="1005" y="1904"/>
                    </a:lnTo>
                    <a:lnTo>
                      <a:pt x="1005" y="2030"/>
                    </a:lnTo>
                    <a:lnTo>
                      <a:pt x="1068" y="2009"/>
                    </a:lnTo>
                    <a:lnTo>
                      <a:pt x="1089" y="1904"/>
                    </a:lnTo>
                    <a:lnTo>
                      <a:pt x="1068" y="1821"/>
                    </a:lnTo>
                    <a:lnTo>
                      <a:pt x="1089" y="1800"/>
                    </a:lnTo>
                    <a:lnTo>
                      <a:pt x="1152" y="1842"/>
                    </a:lnTo>
                    <a:lnTo>
                      <a:pt x="1152" y="1967"/>
                    </a:lnTo>
                    <a:lnTo>
                      <a:pt x="1194" y="1967"/>
                    </a:lnTo>
                    <a:lnTo>
                      <a:pt x="1214" y="1904"/>
                    </a:lnTo>
                    <a:lnTo>
                      <a:pt x="1194" y="1842"/>
                    </a:lnTo>
                    <a:lnTo>
                      <a:pt x="1214" y="1842"/>
                    </a:lnTo>
                    <a:lnTo>
                      <a:pt x="1256" y="1925"/>
                    </a:lnTo>
                    <a:lnTo>
                      <a:pt x="1173" y="2030"/>
                    </a:lnTo>
                    <a:lnTo>
                      <a:pt x="1152" y="2134"/>
                    </a:lnTo>
                    <a:lnTo>
                      <a:pt x="1152" y="2197"/>
                    </a:lnTo>
                    <a:lnTo>
                      <a:pt x="1110" y="2218"/>
                    </a:lnTo>
                    <a:lnTo>
                      <a:pt x="1068" y="2134"/>
                    </a:lnTo>
                    <a:lnTo>
                      <a:pt x="1005" y="2134"/>
                    </a:lnTo>
                    <a:lnTo>
                      <a:pt x="1047" y="2323"/>
                    </a:lnTo>
                    <a:lnTo>
                      <a:pt x="1110" y="2532"/>
                    </a:lnTo>
                    <a:lnTo>
                      <a:pt x="1173" y="2553"/>
                    </a:lnTo>
                    <a:lnTo>
                      <a:pt x="1194" y="2532"/>
                    </a:lnTo>
                    <a:lnTo>
                      <a:pt x="1256" y="2616"/>
                    </a:lnTo>
                    <a:lnTo>
                      <a:pt x="1256" y="2658"/>
                    </a:lnTo>
                    <a:lnTo>
                      <a:pt x="1298" y="2699"/>
                    </a:lnTo>
                    <a:lnTo>
                      <a:pt x="1194" y="2762"/>
                    </a:lnTo>
                    <a:lnTo>
                      <a:pt x="1194" y="2825"/>
                    </a:lnTo>
                    <a:lnTo>
                      <a:pt x="1214" y="2867"/>
                    </a:lnTo>
                    <a:lnTo>
                      <a:pt x="1194" y="2950"/>
                    </a:lnTo>
                    <a:lnTo>
                      <a:pt x="1110" y="3139"/>
                    </a:lnTo>
                    <a:lnTo>
                      <a:pt x="1152" y="3243"/>
                    </a:lnTo>
                    <a:lnTo>
                      <a:pt x="1089" y="3264"/>
                    </a:lnTo>
                    <a:lnTo>
                      <a:pt x="1173" y="3348"/>
                    </a:lnTo>
                    <a:lnTo>
                      <a:pt x="1152" y="3369"/>
                    </a:lnTo>
                    <a:lnTo>
                      <a:pt x="1068" y="3369"/>
                    </a:lnTo>
                    <a:lnTo>
                      <a:pt x="1005" y="3474"/>
                    </a:lnTo>
                    <a:lnTo>
                      <a:pt x="1005" y="3536"/>
                    </a:lnTo>
                    <a:lnTo>
                      <a:pt x="1068" y="3599"/>
                    </a:lnTo>
                    <a:lnTo>
                      <a:pt x="1005" y="3641"/>
                    </a:lnTo>
                    <a:lnTo>
                      <a:pt x="942" y="3641"/>
                    </a:lnTo>
                    <a:lnTo>
                      <a:pt x="880" y="3767"/>
                    </a:lnTo>
                    <a:lnTo>
                      <a:pt x="796" y="4164"/>
                    </a:lnTo>
                    <a:lnTo>
                      <a:pt x="796" y="4269"/>
                    </a:lnTo>
                    <a:lnTo>
                      <a:pt x="733" y="4331"/>
                    </a:lnTo>
                    <a:lnTo>
                      <a:pt x="629" y="4331"/>
                    </a:lnTo>
                    <a:lnTo>
                      <a:pt x="545" y="4290"/>
                    </a:lnTo>
                    <a:lnTo>
                      <a:pt x="419" y="4311"/>
                    </a:lnTo>
                    <a:lnTo>
                      <a:pt x="210" y="4415"/>
                    </a:lnTo>
                    <a:lnTo>
                      <a:pt x="106" y="4520"/>
                    </a:lnTo>
                    <a:lnTo>
                      <a:pt x="64" y="4645"/>
                    </a:lnTo>
                    <a:lnTo>
                      <a:pt x="106" y="4834"/>
                    </a:lnTo>
                    <a:lnTo>
                      <a:pt x="210" y="4917"/>
                    </a:lnTo>
                    <a:lnTo>
                      <a:pt x="357" y="5022"/>
                    </a:lnTo>
                    <a:lnTo>
                      <a:pt x="440" y="5168"/>
                    </a:lnTo>
                    <a:lnTo>
                      <a:pt x="587" y="5231"/>
                    </a:lnTo>
                    <a:lnTo>
                      <a:pt x="650" y="5273"/>
                    </a:lnTo>
                    <a:lnTo>
                      <a:pt x="670" y="5545"/>
                    </a:lnTo>
                    <a:lnTo>
                      <a:pt x="691" y="5566"/>
                    </a:lnTo>
                    <a:lnTo>
                      <a:pt x="670" y="5587"/>
                    </a:lnTo>
                    <a:lnTo>
                      <a:pt x="670" y="5733"/>
                    </a:lnTo>
                    <a:lnTo>
                      <a:pt x="629" y="5838"/>
                    </a:lnTo>
                    <a:lnTo>
                      <a:pt x="378" y="6110"/>
                    </a:lnTo>
                    <a:lnTo>
                      <a:pt x="231" y="6277"/>
                    </a:lnTo>
                    <a:lnTo>
                      <a:pt x="43" y="6424"/>
                    </a:lnTo>
                    <a:lnTo>
                      <a:pt x="1" y="6508"/>
                    </a:lnTo>
                    <a:lnTo>
                      <a:pt x="22" y="6549"/>
                    </a:lnTo>
                    <a:lnTo>
                      <a:pt x="126" y="6591"/>
                    </a:lnTo>
                    <a:lnTo>
                      <a:pt x="147" y="6528"/>
                    </a:lnTo>
                    <a:lnTo>
                      <a:pt x="210" y="6528"/>
                    </a:lnTo>
                    <a:lnTo>
                      <a:pt x="210" y="6612"/>
                    </a:lnTo>
                    <a:lnTo>
                      <a:pt x="210" y="6675"/>
                    </a:lnTo>
                    <a:lnTo>
                      <a:pt x="231" y="6696"/>
                    </a:lnTo>
                    <a:lnTo>
                      <a:pt x="273" y="6675"/>
                    </a:lnTo>
                    <a:lnTo>
                      <a:pt x="315" y="6717"/>
                    </a:lnTo>
                    <a:lnTo>
                      <a:pt x="315" y="6800"/>
                    </a:lnTo>
                    <a:lnTo>
                      <a:pt x="336" y="6842"/>
                    </a:lnTo>
                    <a:lnTo>
                      <a:pt x="419" y="6821"/>
                    </a:lnTo>
                    <a:lnTo>
                      <a:pt x="629" y="6675"/>
                    </a:lnTo>
                    <a:lnTo>
                      <a:pt x="796" y="6528"/>
                    </a:lnTo>
                    <a:lnTo>
                      <a:pt x="984" y="6361"/>
                    </a:lnTo>
                    <a:lnTo>
                      <a:pt x="1152" y="6173"/>
                    </a:lnTo>
                    <a:lnTo>
                      <a:pt x="1319" y="5901"/>
                    </a:lnTo>
                    <a:lnTo>
                      <a:pt x="1424" y="5859"/>
                    </a:lnTo>
                    <a:lnTo>
                      <a:pt x="1507" y="5859"/>
                    </a:lnTo>
                    <a:lnTo>
                      <a:pt x="1570" y="5775"/>
                    </a:lnTo>
                    <a:lnTo>
                      <a:pt x="1570" y="5691"/>
                    </a:lnTo>
                    <a:lnTo>
                      <a:pt x="1612" y="5650"/>
                    </a:lnTo>
                    <a:lnTo>
                      <a:pt x="1717" y="5587"/>
                    </a:lnTo>
                    <a:lnTo>
                      <a:pt x="1800" y="5357"/>
                    </a:lnTo>
                    <a:lnTo>
                      <a:pt x="1905" y="5210"/>
                    </a:lnTo>
                    <a:lnTo>
                      <a:pt x="1905" y="5147"/>
                    </a:lnTo>
                    <a:lnTo>
                      <a:pt x="1989" y="5106"/>
                    </a:lnTo>
                    <a:lnTo>
                      <a:pt x="1884" y="4980"/>
                    </a:lnTo>
                    <a:lnTo>
                      <a:pt x="1717" y="4980"/>
                    </a:lnTo>
                    <a:lnTo>
                      <a:pt x="1800" y="4938"/>
                    </a:lnTo>
                    <a:lnTo>
                      <a:pt x="1884" y="4917"/>
                    </a:lnTo>
                    <a:lnTo>
                      <a:pt x="2114" y="4624"/>
                    </a:lnTo>
                    <a:lnTo>
                      <a:pt x="2240" y="4603"/>
                    </a:lnTo>
                    <a:lnTo>
                      <a:pt x="2428" y="4624"/>
                    </a:lnTo>
                    <a:lnTo>
                      <a:pt x="2512" y="4624"/>
                    </a:lnTo>
                    <a:lnTo>
                      <a:pt x="2512" y="4708"/>
                    </a:lnTo>
                    <a:lnTo>
                      <a:pt x="2512" y="4792"/>
                    </a:lnTo>
                    <a:lnTo>
                      <a:pt x="2616" y="4708"/>
                    </a:lnTo>
                    <a:lnTo>
                      <a:pt x="2679" y="4645"/>
                    </a:lnTo>
                    <a:lnTo>
                      <a:pt x="2533" y="4603"/>
                    </a:lnTo>
                    <a:lnTo>
                      <a:pt x="2554" y="4499"/>
                    </a:lnTo>
                    <a:lnTo>
                      <a:pt x="2637" y="4311"/>
                    </a:lnTo>
                    <a:lnTo>
                      <a:pt x="2679" y="4227"/>
                    </a:lnTo>
                    <a:lnTo>
                      <a:pt x="2784" y="4227"/>
                    </a:lnTo>
                    <a:lnTo>
                      <a:pt x="2826" y="4290"/>
                    </a:lnTo>
                    <a:lnTo>
                      <a:pt x="2867" y="4227"/>
                    </a:lnTo>
                    <a:lnTo>
                      <a:pt x="2930" y="4122"/>
                    </a:lnTo>
                    <a:lnTo>
                      <a:pt x="3077" y="3892"/>
                    </a:lnTo>
                    <a:lnTo>
                      <a:pt x="3077" y="3808"/>
                    </a:lnTo>
                    <a:lnTo>
                      <a:pt x="3077" y="3746"/>
                    </a:lnTo>
                    <a:lnTo>
                      <a:pt x="3098" y="3599"/>
                    </a:lnTo>
                    <a:lnTo>
                      <a:pt x="3202" y="3495"/>
                    </a:lnTo>
                    <a:lnTo>
                      <a:pt x="3286" y="3453"/>
                    </a:lnTo>
                    <a:lnTo>
                      <a:pt x="3286" y="3411"/>
                    </a:lnTo>
                    <a:lnTo>
                      <a:pt x="3160" y="3369"/>
                    </a:lnTo>
                    <a:lnTo>
                      <a:pt x="3098" y="3285"/>
                    </a:lnTo>
                    <a:lnTo>
                      <a:pt x="3139" y="3285"/>
                    </a:lnTo>
                    <a:lnTo>
                      <a:pt x="3160" y="3243"/>
                    </a:lnTo>
                    <a:lnTo>
                      <a:pt x="3035" y="3222"/>
                    </a:lnTo>
                    <a:lnTo>
                      <a:pt x="2888" y="3327"/>
                    </a:lnTo>
                    <a:lnTo>
                      <a:pt x="2679" y="3536"/>
                    </a:lnTo>
                    <a:lnTo>
                      <a:pt x="2554" y="3536"/>
                    </a:lnTo>
                    <a:lnTo>
                      <a:pt x="2470" y="3578"/>
                    </a:lnTo>
                    <a:lnTo>
                      <a:pt x="2365" y="3536"/>
                    </a:lnTo>
                    <a:lnTo>
                      <a:pt x="2135" y="3285"/>
                    </a:lnTo>
                    <a:lnTo>
                      <a:pt x="2051" y="3285"/>
                    </a:lnTo>
                    <a:lnTo>
                      <a:pt x="1989" y="3181"/>
                    </a:lnTo>
                    <a:lnTo>
                      <a:pt x="1947" y="3118"/>
                    </a:lnTo>
                    <a:lnTo>
                      <a:pt x="2010" y="3034"/>
                    </a:lnTo>
                    <a:lnTo>
                      <a:pt x="2030" y="2888"/>
                    </a:lnTo>
                    <a:lnTo>
                      <a:pt x="1926" y="2720"/>
                    </a:lnTo>
                    <a:lnTo>
                      <a:pt x="1926" y="2637"/>
                    </a:lnTo>
                    <a:lnTo>
                      <a:pt x="1905" y="2595"/>
                    </a:lnTo>
                    <a:lnTo>
                      <a:pt x="1905" y="2448"/>
                    </a:lnTo>
                    <a:lnTo>
                      <a:pt x="1947" y="2365"/>
                    </a:lnTo>
                    <a:lnTo>
                      <a:pt x="1884" y="2365"/>
                    </a:lnTo>
                    <a:lnTo>
                      <a:pt x="1884" y="2239"/>
                    </a:lnTo>
                    <a:lnTo>
                      <a:pt x="1842" y="2176"/>
                    </a:lnTo>
                    <a:lnTo>
                      <a:pt x="1800" y="2197"/>
                    </a:lnTo>
                    <a:lnTo>
                      <a:pt x="1717" y="2134"/>
                    </a:lnTo>
                    <a:lnTo>
                      <a:pt x="1675" y="2197"/>
                    </a:lnTo>
                    <a:lnTo>
                      <a:pt x="1779" y="2281"/>
                    </a:lnTo>
                    <a:lnTo>
                      <a:pt x="1738" y="2365"/>
                    </a:lnTo>
                    <a:lnTo>
                      <a:pt x="1779" y="2427"/>
                    </a:lnTo>
                    <a:lnTo>
                      <a:pt x="1696" y="2511"/>
                    </a:lnTo>
                    <a:lnTo>
                      <a:pt x="1696" y="2595"/>
                    </a:lnTo>
                    <a:lnTo>
                      <a:pt x="1779" y="2699"/>
                    </a:lnTo>
                    <a:lnTo>
                      <a:pt x="1779" y="2741"/>
                    </a:lnTo>
                    <a:lnTo>
                      <a:pt x="1675" y="2762"/>
                    </a:lnTo>
                    <a:lnTo>
                      <a:pt x="1612" y="2720"/>
                    </a:lnTo>
                    <a:lnTo>
                      <a:pt x="1591" y="2616"/>
                    </a:lnTo>
                    <a:lnTo>
                      <a:pt x="1486" y="2595"/>
                    </a:lnTo>
                    <a:lnTo>
                      <a:pt x="1486" y="2532"/>
                    </a:lnTo>
                    <a:lnTo>
                      <a:pt x="1382" y="2511"/>
                    </a:lnTo>
                    <a:lnTo>
                      <a:pt x="1319" y="2511"/>
                    </a:lnTo>
                    <a:lnTo>
                      <a:pt x="1298" y="2448"/>
                    </a:lnTo>
                    <a:lnTo>
                      <a:pt x="1403" y="2406"/>
                    </a:lnTo>
                    <a:lnTo>
                      <a:pt x="1424" y="2323"/>
                    </a:lnTo>
                    <a:lnTo>
                      <a:pt x="1319" y="2239"/>
                    </a:lnTo>
                    <a:lnTo>
                      <a:pt x="1403" y="2114"/>
                    </a:lnTo>
                    <a:lnTo>
                      <a:pt x="1486" y="2093"/>
                    </a:lnTo>
                    <a:lnTo>
                      <a:pt x="1507" y="1988"/>
                    </a:lnTo>
                    <a:lnTo>
                      <a:pt x="1486" y="1904"/>
                    </a:lnTo>
                    <a:lnTo>
                      <a:pt x="1507" y="1821"/>
                    </a:lnTo>
                    <a:lnTo>
                      <a:pt x="1466" y="1758"/>
                    </a:lnTo>
                    <a:lnTo>
                      <a:pt x="1486" y="1611"/>
                    </a:lnTo>
                    <a:lnTo>
                      <a:pt x="1361" y="1507"/>
                    </a:lnTo>
                    <a:lnTo>
                      <a:pt x="1361" y="1465"/>
                    </a:lnTo>
                    <a:lnTo>
                      <a:pt x="1424" y="1507"/>
                    </a:lnTo>
                    <a:lnTo>
                      <a:pt x="1528" y="1486"/>
                    </a:lnTo>
                    <a:lnTo>
                      <a:pt x="1570" y="1360"/>
                    </a:lnTo>
                    <a:lnTo>
                      <a:pt x="1591" y="1318"/>
                    </a:lnTo>
                    <a:lnTo>
                      <a:pt x="1591" y="1151"/>
                    </a:lnTo>
                    <a:lnTo>
                      <a:pt x="1570" y="1026"/>
                    </a:lnTo>
                    <a:lnTo>
                      <a:pt x="1570" y="921"/>
                    </a:lnTo>
                    <a:lnTo>
                      <a:pt x="1507" y="942"/>
                    </a:lnTo>
                    <a:lnTo>
                      <a:pt x="1382" y="984"/>
                    </a:lnTo>
                    <a:lnTo>
                      <a:pt x="1277" y="879"/>
                    </a:lnTo>
                    <a:lnTo>
                      <a:pt x="1361" y="837"/>
                    </a:lnTo>
                    <a:lnTo>
                      <a:pt x="1277" y="774"/>
                    </a:lnTo>
                    <a:lnTo>
                      <a:pt x="1214" y="754"/>
                    </a:lnTo>
                    <a:lnTo>
                      <a:pt x="1277" y="712"/>
                    </a:lnTo>
                    <a:lnTo>
                      <a:pt x="1361" y="649"/>
                    </a:lnTo>
                    <a:lnTo>
                      <a:pt x="1361" y="607"/>
                    </a:lnTo>
                    <a:lnTo>
                      <a:pt x="1256" y="565"/>
                    </a:lnTo>
                    <a:lnTo>
                      <a:pt x="1173" y="502"/>
                    </a:lnTo>
                    <a:lnTo>
                      <a:pt x="1089" y="544"/>
                    </a:lnTo>
                    <a:lnTo>
                      <a:pt x="1089" y="440"/>
                    </a:lnTo>
                    <a:lnTo>
                      <a:pt x="1110" y="440"/>
                    </a:lnTo>
                    <a:lnTo>
                      <a:pt x="1173" y="356"/>
                    </a:lnTo>
                    <a:lnTo>
                      <a:pt x="1110" y="356"/>
                    </a:lnTo>
                    <a:lnTo>
                      <a:pt x="1047" y="398"/>
                    </a:lnTo>
                    <a:lnTo>
                      <a:pt x="1047" y="461"/>
                    </a:lnTo>
                    <a:lnTo>
                      <a:pt x="1005" y="544"/>
                    </a:lnTo>
                    <a:lnTo>
                      <a:pt x="942" y="523"/>
                    </a:lnTo>
                    <a:lnTo>
                      <a:pt x="963" y="419"/>
                    </a:lnTo>
                    <a:lnTo>
                      <a:pt x="901" y="335"/>
                    </a:lnTo>
                    <a:lnTo>
                      <a:pt x="880" y="209"/>
                    </a:lnTo>
                    <a:lnTo>
                      <a:pt x="880" y="105"/>
                    </a:lnTo>
                    <a:lnTo>
                      <a:pt x="880" y="42"/>
                    </a:lnTo>
                    <a:lnTo>
                      <a:pt x="942" y="42"/>
                    </a:lnTo>
                    <a:lnTo>
                      <a:pt x="880"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08" name="Google Shape;1408;p43"/>
            <p:cNvSpPr/>
            <p:nvPr/>
          </p:nvSpPr>
          <p:spPr>
            <a:xfrm>
              <a:off x="3608564" y="2619698"/>
              <a:ext cx="60550" cy="35232"/>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43"/>
            <p:cNvSpPr/>
            <p:nvPr/>
          </p:nvSpPr>
          <p:spPr>
            <a:xfrm>
              <a:off x="4188328" y="2704412"/>
              <a:ext cx="421823" cy="300791"/>
            </a:xfrm>
            <a:custGeom>
              <a:avLst/>
              <a:gdLst/>
              <a:ahLst/>
              <a:cxnLst/>
              <a:rect l="l" t="t" r="r" b="b"/>
              <a:pathLst>
                <a:path w="35425" h="26449" extrusionOk="0">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43"/>
            <p:cNvSpPr/>
            <p:nvPr/>
          </p:nvSpPr>
          <p:spPr>
            <a:xfrm>
              <a:off x="4442708" y="2990191"/>
              <a:ext cx="762" cy="967"/>
            </a:xfrm>
            <a:custGeom>
              <a:avLst/>
              <a:gdLst/>
              <a:ahLst/>
              <a:cxnLst/>
              <a:rect l="l" t="t" r="r" b="b"/>
              <a:pathLst>
                <a:path w="64" h="85" extrusionOk="0">
                  <a:moveTo>
                    <a:pt x="63" y="85"/>
                  </a:moveTo>
                  <a:lnTo>
                    <a:pt x="1" y="1"/>
                  </a:lnTo>
                  <a:lnTo>
                    <a:pt x="1"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43"/>
            <p:cNvSpPr/>
            <p:nvPr/>
          </p:nvSpPr>
          <p:spPr>
            <a:xfrm>
              <a:off x="4434742" y="2997094"/>
              <a:ext cx="1250" cy="1205"/>
            </a:xfrm>
            <a:custGeom>
              <a:avLst/>
              <a:gdLst/>
              <a:ahLst/>
              <a:cxnLst/>
              <a:rect l="l" t="t" r="r" b="b"/>
              <a:pathLst>
                <a:path w="105" h="106" extrusionOk="0">
                  <a:moveTo>
                    <a:pt x="0" y="105"/>
                  </a:moveTo>
                  <a:lnTo>
                    <a:pt x="105" y="1"/>
                  </a:lnTo>
                  <a:lnTo>
                    <a:pt x="105"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43"/>
            <p:cNvSpPr/>
            <p:nvPr/>
          </p:nvSpPr>
          <p:spPr>
            <a:xfrm>
              <a:off x="4184339" y="2879787"/>
              <a:ext cx="2512" cy="728"/>
            </a:xfrm>
            <a:custGeom>
              <a:avLst/>
              <a:gdLst/>
              <a:ahLst/>
              <a:cxnLst/>
              <a:rect l="l" t="t" r="r" b="b"/>
              <a:pathLst>
                <a:path w="211" h="64" extrusionOk="0">
                  <a:moveTo>
                    <a:pt x="210" y="0"/>
                  </a:moveTo>
                  <a:lnTo>
                    <a:pt x="1" y="63"/>
                  </a:lnTo>
                  <a:lnTo>
                    <a:pt x="22" y="63"/>
                  </a:lnTo>
                  <a:lnTo>
                    <a:pt x="210"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43"/>
            <p:cNvSpPr/>
            <p:nvPr/>
          </p:nvSpPr>
          <p:spPr>
            <a:xfrm>
              <a:off x="4038591" y="2720356"/>
              <a:ext cx="260870" cy="130886"/>
            </a:xfrm>
            <a:custGeom>
              <a:avLst/>
              <a:gdLst/>
              <a:ahLst/>
              <a:cxnLst/>
              <a:rect l="l" t="t" r="r" b="b"/>
              <a:pathLst>
                <a:path w="21908" h="11509" extrusionOk="0">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43"/>
            <p:cNvSpPr/>
            <p:nvPr/>
          </p:nvSpPr>
          <p:spPr>
            <a:xfrm>
              <a:off x="4105619" y="2816249"/>
              <a:ext cx="110383" cy="65688"/>
            </a:xfrm>
            <a:custGeom>
              <a:avLst/>
              <a:gdLst/>
              <a:ahLst/>
              <a:cxnLst/>
              <a:rect l="l" t="t" r="r" b="b"/>
              <a:pathLst>
                <a:path w="9270" h="5776" extrusionOk="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43"/>
            <p:cNvSpPr/>
            <p:nvPr/>
          </p:nvSpPr>
          <p:spPr>
            <a:xfrm>
              <a:off x="4085936" y="2839096"/>
              <a:ext cx="98666" cy="59262"/>
            </a:xfrm>
            <a:custGeom>
              <a:avLst/>
              <a:gdLst/>
              <a:ahLst/>
              <a:cxnLst/>
              <a:rect l="l" t="t" r="r" b="b"/>
              <a:pathLst>
                <a:path w="8286" h="5211" extrusionOk="0">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16" name="Google Shape;1416;p43"/>
            <p:cNvGrpSpPr/>
            <p:nvPr/>
          </p:nvGrpSpPr>
          <p:grpSpPr>
            <a:xfrm>
              <a:off x="4295710" y="3079670"/>
              <a:ext cx="14968" cy="27135"/>
              <a:chOff x="4842300" y="3099950"/>
              <a:chExt cx="31425" cy="59650"/>
            </a:xfrm>
          </p:grpSpPr>
          <p:sp>
            <p:nvSpPr>
              <p:cNvPr id="1417" name="Google Shape;1417;p43"/>
              <p:cNvSpPr/>
              <p:nvPr/>
            </p:nvSpPr>
            <p:spPr>
              <a:xfrm>
                <a:off x="4842300" y="3122950"/>
                <a:ext cx="2125" cy="6825"/>
              </a:xfrm>
              <a:custGeom>
                <a:avLst/>
                <a:gdLst/>
                <a:ahLst/>
                <a:cxnLst/>
                <a:rect l="l" t="t" r="r" b="b"/>
                <a:pathLst>
                  <a:path w="85" h="273" extrusionOk="0">
                    <a:moveTo>
                      <a:pt x="84" y="1"/>
                    </a:moveTo>
                    <a:lnTo>
                      <a:pt x="1" y="22"/>
                    </a:lnTo>
                    <a:lnTo>
                      <a:pt x="43" y="126"/>
                    </a:lnTo>
                    <a:lnTo>
                      <a:pt x="1" y="273"/>
                    </a:lnTo>
                    <a:lnTo>
                      <a:pt x="64" y="126"/>
                    </a:lnTo>
                    <a:lnTo>
                      <a:pt x="43" y="22"/>
                    </a:lnTo>
                    <a:lnTo>
                      <a:pt x="84" y="22"/>
                    </a:lnTo>
                    <a:lnTo>
                      <a:pt x="84"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8" name="Google Shape;1418;p43"/>
              <p:cNvSpPr/>
              <p:nvPr/>
            </p:nvSpPr>
            <p:spPr>
              <a:xfrm>
                <a:off x="4842300" y="3106225"/>
                <a:ext cx="31425" cy="53375"/>
              </a:xfrm>
              <a:custGeom>
                <a:avLst/>
                <a:gdLst/>
                <a:ahLst/>
                <a:cxnLst/>
                <a:rect l="l" t="t" r="r" b="b"/>
                <a:pathLst>
                  <a:path w="1257" h="2135" extrusionOk="0">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9" name="Google Shape;1419;p43"/>
              <p:cNvSpPr/>
              <p:nvPr/>
            </p:nvSpPr>
            <p:spPr>
              <a:xfrm>
                <a:off x="4844400" y="3099950"/>
                <a:ext cx="5250" cy="4725"/>
              </a:xfrm>
              <a:custGeom>
                <a:avLst/>
                <a:gdLst/>
                <a:ahLst/>
                <a:cxnLst/>
                <a:rect l="l" t="t" r="r" b="b"/>
                <a:pathLst>
                  <a:path w="210" h="189" extrusionOk="0">
                    <a:moveTo>
                      <a:pt x="189" y="0"/>
                    </a:moveTo>
                    <a:lnTo>
                      <a:pt x="0" y="42"/>
                    </a:lnTo>
                    <a:lnTo>
                      <a:pt x="0" y="105"/>
                    </a:lnTo>
                    <a:lnTo>
                      <a:pt x="126" y="188"/>
                    </a:lnTo>
                    <a:lnTo>
                      <a:pt x="126" y="147"/>
                    </a:lnTo>
                    <a:lnTo>
                      <a:pt x="168" y="147"/>
                    </a:lnTo>
                    <a:lnTo>
                      <a:pt x="210" y="42"/>
                    </a:lnTo>
                    <a:lnTo>
                      <a:pt x="189"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0" name="Google Shape;1420;p43"/>
              <p:cNvSpPr/>
              <p:nvPr/>
            </p:nvSpPr>
            <p:spPr>
              <a:xfrm>
                <a:off x="4849625" y="3101500"/>
                <a:ext cx="7875" cy="6300"/>
              </a:xfrm>
              <a:custGeom>
                <a:avLst/>
                <a:gdLst/>
                <a:ahLst/>
                <a:cxnLst/>
                <a:rect l="l" t="t" r="r" b="b"/>
                <a:pathLst>
                  <a:path w="315" h="252" extrusionOk="0">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21" name="Google Shape;1421;p43"/>
            <p:cNvSpPr/>
            <p:nvPr/>
          </p:nvSpPr>
          <p:spPr>
            <a:xfrm>
              <a:off x="4210500" y="2911903"/>
              <a:ext cx="193104" cy="180152"/>
            </a:xfrm>
            <a:custGeom>
              <a:avLst/>
              <a:gdLst/>
              <a:ahLst/>
              <a:cxnLst/>
              <a:rect l="l" t="t" r="r" b="b"/>
              <a:pathLst>
                <a:path w="16217" h="15841" extrusionOk="0">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43"/>
            <p:cNvSpPr/>
            <p:nvPr/>
          </p:nvSpPr>
          <p:spPr>
            <a:xfrm>
              <a:off x="4286244" y="2933329"/>
              <a:ext cx="56823" cy="29034"/>
            </a:xfrm>
            <a:custGeom>
              <a:avLst/>
              <a:gdLst/>
              <a:ahLst/>
              <a:cxnLst/>
              <a:rect l="l" t="t" r="r" b="b"/>
              <a:pathLst>
                <a:path w="4772" h="2553" extrusionOk="0">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43"/>
            <p:cNvSpPr/>
            <p:nvPr/>
          </p:nvSpPr>
          <p:spPr>
            <a:xfrm>
              <a:off x="4155440" y="2884541"/>
              <a:ext cx="95439" cy="100431"/>
            </a:xfrm>
            <a:custGeom>
              <a:avLst/>
              <a:gdLst/>
              <a:ahLst/>
              <a:cxnLst/>
              <a:rect l="l" t="t" r="r" b="b"/>
              <a:pathLst>
                <a:path w="8015" h="8831" extrusionOk="0">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43"/>
            <p:cNvSpPr/>
            <p:nvPr/>
          </p:nvSpPr>
          <p:spPr>
            <a:xfrm>
              <a:off x="4148462" y="2870746"/>
              <a:ext cx="91200" cy="72579"/>
            </a:xfrm>
            <a:custGeom>
              <a:avLst/>
              <a:gdLst/>
              <a:ahLst/>
              <a:cxnLst/>
              <a:rect l="l" t="t" r="r" b="b"/>
              <a:pathLst>
                <a:path w="7659" h="6382" extrusionOk="0">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43"/>
            <p:cNvSpPr/>
            <p:nvPr/>
          </p:nvSpPr>
          <p:spPr>
            <a:xfrm>
              <a:off x="3884115" y="2761763"/>
              <a:ext cx="113133" cy="67348"/>
            </a:xfrm>
            <a:custGeom>
              <a:avLst/>
              <a:gdLst/>
              <a:ahLst/>
              <a:cxnLst/>
              <a:rect l="l" t="t" r="r" b="b"/>
              <a:pathLst>
                <a:path w="9501" h="5922" extrusionOk="0">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43"/>
            <p:cNvSpPr/>
            <p:nvPr/>
          </p:nvSpPr>
          <p:spPr>
            <a:xfrm>
              <a:off x="3912027" y="2795073"/>
              <a:ext cx="23684" cy="25236"/>
            </a:xfrm>
            <a:custGeom>
              <a:avLst/>
              <a:gdLst/>
              <a:ahLst/>
              <a:cxnLst/>
              <a:rect l="l" t="t" r="r" b="b"/>
              <a:pathLst>
                <a:path w="1989" h="2219" extrusionOk="0">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43"/>
            <p:cNvSpPr/>
            <p:nvPr/>
          </p:nvSpPr>
          <p:spPr>
            <a:xfrm>
              <a:off x="3874161" y="2799361"/>
              <a:ext cx="60800" cy="37131"/>
            </a:xfrm>
            <a:custGeom>
              <a:avLst/>
              <a:gdLst/>
              <a:ahLst/>
              <a:cxnLst/>
              <a:rect l="l" t="t" r="r" b="b"/>
              <a:pathLst>
                <a:path w="5106" h="3265" extrusionOk="0">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8" name="Google Shape;1428;p43"/>
            <p:cNvSpPr/>
            <p:nvPr/>
          </p:nvSpPr>
          <p:spPr>
            <a:xfrm>
              <a:off x="3889355" y="2831954"/>
              <a:ext cx="39878" cy="24041"/>
            </a:xfrm>
            <a:custGeom>
              <a:avLst/>
              <a:gdLst/>
              <a:ahLst/>
              <a:cxnLst/>
              <a:rect l="l" t="t" r="r" b="b"/>
              <a:pathLst>
                <a:path w="3349" h="2114" extrusionOk="0">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29" name="Google Shape;1429;p43"/>
            <p:cNvGrpSpPr/>
            <p:nvPr/>
          </p:nvGrpSpPr>
          <p:grpSpPr>
            <a:xfrm>
              <a:off x="3831056" y="2816010"/>
              <a:ext cx="37378" cy="27612"/>
              <a:chOff x="3866750" y="2520350"/>
              <a:chExt cx="78475" cy="60700"/>
            </a:xfrm>
          </p:grpSpPr>
          <p:sp>
            <p:nvSpPr>
              <p:cNvPr id="1430" name="Google Shape;1430;p43"/>
              <p:cNvSpPr/>
              <p:nvPr/>
            </p:nvSpPr>
            <p:spPr>
              <a:xfrm>
                <a:off x="3877200" y="2546500"/>
                <a:ext cx="4725" cy="6300"/>
              </a:xfrm>
              <a:custGeom>
                <a:avLst/>
                <a:gdLst/>
                <a:ahLst/>
                <a:cxnLst/>
                <a:rect l="l" t="t" r="r" b="b"/>
                <a:pathLst>
                  <a:path w="189" h="252" extrusionOk="0">
                    <a:moveTo>
                      <a:pt x="1" y="1"/>
                    </a:moveTo>
                    <a:lnTo>
                      <a:pt x="84" y="126"/>
                    </a:lnTo>
                    <a:lnTo>
                      <a:pt x="63" y="147"/>
                    </a:lnTo>
                    <a:lnTo>
                      <a:pt x="168" y="252"/>
                    </a:lnTo>
                    <a:lnTo>
                      <a:pt x="189" y="252"/>
                    </a:lnTo>
                    <a:lnTo>
                      <a:pt x="168" y="106"/>
                    </a:lnTo>
                    <a:lnTo>
                      <a:pt x="1"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43"/>
              <p:cNvSpPr/>
              <p:nvPr/>
            </p:nvSpPr>
            <p:spPr>
              <a:xfrm>
                <a:off x="3882425" y="2554350"/>
                <a:ext cx="2650" cy="3175"/>
              </a:xfrm>
              <a:custGeom>
                <a:avLst/>
                <a:gdLst/>
                <a:ahLst/>
                <a:cxnLst/>
                <a:rect l="l" t="t" r="r" b="b"/>
                <a:pathLst>
                  <a:path w="106" h="127" extrusionOk="0">
                    <a:moveTo>
                      <a:pt x="1" y="1"/>
                    </a:moveTo>
                    <a:lnTo>
                      <a:pt x="106" y="126"/>
                    </a:lnTo>
                    <a:lnTo>
                      <a:pt x="85" y="43"/>
                    </a:lnTo>
                    <a:lnTo>
                      <a:pt x="1"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43"/>
              <p:cNvSpPr/>
              <p:nvPr/>
            </p:nvSpPr>
            <p:spPr>
              <a:xfrm>
                <a:off x="3866750" y="2520350"/>
                <a:ext cx="78475" cy="60700"/>
              </a:xfrm>
              <a:custGeom>
                <a:avLst/>
                <a:gdLst/>
                <a:ahLst/>
                <a:cxnLst/>
                <a:rect l="l" t="t" r="r" b="b"/>
                <a:pathLst>
                  <a:path w="3139" h="2428" extrusionOk="0">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43"/>
              <p:cNvSpPr/>
              <p:nvPr/>
            </p:nvSpPr>
            <p:spPr>
              <a:xfrm>
                <a:off x="3886100" y="2558550"/>
                <a:ext cx="3675" cy="5250"/>
              </a:xfrm>
              <a:custGeom>
                <a:avLst/>
                <a:gdLst/>
                <a:ahLst/>
                <a:cxnLst/>
                <a:rect l="l" t="t" r="r" b="b"/>
                <a:pathLst>
                  <a:path w="147" h="210" extrusionOk="0">
                    <a:moveTo>
                      <a:pt x="0" y="0"/>
                    </a:moveTo>
                    <a:lnTo>
                      <a:pt x="147" y="209"/>
                    </a:lnTo>
                    <a:lnTo>
                      <a:pt x="126" y="105"/>
                    </a:lnTo>
                    <a:lnTo>
                      <a:pt x="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34" name="Google Shape;1434;p43"/>
            <p:cNvSpPr/>
            <p:nvPr/>
          </p:nvSpPr>
          <p:spPr>
            <a:xfrm>
              <a:off x="3799155" y="2842190"/>
              <a:ext cx="6990" cy="13340"/>
            </a:xfrm>
            <a:custGeom>
              <a:avLst/>
              <a:gdLst/>
              <a:ahLst/>
              <a:cxnLst/>
              <a:rect l="l" t="t" r="r" b="b"/>
              <a:pathLst>
                <a:path w="587" h="1173" extrusionOk="0">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43"/>
            <p:cNvSpPr/>
            <p:nvPr/>
          </p:nvSpPr>
          <p:spPr>
            <a:xfrm>
              <a:off x="3688535" y="2836242"/>
              <a:ext cx="76506" cy="61161"/>
            </a:xfrm>
            <a:custGeom>
              <a:avLst/>
              <a:gdLst/>
              <a:ahLst/>
              <a:cxnLst/>
              <a:rect l="l" t="t" r="r" b="b"/>
              <a:pathLst>
                <a:path w="6425" h="5378" extrusionOk="0">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43"/>
            <p:cNvSpPr/>
            <p:nvPr/>
          </p:nvSpPr>
          <p:spPr>
            <a:xfrm>
              <a:off x="4036603" y="2865264"/>
              <a:ext cx="11967" cy="9064"/>
            </a:xfrm>
            <a:custGeom>
              <a:avLst/>
              <a:gdLst/>
              <a:ahLst/>
              <a:cxnLst/>
              <a:rect l="l" t="t" r="r" b="b"/>
              <a:pathLst>
                <a:path w="1005" h="797" extrusionOk="0">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43"/>
            <p:cNvSpPr/>
            <p:nvPr/>
          </p:nvSpPr>
          <p:spPr>
            <a:xfrm>
              <a:off x="4033614" y="2866458"/>
              <a:ext cx="140532" cy="108039"/>
            </a:xfrm>
            <a:custGeom>
              <a:avLst/>
              <a:gdLst/>
              <a:ahLst/>
              <a:cxnLst/>
              <a:rect l="l" t="t" r="r" b="b"/>
              <a:pathLst>
                <a:path w="11802" h="9500" extrusionOk="0">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43"/>
            <p:cNvSpPr/>
            <p:nvPr/>
          </p:nvSpPr>
          <p:spPr>
            <a:xfrm>
              <a:off x="4026636" y="2853369"/>
              <a:ext cx="24672" cy="20004"/>
            </a:xfrm>
            <a:custGeom>
              <a:avLst/>
              <a:gdLst/>
              <a:ahLst/>
              <a:cxnLst/>
              <a:rect l="l" t="t" r="r" b="b"/>
              <a:pathLst>
                <a:path w="2072" h="1759" extrusionOk="0">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43"/>
            <p:cNvSpPr/>
            <p:nvPr/>
          </p:nvSpPr>
          <p:spPr>
            <a:xfrm>
              <a:off x="3915766" y="2848615"/>
              <a:ext cx="124088" cy="48788"/>
            </a:xfrm>
            <a:custGeom>
              <a:avLst/>
              <a:gdLst/>
              <a:ahLst/>
              <a:cxnLst/>
              <a:rect l="l" t="t" r="r" b="b"/>
              <a:pathLst>
                <a:path w="10421" h="4290" extrusionOk="0">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43"/>
            <p:cNvSpPr/>
            <p:nvPr/>
          </p:nvSpPr>
          <p:spPr>
            <a:xfrm>
              <a:off x="3914265" y="2848854"/>
              <a:ext cx="18945" cy="15956"/>
            </a:xfrm>
            <a:custGeom>
              <a:avLst/>
              <a:gdLst/>
              <a:ahLst/>
              <a:cxnLst/>
              <a:rect l="l" t="t" r="r" b="b"/>
              <a:pathLst>
                <a:path w="1591" h="1403" extrusionOk="0">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43"/>
            <p:cNvSpPr/>
            <p:nvPr/>
          </p:nvSpPr>
          <p:spPr>
            <a:xfrm>
              <a:off x="4004703" y="2885735"/>
              <a:ext cx="66539" cy="61161"/>
            </a:xfrm>
            <a:custGeom>
              <a:avLst/>
              <a:gdLst/>
              <a:ahLst/>
              <a:cxnLst/>
              <a:rect l="l" t="t" r="r" b="b"/>
              <a:pathLst>
                <a:path w="5588" h="5378" extrusionOk="0">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43"/>
            <p:cNvSpPr/>
            <p:nvPr/>
          </p:nvSpPr>
          <p:spPr>
            <a:xfrm>
              <a:off x="4059025" y="2939277"/>
              <a:ext cx="11967" cy="11668"/>
            </a:xfrm>
            <a:custGeom>
              <a:avLst/>
              <a:gdLst/>
              <a:ahLst/>
              <a:cxnLst/>
              <a:rect l="l" t="t" r="r" b="b"/>
              <a:pathLst>
                <a:path w="1005" h="1026" extrusionOk="0">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43"/>
            <p:cNvSpPr/>
            <p:nvPr/>
          </p:nvSpPr>
          <p:spPr>
            <a:xfrm>
              <a:off x="3959359" y="2899768"/>
              <a:ext cx="15468" cy="8347"/>
            </a:xfrm>
            <a:custGeom>
              <a:avLst/>
              <a:gdLst/>
              <a:ahLst/>
              <a:cxnLst/>
              <a:rect l="l" t="t" r="r" b="b"/>
              <a:pathLst>
                <a:path w="1299" h="734" extrusionOk="0">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43"/>
            <p:cNvSpPr/>
            <p:nvPr/>
          </p:nvSpPr>
          <p:spPr>
            <a:xfrm>
              <a:off x="3982281" y="2887395"/>
              <a:ext cx="42867" cy="36426"/>
            </a:xfrm>
            <a:custGeom>
              <a:avLst/>
              <a:gdLst/>
              <a:ahLst/>
              <a:cxnLst/>
              <a:rect l="l" t="t" r="r" b="b"/>
              <a:pathLst>
                <a:path w="3600" h="3203" extrusionOk="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43"/>
            <p:cNvSpPr/>
            <p:nvPr/>
          </p:nvSpPr>
          <p:spPr>
            <a:xfrm>
              <a:off x="3973565" y="2916668"/>
              <a:ext cx="10479" cy="29045"/>
            </a:xfrm>
            <a:custGeom>
              <a:avLst/>
              <a:gdLst/>
              <a:ahLst/>
              <a:cxnLst/>
              <a:rect l="l" t="t" r="r" b="b"/>
              <a:pathLst>
                <a:path w="880" h="2554" extrusionOk="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6" name="Google Shape;1446;p43"/>
            <p:cNvSpPr/>
            <p:nvPr/>
          </p:nvSpPr>
          <p:spPr>
            <a:xfrm>
              <a:off x="3982781" y="2916668"/>
              <a:ext cx="2751" cy="5959"/>
            </a:xfrm>
            <a:custGeom>
              <a:avLst/>
              <a:gdLst/>
              <a:ahLst/>
              <a:cxnLst/>
              <a:rect l="l" t="t" r="r" b="b"/>
              <a:pathLst>
                <a:path w="231" h="524" extrusionOk="0">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43"/>
            <p:cNvSpPr/>
            <p:nvPr/>
          </p:nvSpPr>
          <p:spPr>
            <a:xfrm>
              <a:off x="3979792" y="2923093"/>
              <a:ext cx="3751" cy="8336"/>
            </a:xfrm>
            <a:custGeom>
              <a:avLst/>
              <a:gdLst/>
              <a:ahLst/>
              <a:cxnLst/>
              <a:rect l="l" t="t" r="r" b="b"/>
              <a:pathLst>
                <a:path w="315" h="733" extrusionOk="0">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43"/>
            <p:cNvSpPr/>
            <p:nvPr/>
          </p:nvSpPr>
          <p:spPr>
            <a:xfrm>
              <a:off x="3979792" y="2907627"/>
              <a:ext cx="8978" cy="10713"/>
            </a:xfrm>
            <a:custGeom>
              <a:avLst/>
              <a:gdLst/>
              <a:ahLst/>
              <a:cxnLst/>
              <a:rect l="l" t="t" r="r" b="b"/>
              <a:pathLst>
                <a:path w="754" h="942" extrusionOk="0">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43"/>
            <p:cNvSpPr/>
            <p:nvPr/>
          </p:nvSpPr>
          <p:spPr>
            <a:xfrm>
              <a:off x="3980292" y="2915952"/>
              <a:ext cx="27661" cy="32616"/>
            </a:xfrm>
            <a:custGeom>
              <a:avLst/>
              <a:gdLst/>
              <a:ahLst/>
              <a:cxnLst/>
              <a:rect l="l" t="t" r="r" b="b"/>
              <a:pathLst>
                <a:path w="2323" h="2868" extrusionOk="0">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43"/>
            <p:cNvSpPr/>
            <p:nvPr/>
          </p:nvSpPr>
          <p:spPr>
            <a:xfrm>
              <a:off x="3979792" y="2924515"/>
              <a:ext cx="142521" cy="114714"/>
            </a:xfrm>
            <a:custGeom>
              <a:avLst/>
              <a:gdLst/>
              <a:ahLst/>
              <a:cxnLst/>
              <a:rect l="l" t="t" r="r" b="b"/>
              <a:pathLst>
                <a:path w="11969" h="10087" extrusionOk="0">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6B65"/>
                </a:solidFill>
                <a:effectLst/>
                <a:uLnTx/>
                <a:uFillTx/>
                <a:latin typeface="Arial"/>
                <a:ea typeface="+mn-ea"/>
                <a:cs typeface="Arial"/>
                <a:sym typeface="Arial"/>
              </a:endParaRPr>
            </a:p>
          </p:txBody>
        </p:sp>
        <p:sp>
          <p:nvSpPr>
            <p:cNvPr id="1451" name="Google Shape;1451;p43"/>
            <p:cNvSpPr/>
            <p:nvPr/>
          </p:nvSpPr>
          <p:spPr>
            <a:xfrm>
              <a:off x="4089663" y="2967116"/>
              <a:ext cx="5251" cy="10952"/>
            </a:xfrm>
            <a:custGeom>
              <a:avLst/>
              <a:gdLst/>
              <a:ahLst/>
              <a:cxnLst/>
              <a:rect l="l" t="t" r="r" b="b"/>
              <a:pathLst>
                <a:path w="441" h="963" extrusionOk="0">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43"/>
            <p:cNvSpPr/>
            <p:nvPr/>
          </p:nvSpPr>
          <p:spPr>
            <a:xfrm>
              <a:off x="4095152" y="2967833"/>
              <a:ext cx="32900" cy="24758"/>
            </a:xfrm>
            <a:custGeom>
              <a:avLst/>
              <a:gdLst/>
              <a:ahLst/>
              <a:cxnLst/>
              <a:rect l="l" t="t" r="r" b="b"/>
              <a:pathLst>
                <a:path w="2763" h="2177" extrusionOk="0">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43"/>
            <p:cNvSpPr/>
            <p:nvPr/>
          </p:nvSpPr>
          <p:spPr>
            <a:xfrm>
              <a:off x="4101380" y="2973303"/>
              <a:ext cx="51583" cy="60684"/>
            </a:xfrm>
            <a:custGeom>
              <a:avLst/>
              <a:gdLst/>
              <a:ahLst/>
              <a:cxnLst/>
              <a:rect l="l" t="t" r="r" b="b"/>
              <a:pathLst>
                <a:path w="4332" h="5336" extrusionOk="0">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43"/>
            <p:cNvSpPr/>
            <p:nvPr/>
          </p:nvSpPr>
          <p:spPr>
            <a:xfrm>
              <a:off x="4124802" y="2964728"/>
              <a:ext cx="2751" cy="5971"/>
            </a:xfrm>
            <a:custGeom>
              <a:avLst/>
              <a:gdLst/>
              <a:ahLst/>
              <a:cxnLst/>
              <a:rect l="l" t="t" r="r" b="b"/>
              <a:pathLst>
                <a:path w="231" h="525" extrusionOk="0">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43"/>
            <p:cNvSpPr/>
            <p:nvPr/>
          </p:nvSpPr>
          <p:spPr>
            <a:xfrm>
              <a:off x="4037591" y="3015893"/>
              <a:ext cx="73267" cy="45456"/>
            </a:xfrm>
            <a:custGeom>
              <a:avLst/>
              <a:gdLst/>
              <a:ahLst/>
              <a:cxnLst/>
              <a:rect l="l" t="t" r="r" b="b"/>
              <a:pathLst>
                <a:path w="6153" h="3997" extrusionOk="0">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43"/>
            <p:cNvSpPr/>
            <p:nvPr/>
          </p:nvSpPr>
          <p:spPr>
            <a:xfrm>
              <a:off x="3911526" y="2929280"/>
              <a:ext cx="85972" cy="69020"/>
            </a:xfrm>
            <a:custGeom>
              <a:avLst/>
              <a:gdLst/>
              <a:ahLst/>
              <a:cxnLst/>
              <a:rect l="l" t="t" r="r" b="b"/>
              <a:pathLst>
                <a:path w="7220" h="6069" extrusionOk="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43"/>
            <p:cNvSpPr/>
            <p:nvPr/>
          </p:nvSpPr>
          <p:spPr>
            <a:xfrm>
              <a:off x="3896332" y="2997572"/>
              <a:ext cx="113621" cy="124461"/>
            </a:xfrm>
            <a:custGeom>
              <a:avLst/>
              <a:gdLst/>
              <a:ahLst/>
              <a:cxnLst/>
              <a:rect l="l" t="t" r="r" b="b"/>
              <a:pathLst>
                <a:path w="9542" h="10944" extrusionOk="0">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43"/>
            <p:cNvSpPr/>
            <p:nvPr/>
          </p:nvSpPr>
          <p:spPr>
            <a:xfrm>
              <a:off x="3973815" y="3045871"/>
              <a:ext cx="104655" cy="75923"/>
            </a:xfrm>
            <a:custGeom>
              <a:avLst/>
              <a:gdLst/>
              <a:ahLst/>
              <a:cxnLst/>
              <a:rect l="l" t="t" r="r" b="b"/>
              <a:pathLst>
                <a:path w="8789" h="6676" extrusionOk="0">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43"/>
            <p:cNvSpPr/>
            <p:nvPr/>
          </p:nvSpPr>
          <p:spPr>
            <a:xfrm>
              <a:off x="3996236" y="3024695"/>
              <a:ext cx="46106" cy="39042"/>
            </a:xfrm>
            <a:custGeom>
              <a:avLst/>
              <a:gdLst/>
              <a:ahLst/>
              <a:cxnLst/>
              <a:rect l="l" t="t" r="r" b="b"/>
              <a:pathLst>
                <a:path w="3872" h="3433" extrusionOk="0">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43"/>
            <p:cNvSpPr/>
            <p:nvPr/>
          </p:nvSpPr>
          <p:spPr>
            <a:xfrm>
              <a:off x="4033614" y="3061110"/>
              <a:ext cx="10467" cy="11907"/>
            </a:xfrm>
            <a:custGeom>
              <a:avLst/>
              <a:gdLst/>
              <a:ahLst/>
              <a:cxnLst/>
              <a:rect l="l" t="t" r="r" b="b"/>
              <a:pathLst>
                <a:path w="879" h="1047" extrusionOk="0">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43"/>
            <p:cNvSpPr/>
            <p:nvPr/>
          </p:nvSpPr>
          <p:spPr>
            <a:xfrm>
              <a:off x="4029125" y="3065864"/>
              <a:ext cx="70516" cy="89240"/>
            </a:xfrm>
            <a:custGeom>
              <a:avLst/>
              <a:gdLst/>
              <a:ahLst/>
              <a:cxnLst/>
              <a:rect l="l" t="t" r="r" b="b"/>
              <a:pathLst>
                <a:path w="5922" h="7847" extrusionOk="0">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43"/>
            <p:cNvSpPr/>
            <p:nvPr/>
          </p:nvSpPr>
          <p:spPr>
            <a:xfrm>
              <a:off x="3978054" y="3108693"/>
              <a:ext cx="57811" cy="66882"/>
            </a:xfrm>
            <a:custGeom>
              <a:avLst/>
              <a:gdLst/>
              <a:ahLst/>
              <a:cxnLst/>
              <a:rect l="l" t="t" r="r" b="b"/>
              <a:pathLst>
                <a:path w="4855" h="5881" extrusionOk="0">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6B65"/>
                </a:solidFill>
                <a:effectLst/>
                <a:uLnTx/>
                <a:uFillTx/>
                <a:latin typeface="Arial"/>
                <a:ea typeface="+mn-ea"/>
                <a:cs typeface="Arial"/>
                <a:sym typeface="Arial"/>
              </a:endParaRPr>
            </a:p>
          </p:txBody>
        </p:sp>
        <p:sp>
          <p:nvSpPr>
            <p:cNvPr id="1463" name="Google Shape;1463;p43"/>
            <p:cNvSpPr/>
            <p:nvPr/>
          </p:nvSpPr>
          <p:spPr>
            <a:xfrm>
              <a:off x="3963598" y="3151999"/>
              <a:ext cx="5239" cy="11"/>
            </a:xfrm>
            <a:custGeom>
              <a:avLst/>
              <a:gdLst/>
              <a:ahLst/>
              <a:cxnLst/>
              <a:rect l="l" t="t" r="r" b="b"/>
              <a:pathLst>
                <a:path w="440" h="1" extrusionOk="0">
                  <a:moveTo>
                    <a:pt x="1" y="1"/>
                  </a:moveTo>
                  <a:lnTo>
                    <a:pt x="210" y="1"/>
                  </a:lnTo>
                  <a:lnTo>
                    <a:pt x="440" y="1"/>
                  </a:lnTo>
                  <a:lnTo>
                    <a:pt x="22"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43"/>
            <p:cNvSpPr/>
            <p:nvPr/>
          </p:nvSpPr>
          <p:spPr>
            <a:xfrm>
              <a:off x="3949392" y="3117029"/>
              <a:ext cx="39878" cy="37609"/>
            </a:xfrm>
            <a:custGeom>
              <a:avLst/>
              <a:gdLst/>
              <a:ahLst/>
              <a:cxnLst/>
              <a:rect l="l" t="t" r="r" b="b"/>
              <a:pathLst>
                <a:path w="3349" h="3307" extrusionOk="0">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43"/>
            <p:cNvSpPr/>
            <p:nvPr/>
          </p:nvSpPr>
          <p:spPr>
            <a:xfrm>
              <a:off x="3845999" y="3071334"/>
              <a:ext cx="89711" cy="57841"/>
            </a:xfrm>
            <a:custGeom>
              <a:avLst/>
              <a:gdLst/>
              <a:ahLst/>
              <a:cxnLst/>
              <a:rect l="l" t="t" r="r" b="b"/>
              <a:pathLst>
                <a:path w="7534" h="5086" extrusionOk="0">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43"/>
            <p:cNvSpPr/>
            <p:nvPr/>
          </p:nvSpPr>
          <p:spPr>
            <a:xfrm>
              <a:off x="3809372" y="2919523"/>
              <a:ext cx="106405" cy="94483"/>
            </a:xfrm>
            <a:custGeom>
              <a:avLst/>
              <a:gdLst/>
              <a:ahLst/>
              <a:cxnLst/>
              <a:rect l="l" t="t" r="r" b="b"/>
              <a:pathLst>
                <a:path w="8936" h="8308" extrusionOk="0">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43"/>
            <p:cNvSpPr/>
            <p:nvPr/>
          </p:nvSpPr>
          <p:spPr>
            <a:xfrm>
              <a:off x="3795917" y="2888589"/>
              <a:ext cx="27173" cy="50699"/>
            </a:xfrm>
            <a:custGeom>
              <a:avLst/>
              <a:gdLst/>
              <a:ahLst/>
              <a:cxnLst/>
              <a:rect l="l" t="t" r="r" b="b"/>
              <a:pathLst>
                <a:path w="2282" h="4458" extrusionOk="0">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43"/>
            <p:cNvSpPr/>
            <p:nvPr/>
          </p:nvSpPr>
          <p:spPr>
            <a:xfrm>
              <a:off x="3689035" y="2890250"/>
              <a:ext cx="138044" cy="127554"/>
            </a:xfrm>
            <a:custGeom>
              <a:avLst/>
              <a:gdLst/>
              <a:ahLst/>
              <a:cxnLst/>
              <a:rect l="l" t="t" r="r" b="b"/>
              <a:pathLst>
                <a:path w="11593" h="11216" extrusionOk="0">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43"/>
            <p:cNvSpPr/>
            <p:nvPr/>
          </p:nvSpPr>
          <p:spPr>
            <a:xfrm>
              <a:off x="3661636" y="2898825"/>
              <a:ext cx="79733" cy="60206"/>
            </a:xfrm>
            <a:custGeom>
              <a:avLst/>
              <a:gdLst/>
              <a:ahLst/>
              <a:cxnLst/>
              <a:rect l="l" t="t" r="r" b="b"/>
              <a:pathLst>
                <a:path w="6696" h="5294" extrusionOk="0">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43"/>
            <p:cNvSpPr/>
            <p:nvPr/>
          </p:nvSpPr>
          <p:spPr>
            <a:xfrm>
              <a:off x="3632974" y="2958780"/>
              <a:ext cx="56573" cy="43318"/>
            </a:xfrm>
            <a:custGeom>
              <a:avLst/>
              <a:gdLst/>
              <a:ahLst/>
              <a:cxnLst/>
              <a:rect l="l" t="t" r="r" b="b"/>
              <a:pathLst>
                <a:path w="4751" h="3809" extrusionOk="0">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43"/>
            <p:cNvSpPr/>
            <p:nvPr/>
          </p:nvSpPr>
          <p:spPr>
            <a:xfrm>
              <a:off x="3632736" y="2960691"/>
              <a:ext cx="81233" cy="85430"/>
            </a:xfrm>
            <a:custGeom>
              <a:avLst/>
              <a:gdLst/>
              <a:ahLst/>
              <a:cxnLst/>
              <a:rect l="l" t="t" r="r" b="b"/>
              <a:pathLst>
                <a:path w="6822" h="7512" extrusionOk="0">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43"/>
            <p:cNvSpPr/>
            <p:nvPr/>
          </p:nvSpPr>
          <p:spPr>
            <a:xfrm>
              <a:off x="3665125" y="2976874"/>
              <a:ext cx="112121" cy="99236"/>
            </a:xfrm>
            <a:custGeom>
              <a:avLst/>
              <a:gdLst/>
              <a:ahLst/>
              <a:cxnLst/>
              <a:rect l="l" t="t" r="r" b="b"/>
              <a:pathLst>
                <a:path w="9416" h="8726" extrusionOk="0">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43"/>
            <p:cNvSpPr/>
            <p:nvPr/>
          </p:nvSpPr>
          <p:spPr>
            <a:xfrm>
              <a:off x="3712457" y="3043733"/>
              <a:ext cx="51833" cy="35948"/>
            </a:xfrm>
            <a:custGeom>
              <a:avLst/>
              <a:gdLst/>
              <a:ahLst/>
              <a:cxnLst/>
              <a:rect l="l" t="t" r="r" b="b"/>
              <a:pathLst>
                <a:path w="4353" h="3161" extrusionOk="0">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43"/>
            <p:cNvSpPr/>
            <p:nvPr/>
          </p:nvSpPr>
          <p:spPr>
            <a:xfrm>
              <a:off x="3628997" y="3033259"/>
              <a:ext cx="44355" cy="30956"/>
            </a:xfrm>
            <a:custGeom>
              <a:avLst/>
              <a:gdLst/>
              <a:ahLst/>
              <a:cxnLst/>
              <a:rect l="l" t="t" r="r" b="b"/>
              <a:pathLst>
                <a:path w="3725" h="2722" extrusionOk="0">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43"/>
            <p:cNvSpPr/>
            <p:nvPr/>
          </p:nvSpPr>
          <p:spPr>
            <a:xfrm>
              <a:off x="3633975" y="3059916"/>
              <a:ext cx="21195" cy="12146"/>
            </a:xfrm>
            <a:custGeom>
              <a:avLst/>
              <a:gdLst/>
              <a:ahLst/>
              <a:cxnLst/>
              <a:rect l="l" t="t" r="r" b="b"/>
              <a:pathLst>
                <a:path w="1780" h="1068" extrusionOk="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6" name="Google Shape;1476;p43"/>
            <p:cNvGrpSpPr/>
            <p:nvPr/>
          </p:nvGrpSpPr>
          <p:grpSpPr>
            <a:xfrm>
              <a:off x="3632736" y="3051591"/>
              <a:ext cx="63288" cy="45217"/>
              <a:chOff x="3450375" y="3038225"/>
              <a:chExt cx="132875" cy="99400"/>
            </a:xfrm>
          </p:grpSpPr>
          <p:sp>
            <p:nvSpPr>
              <p:cNvPr id="1477" name="Google Shape;1477;p43"/>
              <p:cNvSpPr/>
              <p:nvPr/>
            </p:nvSpPr>
            <p:spPr>
              <a:xfrm>
                <a:off x="3450375" y="3038225"/>
                <a:ext cx="46050" cy="13625"/>
              </a:xfrm>
              <a:custGeom>
                <a:avLst/>
                <a:gdLst/>
                <a:ahLst/>
                <a:cxnLst/>
                <a:rect l="l" t="t" r="r" b="b"/>
                <a:pathLst>
                  <a:path w="1842" h="545" extrusionOk="0">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43"/>
              <p:cNvSpPr/>
              <p:nvPr/>
            </p:nvSpPr>
            <p:spPr>
              <a:xfrm>
                <a:off x="3481225" y="3056525"/>
                <a:ext cx="102025" cy="81100"/>
              </a:xfrm>
              <a:custGeom>
                <a:avLst/>
                <a:gdLst/>
                <a:ahLst/>
                <a:cxnLst/>
                <a:rect l="l" t="t" r="r" b="b"/>
                <a:pathLst>
                  <a:path w="4081" h="3244" extrusionOk="0">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79" name="Google Shape;1479;p43"/>
            <p:cNvSpPr/>
            <p:nvPr/>
          </p:nvSpPr>
          <p:spPr>
            <a:xfrm>
              <a:off x="3657897" y="3077759"/>
              <a:ext cx="19195" cy="21903"/>
            </a:xfrm>
            <a:custGeom>
              <a:avLst/>
              <a:gdLst/>
              <a:ahLst/>
              <a:cxnLst/>
              <a:rect l="l" t="t" r="r" b="b"/>
              <a:pathLst>
                <a:path w="1612" h="1926" extrusionOk="0">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43"/>
            <p:cNvSpPr/>
            <p:nvPr/>
          </p:nvSpPr>
          <p:spPr>
            <a:xfrm>
              <a:off x="3670352" y="3087756"/>
              <a:ext cx="27911" cy="28568"/>
            </a:xfrm>
            <a:custGeom>
              <a:avLst/>
              <a:gdLst/>
              <a:ahLst/>
              <a:cxnLst/>
              <a:rect l="l" t="t" r="r" b="b"/>
              <a:pathLst>
                <a:path w="2344" h="2512" extrusionOk="0">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43"/>
            <p:cNvSpPr/>
            <p:nvPr/>
          </p:nvSpPr>
          <p:spPr>
            <a:xfrm>
              <a:off x="3689785" y="3073722"/>
              <a:ext cx="42617" cy="42840"/>
            </a:xfrm>
            <a:custGeom>
              <a:avLst/>
              <a:gdLst/>
              <a:ahLst/>
              <a:cxnLst/>
              <a:rect l="l" t="t" r="r" b="b"/>
              <a:pathLst>
                <a:path w="3579" h="3767" extrusionOk="0">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2" name="Google Shape;1482;p43"/>
            <p:cNvSpPr/>
            <p:nvPr/>
          </p:nvSpPr>
          <p:spPr>
            <a:xfrm>
              <a:off x="3726412" y="3070151"/>
              <a:ext cx="29161" cy="43557"/>
            </a:xfrm>
            <a:custGeom>
              <a:avLst/>
              <a:gdLst/>
              <a:ahLst/>
              <a:cxnLst/>
              <a:rect l="l" t="t" r="r" b="b"/>
              <a:pathLst>
                <a:path w="2449" h="3830" extrusionOk="0">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3" name="Google Shape;1483;p43"/>
            <p:cNvSpPr/>
            <p:nvPr/>
          </p:nvSpPr>
          <p:spPr>
            <a:xfrm>
              <a:off x="3746846" y="3070151"/>
              <a:ext cx="13956" cy="35459"/>
            </a:xfrm>
            <a:custGeom>
              <a:avLst/>
              <a:gdLst/>
              <a:ahLst/>
              <a:cxnLst/>
              <a:rect l="l" t="t" r="r" b="b"/>
              <a:pathLst>
                <a:path w="1172" h="3118" extrusionOk="0">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43"/>
            <p:cNvSpPr/>
            <p:nvPr/>
          </p:nvSpPr>
          <p:spPr>
            <a:xfrm>
              <a:off x="3754312" y="3061110"/>
              <a:ext cx="21445" cy="42840"/>
            </a:xfrm>
            <a:custGeom>
              <a:avLst/>
              <a:gdLst/>
              <a:ahLst/>
              <a:cxnLst/>
              <a:rect l="l" t="t" r="r" b="b"/>
              <a:pathLst>
                <a:path w="1801" h="3767" extrusionOk="0">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43"/>
            <p:cNvSpPr/>
            <p:nvPr/>
          </p:nvSpPr>
          <p:spPr>
            <a:xfrm>
              <a:off x="3838283" y="2987337"/>
              <a:ext cx="71755" cy="108994"/>
            </a:xfrm>
            <a:custGeom>
              <a:avLst/>
              <a:gdLst/>
              <a:ahLst/>
              <a:cxnLst/>
              <a:rect l="l" t="t" r="r" b="b"/>
              <a:pathLst>
                <a:path w="6026" h="9584" extrusionOk="0">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43"/>
            <p:cNvSpPr/>
            <p:nvPr/>
          </p:nvSpPr>
          <p:spPr>
            <a:xfrm>
              <a:off x="3829555" y="3057778"/>
              <a:ext cx="2251" cy="1194"/>
            </a:xfrm>
            <a:custGeom>
              <a:avLst/>
              <a:gdLst/>
              <a:ahLst/>
              <a:cxnLst/>
              <a:rect l="l" t="t" r="r" b="b"/>
              <a:pathLst>
                <a:path w="189" h="105" extrusionOk="0">
                  <a:moveTo>
                    <a:pt x="189" y="0"/>
                  </a:moveTo>
                  <a:lnTo>
                    <a:pt x="1" y="42"/>
                  </a:lnTo>
                  <a:lnTo>
                    <a:pt x="63" y="105"/>
                  </a:lnTo>
                  <a:lnTo>
                    <a:pt x="168" y="84"/>
                  </a:lnTo>
                  <a:lnTo>
                    <a:pt x="189"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43"/>
            <p:cNvSpPr/>
            <p:nvPr/>
          </p:nvSpPr>
          <p:spPr>
            <a:xfrm>
              <a:off x="3749584" y="2988770"/>
              <a:ext cx="104905" cy="77822"/>
            </a:xfrm>
            <a:custGeom>
              <a:avLst/>
              <a:gdLst/>
              <a:ahLst/>
              <a:cxnLst/>
              <a:rect l="l" t="t" r="r" b="b"/>
              <a:pathLst>
                <a:path w="8810" h="6843" extrusionOk="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A6CBC2"/>
                </a:solidFill>
                <a:effectLst/>
                <a:uLnTx/>
                <a:uFillTx/>
                <a:latin typeface="Arial"/>
                <a:ea typeface="+mn-ea"/>
                <a:cs typeface="Arial"/>
                <a:sym typeface="Arial"/>
              </a:endParaRPr>
            </a:p>
          </p:txBody>
        </p:sp>
        <p:sp>
          <p:nvSpPr>
            <p:cNvPr id="1488" name="Google Shape;1488;p43"/>
            <p:cNvSpPr/>
            <p:nvPr/>
          </p:nvSpPr>
          <p:spPr>
            <a:xfrm>
              <a:off x="3767267" y="3053013"/>
              <a:ext cx="78744" cy="64493"/>
            </a:xfrm>
            <a:custGeom>
              <a:avLst/>
              <a:gdLst/>
              <a:ahLst/>
              <a:cxnLst/>
              <a:rect l="l" t="t" r="r" b="b"/>
              <a:pathLst>
                <a:path w="6613" h="5671" extrusionOk="0">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43"/>
            <p:cNvSpPr/>
            <p:nvPr/>
          </p:nvSpPr>
          <p:spPr>
            <a:xfrm>
              <a:off x="3805645" y="3058722"/>
              <a:ext cx="52322" cy="74968"/>
            </a:xfrm>
            <a:custGeom>
              <a:avLst/>
              <a:gdLst/>
              <a:ahLst/>
              <a:cxnLst/>
              <a:rect l="l" t="t" r="r" b="b"/>
              <a:pathLst>
                <a:path w="4394" h="6592" extrusionOk="0">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43"/>
            <p:cNvSpPr/>
            <p:nvPr/>
          </p:nvSpPr>
          <p:spPr>
            <a:xfrm>
              <a:off x="3805883" y="3130585"/>
              <a:ext cx="39378" cy="40702"/>
            </a:xfrm>
            <a:custGeom>
              <a:avLst/>
              <a:gdLst/>
              <a:ahLst/>
              <a:cxnLst/>
              <a:rect l="l" t="t" r="r" b="b"/>
              <a:pathLst>
                <a:path w="3307" h="3579" extrusionOk="0">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Google Shape;1491;p43"/>
            <p:cNvSpPr/>
            <p:nvPr/>
          </p:nvSpPr>
          <p:spPr>
            <a:xfrm>
              <a:off x="3809622" y="3131301"/>
              <a:ext cx="13967" cy="8575"/>
            </a:xfrm>
            <a:custGeom>
              <a:avLst/>
              <a:gdLst/>
              <a:ahLst/>
              <a:cxnLst/>
              <a:rect l="l" t="t" r="r" b="b"/>
              <a:pathLst>
                <a:path w="1173" h="754" extrusionOk="0">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2" name="Google Shape;1492;p43"/>
            <p:cNvSpPr/>
            <p:nvPr/>
          </p:nvSpPr>
          <p:spPr>
            <a:xfrm>
              <a:off x="3822327" y="3120122"/>
              <a:ext cx="52834" cy="59023"/>
            </a:xfrm>
            <a:custGeom>
              <a:avLst/>
              <a:gdLst/>
              <a:ahLst/>
              <a:cxnLst/>
              <a:rect l="l" t="t" r="r" b="b"/>
              <a:pathLst>
                <a:path w="4437" h="5190" extrusionOk="0">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Google Shape;1493;p43"/>
            <p:cNvSpPr/>
            <p:nvPr/>
          </p:nvSpPr>
          <p:spPr>
            <a:xfrm>
              <a:off x="3828067" y="3174369"/>
              <a:ext cx="7478" cy="9769"/>
            </a:xfrm>
            <a:custGeom>
              <a:avLst/>
              <a:gdLst/>
              <a:ahLst/>
              <a:cxnLst/>
              <a:rect l="l" t="t" r="r" b="b"/>
              <a:pathLst>
                <a:path w="628" h="859" extrusionOk="0">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43"/>
            <p:cNvSpPr/>
            <p:nvPr/>
          </p:nvSpPr>
          <p:spPr>
            <a:xfrm>
              <a:off x="3947654" y="3151533"/>
              <a:ext cx="76994" cy="74956"/>
            </a:xfrm>
            <a:custGeom>
              <a:avLst/>
              <a:gdLst/>
              <a:ahLst/>
              <a:cxnLst/>
              <a:rect l="l" t="t" r="r" b="b"/>
              <a:pathLst>
                <a:path w="6466" h="6591" extrusionOk="0">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5" name="Google Shape;1495;p43"/>
            <p:cNvSpPr/>
            <p:nvPr/>
          </p:nvSpPr>
          <p:spPr>
            <a:xfrm>
              <a:off x="3945415" y="3152954"/>
              <a:ext cx="13956" cy="10963"/>
            </a:xfrm>
            <a:custGeom>
              <a:avLst/>
              <a:gdLst/>
              <a:ahLst/>
              <a:cxnLst/>
              <a:rect l="l" t="t" r="r" b="b"/>
              <a:pathLst>
                <a:path w="1172" h="964" extrusionOk="0">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6" name="Google Shape;1496;p43"/>
            <p:cNvSpPr/>
            <p:nvPr/>
          </p:nvSpPr>
          <p:spPr>
            <a:xfrm>
              <a:off x="3945415" y="3159380"/>
              <a:ext cx="13706" cy="15956"/>
            </a:xfrm>
            <a:custGeom>
              <a:avLst/>
              <a:gdLst/>
              <a:ahLst/>
              <a:cxnLst/>
              <a:rect l="l" t="t" r="r" b="b"/>
              <a:pathLst>
                <a:path w="1151" h="1403" extrusionOk="0">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43"/>
            <p:cNvSpPr/>
            <p:nvPr/>
          </p:nvSpPr>
          <p:spPr>
            <a:xfrm>
              <a:off x="3829055" y="3110126"/>
              <a:ext cx="131316" cy="124222"/>
            </a:xfrm>
            <a:custGeom>
              <a:avLst/>
              <a:gdLst/>
              <a:ahLst/>
              <a:cxnLst/>
              <a:rect l="l" t="t" r="r" b="b"/>
              <a:pathLst>
                <a:path w="11028" h="10923" extrusionOk="0">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A6CBC2"/>
                </a:solidFill>
                <a:effectLst/>
                <a:uLnTx/>
                <a:uFillTx/>
                <a:latin typeface="Arial"/>
                <a:ea typeface="+mn-ea"/>
                <a:cs typeface="Arial"/>
                <a:sym typeface="Arial"/>
              </a:endParaRPr>
            </a:p>
          </p:txBody>
        </p:sp>
        <p:sp>
          <p:nvSpPr>
            <p:cNvPr id="1498" name="Google Shape;1498;p43"/>
            <p:cNvSpPr/>
            <p:nvPr/>
          </p:nvSpPr>
          <p:spPr>
            <a:xfrm>
              <a:off x="3970326" y="3207451"/>
              <a:ext cx="21934" cy="52837"/>
            </a:xfrm>
            <a:custGeom>
              <a:avLst/>
              <a:gdLst/>
              <a:ahLst/>
              <a:cxnLst/>
              <a:rect l="l" t="t" r="r" b="b"/>
              <a:pathLst>
                <a:path w="1842" h="4646" extrusionOk="0">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43"/>
            <p:cNvSpPr/>
            <p:nvPr/>
          </p:nvSpPr>
          <p:spPr>
            <a:xfrm>
              <a:off x="3895082" y="3199593"/>
              <a:ext cx="81233" cy="66165"/>
            </a:xfrm>
            <a:custGeom>
              <a:avLst/>
              <a:gdLst/>
              <a:ahLst/>
              <a:cxnLst/>
              <a:rect l="l" t="t" r="r" b="b"/>
              <a:pathLst>
                <a:path w="6822" h="5818" extrusionOk="0">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43"/>
            <p:cNvSpPr/>
            <p:nvPr/>
          </p:nvSpPr>
          <p:spPr>
            <a:xfrm>
              <a:off x="3824328" y="3184365"/>
              <a:ext cx="86210" cy="81393"/>
            </a:xfrm>
            <a:custGeom>
              <a:avLst/>
              <a:gdLst/>
              <a:ahLst/>
              <a:cxnLst/>
              <a:rect l="l" t="t" r="r" b="b"/>
              <a:pathLst>
                <a:path w="7240" h="7157" extrusionOk="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43"/>
            <p:cNvSpPr/>
            <p:nvPr/>
          </p:nvSpPr>
          <p:spPr>
            <a:xfrm>
              <a:off x="3916754" y="3249086"/>
              <a:ext cx="53834" cy="46889"/>
            </a:xfrm>
            <a:custGeom>
              <a:avLst/>
              <a:gdLst/>
              <a:ahLst/>
              <a:cxnLst/>
              <a:rect l="l" t="t" r="r" b="b"/>
              <a:pathLst>
                <a:path w="4521" h="4123" extrusionOk="0">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43"/>
            <p:cNvSpPr/>
            <p:nvPr/>
          </p:nvSpPr>
          <p:spPr>
            <a:xfrm>
              <a:off x="3879638" y="3263609"/>
              <a:ext cx="64539" cy="61639"/>
            </a:xfrm>
            <a:custGeom>
              <a:avLst/>
              <a:gdLst/>
              <a:ahLst/>
              <a:cxnLst/>
              <a:rect l="l" t="t" r="r" b="b"/>
              <a:pathLst>
                <a:path w="5420" h="5420" extrusionOk="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3" name="Google Shape;1503;p43"/>
            <p:cNvSpPr/>
            <p:nvPr/>
          </p:nvSpPr>
          <p:spPr>
            <a:xfrm>
              <a:off x="3824578" y="3257889"/>
              <a:ext cx="92188" cy="82826"/>
            </a:xfrm>
            <a:custGeom>
              <a:avLst/>
              <a:gdLst/>
              <a:ahLst/>
              <a:cxnLst/>
              <a:rect l="l" t="t" r="r" b="b"/>
              <a:pathLst>
                <a:path w="7742" h="7283" extrusionOk="0">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6B65"/>
                </a:solidFill>
                <a:effectLst/>
                <a:uLnTx/>
                <a:uFillTx/>
                <a:latin typeface="Arial"/>
                <a:ea typeface="+mn-ea"/>
                <a:cs typeface="Arial"/>
                <a:sym typeface="Arial"/>
              </a:endParaRPr>
            </a:p>
          </p:txBody>
        </p:sp>
        <p:sp>
          <p:nvSpPr>
            <p:cNvPr id="1504" name="Google Shape;1504;p43"/>
            <p:cNvSpPr/>
            <p:nvPr/>
          </p:nvSpPr>
          <p:spPr>
            <a:xfrm>
              <a:off x="3953131" y="3215060"/>
              <a:ext cx="71767" cy="110427"/>
            </a:xfrm>
            <a:custGeom>
              <a:avLst/>
              <a:gdLst/>
              <a:ahLst/>
              <a:cxnLst/>
              <a:rect l="l" t="t" r="r" b="b"/>
              <a:pathLst>
                <a:path w="6027" h="9710" extrusionOk="0">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5" name="Google Shape;1505;p43"/>
            <p:cNvSpPr/>
            <p:nvPr/>
          </p:nvSpPr>
          <p:spPr>
            <a:xfrm>
              <a:off x="3951893" y="3317378"/>
              <a:ext cx="9978" cy="10724"/>
            </a:xfrm>
            <a:custGeom>
              <a:avLst/>
              <a:gdLst/>
              <a:ahLst/>
              <a:cxnLst/>
              <a:rect l="l" t="t" r="r" b="b"/>
              <a:pathLst>
                <a:path w="838" h="943" extrusionOk="0">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6" name="Google Shape;1506;p43"/>
            <p:cNvSpPr/>
            <p:nvPr/>
          </p:nvSpPr>
          <p:spPr>
            <a:xfrm>
              <a:off x="3925232" y="3338554"/>
              <a:ext cx="15956" cy="14295"/>
            </a:xfrm>
            <a:custGeom>
              <a:avLst/>
              <a:gdLst/>
              <a:ahLst/>
              <a:cxnLst/>
              <a:rect l="l" t="t" r="r" b="b"/>
              <a:pathLst>
                <a:path w="1340" h="1257" extrusionOk="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7" name="Google Shape;1507;p43"/>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8" name="Google Shape;1508;p43"/>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9" name="Google Shape;1509;p43"/>
            <p:cNvSpPr/>
            <p:nvPr/>
          </p:nvSpPr>
          <p:spPr>
            <a:xfrm>
              <a:off x="4014919" y="2846238"/>
              <a:ext cx="33651" cy="9053"/>
            </a:xfrm>
            <a:custGeom>
              <a:avLst/>
              <a:gdLst/>
              <a:ahLst/>
              <a:cxnLst/>
              <a:rect l="l" t="t" r="r" b="b"/>
              <a:pathLst>
                <a:path w="2826" h="796" extrusionOk="0">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0" name="Google Shape;1510;p43"/>
            <p:cNvSpPr/>
            <p:nvPr/>
          </p:nvSpPr>
          <p:spPr>
            <a:xfrm>
              <a:off x="4036853" y="2853608"/>
              <a:ext cx="1250" cy="1205"/>
            </a:xfrm>
            <a:custGeom>
              <a:avLst/>
              <a:gdLst/>
              <a:ahLst/>
              <a:cxnLst/>
              <a:rect l="l" t="t" r="r" b="b"/>
              <a:pathLst>
                <a:path w="105" h="106" fill="none" extrusionOk="0">
                  <a:moveTo>
                    <a:pt x="105" y="105"/>
                  </a:moveTo>
                  <a:lnTo>
                    <a:pt x="0" y="1"/>
                  </a:lnTo>
                </a:path>
              </a:pathLst>
            </a:custGeom>
            <a:solidFill>
              <a:srgbClr val="F3F3F3"/>
            </a:solidFill>
            <a:ln w="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1" name="Google Shape;1511;p43"/>
            <p:cNvSpPr/>
            <p:nvPr/>
          </p:nvSpPr>
          <p:spPr>
            <a:xfrm>
              <a:off x="4346543" y="2948318"/>
              <a:ext cx="21183" cy="11907"/>
            </a:xfrm>
            <a:custGeom>
              <a:avLst/>
              <a:gdLst/>
              <a:ahLst/>
              <a:cxnLst/>
              <a:rect l="l" t="t" r="r" b="b"/>
              <a:pathLst>
                <a:path w="1779" h="1047" extrusionOk="0">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2" name="Google Shape;1512;p43"/>
            <p:cNvSpPr/>
            <p:nvPr/>
          </p:nvSpPr>
          <p:spPr>
            <a:xfrm>
              <a:off x="3878888" y="2847660"/>
              <a:ext cx="16706" cy="13579"/>
            </a:xfrm>
            <a:custGeom>
              <a:avLst/>
              <a:gdLst/>
              <a:ahLst/>
              <a:cxnLst/>
              <a:rect l="l" t="t" r="r" b="b"/>
              <a:pathLst>
                <a:path w="1403" h="1194" extrusionOk="0">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3" name="Google Shape;1513;p43"/>
            <p:cNvSpPr/>
            <p:nvPr/>
          </p:nvSpPr>
          <p:spPr>
            <a:xfrm>
              <a:off x="3865182" y="2817204"/>
              <a:ext cx="27923" cy="34993"/>
            </a:xfrm>
            <a:custGeom>
              <a:avLst/>
              <a:gdLst/>
              <a:ahLst/>
              <a:cxnLst/>
              <a:rect l="l" t="t" r="r" b="b"/>
              <a:pathLst>
                <a:path w="2345" h="3077" extrusionOk="0">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Rectangle 3">
            <a:extLst>
              <a:ext uri="{FF2B5EF4-FFF2-40B4-BE49-F238E27FC236}">
                <a16:creationId xmlns:a16="http://schemas.microsoft.com/office/drawing/2014/main" id="{852BD79C-CDB4-95AB-F448-486816412DD7}"/>
              </a:ext>
            </a:extLst>
          </p:cNvPr>
          <p:cNvSpPr/>
          <p:nvPr/>
        </p:nvSpPr>
        <p:spPr>
          <a:xfrm>
            <a:off x="5984" y="-11355"/>
            <a:ext cx="12192000" cy="6858000"/>
          </a:xfrm>
          <a:prstGeom prst="rect">
            <a:avLst/>
          </a:prstGeom>
          <a:gradFill flip="none" rotWithShape="1">
            <a:gsLst>
              <a:gs pos="0">
                <a:srgbClr val="1565C0">
                  <a:alpha val="79000"/>
                </a:srgbClr>
              </a:gs>
              <a:gs pos="100000">
                <a:srgbClr val="44546A">
                  <a:alpha val="78000"/>
                </a:srgbClr>
              </a:gs>
            </a:gsLst>
            <a:lin ang="2400000" scaled="0"/>
            <a:tileRect/>
          </a:gra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AFFD7F6-259F-8670-53D7-A3AEB3ACD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7706" y="2944575"/>
            <a:ext cx="1580102" cy="948062"/>
          </a:xfrm>
          <a:prstGeom prst="rect">
            <a:avLst/>
          </a:prstGeom>
        </p:spPr>
      </p:pic>
      <p:pic>
        <p:nvPicPr>
          <p:cNvPr id="13" name="Picture 12">
            <a:extLst>
              <a:ext uri="{FF2B5EF4-FFF2-40B4-BE49-F238E27FC236}">
                <a16:creationId xmlns:a16="http://schemas.microsoft.com/office/drawing/2014/main" id="{95F3EBF1-11DC-333F-CF47-C9400856D23A}"/>
              </a:ext>
            </a:extLst>
          </p:cNvPr>
          <p:cNvPicPr>
            <a:picLocks noChangeAspect="1"/>
          </p:cNvPicPr>
          <p:nvPr/>
        </p:nvPicPr>
        <p:blipFill>
          <a:blip r:embed="rId4">
            <a:extLst>
              <a:ext uri="{28A0092B-C50C-407E-A947-70E740481C1C}">
                <a14:useLocalDpi xmlns:a14="http://schemas.microsoft.com/office/drawing/2010/main" val="0"/>
              </a:ext>
            </a:extLst>
          </a:blip>
          <a:srcRect l="20049" r="20049"/>
          <a:stretch/>
        </p:blipFill>
        <p:spPr>
          <a:xfrm>
            <a:off x="8018943" y="-1259632"/>
            <a:ext cx="777429" cy="778695"/>
          </a:xfrm>
          <a:prstGeom prst="flowChartConnector">
            <a:avLst/>
          </a:prstGeom>
          <a:ln w="57150">
            <a:solidFill>
              <a:srgbClr val="FFFF00"/>
            </a:solidFill>
          </a:ln>
        </p:spPr>
      </p:pic>
      <p:pic>
        <p:nvPicPr>
          <p:cNvPr id="17" name="Picture 16">
            <a:extLst>
              <a:ext uri="{FF2B5EF4-FFF2-40B4-BE49-F238E27FC236}">
                <a16:creationId xmlns:a16="http://schemas.microsoft.com/office/drawing/2014/main" id="{74DDDFF5-70EF-D9D3-8587-E2AC78039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2731" y="2947951"/>
            <a:ext cx="1564036" cy="938422"/>
          </a:xfrm>
          <a:prstGeom prst="rect">
            <a:avLst/>
          </a:prstGeom>
        </p:spPr>
      </p:pic>
      <p:sp>
        <p:nvSpPr>
          <p:cNvPr id="18" name="TextBox 17">
            <a:extLst>
              <a:ext uri="{FF2B5EF4-FFF2-40B4-BE49-F238E27FC236}">
                <a16:creationId xmlns:a16="http://schemas.microsoft.com/office/drawing/2014/main" id="{F2277BD4-1C20-EA38-7ECE-12EED6EEC0C7}"/>
              </a:ext>
            </a:extLst>
          </p:cNvPr>
          <p:cNvSpPr txBox="1"/>
          <p:nvPr/>
        </p:nvSpPr>
        <p:spPr>
          <a:xfrm>
            <a:off x="1306744" y="920639"/>
            <a:ext cx="2833551" cy="584775"/>
          </a:xfrm>
          <a:prstGeom prst="rect">
            <a:avLst/>
          </a:prstGeom>
          <a:noFill/>
        </p:spPr>
        <p:txBody>
          <a:bodyPr wrap="square" rtlCol="0">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8F8F8"/>
                </a:solidFill>
                <a:effectLst/>
                <a:uLnTx/>
                <a:uFillTx/>
                <a:latin typeface="Arial"/>
                <a:ea typeface="+mn-ea"/>
                <a:cs typeface="Arial" panose="020B0604020202020204" pitchFamily="34" charset="0"/>
              </a:rPr>
              <a:t>Bachelor tax</a:t>
            </a:r>
            <a:endParaRPr kumimoji="0" lang="fa-IR" sz="3200" b="1" i="0" u="none" strike="noStrike" kern="0" cap="none" spc="0" normalizeH="0" baseline="0" noProof="0" dirty="0">
              <a:ln>
                <a:noFill/>
              </a:ln>
              <a:solidFill>
                <a:srgbClr val="F8F8F8"/>
              </a:solidFill>
              <a:effectLst/>
              <a:uLnTx/>
              <a:uFillTx/>
              <a:latin typeface="Arial"/>
              <a:ea typeface="+mn-ea"/>
              <a:cs typeface="Arial" panose="020B0604020202020204" pitchFamily="34" charset="0"/>
            </a:endParaRPr>
          </a:p>
        </p:txBody>
      </p:sp>
      <p:sp>
        <p:nvSpPr>
          <p:cNvPr id="19" name="TextBox 18">
            <a:extLst>
              <a:ext uri="{FF2B5EF4-FFF2-40B4-BE49-F238E27FC236}">
                <a16:creationId xmlns:a16="http://schemas.microsoft.com/office/drawing/2014/main" id="{5E95286C-342E-E095-3131-23398EF09C74}"/>
              </a:ext>
            </a:extLst>
          </p:cNvPr>
          <p:cNvSpPr txBox="1"/>
          <p:nvPr/>
        </p:nvSpPr>
        <p:spPr>
          <a:xfrm>
            <a:off x="8144128" y="3833879"/>
            <a:ext cx="1174621" cy="400110"/>
          </a:xfrm>
          <a:prstGeom prst="rect">
            <a:avLst/>
          </a:prstGeom>
          <a:noFill/>
        </p:spPr>
        <p:txBody>
          <a:bodyPr wrap="square" rtlCol="0">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8F8F8"/>
                </a:solidFill>
                <a:effectLst/>
                <a:uLnTx/>
                <a:uFillTx/>
                <a:latin typeface="Arial"/>
                <a:ea typeface="+mn-ea"/>
                <a:cs typeface="Arial" panose="020B0604020202020204" pitchFamily="34" charset="0"/>
              </a:rPr>
              <a:t>Russia</a:t>
            </a:r>
            <a:endParaRPr kumimoji="0" lang="fa-IR" sz="3200" b="1" i="0" u="none" strike="noStrike" kern="0" cap="none" spc="0" normalizeH="0" baseline="0" noProof="0" dirty="0">
              <a:ln>
                <a:noFill/>
              </a:ln>
              <a:solidFill>
                <a:srgbClr val="F8F8F8"/>
              </a:solidFill>
              <a:effectLst/>
              <a:uLnTx/>
              <a:uFillTx/>
              <a:latin typeface="Arial"/>
              <a:ea typeface="+mn-ea"/>
              <a:cs typeface="Arial" panose="020B0604020202020204" pitchFamily="34" charset="0"/>
            </a:endParaRPr>
          </a:p>
        </p:txBody>
      </p:sp>
      <p:sp>
        <p:nvSpPr>
          <p:cNvPr id="22" name="TextBox 21">
            <a:extLst>
              <a:ext uri="{FF2B5EF4-FFF2-40B4-BE49-F238E27FC236}">
                <a16:creationId xmlns:a16="http://schemas.microsoft.com/office/drawing/2014/main" id="{19602725-CCCB-3192-82D0-6892263D6B3F}"/>
              </a:ext>
            </a:extLst>
          </p:cNvPr>
          <p:cNvSpPr txBox="1"/>
          <p:nvPr/>
        </p:nvSpPr>
        <p:spPr>
          <a:xfrm>
            <a:off x="5034305" y="3818495"/>
            <a:ext cx="1165375" cy="400110"/>
          </a:xfrm>
          <a:prstGeom prst="rect">
            <a:avLst/>
          </a:prstGeom>
          <a:noFill/>
        </p:spPr>
        <p:txBody>
          <a:bodyPr wrap="square" rtlCol="0">
            <a:spAutoFit/>
          </a:bodyPr>
          <a:lstStyle/>
          <a:p>
            <a:pPr lvl="0" rtl="1">
              <a:defRPr/>
            </a:pPr>
            <a:r>
              <a:rPr lang="en-US" sz="2000" b="1" kern="0" dirty="0">
                <a:solidFill>
                  <a:srgbClr val="F8F8F8"/>
                </a:solidFill>
                <a:cs typeface="Arial" panose="020B0604020202020204" pitchFamily="34" charset="0"/>
              </a:rPr>
              <a:t>France</a:t>
            </a:r>
            <a:endParaRPr kumimoji="0" lang="fa-IR" sz="3200" b="1" i="0" u="none" strike="noStrike" kern="0" cap="none" spc="0" normalizeH="0" baseline="0" noProof="0" dirty="0">
              <a:ln>
                <a:noFill/>
              </a:ln>
              <a:solidFill>
                <a:srgbClr val="F8F8F8"/>
              </a:solidFill>
              <a:effectLst/>
              <a:uLnTx/>
              <a:uFillTx/>
              <a:latin typeface="Arial"/>
              <a:ea typeface="+mn-ea"/>
              <a:cs typeface="Arial" panose="020B0604020202020204" pitchFamily="34" charset="0"/>
            </a:endParaRPr>
          </a:p>
        </p:txBody>
      </p:sp>
      <p:sp>
        <p:nvSpPr>
          <p:cNvPr id="24" name="TextBox 23">
            <a:extLst>
              <a:ext uri="{FF2B5EF4-FFF2-40B4-BE49-F238E27FC236}">
                <a16:creationId xmlns:a16="http://schemas.microsoft.com/office/drawing/2014/main" id="{D302F19E-D7F0-8A7E-A01F-A1A94B8C2AF6}"/>
              </a:ext>
            </a:extLst>
          </p:cNvPr>
          <p:cNvSpPr txBox="1"/>
          <p:nvPr/>
        </p:nvSpPr>
        <p:spPr>
          <a:xfrm>
            <a:off x="6511440" y="3811197"/>
            <a:ext cx="1527110" cy="400110"/>
          </a:xfrm>
          <a:prstGeom prst="rect">
            <a:avLst/>
          </a:prstGeom>
          <a:noFill/>
        </p:spPr>
        <p:txBody>
          <a:bodyPr wrap="square" rtlCol="0">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8F8F8"/>
                </a:solidFill>
                <a:effectLst/>
                <a:uLnTx/>
                <a:uFillTx/>
                <a:latin typeface="Arial"/>
                <a:ea typeface="+mn-ea"/>
                <a:cs typeface="Arial" panose="020B0604020202020204" pitchFamily="34" charset="0"/>
              </a:rPr>
              <a:t>Germany</a:t>
            </a:r>
          </a:p>
        </p:txBody>
      </p:sp>
      <p:sp>
        <p:nvSpPr>
          <p:cNvPr id="25" name="TextBox 24">
            <a:extLst>
              <a:ext uri="{FF2B5EF4-FFF2-40B4-BE49-F238E27FC236}">
                <a16:creationId xmlns:a16="http://schemas.microsoft.com/office/drawing/2014/main" id="{EB71E7C7-673B-A162-A804-06719935B039}"/>
              </a:ext>
            </a:extLst>
          </p:cNvPr>
          <p:cNvSpPr txBox="1"/>
          <p:nvPr/>
        </p:nvSpPr>
        <p:spPr>
          <a:xfrm>
            <a:off x="1178293" y="317302"/>
            <a:ext cx="9217728"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48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مالیات          لیسانس (مجردها)در کشورهای جهان</a:t>
            </a:r>
          </a:p>
        </p:txBody>
      </p:sp>
      <p:sp>
        <p:nvSpPr>
          <p:cNvPr id="26" name="TextBox 25">
            <a:extLst>
              <a:ext uri="{FF2B5EF4-FFF2-40B4-BE49-F238E27FC236}">
                <a16:creationId xmlns:a16="http://schemas.microsoft.com/office/drawing/2014/main" id="{FC6A83E0-42CE-3D70-5B16-1FA51940C408}"/>
              </a:ext>
            </a:extLst>
          </p:cNvPr>
          <p:cNvSpPr txBox="1"/>
          <p:nvPr/>
        </p:nvSpPr>
        <p:spPr>
          <a:xfrm>
            <a:off x="8087466" y="2395118"/>
            <a:ext cx="1537463"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روسیه</a:t>
            </a:r>
            <a:endParaRPr kumimoji="0" lang="fa-IR" sz="32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endParaRPr>
          </a:p>
        </p:txBody>
      </p:sp>
      <p:pic>
        <p:nvPicPr>
          <p:cNvPr id="28" name="Picture 27">
            <a:extLst>
              <a:ext uri="{FF2B5EF4-FFF2-40B4-BE49-F238E27FC236}">
                <a16:creationId xmlns:a16="http://schemas.microsoft.com/office/drawing/2014/main" id="{BB041AAE-B9E0-EA02-DE00-48C7C71E9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4931" y="2960003"/>
            <a:ext cx="1404027" cy="935082"/>
          </a:xfrm>
          <a:prstGeom prst="rect">
            <a:avLst/>
          </a:prstGeom>
        </p:spPr>
      </p:pic>
      <p:sp>
        <p:nvSpPr>
          <p:cNvPr id="30" name="TextBox 29">
            <a:extLst>
              <a:ext uri="{FF2B5EF4-FFF2-40B4-BE49-F238E27FC236}">
                <a16:creationId xmlns:a16="http://schemas.microsoft.com/office/drawing/2014/main" id="{5B3AF1C2-1261-0DE2-7761-528F8B749975}"/>
              </a:ext>
            </a:extLst>
          </p:cNvPr>
          <p:cNvSpPr txBox="1"/>
          <p:nvPr/>
        </p:nvSpPr>
        <p:spPr>
          <a:xfrm>
            <a:off x="6875783" y="2428193"/>
            <a:ext cx="130147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آلمان</a:t>
            </a:r>
            <a:endParaRPr kumimoji="0" lang="en-US" sz="1800" b="0" i="0" u="none" strike="noStrike" kern="1200" cap="none" spc="0" normalizeH="0" baseline="0" noProof="0" dirty="0">
              <a:ln>
                <a:noFill/>
              </a:ln>
              <a:solidFill>
                <a:srgbClr val="F3F3F3"/>
              </a:solidFill>
              <a:effectLst/>
              <a:uLnTx/>
              <a:uFillTx/>
              <a:latin typeface="Arial"/>
              <a:ea typeface="+mn-ea"/>
              <a:cs typeface="+mn-cs"/>
            </a:endParaRPr>
          </a:p>
        </p:txBody>
      </p:sp>
      <p:sp>
        <p:nvSpPr>
          <p:cNvPr id="32" name="TextBox 31">
            <a:extLst>
              <a:ext uri="{FF2B5EF4-FFF2-40B4-BE49-F238E27FC236}">
                <a16:creationId xmlns:a16="http://schemas.microsoft.com/office/drawing/2014/main" id="{5E8576B8-4D63-F607-90CD-ED429965564A}"/>
              </a:ext>
            </a:extLst>
          </p:cNvPr>
          <p:cNvSpPr txBox="1"/>
          <p:nvPr/>
        </p:nvSpPr>
        <p:spPr>
          <a:xfrm>
            <a:off x="2109025" y="2380175"/>
            <a:ext cx="155562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آمریکا</a:t>
            </a:r>
            <a:endParaRPr kumimoji="0" lang="en-US" sz="1800" b="0" i="0" u="none" strike="noStrike" kern="1200" cap="none" spc="0" normalizeH="0" baseline="0" noProof="0" dirty="0">
              <a:ln>
                <a:noFill/>
              </a:ln>
              <a:solidFill>
                <a:srgbClr val="F3F3F3"/>
              </a:solidFill>
              <a:effectLst/>
              <a:uLnTx/>
              <a:uFillTx/>
              <a:latin typeface="Arial"/>
              <a:ea typeface="+mn-ea"/>
              <a:cs typeface="+mn-cs"/>
            </a:endParaRPr>
          </a:p>
        </p:txBody>
      </p:sp>
      <p:sp>
        <p:nvSpPr>
          <p:cNvPr id="34" name="TextBox 33">
            <a:extLst>
              <a:ext uri="{FF2B5EF4-FFF2-40B4-BE49-F238E27FC236}">
                <a16:creationId xmlns:a16="http://schemas.microsoft.com/office/drawing/2014/main" id="{3011504B-2AD2-9E54-FEF7-FD2D6C5FBF07}"/>
              </a:ext>
            </a:extLst>
          </p:cNvPr>
          <p:cNvSpPr txBox="1"/>
          <p:nvPr/>
        </p:nvSpPr>
        <p:spPr>
          <a:xfrm>
            <a:off x="5187044" y="2417540"/>
            <a:ext cx="15769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فرانسه</a:t>
            </a:r>
            <a:endParaRPr kumimoji="0" lang="en-US" sz="1800" b="0" i="0" u="none" strike="noStrike" kern="1200" cap="none" spc="0" normalizeH="0" baseline="0" noProof="0" dirty="0">
              <a:ln>
                <a:noFill/>
              </a:ln>
              <a:solidFill>
                <a:srgbClr val="F3F3F3"/>
              </a:solidFill>
              <a:effectLst/>
              <a:uLnTx/>
              <a:uFillTx/>
              <a:latin typeface="Arial"/>
              <a:ea typeface="+mn-ea"/>
              <a:cs typeface="+mn-cs"/>
            </a:endParaRPr>
          </a:p>
        </p:txBody>
      </p:sp>
      <p:sp>
        <p:nvSpPr>
          <p:cNvPr id="36" name="TextBox 35">
            <a:extLst>
              <a:ext uri="{FF2B5EF4-FFF2-40B4-BE49-F238E27FC236}">
                <a16:creationId xmlns:a16="http://schemas.microsoft.com/office/drawing/2014/main" id="{BA577044-3223-8C24-A833-EBC837A86B50}"/>
              </a:ext>
            </a:extLst>
          </p:cNvPr>
          <p:cNvSpPr txBox="1"/>
          <p:nvPr/>
        </p:nvSpPr>
        <p:spPr>
          <a:xfrm>
            <a:off x="3500757" y="2378363"/>
            <a:ext cx="186516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انگلیس</a:t>
            </a:r>
            <a:endParaRPr kumimoji="0" lang="en-US" sz="1800" b="0" i="0" u="none" strike="noStrike" kern="1200" cap="none" spc="0" normalizeH="0" baseline="0" noProof="0" dirty="0">
              <a:ln>
                <a:noFill/>
              </a:ln>
              <a:solidFill>
                <a:srgbClr val="F3F3F3"/>
              </a:solidFill>
              <a:effectLst/>
              <a:uLnTx/>
              <a:uFillTx/>
              <a:latin typeface="Arial"/>
              <a:ea typeface="+mn-ea"/>
              <a:cs typeface="+mn-cs"/>
            </a:endParaRPr>
          </a:p>
        </p:txBody>
      </p:sp>
      <p:pic>
        <p:nvPicPr>
          <p:cNvPr id="38" name="Picture 37">
            <a:extLst>
              <a:ext uri="{FF2B5EF4-FFF2-40B4-BE49-F238E27FC236}">
                <a16:creationId xmlns:a16="http://schemas.microsoft.com/office/drawing/2014/main" id="{506D4BE7-C692-4064-05C2-347E814B94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8940" y="2957783"/>
            <a:ext cx="1552595" cy="930950"/>
          </a:xfrm>
          <a:prstGeom prst="rect">
            <a:avLst/>
          </a:prstGeom>
        </p:spPr>
      </p:pic>
      <p:pic>
        <p:nvPicPr>
          <p:cNvPr id="40" name="Picture 39">
            <a:extLst>
              <a:ext uri="{FF2B5EF4-FFF2-40B4-BE49-F238E27FC236}">
                <a16:creationId xmlns:a16="http://schemas.microsoft.com/office/drawing/2014/main" id="{01E9638D-9DA6-3604-B486-0ADB1EE1D1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1956" y="4927577"/>
            <a:ext cx="1400263" cy="933508"/>
          </a:xfrm>
          <a:prstGeom prst="rect">
            <a:avLst/>
          </a:prstGeom>
        </p:spPr>
      </p:pic>
      <p:pic>
        <p:nvPicPr>
          <p:cNvPr id="42" name="Picture 41">
            <a:extLst>
              <a:ext uri="{FF2B5EF4-FFF2-40B4-BE49-F238E27FC236}">
                <a16:creationId xmlns:a16="http://schemas.microsoft.com/office/drawing/2014/main" id="{B5AE72E5-8A09-D3E0-7E5D-E9248ADAA474}"/>
              </a:ext>
            </a:extLst>
          </p:cNvPr>
          <p:cNvPicPr>
            <a:picLocks noChangeAspect="1"/>
          </p:cNvPicPr>
          <p:nvPr/>
        </p:nvPicPr>
        <p:blipFill rotWithShape="1">
          <a:blip r:embed="rId8">
            <a:extLst>
              <a:ext uri="{28A0092B-C50C-407E-A947-70E740481C1C}">
                <a14:useLocalDpi xmlns:a14="http://schemas.microsoft.com/office/drawing/2010/main" val="0"/>
              </a:ext>
            </a:extLst>
          </a:blip>
          <a:srcRect r="16346"/>
          <a:stretch/>
        </p:blipFill>
        <p:spPr>
          <a:xfrm>
            <a:off x="1942070" y="2951686"/>
            <a:ext cx="1496664" cy="942078"/>
          </a:xfrm>
          <a:prstGeom prst="rect">
            <a:avLst/>
          </a:prstGeom>
        </p:spPr>
      </p:pic>
      <p:sp>
        <p:nvSpPr>
          <p:cNvPr id="43" name="TextBox 42">
            <a:extLst>
              <a:ext uri="{FF2B5EF4-FFF2-40B4-BE49-F238E27FC236}">
                <a16:creationId xmlns:a16="http://schemas.microsoft.com/office/drawing/2014/main" id="{A6D5952E-9DD0-765A-45C9-045AF0C35A62}"/>
              </a:ext>
            </a:extLst>
          </p:cNvPr>
          <p:cNvSpPr txBox="1"/>
          <p:nvPr/>
        </p:nvSpPr>
        <p:spPr>
          <a:xfrm>
            <a:off x="6769989" y="5792438"/>
            <a:ext cx="1527110" cy="400110"/>
          </a:xfrm>
          <a:prstGeom prst="rect">
            <a:avLst/>
          </a:prstGeom>
          <a:noFill/>
        </p:spPr>
        <p:txBody>
          <a:bodyPr wrap="square" rtlCol="0">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8F8F8"/>
                </a:solidFill>
                <a:effectLst/>
                <a:uLnTx/>
                <a:uFillTx/>
                <a:latin typeface="Arial"/>
                <a:ea typeface="+mn-ea"/>
                <a:cs typeface="Arial" panose="020B0604020202020204" pitchFamily="34" charset="0"/>
              </a:rPr>
              <a:t>Spain</a:t>
            </a:r>
          </a:p>
        </p:txBody>
      </p:sp>
      <p:sp>
        <p:nvSpPr>
          <p:cNvPr id="44" name="TextBox 43">
            <a:extLst>
              <a:ext uri="{FF2B5EF4-FFF2-40B4-BE49-F238E27FC236}">
                <a16:creationId xmlns:a16="http://schemas.microsoft.com/office/drawing/2014/main" id="{AAB99BCE-A586-D17F-CD57-E91124706A26}"/>
              </a:ext>
            </a:extLst>
          </p:cNvPr>
          <p:cNvSpPr txBox="1"/>
          <p:nvPr/>
        </p:nvSpPr>
        <p:spPr>
          <a:xfrm>
            <a:off x="1843225" y="3837825"/>
            <a:ext cx="959526" cy="400110"/>
          </a:xfrm>
          <a:prstGeom prst="rect">
            <a:avLst/>
          </a:prstGeom>
          <a:noFill/>
        </p:spPr>
        <p:txBody>
          <a:bodyPr wrap="square" rtlCol="0">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8F8F8"/>
                </a:solidFill>
                <a:effectLst/>
                <a:uLnTx/>
                <a:uFillTx/>
                <a:latin typeface="Arial"/>
                <a:ea typeface="+mn-ea"/>
                <a:cs typeface="Arial" panose="020B0604020202020204" pitchFamily="34" charset="0"/>
              </a:rPr>
              <a:t>USA</a:t>
            </a:r>
            <a:endParaRPr kumimoji="0" lang="fa-IR" sz="3200" b="1" i="0" u="none" strike="noStrike" kern="0" cap="none" spc="0" normalizeH="0" baseline="0" noProof="0" dirty="0">
              <a:ln>
                <a:noFill/>
              </a:ln>
              <a:solidFill>
                <a:srgbClr val="F8F8F8"/>
              </a:solidFill>
              <a:effectLst/>
              <a:uLnTx/>
              <a:uFillTx/>
              <a:latin typeface="Arial"/>
              <a:ea typeface="+mn-ea"/>
              <a:cs typeface="Arial" panose="020B0604020202020204" pitchFamily="34" charset="0"/>
            </a:endParaRPr>
          </a:p>
        </p:txBody>
      </p:sp>
      <p:pic>
        <p:nvPicPr>
          <p:cNvPr id="47" name="Picture 46">
            <a:extLst>
              <a:ext uri="{FF2B5EF4-FFF2-40B4-BE49-F238E27FC236}">
                <a16:creationId xmlns:a16="http://schemas.microsoft.com/office/drawing/2014/main" id="{9D91306A-0F30-54D8-1CDA-A7EC36A740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2399" y="4937364"/>
            <a:ext cx="1376126" cy="917866"/>
          </a:xfrm>
          <a:prstGeom prst="rect">
            <a:avLst/>
          </a:prstGeom>
        </p:spPr>
      </p:pic>
      <p:sp>
        <p:nvSpPr>
          <p:cNvPr id="48" name="TextBox 47">
            <a:extLst>
              <a:ext uri="{FF2B5EF4-FFF2-40B4-BE49-F238E27FC236}">
                <a16:creationId xmlns:a16="http://schemas.microsoft.com/office/drawing/2014/main" id="{C410F186-69DF-E615-4A0E-07693C0C14B1}"/>
              </a:ext>
            </a:extLst>
          </p:cNvPr>
          <p:cNvSpPr txBox="1"/>
          <p:nvPr/>
        </p:nvSpPr>
        <p:spPr>
          <a:xfrm>
            <a:off x="5178214" y="5788382"/>
            <a:ext cx="1527110" cy="400110"/>
          </a:xfrm>
          <a:prstGeom prst="rect">
            <a:avLst/>
          </a:prstGeom>
          <a:noFill/>
        </p:spPr>
        <p:txBody>
          <a:bodyPr wrap="square" rtlCol="0">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8F8F8"/>
                </a:solidFill>
                <a:effectLst/>
                <a:uLnTx/>
                <a:uFillTx/>
                <a:latin typeface="Arial"/>
                <a:ea typeface="+mn-ea"/>
                <a:cs typeface="Arial" panose="020B0604020202020204" pitchFamily="34" charset="0"/>
              </a:rPr>
              <a:t>Finland</a:t>
            </a:r>
          </a:p>
        </p:txBody>
      </p:sp>
      <p:pic>
        <p:nvPicPr>
          <p:cNvPr id="50" name="Picture 49">
            <a:extLst>
              <a:ext uri="{FF2B5EF4-FFF2-40B4-BE49-F238E27FC236}">
                <a16:creationId xmlns:a16="http://schemas.microsoft.com/office/drawing/2014/main" id="{33731012-FB9E-7FDF-296A-2279EB2CE1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68666" y="4943818"/>
            <a:ext cx="1501124" cy="917679"/>
          </a:xfrm>
          <a:prstGeom prst="rect">
            <a:avLst/>
          </a:prstGeom>
        </p:spPr>
      </p:pic>
      <p:sp>
        <p:nvSpPr>
          <p:cNvPr id="52" name="TextBox 51">
            <a:extLst>
              <a:ext uri="{FF2B5EF4-FFF2-40B4-BE49-F238E27FC236}">
                <a16:creationId xmlns:a16="http://schemas.microsoft.com/office/drawing/2014/main" id="{8B9E79D9-4087-ED3C-3E4D-993683242971}"/>
              </a:ext>
            </a:extLst>
          </p:cNvPr>
          <p:cNvSpPr txBox="1"/>
          <p:nvPr/>
        </p:nvSpPr>
        <p:spPr>
          <a:xfrm>
            <a:off x="1964756" y="5798421"/>
            <a:ext cx="1244512" cy="400110"/>
          </a:xfrm>
          <a:prstGeom prst="rect">
            <a:avLst/>
          </a:prstGeom>
          <a:noFill/>
        </p:spPr>
        <p:txBody>
          <a:bodyPr wrap="square" rtlCol="0">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8F8F8"/>
                </a:solidFill>
                <a:effectLst/>
                <a:uLnTx/>
                <a:uFillTx/>
                <a:latin typeface="Arial"/>
                <a:ea typeface="+mn-ea"/>
                <a:cs typeface="Arial" panose="020B0604020202020204" pitchFamily="34" charset="0"/>
              </a:rPr>
              <a:t>Poland</a:t>
            </a:r>
          </a:p>
        </p:txBody>
      </p:sp>
      <p:sp>
        <p:nvSpPr>
          <p:cNvPr id="53" name="TextBox 52">
            <a:extLst>
              <a:ext uri="{FF2B5EF4-FFF2-40B4-BE49-F238E27FC236}">
                <a16:creationId xmlns:a16="http://schemas.microsoft.com/office/drawing/2014/main" id="{A2E0EE52-E1E0-CEFF-530F-808140FF62D0}"/>
              </a:ext>
            </a:extLst>
          </p:cNvPr>
          <p:cNvSpPr txBox="1"/>
          <p:nvPr/>
        </p:nvSpPr>
        <p:spPr>
          <a:xfrm>
            <a:off x="3576319" y="5794258"/>
            <a:ext cx="1576962" cy="400110"/>
          </a:xfrm>
          <a:prstGeom prst="rect">
            <a:avLst/>
          </a:prstGeom>
          <a:noFill/>
        </p:spPr>
        <p:txBody>
          <a:bodyPr wrap="square" rtlCol="0">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8F8F8"/>
                </a:solidFill>
                <a:effectLst/>
                <a:uLnTx/>
                <a:uFillTx/>
                <a:latin typeface="Arial"/>
                <a:ea typeface="+mn-ea"/>
                <a:cs typeface="Arial" panose="020B0604020202020204" pitchFamily="34" charset="0"/>
              </a:rPr>
              <a:t>Argentine</a:t>
            </a:r>
          </a:p>
        </p:txBody>
      </p:sp>
      <p:pic>
        <p:nvPicPr>
          <p:cNvPr id="55" name="Picture 54">
            <a:extLst>
              <a:ext uri="{FF2B5EF4-FFF2-40B4-BE49-F238E27FC236}">
                <a16:creationId xmlns:a16="http://schemas.microsoft.com/office/drawing/2014/main" id="{57458216-A57E-9E5B-789C-15C22F08A3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65183" y="4936868"/>
            <a:ext cx="1483275" cy="927047"/>
          </a:xfrm>
          <a:prstGeom prst="rect">
            <a:avLst/>
          </a:prstGeom>
        </p:spPr>
      </p:pic>
      <p:pic>
        <p:nvPicPr>
          <p:cNvPr id="57" name="Picture 56">
            <a:extLst>
              <a:ext uri="{FF2B5EF4-FFF2-40B4-BE49-F238E27FC236}">
                <a16:creationId xmlns:a16="http://schemas.microsoft.com/office/drawing/2014/main" id="{208210CC-0A4A-181D-B82B-F66FF81FD6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64999" y="4935840"/>
            <a:ext cx="1485431" cy="928395"/>
          </a:xfrm>
          <a:prstGeom prst="rect">
            <a:avLst/>
          </a:prstGeom>
        </p:spPr>
      </p:pic>
      <p:sp>
        <p:nvSpPr>
          <p:cNvPr id="58" name="TextBox 57">
            <a:extLst>
              <a:ext uri="{FF2B5EF4-FFF2-40B4-BE49-F238E27FC236}">
                <a16:creationId xmlns:a16="http://schemas.microsoft.com/office/drawing/2014/main" id="{E99467CF-79C0-9B6B-B892-B83933D415A4}"/>
              </a:ext>
            </a:extLst>
          </p:cNvPr>
          <p:cNvSpPr txBox="1"/>
          <p:nvPr/>
        </p:nvSpPr>
        <p:spPr>
          <a:xfrm>
            <a:off x="8549862" y="4385307"/>
            <a:ext cx="155562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ایتالیا</a:t>
            </a:r>
            <a:endParaRPr kumimoji="0" lang="en-US" sz="1800" b="0" i="0" u="none" strike="noStrike" kern="1200" cap="none" spc="0" normalizeH="0" baseline="0" noProof="0" dirty="0">
              <a:ln>
                <a:noFill/>
              </a:ln>
              <a:solidFill>
                <a:srgbClr val="F3F3F3"/>
              </a:solidFill>
              <a:effectLst/>
              <a:uLnTx/>
              <a:uFillTx/>
              <a:latin typeface="Arial"/>
              <a:ea typeface="+mn-ea"/>
              <a:cs typeface="+mn-cs"/>
            </a:endParaRPr>
          </a:p>
        </p:txBody>
      </p:sp>
      <p:sp>
        <p:nvSpPr>
          <p:cNvPr id="5" name="TextBox 4">
            <a:extLst>
              <a:ext uri="{FF2B5EF4-FFF2-40B4-BE49-F238E27FC236}">
                <a16:creationId xmlns:a16="http://schemas.microsoft.com/office/drawing/2014/main" id="{2553356A-425C-183D-863B-156C1EE252B6}"/>
              </a:ext>
            </a:extLst>
          </p:cNvPr>
          <p:cNvSpPr txBox="1"/>
          <p:nvPr/>
        </p:nvSpPr>
        <p:spPr>
          <a:xfrm>
            <a:off x="-2376745" y="2265603"/>
            <a:ext cx="15769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فرانسه</a:t>
            </a:r>
            <a:endParaRPr kumimoji="0" lang="en-US" sz="1800" b="0" i="0" u="none" strike="noStrike" kern="1200" cap="none" spc="0" normalizeH="0" baseline="0" noProof="0" dirty="0">
              <a:ln>
                <a:noFill/>
              </a:ln>
              <a:solidFill>
                <a:srgbClr val="F3F3F3"/>
              </a:solidFill>
              <a:effectLst/>
              <a:uLnTx/>
              <a:uFillTx/>
              <a:latin typeface="Arial"/>
              <a:ea typeface="+mn-ea"/>
              <a:cs typeface="+mn-cs"/>
            </a:endParaRPr>
          </a:p>
        </p:txBody>
      </p:sp>
      <p:sp>
        <p:nvSpPr>
          <p:cNvPr id="9" name="TextBox 8">
            <a:extLst>
              <a:ext uri="{FF2B5EF4-FFF2-40B4-BE49-F238E27FC236}">
                <a16:creationId xmlns:a16="http://schemas.microsoft.com/office/drawing/2014/main" id="{1AC5052C-A64B-0179-5952-FA1505EEA300}"/>
              </a:ext>
            </a:extLst>
          </p:cNvPr>
          <p:cNvSpPr txBox="1"/>
          <p:nvPr/>
        </p:nvSpPr>
        <p:spPr>
          <a:xfrm>
            <a:off x="2118655" y="4377344"/>
            <a:ext cx="15769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لهستان</a:t>
            </a:r>
            <a:endParaRPr kumimoji="0" lang="en-US" sz="1800" b="0" i="0" u="none" strike="noStrike" kern="1200" cap="none" spc="0" normalizeH="0" baseline="0" noProof="0" dirty="0">
              <a:ln>
                <a:noFill/>
              </a:ln>
              <a:solidFill>
                <a:srgbClr val="F3F3F3"/>
              </a:solidFill>
              <a:effectLst/>
              <a:uLnTx/>
              <a:uFillTx/>
              <a:latin typeface="Arial"/>
              <a:ea typeface="+mn-ea"/>
              <a:cs typeface="+mn-cs"/>
            </a:endParaRPr>
          </a:p>
        </p:txBody>
      </p:sp>
      <p:sp>
        <p:nvSpPr>
          <p:cNvPr id="10" name="TextBox 9">
            <a:extLst>
              <a:ext uri="{FF2B5EF4-FFF2-40B4-BE49-F238E27FC236}">
                <a16:creationId xmlns:a16="http://schemas.microsoft.com/office/drawing/2014/main" id="{98B61694-833F-8C00-85B2-167A3084D2E6}"/>
              </a:ext>
            </a:extLst>
          </p:cNvPr>
          <p:cNvSpPr txBox="1"/>
          <p:nvPr/>
        </p:nvSpPr>
        <p:spPr>
          <a:xfrm>
            <a:off x="6971847" y="4343104"/>
            <a:ext cx="15769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اسپانیا</a:t>
            </a:r>
            <a:endParaRPr kumimoji="0" lang="en-US" sz="1800" b="0" i="0" u="none" strike="noStrike" kern="1200" cap="none" spc="0" normalizeH="0" baseline="0" noProof="0" dirty="0">
              <a:ln>
                <a:noFill/>
              </a:ln>
              <a:solidFill>
                <a:srgbClr val="F3F3F3"/>
              </a:solidFill>
              <a:effectLst/>
              <a:uLnTx/>
              <a:uFillTx/>
              <a:latin typeface="Arial"/>
              <a:ea typeface="+mn-ea"/>
              <a:cs typeface="+mn-cs"/>
            </a:endParaRPr>
          </a:p>
        </p:txBody>
      </p:sp>
      <p:sp>
        <p:nvSpPr>
          <p:cNvPr id="11" name="TextBox 10">
            <a:extLst>
              <a:ext uri="{FF2B5EF4-FFF2-40B4-BE49-F238E27FC236}">
                <a16:creationId xmlns:a16="http://schemas.microsoft.com/office/drawing/2014/main" id="{20CC4236-8505-A5E4-9726-890814376B50}"/>
              </a:ext>
            </a:extLst>
          </p:cNvPr>
          <p:cNvSpPr txBox="1"/>
          <p:nvPr/>
        </p:nvSpPr>
        <p:spPr>
          <a:xfrm>
            <a:off x="5401466" y="4453238"/>
            <a:ext cx="12713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فنلاند</a:t>
            </a:r>
            <a:endParaRPr kumimoji="0" lang="en-US" sz="1800" b="0" i="0" u="none" strike="noStrike" kern="1200" cap="none" spc="0" normalizeH="0" baseline="0" noProof="0" dirty="0">
              <a:ln>
                <a:noFill/>
              </a:ln>
              <a:solidFill>
                <a:srgbClr val="F3F3F3"/>
              </a:solidFill>
              <a:effectLst/>
              <a:uLnTx/>
              <a:uFillTx/>
              <a:latin typeface="Arial"/>
              <a:ea typeface="+mn-ea"/>
              <a:cs typeface="+mn-cs"/>
            </a:endParaRPr>
          </a:p>
        </p:txBody>
      </p:sp>
      <p:sp>
        <p:nvSpPr>
          <p:cNvPr id="12" name="TextBox 11">
            <a:extLst>
              <a:ext uri="{FF2B5EF4-FFF2-40B4-BE49-F238E27FC236}">
                <a16:creationId xmlns:a16="http://schemas.microsoft.com/office/drawing/2014/main" id="{E42E95A4-E673-8F36-F557-1FFDF3131FC9}"/>
              </a:ext>
            </a:extLst>
          </p:cNvPr>
          <p:cNvSpPr txBox="1"/>
          <p:nvPr/>
        </p:nvSpPr>
        <p:spPr>
          <a:xfrm>
            <a:off x="3728423" y="4351175"/>
            <a:ext cx="15769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a-IR" sz="3600" dirty="0">
                <a:solidFill>
                  <a:prstClr val="white"/>
                </a:solidFill>
                <a:latin typeface="Nian-ExtraBold" panose="01000500000000020002" pitchFamily="2" charset="-78"/>
                <a:cs typeface="Nian-ExtraBold" panose="01000500000000020002" pitchFamily="2" charset="-78"/>
              </a:rPr>
              <a:t>آرژانتین</a:t>
            </a:r>
            <a:endParaRPr kumimoji="0" lang="en-US" sz="1800" b="0" i="0" u="none" strike="noStrike" kern="1200" cap="none" spc="0" normalizeH="0" baseline="0" noProof="0" dirty="0">
              <a:ln>
                <a:noFill/>
              </a:ln>
              <a:solidFill>
                <a:srgbClr val="F3F3F3"/>
              </a:solidFill>
              <a:effectLst/>
              <a:uLnTx/>
              <a:uFillTx/>
              <a:latin typeface="Arial"/>
              <a:ea typeface="+mn-ea"/>
              <a:cs typeface="+mn-cs"/>
            </a:endParaRPr>
          </a:p>
        </p:txBody>
      </p:sp>
      <p:sp>
        <p:nvSpPr>
          <p:cNvPr id="14" name="TextBox 13">
            <a:extLst>
              <a:ext uri="{FF2B5EF4-FFF2-40B4-BE49-F238E27FC236}">
                <a16:creationId xmlns:a16="http://schemas.microsoft.com/office/drawing/2014/main" id="{6A8509FE-C515-07DC-ADD9-937DDF99A59F}"/>
              </a:ext>
            </a:extLst>
          </p:cNvPr>
          <p:cNvSpPr txBox="1"/>
          <p:nvPr/>
        </p:nvSpPr>
        <p:spPr>
          <a:xfrm>
            <a:off x="13474966" y="2446003"/>
            <a:ext cx="1865424" cy="400110"/>
          </a:xfrm>
          <a:prstGeom prst="rect">
            <a:avLst/>
          </a:prstGeom>
          <a:noFill/>
        </p:spPr>
        <p:txBody>
          <a:bodyPr wrap="square" rtlCol="0">
            <a:spAutoFit/>
          </a:bodyPr>
          <a:lstStyle/>
          <a:p>
            <a:pPr lvl="0" rtl="1">
              <a:defRPr/>
            </a:pPr>
            <a:r>
              <a:rPr lang="en-US" sz="2000" b="1" kern="0" dirty="0">
                <a:solidFill>
                  <a:srgbClr val="F8F8F8"/>
                </a:solidFill>
                <a:cs typeface="Arial" panose="020B0604020202020204" pitchFamily="34" charset="0"/>
              </a:rPr>
              <a:t>France</a:t>
            </a:r>
            <a:endParaRPr kumimoji="0" lang="fa-IR" sz="3200" b="1" i="0" u="none" strike="noStrike" kern="0" cap="none" spc="0" normalizeH="0" baseline="0" noProof="0" dirty="0">
              <a:ln>
                <a:noFill/>
              </a:ln>
              <a:solidFill>
                <a:srgbClr val="F8F8F8"/>
              </a:solidFill>
              <a:effectLst/>
              <a:uLnTx/>
              <a:uFillTx/>
              <a:latin typeface="Arial"/>
              <a:ea typeface="+mn-ea"/>
              <a:cs typeface="Arial" panose="020B0604020202020204" pitchFamily="34" charset="0"/>
            </a:endParaRPr>
          </a:p>
        </p:txBody>
      </p:sp>
      <p:sp>
        <p:nvSpPr>
          <p:cNvPr id="21" name="TextBox 20">
            <a:extLst>
              <a:ext uri="{FF2B5EF4-FFF2-40B4-BE49-F238E27FC236}">
                <a16:creationId xmlns:a16="http://schemas.microsoft.com/office/drawing/2014/main" id="{027ABAE9-47E8-4EEA-2EAF-D740BD8EF7FA}"/>
              </a:ext>
            </a:extLst>
          </p:cNvPr>
          <p:cNvSpPr txBox="1"/>
          <p:nvPr/>
        </p:nvSpPr>
        <p:spPr>
          <a:xfrm>
            <a:off x="8288199" y="5788903"/>
            <a:ext cx="1153307" cy="400110"/>
          </a:xfrm>
          <a:prstGeom prst="rect">
            <a:avLst/>
          </a:prstGeom>
          <a:noFill/>
        </p:spPr>
        <p:txBody>
          <a:bodyPr wrap="square" rtlCol="0">
            <a:spAutoFit/>
          </a:bodyPr>
          <a:lstStyle/>
          <a:p>
            <a:pPr lvl="0" rtl="1">
              <a:defRPr/>
            </a:pPr>
            <a:r>
              <a:rPr lang="en-US" sz="2000" b="1" kern="0" dirty="0">
                <a:solidFill>
                  <a:srgbClr val="F8F8F8"/>
                </a:solidFill>
                <a:cs typeface="Arial" panose="020B0604020202020204" pitchFamily="34" charset="0"/>
              </a:rPr>
              <a:t>Italy</a:t>
            </a:r>
            <a:endParaRPr kumimoji="0" lang="fa-IR" sz="3200" b="1" i="0" u="none" strike="noStrike" kern="0" cap="none" spc="0" normalizeH="0" baseline="0" noProof="0" dirty="0">
              <a:ln>
                <a:noFill/>
              </a:ln>
              <a:solidFill>
                <a:srgbClr val="F8F8F8"/>
              </a:solidFill>
              <a:effectLst/>
              <a:uLnTx/>
              <a:uFillTx/>
              <a:latin typeface="Arial"/>
              <a:ea typeface="+mn-ea"/>
              <a:cs typeface="Arial" panose="020B0604020202020204" pitchFamily="34" charset="0"/>
            </a:endParaRPr>
          </a:p>
        </p:txBody>
      </p:sp>
      <p:sp>
        <p:nvSpPr>
          <p:cNvPr id="27" name="TextBox 26">
            <a:extLst>
              <a:ext uri="{FF2B5EF4-FFF2-40B4-BE49-F238E27FC236}">
                <a16:creationId xmlns:a16="http://schemas.microsoft.com/office/drawing/2014/main" id="{CE449DDA-A1C7-4DC2-215C-529B56C6E1A4}"/>
              </a:ext>
            </a:extLst>
          </p:cNvPr>
          <p:cNvSpPr txBox="1"/>
          <p:nvPr/>
        </p:nvSpPr>
        <p:spPr>
          <a:xfrm>
            <a:off x="3400471" y="3835310"/>
            <a:ext cx="1565416" cy="400110"/>
          </a:xfrm>
          <a:prstGeom prst="rect">
            <a:avLst/>
          </a:prstGeom>
          <a:noFill/>
        </p:spPr>
        <p:txBody>
          <a:bodyPr wrap="square" rtlCol="0">
            <a:spAutoFit/>
          </a:bodyPr>
          <a:lstStyle/>
          <a:p>
            <a:pPr lvl="0" rtl="1">
              <a:defRPr/>
            </a:pPr>
            <a:r>
              <a:rPr lang="en-US" sz="2000" b="1" kern="0" dirty="0">
                <a:solidFill>
                  <a:srgbClr val="F8F8F8"/>
                </a:solidFill>
                <a:cs typeface="Arial" panose="020B0604020202020204" pitchFamily="34" charset="0"/>
              </a:rPr>
              <a:t>England</a:t>
            </a:r>
            <a:endParaRPr kumimoji="0" lang="fa-IR" sz="3200" b="1" i="0" u="none" strike="noStrike" kern="0" cap="none" spc="0" normalizeH="0" baseline="0" noProof="0" dirty="0">
              <a:ln>
                <a:noFill/>
              </a:ln>
              <a:solidFill>
                <a:srgbClr val="F8F8F8"/>
              </a:solidFill>
              <a:effectLst/>
              <a:uLnTx/>
              <a:uFillTx/>
              <a:latin typeface="Arial"/>
              <a:ea typeface="+mn-ea"/>
              <a:cs typeface="Arial" panose="020B0604020202020204" pitchFamily="34" charset="0"/>
            </a:endParaRPr>
          </a:p>
        </p:txBody>
      </p:sp>
      <p:pic>
        <p:nvPicPr>
          <p:cNvPr id="2" name="Picture 1">
            <a:extLst>
              <a:ext uri="{FF2B5EF4-FFF2-40B4-BE49-F238E27FC236}">
                <a16:creationId xmlns:a16="http://schemas.microsoft.com/office/drawing/2014/main" id="{A431F714-FC79-6BB1-DAE4-024CD7AF6CD9}"/>
              </a:ext>
            </a:extLst>
          </p:cNvPr>
          <p:cNvPicPr>
            <a:picLocks noChangeAspect="1"/>
          </p:cNvPicPr>
          <p:nvPr/>
        </p:nvPicPr>
        <p:blipFill>
          <a:blip r:embed="rId13">
            <a:lum bright="70000" contrast="-70000"/>
            <a:extLst>
              <a:ext uri="{28A0092B-C50C-407E-A947-70E740481C1C}">
                <a14:useLocalDpi xmlns:a14="http://schemas.microsoft.com/office/drawing/2010/main" val="0"/>
              </a:ext>
            </a:extLst>
          </a:blip>
          <a:stretch>
            <a:fillRect/>
          </a:stretch>
        </p:blipFill>
        <p:spPr>
          <a:xfrm>
            <a:off x="9820207" y="4921869"/>
            <a:ext cx="887686" cy="917569"/>
          </a:xfrm>
          <a:prstGeom prst="rect">
            <a:avLst/>
          </a:prstGeom>
        </p:spPr>
      </p:pic>
    </p:spTree>
    <p:extLst>
      <p:ext uri="{BB962C8B-B14F-4D97-AF65-F5344CB8AC3E}">
        <p14:creationId xmlns:p14="http://schemas.microsoft.com/office/powerpoint/2010/main" val="403842064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250"/>
                                        <p:tgtEl>
                                          <p:spTgt spid="18"/>
                                        </p:tgtEl>
                                      </p:cBhvr>
                                    </p:animEffect>
                                  </p:childTnLst>
                                </p:cTn>
                              </p:par>
                            </p:childTnLst>
                          </p:cTn>
                        </p:par>
                        <p:par>
                          <p:cTn id="8" fill="hold">
                            <p:stCondLst>
                              <p:cond delay="125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75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250"/>
                                        <p:tgtEl>
                                          <p:spTgt spid="14"/>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down)">
                                      <p:cBhvr>
                                        <p:cTn id="19" dur="500"/>
                                        <p:tgtEl>
                                          <p:spTgt spid="44"/>
                                        </p:tgtEl>
                                      </p:cBhvr>
                                    </p:animEffect>
                                  </p:childTnLst>
                                </p:cTn>
                              </p:par>
                            </p:childTnLst>
                          </p:cTn>
                        </p:par>
                        <p:par>
                          <p:cTn id="20" fill="hold">
                            <p:stCondLst>
                              <p:cond delay="3500"/>
                            </p:stCondLst>
                            <p:childTnLst>
                              <p:par>
                                <p:cTn id="21" presetID="22" presetClass="entr" presetSubtype="4"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down)">
                                      <p:cBhvr>
                                        <p:cTn id="23" dur="500"/>
                                        <p:tgtEl>
                                          <p:spTgt spid="42"/>
                                        </p:tgtEl>
                                      </p:cBhvr>
                                    </p:animEffect>
                                  </p:childTnLst>
                                </p:cTn>
                              </p:par>
                            </p:childTnLst>
                          </p:cTn>
                        </p:par>
                        <p:par>
                          <p:cTn id="24" fill="hold">
                            <p:stCondLst>
                              <p:cond delay="4000"/>
                            </p:stCondLst>
                            <p:childTnLst>
                              <p:par>
                                <p:cTn id="25" presetID="22" presetClass="entr" presetSubtype="4"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par>
                          <p:cTn id="28" fill="hold">
                            <p:stCondLst>
                              <p:cond delay="4500"/>
                            </p:stCondLst>
                            <p:childTnLst>
                              <p:par>
                                <p:cTn id="29" presetID="22" presetClass="entr" presetSubtype="4"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par>
                          <p:cTn id="32" fill="hold">
                            <p:stCondLst>
                              <p:cond delay="5000"/>
                            </p:stCondLst>
                            <p:childTnLst>
                              <p:par>
                                <p:cTn id="33" presetID="22" presetClass="entr" presetSubtype="4"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childTnLst>
                          </p:cTn>
                        </p:par>
                        <p:par>
                          <p:cTn id="36" fill="hold">
                            <p:stCondLst>
                              <p:cond delay="6000"/>
                            </p:stCondLst>
                            <p:childTnLst>
                              <p:par>
                                <p:cTn id="37" presetID="22" presetClass="entr" presetSubtype="4"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childTnLst>
                          </p:cTn>
                        </p:par>
                        <p:par>
                          <p:cTn id="40" fill="hold">
                            <p:stCondLst>
                              <p:cond delay="6500"/>
                            </p:stCondLst>
                            <p:childTnLst>
                              <p:par>
                                <p:cTn id="41" presetID="22" presetClass="entr" presetSubtype="4"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par>
                          <p:cTn id="44" fill="hold">
                            <p:stCondLst>
                              <p:cond delay="7000"/>
                            </p:stCondLst>
                            <p:childTnLst>
                              <p:par>
                                <p:cTn id="45" presetID="22" presetClass="entr" presetSubtype="4"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par>
                          <p:cTn id="48" fill="hold">
                            <p:stCondLst>
                              <p:cond delay="7500"/>
                            </p:stCondLst>
                            <p:childTnLst>
                              <p:par>
                                <p:cTn id="49" presetID="22" presetClass="entr" presetSubtype="4"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down)">
                                      <p:cBhvr>
                                        <p:cTn id="51" dur="500"/>
                                        <p:tgtEl>
                                          <p:spTgt spid="34"/>
                                        </p:tgtEl>
                                      </p:cBhvr>
                                    </p:animEffect>
                                  </p:childTnLst>
                                </p:cTn>
                              </p:par>
                            </p:childTnLst>
                          </p:cTn>
                        </p:par>
                        <p:par>
                          <p:cTn id="52" fill="hold">
                            <p:stCondLst>
                              <p:cond delay="8000"/>
                            </p:stCondLst>
                            <p:childTnLst>
                              <p:par>
                                <p:cTn id="53" presetID="22" presetClass="entr" presetSubtype="4"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down)">
                                      <p:cBhvr>
                                        <p:cTn id="55" dur="500"/>
                                        <p:tgtEl>
                                          <p:spTgt spid="24"/>
                                        </p:tgtEl>
                                      </p:cBhvr>
                                    </p:animEffect>
                                  </p:childTnLst>
                                </p:cTn>
                              </p:par>
                            </p:childTnLst>
                          </p:cTn>
                        </p:par>
                        <p:par>
                          <p:cTn id="56" fill="hold">
                            <p:stCondLst>
                              <p:cond delay="8500"/>
                            </p:stCondLst>
                            <p:childTnLst>
                              <p:par>
                                <p:cTn id="57" presetID="22" presetClass="entr" presetSubtype="4"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down)">
                                      <p:cBhvr>
                                        <p:cTn id="59" dur="500"/>
                                        <p:tgtEl>
                                          <p:spTgt spid="17"/>
                                        </p:tgtEl>
                                      </p:cBhvr>
                                    </p:animEffect>
                                  </p:childTnLst>
                                </p:cTn>
                              </p:par>
                            </p:childTnLst>
                          </p:cTn>
                        </p:par>
                        <p:par>
                          <p:cTn id="60" fill="hold">
                            <p:stCondLst>
                              <p:cond delay="9000"/>
                            </p:stCondLst>
                            <p:childTnLst>
                              <p:par>
                                <p:cTn id="61" presetID="22" presetClass="entr" presetSubtype="4"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down)">
                                      <p:cBhvr>
                                        <p:cTn id="63" dur="500"/>
                                        <p:tgtEl>
                                          <p:spTgt spid="30"/>
                                        </p:tgtEl>
                                      </p:cBhvr>
                                    </p:animEffect>
                                  </p:childTnLst>
                                </p:cTn>
                              </p:par>
                            </p:childTnLst>
                          </p:cTn>
                        </p:par>
                        <p:par>
                          <p:cTn id="64" fill="hold">
                            <p:stCondLst>
                              <p:cond delay="9500"/>
                            </p:stCondLst>
                            <p:childTnLst>
                              <p:par>
                                <p:cTn id="65" presetID="22" presetClass="entr" presetSubtype="4"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par>
                          <p:cTn id="68" fill="hold">
                            <p:stCondLst>
                              <p:cond delay="10000"/>
                            </p:stCondLst>
                            <p:childTnLst>
                              <p:par>
                                <p:cTn id="69" presetID="22" presetClass="entr" presetSubtype="4" fill="hold" nodeType="after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down)">
                                      <p:cBhvr>
                                        <p:cTn id="71" dur="500"/>
                                        <p:tgtEl>
                                          <p:spTgt spid="6"/>
                                        </p:tgtEl>
                                      </p:cBhvr>
                                    </p:animEffect>
                                  </p:childTnLst>
                                </p:cTn>
                              </p:par>
                            </p:childTnLst>
                          </p:cTn>
                        </p:par>
                        <p:par>
                          <p:cTn id="72" fill="hold">
                            <p:stCondLst>
                              <p:cond delay="10500"/>
                            </p:stCondLst>
                            <p:childTnLst>
                              <p:par>
                                <p:cTn id="73" presetID="22" presetClass="entr" presetSubtype="4"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down)">
                                      <p:cBhvr>
                                        <p:cTn id="75" dur="500"/>
                                        <p:tgtEl>
                                          <p:spTgt spid="26"/>
                                        </p:tgtEl>
                                      </p:cBhvr>
                                    </p:animEffect>
                                  </p:childTnLst>
                                </p:cTn>
                              </p:par>
                            </p:childTnLst>
                          </p:cTn>
                        </p:par>
                        <p:par>
                          <p:cTn id="76" fill="hold">
                            <p:stCondLst>
                              <p:cond delay="11000"/>
                            </p:stCondLst>
                            <p:childTnLst>
                              <p:par>
                                <p:cTn id="77" presetID="22" presetClass="entr" presetSubtype="4"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00"/>
                                        <p:tgtEl>
                                          <p:spTgt spid="21"/>
                                        </p:tgtEl>
                                      </p:cBhvr>
                                    </p:animEffect>
                                  </p:childTnLst>
                                </p:cTn>
                              </p:par>
                            </p:childTnLst>
                          </p:cTn>
                        </p:par>
                        <p:par>
                          <p:cTn id="80" fill="hold">
                            <p:stCondLst>
                              <p:cond delay="11500"/>
                            </p:stCondLst>
                            <p:childTnLst>
                              <p:par>
                                <p:cTn id="81" presetID="22" presetClass="entr" presetSubtype="4" fill="hold" nodeType="after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ipe(down)">
                                      <p:cBhvr>
                                        <p:cTn id="83" dur="500"/>
                                        <p:tgtEl>
                                          <p:spTgt spid="40"/>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wipe(down)">
                                      <p:cBhvr>
                                        <p:cTn id="86" dur="500"/>
                                        <p:tgtEl>
                                          <p:spTgt spid="58"/>
                                        </p:tgtEl>
                                      </p:cBhvr>
                                    </p:animEffect>
                                  </p:childTnLst>
                                </p:cTn>
                              </p:par>
                            </p:childTnLst>
                          </p:cTn>
                        </p:par>
                        <p:par>
                          <p:cTn id="87" fill="hold">
                            <p:stCondLst>
                              <p:cond delay="12000"/>
                            </p:stCondLst>
                            <p:childTnLst>
                              <p:par>
                                <p:cTn id="88" presetID="22" presetClass="entr" presetSubtype="4" fill="hold" grpId="0" nodeType="after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wipe(down)">
                                      <p:cBhvr>
                                        <p:cTn id="90" dur="500"/>
                                        <p:tgtEl>
                                          <p:spTgt spid="43"/>
                                        </p:tgtEl>
                                      </p:cBhvr>
                                    </p:animEffect>
                                  </p:childTnLst>
                                </p:cTn>
                              </p:par>
                            </p:childTnLst>
                          </p:cTn>
                        </p:par>
                        <p:par>
                          <p:cTn id="91" fill="hold">
                            <p:stCondLst>
                              <p:cond delay="12500"/>
                            </p:stCondLst>
                            <p:childTnLst>
                              <p:par>
                                <p:cTn id="92" presetID="22" presetClass="entr" presetSubtype="4" fill="hold" nodeType="after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wipe(down)">
                                      <p:cBhvr>
                                        <p:cTn id="94" dur="500"/>
                                        <p:tgtEl>
                                          <p:spTgt spid="47"/>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wipe(down)">
                                      <p:cBhvr>
                                        <p:cTn id="97" dur="500"/>
                                        <p:tgtEl>
                                          <p:spTgt spid="10"/>
                                        </p:tgtEl>
                                      </p:cBhvr>
                                    </p:animEffect>
                                  </p:childTnLst>
                                </p:cTn>
                              </p:par>
                            </p:childTnLst>
                          </p:cTn>
                        </p:par>
                        <p:par>
                          <p:cTn id="98" fill="hold">
                            <p:stCondLst>
                              <p:cond delay="13000"/>
                            </p:stCondLst>
                            <p:childTnLst>
                              <p:par>
                                <p:cTn id="99" presetID="22" presetClass="entr" presetSubtype="4" fill="hold" grpId="0" nodeType="afterEffect">
                                  <p:stCondLst>
                                    <p:cond delay="0"/>
                                  </p:stCondLst>
                                  <p:childTnLst>
                                    <p:set>
                                      <p:cBhvr>
                                        <p:cTn id="100" dur="1" fill="hold">
                                          <p:stCondLst>
                                            <p:cond delay="0"/>
                                          </p:stCondLst>
                                        </p:cTn>
                                        <p:tgtEl>
                                          <p:spTgt spid="48"/>
                                        </p:tgtEl>
                                        <p:attrNameLst>
                                          <p:attrName>style.visibility</p:attrName>
                                        </p:attrNameLst>
                                      </p:cBhvr>
                                      <p:to>
                                        <p:strVal val="visible"/>
                                      </p:to>
                                    </p:set>
                                    <p:animEffect transition="in" filter="wipe(down)">
                                      <p:cBhvr>
                                        <p:cTn id="101" dur="500"/>
                                        <p:tgtEl>
                                          <p:spTgt spid="48"/>
                                        </p:tgtEl>
                                      </p:cBhvr>
                                    </p:animEffect>
                                  </p:childTnLst>
                                </p:cTn>
                              </p:par>
                            </p:childTnLst>
                          </p:cTn>
                        </p:par>
                        <p:par>
                          <p:cTn id="102" fill="hold">
                            <p:stCondLst>
                              <p:cond delay="13500"/>
                            </p:stCondLst>
                            <p:childTnLst>
                              <p:par>
                                <p:cTn id="103" presetID="22" presetClass="entr" presetSubtype="4" fill="hold" nodeType="afterEffect">
                                  <p:stCondLst>
                                    <p:cond delay="0"/>
                                  </p:stCondLst>
                                  <p:childTnLst>
                                    <p:set>
                                      <p:cBhvr>
                                        <p:cTn id="104" dur="1" fill="hold">
                                          <p:stCondLst>
                                            <p:cond delay="0"/>
                                          </p:stCondLst>
                                        </p:cTn>
                                        <p:tgtEl>
                                          <p:spTgt spid="50"/>
                                        </p:tgtEl>
                                        <p:attrNameLst>
                                          <p:attrName>style.visibility</p:attrName>
                                        </p:attrNameLst>
                                      </p:cBhvr>
                                      <p:to>
                                        <p:strVal val="visible"/>
                                      </p:to>
                                    </p:set>
                                    <p:animEffect transition="in" filter="wipe(down)">
                                      <p:cBhvr>
                                        <p:cTn id="105" dur="500"/>
                                        <p:tgtEl>
                                          <p:spTgt spid="50"/>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11"/>
                                        </p:tgtEl>
                                        <p:attrNameLst>
                                          <p:attrName>style.visibility</p:attrName>
                                        </p:attrNameLst>
                                      </p:cBhvr>
                                      <p:to>
                                        <p:strVal val="visible"/>
                                      </p:to>
                                    </p:set>
                                    <p:animEffect transition="in" filter="wipe(down)">
                                      <p:cBhvr>
                                        <p:cTn id="108" dur="500"/>
                                        <p:tgtEl>
                                          <p:spTgt spid="11"/>
                                        </p:tgtEl>
                                      </p:cBhvr>
                                    </p:animEffect>
                                  </p:childTnLst>
                                </p:cTn>
                              </p:par>
                            </p:childTnLst>
                          </p:cTn>
                        </p:par>
                        <p:par>
                          <p:cTn id="109" fill="hold">
                            <p:stCondLst>
                              <p:cond delay="14000"/>
                            </p:stCondLst>
                            <p:childTnLst>
                              <p:par>
                                <p:cTn id="110" presetID="22" presetClass="entr" presetSubtype="4" fill="hold" grpId="0" nodeType="afterEffect">
                                  <p:stCondLst>
                                    <p:cond delay="0"/>
                                  </p:stCondLst>
                                  <p:childTnLst>
                                    <p:set>
                                      <p:cBhvr>
                                        <p:cTn id="111" dur="1" fill="hold">
                                          <p:stCondLst>
                                            <p:cond delay="0"/>
                                          </p:stCondLst>
                                        </p:cTn>
                                        <p:tgtEl>
                                          <p:spTgt spid="53"/>
                                        </p:tgtEl>
                                        <p:attrNameLst>
                                          <p:attrName>style.visibility</p:attrName>
                                        </p:attrNameLst>
                                      </p:cBhvr>
                                      <p:to>
                                        <p:strVal val="visible"/>
                                      </p:to>
                                    </p:set>
                                    <p:animEffect transition="in" filter="wipe(down)">
                                      <p:cBhvr>
                                        <p:cTn id="112" dur="500"/>
                                        <p:tgtEl>
                                          <p:spTgt spid="53"/>
                                        </p:tgtEl>
                                      </p:cBhvr>
                                    </p:animEffect>
                                  </p:childTnLst>
                                </p:cTn>
                              </p:par>
                            </p:childTnLst>
                          </p:cTn>
                        </p:par>
                        <p:par>
                          <p:cTn id="113" fill="hold">
                            <p:stCondLst>
                              <p:cond delay="14500"/>
                            </p:stCondLst>
                            <p:childTnLst>
                              <p:par>
                                <p:cTn id="114" presetID="22" presetClass="entr" presetSubtype="4" fill="hold" nodeType="afterEffect">
                                  <p:stCondLst>
                                    <p:cond delay="0"/>
                                  </p:stCondLst>
                                  <p:childTnLst>
                                    <p:set>
                                      <p:cBhvr>
                                        <p:cTn id="115" dur="1" fill="hold">
                                          <p:stCondLst>
                                            <p:cond delay="0"/>
                                          </p:stCondLst>
                                        </p:cTn>
                                        <p:tgtEl>
                                          <p:spTgt spid="55"/>
                                        </p:tgtEl>
                                        <p:attrNameLst>
                                          <p:attrName>style.visibility</p:attrName>
                                        </p:attrNameLst>
                                      </p:cBhvr>
                                      <p:to>
                                        <p:strVal val="visible"/>
                                      </p:to>
                                    </p:set>
                                    <p:animEffect transition="in" filter="wipe(down)">
                                      <p:cBhvr>
                                        <p:cTn id="116" dur="500"/>
                                        <p:tgtEl>
                                          <p:spTgt spid="55"/>
                                        </p:tgtEl>
                                      </p:cBhvr>
                                    </p:animEffect>
                                  </p:childTnLst>
                                </p:cTn>
                              </p:par>
                              <p:par>
                                <p:cTn id="117" presetID="22" presetClass="entr" presetSubtype="4" fill="hold" grpId="0" nodeType="withEffect">
                                  <p:stCondLst>
                                    <p:cond delay="0"/>
                                  </p:stCondLst>
                                  <p:childTnLst>
                                    <p:set>
                                      <p:cBhvr>
                                        <p:cTn id="118" dur="1" fill="hold">
                                          <p:stCondLst>
                                            <p:cond delay="0"/>
                                          </p:stCondLst>
                                        </p:cTn>
                                        <p:tgtEl>
                                          <p:spTgt spid="12"/>
                                        </p:tgtEl>
                                        <p:attrNameLst>
                                          <p:attrName>style.visibility</p:attrName>
                                        </p:attrNameLst>
                                      </p:cBhvr>
                                      <p:to>
                                        <p:strVal val="visible"/>
                                      </p:to>
                                    </p:set>
                                    <p:animEffect transition="in" filter="wipe(down)">
                                      <p:cBhvr>
                                        <p:cTn id="119" dur="500"/>
                                        <p:tgtEl>
                                          <p:spTgt spid="12"/>
                                        </p:tgtEl>
                                      </p:cBhvr>
                                    </p:animEffect>
                                  </p:childTnLst>
                                </p:cTn>
                              </p:par>
                            </p:childTnLst>
                          </p:cTn>
                        </p:par>
                        <p:par>
                          <p:cTn id="120" fill="hold">
                            <p:stCondLst>
                              <p:cond delay="15000"/>
                            </p:stCondLst>
                            <p:childTnLst>
                              <p:par>
                                <p:cTn id="121" presetID="22" presetClass="entr" presetSubtype="4" fill="hold" grpId="0" nodeType="afterEffect">
                                  <p:stCondLst>
                                    <p:cond delay="0"/>
                                  </p:stCondLst>
                                  <p:childTnLst>
                                    <p:set>
                                      <p:cBhvr>
                                        <p:cTn id="122" dur="1" fill="hold">
                                          <p:stCondLst>
                                            <p:cond delay="0"/>
                                          </p:stCondLst>
                                        </p:cTn>
                                        <p:tgtEl>
                                          <p:spTgt spid="52"/>
                                        </p:tgtEl>
                                        <p:attrNameLst>
                                          <p:attrName>style.visibility</p:attrName>
                                        </p:attrNameLst>
                                      </p:cBhvr>
                                      <p:to>
                                        <p:strVal val="visible"/>
                                      </p:to>
                                    </p:set>
                                    <p:animEffect transition="in" filter="wipe(down)">
                                      <p:cBhvr>
                                        <p:cTn id="123" dur="500"/>
                                        <p:tgtEl>
                                          <p:spTgt spid="52"/>
                                        </p:tgtEl>
                                      </p:cBhvr>
                                    </p:animEffect>
                                  </p:childTnLst>
                                </p:cTn>
                              </p:par>
                            </p:childTnLst>
                          </p:cTn>
                        </p:par>
                        <p:par>
                          <p:cTn id="124" fill="hold">
                            <p:stCondLst>
                              <p:cond delay="15500"/>
                            </p:stCondLst>
                            <p:childTnLst>
                              <p:par>
                                <p:cTn id="125" presetID="22" presetClass="entr" presetSubtype="4" fill="hold" nodeType="afterEffect">
                                  <p:stCondLst>
                                    <p:cond delay="0"/>
                                  </p:stCondLst>
                                  <p:childTnLst>
                                    <p:set>
                                      <p:cBhvr>
                                        <p:cTn id="126" dur="1" fill="hold">
                                          <p:stCondLst>
                                            <p:cond delay="0"/>
                                          </p:stCondLst>
                                        </p:cTn>
                                        <p:tgtEl>
                                          <p:spTgt spid="57"/>
                                        </p:tgtEl>
                                        <p:attrNameLst>
                                          <p:attrName>style.visibility</p:attrName>
                                        </p:attrNameLst>
                                      </p:cBhvr>
                                      <p:to>
                                        <p:strVal val="visible"/>
                                      </p:to>
                                    </p:set>
                                    <p:animEffect transition="in" filter="wipe(down)">
                                      <p:cBhvr>
                                        <p:cTn id="127" dur="500"/>
                                        <p:tgtEl>
                                          <p:spTgt spid="57"/>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9"/>
                                        </p:tgtEl>
                                        <p:attrNameLst>
                                          <p:attrName>style.visibility</p:attrName>
                                        </p:attrNameLst>
                                      </p:cBhvr>
                                      <p:to>
                                        <p:strVal val="visible"/>
                                      </p:to>
                                    </p:set>
                                    <p:animEffect transition="in" filter="wipe(down)">
                                      <p:cBhvr>
                                        <p:cTn id="130" dur="500"/>
                                        <p:tgtEl>
                                          <p:spTgt spid="9"/>
                                        </p:tgtEl>
                                      </p:cBhvr>
                                    </p:animEffect>
                                  </p:childTnLst>
                                </p:cTn>
                              </p:par>
                            </p:childTnLst>
                          </p:cTn>
                        </p:par>
                        <p:par>
                          <p:cTn id="131" fill="hold">
                            <p:stCondLst>
                              <p:cond delay="16000"/>
                            </p:stCondLst>
                            <p:childTnLst>
                              <p:par>
                                <p:cTn id="132" presetID="22" presetClass="entr" presetSubtype="4" fill="hold" nodeType="afterEffect">
                                  <p:stCondLst>
                                    <p:cond delay="0"/>
                                  </p:stCondLst>
                                  <p:childTnLst>
                                    <p:set>
                                      <p:cBhvr>
                                        <p:cTn id="133" dur="1" fill="hold">
                                          <p:stCondLst>
                                            <p:cond delay="0"/>
                                          </p:stCondLst>
                                        </p:cTn>
                                        <p:tgtEl>
                                          <p:spTgt spid="2"/>
                                        </p:tgtEl>
                                        <p:attrNameLst>
                                          <p:attrName>style.visibility</p:attrName>
                                        </p:attrNameLst>
                                      </p:cBhvr>
                                      <p:to>
                                        <p:strVal val="visible"/>
                                      </p:to>
                                    </p:set>
                                    <p:animEffect transition="in" filter="wipe(down)">
                                      <p:cBhvr>
                                        <p:cTn id="1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24" grpId="0"/>
      <p:bldP spid="25" grpId="0"/>
      <p:bldP spid="26" grpId="0"/>
      <p:bldP spid="30" grpId="0"/>
      <p:bldP spid="32" grpId="0"/>
      <p:bldP spid="34" grpId="0"/>
      <p:bldP spid="36" grpId="0"/>
      <p:bldP spid="43" grpId="0"/>
      <p:bldP spid="44" grpId="0"/>
      <p:bldP spid="48" grpId="0"/>
      <p:bldP spid="52" grpId="0"/>
      <p:bldP spid="53" grpId="0"/>
      <p:bldP spid="58" grpId="0"/>
      <p:bldP spid="9" grpId="0"/>
      <p:bldP spid="10" grpId="0"/>
      <p:bldP spid="11" grpId="0"/>
      <p:bldP spid="12" grpId="0"/>
      <p:bldP spid="14" grpId="0"/>
      <p:bldP spid="21"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3CE9067-3FC8-E374-142B-11C2BA53179C}"/>
              </a:ext>
            </a:extLst>
          </p:cNvPr>
          <p:cNvSpPr txBox="1"/>
          <p:nvPr/>
        </p:nvSpPr>
        <p:spPr>
          <a:xfrm>
            <a:off x="-777240" y="2677891"/>
            <a:ext cx="12184380" cy="1754326"/>
          </a:xfrm>
          <a:prstGeom prst="rect">
            <a:avLst/>
          </a:prstGeom>
          <a:noFill/>
        </p:spPr>
        <p:txBody>
          <a:bodyPr wrap="square" rtlCol="0">
            <a:spAutoFit/>
          </a:bodyPr>
          <a:lstStyle/>
          <a:p>
            <a:pPr algn="r" rtl="1"/>
            <a:r>
              <a:rPr lang="fa-IR" sz="3600" dirty="0">
                <a:solidFill>
                  <a:schemeClr val="bg1">
                    <a:lumMod val="50000"/>
                  </a:schemeClr>
                </a:solidFill>
                <a:latin typeface="Nian-ExtraBold" panose="01000500000000020002" pitchFamily="2" charset="-78"/>
                <a:cs typeface="Nian-ExtraBold" panose="01000500000000020002" pitchFamily="2" charset="-78"/>
              </a:rPr>
              <a:t>حدود       </a:t>
            </a:r>
            <a:r>
              <a:rPr lang="fa-IR" sz="3600" b="1"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1.200/000</a:t>
            </a:r>
            <a:r>
              <a:rPr lang="fa-IR" sz="3600" dirty="0">
                <a:solidFill>
                  <a:schemeClr val="bg1">
                    <a:lumMod val="50000"/>
                  </a:schemeClr>
                </a:solidFill>
                <a:latin typeface="Nian-ExtraBold" panose="01000500000000020002" pitchFamily="2" charset="-78"/>
                <a:cs typeface="Nian-ExtraBold" panose="01000500000000020002" pitchFamily="2" charset="-78"/>
              </a:rPr>
              <a:t>        میلیون نفر </a:t>
            </a:r>
          </a:p>
          <a:p>
            <a:pPr algn="r" rtl="1"/>
            <a:r>
              <a:rPr lang="fa-IR" sz="3600" dirty="0">
                <a:solidFill>
                  <a:schemeClr val="bg1">
                    <a:lumMod val="50000"/>
                  </a:schemeClr>
                </a:solidFill>
                <a:latin typeface="Nian-ExtraBold" panose="01000500000000020002" pitchFamily="2" charset="-78"/>
                <a:cs typeface="Nian-ExtraBold" panose="01000500000000020002" pitchFamily="2" charset="-78"/>
              </a:rPr>
              <a:t>هر سال در   ژاپن   در     دهه‌ی       ۱۹۹۰   میلادی     متولد     می‌شدند</a:t>
            </a:r>
            <a:endParaRPr lang="fa-IR" dirty="0">
              <a:solidFill>
                <a:schemeClr val="bg1">
                  <a:lumMod val="50000"/>
                </a:schemeClr>
              </a:solidFill>
              <a:latin typeface="Nian-ExtraBold" panose="01000500000000020002" pitchFamily="2" charset="-78"/>
              <a:cs typeface="Nian-ExtraBold" panose="01000500000000020002" pitchFamily="2" charset="-78"/>
            </a:endParaRPr>
          </a:p>
          <a:p>
            <a:pPr algn="r" rtl="1"/>
            <a:r>
              <a:rPr lang="fa-IR" sz="3600" dirty="0">
                <a:solidFill>
                  <a:schemeClr val="bg1">
                    <a:lumMod val="50000"/>
                  </a:schemeClr>
                </a:solidFill>
                <a:latin typeface="Nian-ExtraBold" panose="01000500000000020002" pitchFamily="2" charset="-78"/>
                <a:cs typeface="Nian-ExtraBold" panose="01000500000000020002" pitchFamily="2" charset="-78"/>
              </a:rPr>
              <a:t>زمانی   که    این     کشور    وارد    یک   دوره‌ی     طولانی     از    </a:t>
            </a:r>
            <a:r>
              <a:rPr lang="fa-IR" sz="36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رکود    اقتصادی     </a:t>
            </a:r>
            <a:r>
              <a:rPr lang="fa-IR" sz="3600" dirty="0">
                <a:solidFill>
                  <a:schemeClr val="bg1">
                    <a:lumMod val="50000"/>
                  </a:schemeClr>
                </a:solidFill>
                <a:latin typeface="Nian-ExtraBold" panose="01000500000000020002" pitchFamily="2" charset="-78"/>
                <a:cs typeface="Nian-ExtraBold" panose="01000500000000020002" pitchFamily="2" charset="-78"/>
              </a:rPr>
              <a:t>شد  ه    بود.</a:t>
            </a:r>
          </a:p>
        </p:txBody>
      </p:sp>
      <p:pic>
        <p:nvPicPr>
          <p:cNvPr id="5" name="Picture 4">
            <a:extLst>
              <a:ext uri="{FF2B5EF4-FFF2-40B4-BE49-F238E27FC236}">
                <a16:creationId xmlns:a16="http://schemas.microsoft.com/office/drawing/2014/main" id="{4D0659FC-B2D2-9F4B-70E2-EA190BB07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2391" y="220980"/>
            <a:ext cx="2004749" cy="2004749"/>
          </a:xfrm>
          <a:prstGeom prst="flowChartConnector">
            <a:avLst/>
          </a:prstGeom>
          <a:ln w="76200">
            <a:noFill/>
          </a:ln>
        </p:spPr>
      </p:pic>
      <p:sp>
        <p:nvSpPr>
          <p:cNvPr id="6" name="TextBox 5">
            <a:extLst>
              <a:ext uri="{FF2B5EF4-FFF2-40B4-BE49-F238E27FC236}">
                <a16:creationId xmlns:a16="http://schemas.microsoft.com/office/drawing/2014/main" id="{46CD6D39-D4D9-86E7-8DF5-93AD6C690DBD}"/>
              </a:ext>
            </a:extLst>
          </p:cNvPr>
          <p:cNvSpPr txBox="1"/>
          <p:nvPr/>
        </p:nvSpPr>
        <p:spPr>
          <a:xfrm>
            <a:off x="1524000" y="1130290"/>
            <a:ext cx="7878391" cy="1246495"/>
          </a:xfrm>
          <a:prstGeom prst="rect">
            <a:avLst/>
          </a:prstGeom>
          <a:noFill/>
        </p:spPr>
        <p:txBody>
          <a:bodyPr wrap="square" rtlCol="0">
            <a:spAutoFit/>
          </a:bodyPr>
          <a:lstStyle/>
          <a:p>
            <a:pPr algn="r" rtl="1"/>
            <a:r>
              <a:rPr lang="fa-IR" sz="3200" dirty="0">
                <a:latin typeface="Nian-ExtraBold" panose="01000500000000020002" pitchFamily="2" charset="-78"/>
                <a:cs typeface="Nian-ExtraBold" panose="01000500000000020002" pitchFamily="2" charset="-78"/>
              </a:rPr>
              <a:t>  خبرنگار</a:t>
            </a:r>
            <a:r>
              <a:rPr lang="en-US" sz="3200" dirty="0">
                <a:latin typeface="Nian-ExtraBold" panose="01000500000000020002" pitchFamily="2" charset="-78"/>
                <a:cs typeface="Nian-ExtraBold" panose="01000500000000020002" pitchFamily="2" charset="-78"/>
              </a:rPr>
              <a:t>    </a:t>
            </a:r>
            <a:r>
              <a:rPr lang="fa-IR" sz="3200" dirty="0">
                <a:latin typeface="Nian-ExtraBold" panose="01000500000000020002" pitchFamily="2" charset="-78"/>
                <a:cs typeface="Nian-ExtraBold" panose="01000500000000020002" pitchFamily="2" charset="-78"/>
              </a:rPr>
              <a:t> روزنامه</a:t>
            </a:r>
            <a:r>
              <a:rPr lang="en-US" sz="3200" dirty="0">
                <a:latin typeface="Nian-ExtraBold" panose="01000500000000020002" pitchFamily="2" charset="-78"/>
                <a:cs typeface="Nian-ExtraBold" panose="01000500000000020002" pitchFamily="2" charset="-78"/>
              </a:rPr>
              <a:t>      </a:t>
            </a:r>
            <a:r>
              <a:rPr lang="fa-IR" sz="3200" dirty="0">
                <a:latin typeface="Nian-ExtraBold" panose="01000500000000020002" pitchFamily="2" charset="-78"/>
                <a:cs typeface="Nian-ExtraBold" panose="01000500000000020002" pitchFamily="2" charset="-78"/>
              </a:rPr>
              <a:t>"ال پائیس"       اسپانیا     </a:t>
            </a:r>
          </a:p>
          <a:p>
            <a:pPr algn="r"/>
            <a:endParaRPr lang="fa-IR" sz="1100" dirty="0">
              <a:latin typeface="Nian-ExtraBold" panose="01000500000000020002" pitchFamily="2" charset="-78"/>
              <a:cs typeface="Nian-ExtraBold" panose="01000500000000020002" pitchFamily="2" charset="-78"/>
            </a:endParaRPr>
          </a:p>
          <a:p>
            <a:pPr algn="r"/>
            <a:r>
              <a:rPr lang="fa-IR" sz="3200" dirty="0">
                <a:latin typeface="Nian-ExtraBold" panose="01000500000000020002" pitchFamily="2" charset="-78"/>
                <a:cs typeface="Nian-ExtraBold" panose="01000500000000020002" pitchFamily="2" charset="-78"/>
              </a:rPr>
              <a:t>  در        ادامه         می نویسد: </a:t>
            </a:r>
          </a:p>
        </p:txBody>
      </p:sp>
      <p:sp>
        <p:nvSpPr>
          <p:cNvPr id="9" name="TextBox 8">
            <a:extLst>
              <a:ext uri="{FF2B5EF4-FFF2-40B4-BE49-F238E27FC236}">
                <a16:creationId xmlns:a16="http://schemas.microsoft.com/office/drawing/2014/main" id="{4B89FC02-6884-C45E-A345-A5616C32EE88}"/>
              </a:ext>
            </a:extLst>
          </p:cNvPr>
          <p:cNvSpPr txBox="1"/>
          <p:nvPr/>
        </p:nvSpPr>
        <p:spPr>
          <a:xfrm>
            <a:off x="6818449" y="345460"/>
            <a:ext cx="2833551" cy="584775"/>
          </a:xfrm>
          <a:prstGeom prst="rect">
            <a:avLst/>
          </a:prstGeom>
          <a:noFill/>
        </p:spPr>
        <p:txBody>
          <a:bodyPr wrap="square" rtlCol="0">
            <a:spAutoFit/>
          </a:bodyPr>
          <a:lstStyle/>
          <a:p>
            <a:pPr algn="l" rtl="1"/>
            <a:r>
              <a:rPr lang="en-US" sz="3200" b="1" dirty="0">
                <a:solidFill>
                  <a:srgbClr val="C00000"/>
                </a:solidFill>
                <a:latin typeface="Arial" panose="020B0604020202020204" pitchFamily="34" charset="0"/>
                <a:cs typeface="Arial" panose="020B0604020202020204" pitchFamily="34" charset="0"/>
              </a:rPr>
              <a:t>Andrea </a:t>
            </a:r>
            <a:r>
              <a:rPr lang="en-US" sz="3200" b="1" dirty="0" err="1">
                <a:solidFill>
                  <a:srgbClr val="C00000"/>
                </a:solidFill>
                <a:latin typeface="Arial" panose="020B0604020202020204" pitchFamily="34" charset="0"/>
                <a:cs typeface="Arial" panose="020B0604020202020204" pitchFamily="34" charset="0"/>
              </a:rPr>
              <a:t>Rizzi</a:t>
            </a:r>
            <a:endParaRPr lang="fa-IR" sz="3200" b="1" dirty="0">
              <a:solidFill>
                <a:srgbClr val="C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7A07A96-B16E-F2F6-DD9D-061CC5DC8DAB}"/>
              </a:ext>
            </a:extLst>
          </p:cNvPr>
          <p:cNvSpPr txBox="1"/>
          <p:nvPr/>
        </p:nvSpPr>
        <p:spPr>
          <a:xfrm>
            <a:off x="371632" y="4632272"/>
            <a:ext cx="12184380" cy="1569660"/>
          </a:xfrm>
          <a:prstGeom prst="rect">
            <a:avLst/>
          </a:prstGeom>
          <a:noFill/>
        </p:spPr>
        <p:txBody>
          <a:bodyPr wrap="square" rtlCol="0">
            <a:spAutoFit/>
          </a:bodyPr>
          <a:lstStyle/>
          <a:p>
            <a:pPr algn="ctr" rtl="1"/>
            <a:r>
              <a:rPr lang="fa-IR" sz="4800" dirty="0">
                <a:solidFill>
                  <a:srgbClr val="C00000"/>
                </a:solidFill>
                <a:latin typeface="Nian-ExtraBold" panose="01000500000000020002" pitchFamily="2" charset="-78"/>
                <a:cs typeface="Nian-ExtraBold" panose="01000500000000020002" pitchFamily="2" charset="-78"/>
              </a:rPr>
              <a:t>پس    از      دهه‌ها      </a:t>
            </a:r>
            <a:r>
              <a:rPr lang="fa-IR" sz="4800" dirty="0">
                <a:solidFill>
                  <a:srgbClr val="C00000"/>
                </a:solidFill>
                <a:highlight>
                  <a:srgbClr val="FFFF00"/>
                </a:highlight>
                <a:latin typeface="Nian-ExtraBold" panose="01000500000000020002" pitchFamily="2" charset="-78"/>
                <a:cs typeface="Nian-ExtraBold" panose="01000500000000020002" pitchFamily="2" charset="-78"/>
              </a:rPr>
              <a:t>رشد      فوق‌العاده      اقتصادی     </a:t>
            </a:r>
            <a:r>
              <a:rPr lang="fa-IR" sz="4800" dirty="0">
                <a:solidFill>
                  <a:srgbClr val="C00000"/>
                </a:solidFill>
                <a:latin typeface="Nian-ExtraBold" panose="01000500000000020002" pitchFamily="2" charset="-78"/>
                <a:cs typeface="Nian-ExtraBold" panose="01000500000000020002" pitchFamily="2" charset="-78"/>
              </a:rPr>
              <a:t>در    سال ۲۰۲۲</a:t>
            </a:r>
          </a:p>
          <a:p>
            <a:pPr algn="ctr" rtl="1"/>
            <a:r>
              <a:rPr lang="fa-IR" sz="4800" dirty="0">
                <a:solidFill>
                  <a:srgbClr val="C00000"/>
                </a:solidFill>
                <a:latin typeface="Nian-ExtraBold" panose="01000500000000020002" pitchFamily="2" charset="-78"/>
                <a:cs typeface="Nian-ExtraBold" panose="01000500000000020002" pitchFamily="2" charset="-78"/>
              </a:rPr>
              <a:t>کمتر      از     </a:t>
            </a:r>
            <a:r>
              <a:rPr lang="fa-IR" sz="4800" dirty="0">
                <a:solidFill>
                  <a:srgbClr val="C00000"/>
                </a:solidFill>
                <a:highlight>
                  <a:srgbClr val="FFFF00"/>
                </a:highlight>
                <a:latin typeface="Nian-ExtraBold" panose="01000500000000020002" pitchFamily="2" charset="-78"/>
                <a:cs typeface="Nian-ExtraBold" panose="01000500000000020002" pitchFamily="2" charset="-78"/>
              </a:rPr>
              <a:t>۸۰۰ هزار     نوزاد    </a:t>
            </a:r>
            <a:r>
              <a:rPr lang="fa-IR" sz="4800" dirty="0">
                <a:solidFill>
                  <a:srgbClr val="C00000"/>
                </a:solidFill>
                <a:latin typeface="Nian-ExtraBold" panose="01000500000000020002" pitchFamily="2" charset="-78"/>
                <a:cs typeface="Nian-ExtraBold" panose="01000500000000020002" pitchFamily="2" charset="-78"/>
              </a:rPr>
              <a:t>به   دنیا    آمدند.</a:t>
            </a:r>
          </a:p>
        </p:txBody>
      </p:sp>
    </p:spTree>
    <p:extLst>
      <p:ext uri="{BB962C8B-B14F-4D97-AF65-F5344CB8AC3E}">
        <p14:creationId xmlns:p14="http://schemas.microsoft.com/office/powerpoint/2010/main" val="262395475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250"/>
                                            <p:tgtEl>
                                              <p:spTgt spid="9"/>
                                            </p:tgtEl>
                                          </p:cBhvr>
                                        </p:animEffect>
                                      </p:childTnLst>
                                    </p:cTn>
                                  </p:par>
                                </p:childTnLst>
                              </p:cTn>
                            </p:par>
                            <p:par>
                              <p:cTn id="12" fill="hold">
                                <p:stCondLst>
                                  <p:cond delay="1750"/>
                                </p:stCondLst>
                                <p:childTnLst>
                                  <p:par>
                                    <p:cTn id="13" presetID="2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1250"/>
                                            <p:tgtEl>
                                              <p:spTgt spid="6"/>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225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6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60000">
                                          <p:cBhvr additive="base">
                                            <p:cTn id="24" dur="2000" fill="hold"/>
                                            <p:tgtEl>
                                              <p:spTgt spid="11"/>
                                            </p:tgtEl>
                                            <p:attrNameLst>
                                              <p:attrName>ppt_x</p:attrName>
                                            </p:attrNameLst>
                                          </p:cBhvr>
                                          <p:tavLst>
                                            <p:tav tm="0">
                                              <p:val>
                                                <p:strVal val="1+#ppt_w/2"/>
                                              </p:val>
                                            </p:tav>
                                            <p:tav tm="100000">
                                              <p:val>
                                                <p:strVal val="#ppt_x"/>
                                              </p:val>
                                            </p:tav>
                                          </p:tavLst>
                                        </p:anim>
                                        <p:anim calcmode="lin" valueType="num" p14:bounceEnd="60000">
                                          <p:cBhvr additive="base">
                                            <p:cTn id="25" dur="2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9"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250"/>
                                            <p:tgtEl>
                                              <p:spTgt spid="9"/>
                                            </p:tgtEl>
                                          </p:cBhvr>
                                        </p:animEffect>
                                      </p:childTnLst>
                                    </p:cTn>
                                  </p:par>
                                </p:childTnLst>
                              </p:cTn>
                            </p:par>
                            <p:par>
                              <p:cTn id="12" fill="hold">
                                <p:stCondLst>
                                  <p:cond delay="1750"/>
                                </p:stCondLst>
                                <p:childTnLst>
                                  <p:par>
                                    <p:cTn id="13" presetID="2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1250"/>
                                            <p:tgtEl>
                                              <p:spTgt spid="6"/>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225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2000" fill="hold"/>
                                            <p:tgtEl>
                                              <p:spTgt spid="11"/>
                                            </p:tgtEl>
                                            <p:attrNameLst>
                                              <p:attrName>ppt_x</p:attrName>
                                            </p:attrNameLst>
                                          </p:cBhvr>
                                          <p:tavLst>
                                            <p:tav tm="0">
                                              <p:val>
                                                <p:strVal val="1+#ppt_w/2"/>
                                              </p:val>
                                            </p:tav>
                                            <p:tav tm="100000">
                                              <p:val>
                                                <p:strVal val="#ppt_x"/>
                                              </p:val>
                                            </p:tav>
                                          </p:tavLst>
                                        </p:anim>
                                        <p:anim calcmode="lin" valueType="num">
                                          <p:cBhvr additive="base">
                                            <p:cTn id="25" dur="2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9" grpId="0"/>
          <p:bldP spid="11" grpId="0"/>
        </p:bldLst>
      </p:timing>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A912B2-270B-F266-6736-4496D7ED4106}"/>
              </a:ext>
            </a:extLst>
          </p:cNvPr>
          <p:cNvPicPr>
            <a:picLocks noChangeAspect="1"/>
          </p:cNvPicPr>
          <p:nvPr/>
        </p:nvPicPr>
        <p:blipFill>
          <a:blip r:embed="rId2"/>
          <a:stretch>
            <a:fillRect/>
          </a:stretch>
        </p:blipFill>
        <p:spPr>
          <a:xfrm>
            <a:off x="0" y="-5328"/>
            <a:ext cx="12192000" cy="6863328"/>
          </a:xfrm>
          <a:prstGeom prst="rect">
            <a:avLst/>
          </a:prstGeom>
        </p:spPr>
      </p:pic>
      <p:sp>
        <p:nvSpPr>
          <p:cNvPr id="2" name="TextBox 1">
            <a:extLst>
              <a:ext uri="{FF2B5EF4-FFF2-40B4-BE49-F238E27FC236}">
                <a16:creationId xmlns:a16="http://schemas.microsoft.com/office/drawing/2014/main" id="{25BE30E7-B6A4-3E42-BFC7-C5883AB748C3}"/>
              </a:ext>
            </a:extLst>
          </p:cNvPr>
          <p:cNvSpPr txBox="1"/>
          <p:nvPr/>
        </p:nvSpPr>
        <p:spPr>
          <a:xfrm>
            <a:off x="5237504" y="1341537"/>
            <a:ext cx="651964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Augustus</a:t>
            </a: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Roboto Black" panose="02000000000000000000" pitchFamily="2" charset="0"/>
              <a:cs typeface="Arial" panose="020B0604020202020204" pitchFamily="34" charset="0"/>
            </a:endParaRPr>
          </a:p>
        </p:txBody>
      </p:sp>
      <p:pic>
        <p:nvPicPr>
          <p:cNvPr id="10" name="Picture 9">
            <a:extLst>
              <a:ext uri="{FF2B5EF4-FFF2-40B4-BE49-F238E27FC236}">
                <a16:creationId xmlns:a16="http://schemas.microsoft.com/office/drawing/2014/main" id="{D78D7EDD-3D98-1522-A413-2AB7F584F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773" y="0"/>
            <a:ext cx="6699885" cy="10719816"/>
          </a:xfrm>
          <a:prstGeom prst="rect">
            <a:avLst/>
          </a:prstGeom>
        </p:spPr>
      </p:pic>
      <p:sp>
        <p:nvSpPr>
          <p:cNvPr id="3" name="TextBox 2">
            <a:extLst>
              <a:ext uri="{FF2B5EF4-FFF2-40B4-BE49-F238E27FC236}">
                <a16:creationId xmlns:a16="http://schemas.microsoft.com/office/drawing/2014/main" id="{790C77BA-3DAE-4BE5-A479-20E6A147BC64}"/>
              </a:ext>
            </a:extLst>
          </p:cNvPr>
          <p:cNvSpPr txBox="1"/>
          <p:nvPr/>
        </p:nvSpPr>
        <p:spPr>
          <a:xfrm>
            <a:off x="7542834" y="993368"/>
            <a:ext cx="2428889"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آگوستوس</a:t>
            </a:r>
            <a:endParaRPr kumimoji="0" lang="en-US" sz="32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endParaRPr>
          </a:p>
        </p:txBody>
      </p:sp>
      <p:sp>
        <p:nvSpPr>
          <p:cNvPr id="5" name="TextBox 4">
            <a:extLst>
              <a:ext uri="{FF2B5EF4-FFF2-40B4-BE49-F238E27FC236}">
                <a16:creationId xmlns:a16="http://schemas.microsoft.com/office/drawing/2014/main" id="{6A1603AC-BC6B-6123-C1A9-4026C0380945}"/>
              </a:ext>
            </a:extLst>
          </p:cNvPr>
          <p:cNvSpPr txBox="1"/>
          <p:nvPr/>
        </p:nvSpPr>
        <p:spPr>
          <a:xfrm>
            <a:off x="7115611" y="2079241"/>
            <a:ext cx="3910093"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نخستین امپراتور           روم</a:t>
            </a:r>
            <a:endParaRPr kumimoji="0" lang="en-US" sz="32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endParaRPr>
          </a:p>
        </p:txBody>
      </p:sp>
      <p:sp>
        <p:nvSpPr>
          <p:cNvPr id="6" name="TextBox 5">
            <a:extLst>
              <a:ext uri="{FF2B5EF4-FFF2-40B4-BE49-F238E27FC236}">
                <a16:creationId xmlns:a16="http://schemas.microsoft.com/office/drawing/2014/main" id="{31435C45-169E-B587-9E35-342A977F227B}"/>
              </a:ext>
            </a:extLst>
          </p:cNvPr>
          <p:cNvSpPr txBox="1"/>
          <p:nvPr/>
        </p:nvSpPr>
        <p:spPr>
          <a:xfrm>
            <a:off x="542339" y="1045709"/>
            <a:ext cx="242888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قانون    پاپیا</a:t>
            </a:r>
            <a:endParaRPr kumimoji="0" lang="en-US" sz="36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endParaRPr>
          </a:p>
        </p:txBody>
      </p:sp>
      <p:sp>
        <p:nvSpPr>
          <p:cNvPr id="7" name="TextBox 6">
            <a:extLst>
              <a:ext uri="{FF2B5EF4-FFF2-40B4-BE49-F238E27FC236}">
                <a16:creationId xmlns:a16="http://schemas.microsoft.com/office/drawing/2014/main" id="{045EE913-5E06-21A9-5573-7C819FE008B2}"/>
              </a:ext>
            </a:extLst>
          </p:cNvPr>
          <p:cNvSpPr txBox="1"/>
          <p:nvPr/>
        </p:nvSpPr>
        <p:spPr>
          <a:xfrm>
            <a:off x="1034744" y="1578143"/>
            <a:ext cx="31383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Lex Pa pia</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Roboto Black" panose="02000000000000000000" pitchFamily="2" charset="0"/>
              <a:cs typeface="Arial" panose="020B0604020202020204" pitchFamily="34" charset="0"/>
            </a:endParaRPr>
          </a:p>
        </p:txBody>
      </p:sp>
      <p:sp>
        <p:nvSpPr>
          <p:cNvPr id="9" name="TextBox 8">
            <a:extLst>
              <a:ext uri="{FF2B5EF4-FFF2-40B4-BE49-F238E27FC236}">
                <a16:creationId xmlns:a16="http://schemas.microsoft.com/office/drawing/2014/main" id="{C6235FA7-1B76-34FC-CE61-90A5103E276B}"/>
              </a:ext>
            </a:extLst>
          </p:cNvPr>
          <p:cNvSpPr txBox="1"/>
          <p:nvPr/>
        </p:nvSpPr>
        <p:spPr>
          <a:xfrm>
            <a:off x="796878" y="3048737"/>
            <a:ext cx="3910093" cy="360098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این قانون  در سال   </a:t>
            </a:r>
            <a:r>
              <a:rPr kumimoji="0" lang="fa-IR" sz="36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9</a:t>
            </a:r>
            <a:r>
              <a:rPr kumimoji="0" lang="fa-IR" sz="32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    میلاد ی توسط او  برا ی تشویق و </a:t>
            </a:r>
            <a:r>
              <a:rPr kumimoji="0" lang="fa-IR" sz="32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تقویت ازدواج </a:t>
            </a:r>
            <a:r>
              <a:rPr kumimoji="0" lang="fa-IR" sz="32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اعلام شد.</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16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16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این قانون شامل مقرراتی علیه  </a:t>
            </a:r>
            <a:r>
              <a:rPr kumimoji="0" lang="fa-IR" sz="32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زنا </a:t>
            </a:r>
            <a:r>
              <a:rPr kumimoji="0" lang="fa-IR" sz="32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و </a:t>
            </a:r>
            <a:r>
              <a:rPr kumimoji="0" lang="fa-IR" sz="32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تجرد</a:t>
            </a:r>
            <a:r>
              <a:rPr kumimoji="0" lang="fa-IR" sz="32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 پس از    یک سن معین بود .</a:t>
            </a:r>
          </a:p>
        </p:txBody>
      </p:sp>
      <p:pic>
        <p:nvPicPr>
          <p:cNvPr id="11" name="Picture 10">
            <a:extLst>
              <a:ext uri="{FF2B5EF4-FFF2-40B4-BE49-F238E27FC236}">
                <a16:creationId xmlns:a16="http://schemas.microsoft.com/office/drawing/2014/main" id="{CFDD6D8A-F3DC-11F5-06E7-306D3E2C04EC}"/>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8914373" y="5125552"/>
            <a:ext cx="906854" cy="937383"/>
          </a:xfrm>
          <a:prstGeom prst="rect">
            <a:avLst/>
          </a:prstGeom>
        </p:spPr>
      </p:pic>
    </p:spTree>
    <p:extLst>
      <p:ext uri="{BB962C8B-B14F-4D97-AF65-F5344CB8AC3E}">
        <p14:creationId xmlns:p14="http://schemas.microsoft.com/office/powerpoint/2010/main" val="342691852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25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2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3500"/>
                                </p:stCondLst>
                                <p:childTnLst>
                                  <p:par>
                                    <p:cTn id="16" presetID="22" presetClass="entr" presetSubtype="2"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right)">
                                          <p:cBhvr>
                                            <p:cTn id="18" dur="500"/>
                                            <p:tgtEl>
                                              <p:spTgt spid="3">
                                                <p:txEl>
                                                  <p:pRg st="0" end="0"/>
                                                </p:txEl>
                                              </p:spTgt>
                                            </p:tgtEl>
                                          </p:cBhvr>
                                        </p:animEffect>
                                      </p:childTnLst>
                                    </p:cTn>
                                  </p:par>
                                </p:childTnLst>
                              </p:cTn>
                            </p:par>
                            <p:par>
                              <p:cTn id="19" fill="hold">
                                <p:stCondLst>
                                  <p:cond delay="4000"/>
                                </p:stCondLst>
                                <p:childTnLst>
                                  <p:par>
                                    <p:cTn id="20" presetID="22" presetClass="entr" presetSubtype="2" fill="hold" grpId="0" nodeType="after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right)">
                                          <p:cBhvr>
                                            <p:cTn id="22" dur="500"/>
                                            <p:tgtEl>
                                              <p:spTgt spid="5">
                                                <p:txEl>
                                                  <p:pRg st="0" end="0"/>
                                                </p:txEl>
                                              </p:spTgt>
                                            </p:tgtEl>
                                          </p:cBhvr>
                                        </p:animEffect>
                                      </p:childTnLst>
                                    </p:cTn>
                                  </p:par>
                                </p:childTnLst>
                              </p:cTn>
                            </p:par>
                            <p:par>
                              <p:cTn id="23" fill="hold">
                                <p:stCondLst>
                                  <p:cond delay="4500"/>
                                </p:stCondLst>
                                <p:childTnLst>
                                  <p:par>
                                    <p:cTn id="24" presetID="22" presetClass="entr" presetSubtype="2"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right)">
                                          <p:cBhvr>
                                            <p:cTn id="26" dur="500"/>
                                            <p:tgtEl>
                                              <p:spTgt spid="6">
                                                <p:txEl>
                                                  <p:pRg st="0" end="0"/>
                                                </p:txEl>
                                              </p:spTgt>
                                            </p:tgtEl>
                                          </p:cBhvr>
                                        </p:animEffect>
                                      </p:childTnLst>
                                    </p:cTn>
                                  </p:par>
                                </p:childTnLst>
                              </p:cTn>
                            </p:par>
                            <p:par>
                              <p:cTn id="27" fill="hold">
                                <p:stCondLst>
                                  <p:cond delay="5000"/>
                                </p:stCondLst>
                                <p:childTnLst>
                                  <p:par>
                                    <p:cTn id="28" presetID="42"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22" presetClass="entr" presetSubtype="1" fill="hold" grpId="0" nodeType="after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wipe(up)">
                                          <p:cBhvr>
                                            <p:cTn id="36" dur="2000"/>
                                            <p:tgtEl>
                                              <p:spTgt spid="9">
                                                <p:txEl>
                                                  <p:pRg st="0" end="0"/>
                                                </p:txEl>
                                              </p:spTgt>
                                            </p:tgtEl>
                                          </p:cBhvr>
                                        </p:animEffect>
                                      </p:childTnLst>
                                    </p:cTn>
                                  </p:par>
                                </p:childTnLst>
                              </p:cTn>
                            </p:par>
                            <p:par>
                              <p:cTn id="37" fill="hold">
                                <p:stCondLst>
                                  <p:cond delay="8000"/>
                                </p:stCondLst>
                                <p:childTnLst>
                                  <p:par>
                                    <p:cTn id="38" presetID="22" presetClass="entr" presetSubtype="1" fill="hold" grpId="0" nodeType="afterEffect">
                                      <p:stCondLst>
                                        <p:cond delay="0"/>
                                      </p:stCondLst>
                                      <p:childTnLst>
                                        <p:set>
                                          <p:cBhvr>
                                            <p:cTn id="39" dur="1" fill="hold">
                                              <p:stCondLst>
                                                <p:cond delay="0"/>
                                              </p:stCondLst>
                                            </p:cTn>
                                            <p:tgtEl>
                                              <p:spTgt spid="9">
                                                <p:txEl>
                                                  <p:pRg st="3" end="3"/>
                                                </p:txEl>
                                              </p:spTgt>
                                            </p:tgtEl>
                                            <p:attrNameLst>
                                              <p:attrName>style.visibility</p:attrName>
                                            </p:attrNameLst>
                                          </p:cBhvr>
                                          <p:to>
                                            <p:strVal val="visible"/>
                                          </p:to>
                                        </p:set>
                                        <p:animEffect transition="in" filter="wipe(up)">
                                          <p:cBhvr>
                                            <p:cTn id="40" dur="2000"/>
                                            <p:tgtEl>
                                              <p:spTgt spid="9">
                                                <p:txEl>
                                                  <p:pRg st="3" end="3"/>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build="p"/>
          <p:bldP spid="6" grpId="0" build="p"/>
          <p:bldP spid="7" grpId="0"/>
          <p:bldP spid="9" grpId="0" build="p" bldLvl="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0" fill="hold"/>
                                            <p:tgtEl>
                                              <p:spTgt spid="10"/>
                                            </p:tgtEl>
                                            <p:attrNameLst>
                                              <p:attrName>ppt_x</p:attrName>
                                            </p:attrNameLst>
                                          </p:cBhvr>
                                          <p:tavLst>
                                            <p:tav tm="0">
                                              <p:val>
                                                <p:strVal val="#ppt_x"/>
                                              </p:val>
                                            </p:tav>
                                            <p:tav tm="100000">
                                              <p:val>
                                                <p:strVal val="#ppt_x"/>
                                              </p:val>
                                            </p:tav>
                                          </p:tavLst>
                                        </p:anim>
                                        <p:anim calcmode="lin" valueType="num">
                                          <p:cBhvr additive="base">
                                            <p:cTn id="8" dur="2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3500"/>
                                </p:stCondLst>
                                <p:childTnLst>
                                  <p:par>
                                    <p:cTn id="16" presetID="22" presetClass="entr" presetSubtype="2"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right)">
                                          <p:cBhvr>
                                            <p:cTn id="18" dur="500"/>
                                            <p:tgtEl>
                                              <p:spTgt spid="3">
                                                <p:txEl>
                                                  <p:pRg st="0" end="0"/>
                                                </p:txEl>
                                              </p:spTgt>
                                            </p:tgtEl>
                                          </p:cBhvr>
                                        </p:animEffect>
                                      </p:childTnLst>
                                    </p:cTn>
                                  </p:par>
                                </p:childTnLst>
                              </p:cTn>
                            </p:par>
                            <p:par>
                              <p:cTn id="19" fill="hold">
                                <p:stCondLst>
                                  <p:cond delay="4000"/>
                                </p:stCondLst>
                                <p:childTnLst>
                                  <p:par>
                                    <p:cTn id="20" presetID="22" presetClass="entr" presetSubtype="2" fill="hold" grpId="0" nodeType="after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right)">
                                          <p:cBhvr>
                                            <p:cTn id="22" dur="500"/>
                                            <p:tgtEl>
                                              <p:spTgt spid="5">
                                                <p:txEl>
                                                  <p:pRg st="0" end="0"/>
                                                </p:txEl>
                                              </p:spTgt>
                                            </p:tgtEl>
                                          </p:cBhvr>
                                        </p:animEffect>
                                      </p:childTnLst>
                                    </p:cTn>
                                  </p:par>
                                </p:childTnLst>
                              </p:cTn>
                            </p:par>
                            <p:par>
                              <p:cTn id="23" fill="hold">
                                <p:stCondLst>
                                  <p:cond delay="4500"/>
                                </p:stCondLst>
                                <p:childTnLst>
                                  <p:par>
                                    <p:cTn id="24" presetID="22" presetClass="entr" presetSubtype="2"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right)">
                                          <p:cBhvr>
                                            <p:cTn id="26" dur="500"/>
                                            <p:tgtEl>
                                              <p:spTgt spid="6">
                                                <p:txEl>
                                                  <p:pRg st="0" end="0"/>
                                                </p:txEl>
                                              </p:spTgt>
                                            </p:tgtEl>
                                          </p:cBhvr>
                                        </p:animEffect>
                                      </p:childTnLst>
                                    </p:cTn>
                                  </p:par>
                                </p:childTnLst>
                              </p:cTn>
                            </p:par>
                            <p:par>
                              <p:cTn id="27" fill="hold">
                                <p:stCondLst>
                                  <p:cond delay="5000"/>
                                </p:stCondLst>
                                <p:childTnLst>
                                  <p:par>
                                    <p:cTn id="28" presetID="42"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22" presetClass="entr" presetSubtype="1" fill="hold" grpId="0" nodeType="after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wipe(up)">
                                          <p:cBhvr>
                                            <p:cTn id="36" dur="2000"/>
                                            <p:tgtEl>
                                              <p:spTgt spid="9">
                                                <p:txEl>
                                                  <p:pRg st="0" end="0"/>
                                                </p:txEl>
                                              </p:spTgt>
                                            </p:tgtEl>
                                          </p:cBhvr>
                                        </p:animEffect>
                                      </p:childTnLst>
                                    </p:cTn>
                                  </p:par>
                                </p:childTnLst>
                              </p:cTn>
                            </p:par>
                            <p:par>
                              <p:cTn id="37" fill="hold">
                                <p:stCondLst>
                                  <p:cond delay="8000"/>
                                </p:stCondLst>
                                <p:childTnLst>
                                  <p:par>
                                    <p:cTn id="38" presetID="22" presetClass="entr" presetSubtype="1" fill="hold" grpId="0" nodeType="afterEffect">
                                      <p:stCondLst>
                                        <p:cond delay="0"/>
                                      </p:stCondLst>
                                      <p:childTnLst>
                                        <p:set>
                                          <p:cBhvr>
                                            <p:cTn id="39" dur="1" fill="hold">
                                              <p:stCondLst>
                                                <p:cond delay="0"/>
                                              </p:stCondLst>
                                            </p:cTn>
                                            <p:tgtEl>
                                              <p:spTgt spid="9">
                                                <p:txEl>
                                                  <p:pRg st="3" end="3"/>
                                                </p:txEl>
                                              </p:spTgt>
                                            </p:tgtEl>
                                            <p:attrNameLst>
                                              <p:attrName>style.visibility</p:attrName>
                                            </p:attrNameLst>
                                          </p:cBhvr>
                                          <p:to>
                                            <p:strVal val="visible"/>
                                          </p:to>
                                        </p:set>
                                        <p:animEffect transition="in" filter="wipe(up)">
                                          <p:cBhvr>
                                            <p:cTn id="40" dur="2000"/>
                                            <p:tgtEl>
                                              <p:spTgt spid="9">
                                                <p:txEl>
                                                  <p:pRg st="3" end="3"/>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build="p"/>
          <p:bldP spid="6" grpId="0" build="p"/>
          <p:bldP spid="7" grpId="0"/>
          <p:bldP spid="9" grpId="0" build="p" bldLvl="2"/>
        </p:bldLst>
      </p:timing>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9148E133-C817-4FCF-81DE-CA8D7C25CCF0}"/>
              </a:ext>
            </a:extLst>
          </p:cNvPr>
          <p:cNvSpPr/>
          <p:nvPr/>
        </p:nvSpPr>
        <p:spPr>
          <a:xfrm>
            <a:off x="11126574" y="5611037"/>
            <a:ext cx="1065427" cy="1227808"/>
          </a:xfrm>
          <a:custGeom>
            <a:avLst/>
            <a:gdLst>
              <a:gd name="connsiteX0" fmla="*/ 938891 w 1065427"/>
              <a:gd name="connsiteY0" fmla="*/ 0 h 1227808"/>
              <a:gd name="connsiteX1" fmla="*/ 1034887 w 1065427"/>
              <a:gd name="connsiteY1" fmla="*/ 4848 h 1227808"/>
              <a:gd name="connsiteX2" fmla="*/ 1065427 w 1065427"/>
              <a:gd name="connsiteY2" fmla="*/ 9509 h 1227808"/>
              <a:gd name="connsiteX3" fmla="*/ 1065427 w 1065427"/>
              <a:gd name="connsiteY3" fmla="*/ 488893 h 1227808"/>
              <a:gd name="connsiteX4" fmla="*/ 1033502 w 1065427"/>
              <a:gd name="connsiteY4" fmla="*/ 478983 h 1227808"/>
              <a:gd name="connsiteX5" fmla="*/ 938892 w 1065427"/>
              <a:gd name="connsiteY5" fmla="*/ 469445 h 1227808"/>
              <a:gd name="connsiteX6" fmla="*/ 469446 w 1065427"/>
              <a:gd name="connsiteY6" fmla="*/ 938891 h 1227808"/>
              <a:gd name="connsiteX7" fmla="*/ 549620 w 1065427"/>
              <a:gd name="connsiteY7" fmla="*/ 1201363 h 1227808"/>
              <a:gd name="connsiteX8" fmla="*/ 571439 w 1065427"/>
              <a:gd name="connsiteY8" fmla="*/ 1227808 h 1227808"/>
              <a:gd name="connsiteX9" fmla="*/ 45768 w 1065427"/>
              <a:gd name="connsiteY9" fmla="*/ 1227808 h 1227808"/>
              <a:gd name="connsiteX10" fmla="*/ 42211 w 1065427"/>
              <a:gd name="connsiteY10" fmla="*/ 1218089 h 1227808"/>
              <a:gd name="connsiteX11" fmla="*/ 0 w 1065427"/>
              <a:gd name="connsiteY11" fmla="*/ 938891 h 1227808"/>
              <a:gd name="connsiteX12" fmla="*/ 938891 w 1065427"/>
              <a:gd name="connsiteY12" fmla="*/ 0 h 122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427" h="1227808">
                <a:moveTo>
                  <a:pt x="938891" y="0"/>
                </a:moveTo>
                <a:cubicBezTo>
                  <a:pt x="971299" y="0"/>
                  <a:pt x="1003324" y="1642"/>
                  <a:pt x="1034887" y="4848"/>
                </a:cubicBezTo>
                <a:lnTo>
                  <a:pt x="1065427" y="9509"/>
                </a:lnTo>
                <a:lnTo>
                  <a:pt x="1065427" y="488893"/>
                </a:lnTo>
                <a:lnTo>
                  <a:pt x="1033502" y="478983"/>
                </a:lnTo>
                <a:cubicBezTo>
                  <a:pt x="1002942" y="472729"/>
                  <a:pt x="971301" y="469445"/>
                  <a:pt x="938892" y="469445"/>
                </a:cubicBezTo>
                <a:cubicBezTo>
                  <a:pt x="679624" y="469445"/>
                  <a:pt x="469446" y="679623"/>
                  <a:pt x="469446" y="938891"/>
                </a:cubicBezTo>
                <a:cubicBezTo>
                  <a:pt x="469446" y="1036117"/>
                  <a:pt x="499002" y="1126439"/>
                  <a:pt x="549620" y="1201363"/>
                </a:cubicBezTo>
                <a:lnTo>
                  <a:pt x="571439" y="1227808"/>
                </a:lnTo>
                <a:lnTo>
                  <a:pt x="45768" y="1227808"/>
                </a:lnTo>
                <a:lnTo>
                  <a:pt x="42211" y="1218089"/>
                </a:lnTo>
                <a:cubicBezTo>
                  <a:pt x="14778" y="1129890"/>
                  <a:pt x="0" y="1036117"/>
                  <a:pt x="0" y="938891"/>
                </a:cubicBezTo>
                <a:cubicBezTo>
                  <a:pt x="0" y="420356"/>
                  <a:pt x="420356" y="0"/>
                  <a:pt x="938891" y="0"/>
                </a:cubicBezTo>
                <a:close/>
              </a:path>
            </a:pathLst>
          </a:custGeom>
          <a:solidFill>
            <a:schemeClr val="accent4"/>
          </a:solidFill>
          <a:ln>
            <a:noFill/>
          </a:ln>
          <a:effectLst>
            <a:outerShdw blurRad="647700" dist="5715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7AB1176-7249-84A2-6FD9-8A6DE3961895}"/>
              </a:ext>
            </a:extLst>
          </p:cNvPr>
          <p:cNvSpPr txBox="1"/>
          <p:nvPr/>
        </p:nvSpPr>
        <p:spPr>
          <a:xfrm>
            <a:off x="6385898" y="1588998"/>
            <a:ext cx="5365883" cy="3908762"/>
          </a:xfrm>
          <a:prstGeom prst="rect">
            <a:avLst/>
          </a:prstGeom>
          <a:noFill/>
        </p:spPr>
        <p:txBody>
          <a:bodyPr wrap="square" rtlCol="0">
            <a:spAutoFit/>
          </a:bodyPr>
          <a:lstStyle/>
          <a:p>
            <a:pPr algn="r">
              <a:defRPr/>
            </a:pPr>
            <a:endParaRPr lang="fa-IR" sz="3600" dirty="0">
              <a:solidFill>
                <a:prstClr val="black"/>
              </a:solidFill>
              <a:latin typeface="Nian-Bold" panose="00000504000000020004" pitchFamily="2" charset="-78"/>
              <a:cs typeface="Nian-Bold" panose="00000504000000020004" pitchFamily="2" charset="-78"/>
            </a:endParaRPr>
          </a:p>
          <a:p>
            <a:pPr algn="r">
              <a:defRPr/>
            </a:pPr>
            <a:r>
              <a:rPr lang="fa-IR" sz="3200" dirty="0">
                <a:solidFill>
                  <a:prstClr val="black"/>
                </a:solidFill>
                <a:latin typeface="Nian-Bold" panose="00000504000000020004" pitchFamily="2" charset="-78"/>
                <a:cs typeface="Nian-Bold" panose="00000504000000020004" pitchFamily="2" charset="-78"/>
              </a:rPr>
              <a:t>در حدود سال 1900 در</a:t>
            </a:r>
            <a:r>
              <a:rPr lang="fa-IR" sz="3200" dirty="0">
                <a:highlight>
                  <a:srgbClr val="FFFF00"/>
                </a:highlight>
                <a:latin typeface="Nian-Bold" panose="00000504000000020004" pitchFamily="2" charset="-78"/>
                <a:cs typeface="Nian-Bold" panose="00000504000000020004" pitchFamily="2" charset="-78"/>
              </a:rPr>
              <a:t> آرژانتین</a:t>
            </a:r>
            <a:r>
              <a:rPr lang="fa-IR" sz="3200" dirty="0">
                <a:solidFill>
                  <a:prstClr val="black"/>
                </a:solidFill>
                <a:latin typeface="Nian-Bold" panose="00000504000000020004" pitchFamily="2" charset="-78"/>
                <a:cs typeface="Nian-Bold" panose="00000504000000020004" pitchFamily="2" charset="-78"/>
              </a:rPr>
              <a:t>، مردانی که می توانستند ثابت کنند از یک زن خواسته اند تا با آنها ازدواج کند و رد شده بودند، از مالیات معاف می شدند.</a:t>
            </a:r>
          </a:p>
          <a:p>
            <a:pPr algn="r">
              <a:defRPr/>
            </a:pPr>
            <a:endParaRPr lang="fa-IR" sz="2800" dirty="0">
              <a:solidFill>
                <a:prstClr val="black"/>
              </a:solidFill>
              <a:latin typeface="Nian-Bold" panose="00000504000000020004" pitchFamily="2" charset="-78"/>
              <a:cs typeface="Nian-Bold" panose="00000504000000020004" pitchFamily="2" charset="-78"/>
            </a:endParaRPr>
          </a:p>
          <a:p>
            <a:pPr algn="r">
              <a:defRPr/>
            </a:pPr>
            <a:r>
              <a:rPr lang="fa-IR" sz="2800" dirty="0">
                <a:solidFill>
                  <a:prstClr val="black"/>
                </a:solidFill>
                <a:latin typeface="Nian-Bold" panose="00000504000000020004" pitchFamily="2" charset="-78"/>
                <a:cs typeface="Nian-Bold" panose="00000504000000020004" pitchFamily="2" charset="-78"/>
              </a:rPr>
              <a:t>این موضوع باعث پدید آمدن پدیده</a:t>
            </a:r>
          </a:p>
          <a:p>
            <a:pPr algn="r">
              <a:defRPr/>
            </a:pPr>
            <a:r>
              <a:rPr lang="fa-IR" sz="2800" dirty="0">
                <a:solidFill>
                  <a:prstClr val="black"/>
                </a:solidFill>
                <a:latin typeface="Nian-Bold" panose="00000504000000020004" pitchFamily="2" charset="-78"/>
                <a:cs typeface="Nian-Bold" panose="00000504000000020004" pitchFamily="2" charset="-78"/>
              </a:rPr>
              <a:t> </a:t>
            </a:r>
            <a:r>
              <a:rPr lang="fa-IR" sz="2800" dirty="0">
                <a:solidFill>
                  <a:prstClr val="black"/>
                </a:solidFill>
                <a:highlight>
                  <a:srgbClr val="FFFF00"/>
                </a:highlight>
                <a:latin typeface="Nian-Bold" panose="00000504000000020004" pitchFamily="2" charset="-78"/>
                <a:cs typeface="Nian-Bold" panose="00000504000000020004" pitchFamily="2" charset="-78"/>
              </a:rPr>
              <a:t>"خانم های حرفه ای رد کننده" </a:t>
            </a:r>
            <a:r>
              <a:rPr lang="fa-IR" sz="2800" dirty="0">
                <a:solidFill>
                  <a:prstClr val="black"/>
                </a:solidFill>
                <a:latin typeface="Nian-Bold" panose="00000504000000020004" pitchFamily="2" charset="-78"/>
                <a:cs typeface="Nian-Bold" panose="00000504000000020004" pitchFamily="2" charset="-78"/>
              </a:rPr>
              <a:t>شد.</a:t>
            </a:r>
            <a:endParaRPr lang="fa-IR" sz="2800" dirty="0">
              <a:solidFill>
                <a:prstClr val="black"/>
              </a:solidFill>
              <a:highlight>
                <a:srgbClr val="FFFF00"/>
              </a:highlight>
              <a:latin typeface="Nian-Bold" panose="00000504000000020004" pitchFamily="2" charset="-78"/>
              <a:cs typeface="Nian-Bold" panose="00000504000000020004" pitchFamily="2" charset="-78"/>
            </a:endParaRPr>
          </a:p>
        </p:txBody>
      </p:sp>
      <p:grpSp>
        <p:nvGrpSpPr>
          <p:cNvPr id="66" name="Group 65">
            <a:extLst>
              <a:ext uri="{FF2B5EF4-FFF2-40B4-BE49-F238E27FC236}">
                <a16:creationId xmlns:a16="http://schemas.microsoft.com/office/drawing/2014/main" id="{317A38E3-E07E-F2BB-F1A4-F80052D10A30}"/>
              </a:ext>
            </a:extLst>
          </p:cNvPr>
          <p:cNvGrpSpPr/>
          <p:nvPr/>
        </p:nvGrpSpPr>
        <p:grpSpPr>
          <a:xfrm>
            <a:off x="762071" y="437432"/>
            <a:ext cx="5365883" cy="8963795"/>
            <a:chOff x="762071" y="437432"/>
            <a:chExt cx="5365883" cy="8963795"/>
          </a:xfrm>
        </p:grpSpPr>
        <p:grpSp>
          <p:nvGrpSpPr>
            <p:cNvPr id="58" name="Group 57">
              <a:extLst>
                <a:ext uri="{FF2B5EF4-FFF2-40B4-BE49-F238E27FC236}">
                  <a16:creationId xmlns:a16="http://schemas.microsoft.com/office/drawing/2014/main" id="{0CA6B28B-CF40-42D8-3AED-BAC8FDA32B79}"/>
                </a:ext>
              </a:extLst>
            </p:cNvPr>
            <p:cNvGrpSpPr/>
            <p:nvPr/>
          </p:nvGrpSpPr>
          <p:grpSpPr>
            <a:xfrm>
              <a:off x="762071" y="437432"/>
              <a:ext cx="5365883" cy="8963795"/>
              <a:chOff x="1344424" y="437432"/>
              <a:chExt cx="5365883" cy="8963795"/>
            </a:xfrm>
          </p:grpSpPr>
          <p:pic>
            <p:nvPicPr>
              <p:cNvPr id="56" name="Picture 55">
                <a:extLst>
                  <a:ext uri="{FF2B5EF4-FFF2-40B4-BE49-F238E27FC236}">
                    <a16:creationId xmlns:a16="http://schemas.microsoft.com/office/drawing/2014/main" id="{DB1A6A4E-639D-DFFF-FCD6-524D3D761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2476" y="1395405"/>
                <a:ext cx="4490468" cy="6510345"/>
              </a:xfrm>
              <a:prstGeom prst="rect">
                <a:avLst/>
              </a:prstGeom>
            </p:spPr>
          </p:pic>
          <p:pic>
            <p:nvPicPr>
              <p:cNvPr id="57" name="Picture 56">
                <a:extLst>
                  <a:ext uri="{FF2B5EF4-FFF2-40B4-BE49-F238E27FC236}">
                    <a16:creationId xmlns:a16="http://schemas.microsoft.com/office/drawing/2014/main" id="{BD120C87-9C3B-D21C-71B0-ADBC33DD7A96}"/>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a:ext>
                </a:extLst>
              </a:blip>
              <a:srcRect/>
              <a:stretch>
                <a:fillRect/>
              </a:stretch>
            </p:blipFill>
            <p:spPr>
              <a:xfrm>
                <a:off x="1344424" y="437432"/>
                <a:ext cx="5365883" cy="8963795"/>
              </a:xfrm>
              <a:custGeom>
                <a:avLst/>
                <a:gdLst>
                  <a:gd name="connsiteX0" fmla="*/ 0 w 3387428"/>
                  <a:gd name="connsiteY0" fmla="*/ 0 h 6522397"/>
                  <a:gd name="connsiteX1" fmla="*/ 3387428 w 3387428"/>
                  <a:gd name="connsiteY1" fmla="*/ 0 h 6522397"/>
                  <a:gd name="connsiteX2" fmla="*/ 3387428 w 3387428"/>
                  <a:gd name="connsiteY2" fmla="*/ 6522397 h 6522397"/>
                  <a:gd name="connsiteX3" fmla="*/ 0 w 3387428"/>
                  <a:gd name="connsiteY3" fmla="*/ 6522397 h 6522397"/>
                </a:gdLst>
                <a:ahLst/>
                <a:cxnLst>
                  <a:cxn ang="0">
                    <a:pos x="connsiteX0" y="connsiteY0"/>
                  </a:cxn>
                  <a:cxn ang="0">
                    <a:pos x="connsiteX1" y="connsiteY1"/>
                  </a:cxn>
                  <a:cxn ang="0">
                    <a:pos x="connsiteX2" y="connsiteY2"/>
                  </a:cxn>
                  <a:cxn ang="0">
                    <a:pos x="connsiteX3" y="connsiteY3"/>
                  </a:cxn>
                </a:cxnLst>
                <a:rect l="l" t="t" r="r" b="b"/>
                <a:pathLst>
                  <a:path w="3387428" h="6522397">
                    <a:moveTo>
                      <a:pt x="0" y="0"/>
                    </a:moveTo>
                    <a:lnTo>
                      <a:pt x="3387428" y="0"/>
                    </a:lnTo>
                    <a:lnTo>
                      <a:pt x="3387428" y="6522397"/>
                    </a:lnTo>
                    <a:lnTo>
                      <a:pt x="0" y="6522397"/>
                    </a:lnTo>
                    <a:close/>
                  </a:path>
                </a:pathLst>
              </a:custGeom>
            </p:spPr>
          </p:pic>
        </p:grpSp>
        <p:pic>
          <p:nvPicPr>
            <p:cNvPr id="65" name="Picture 64">
              <a:extLst>
                <a:ext uri="{FF2B5EF4-FFF2-40B4-BE49-F238E27FC236}">
                  <a16:creationId xmlns:a16="http://schemas.microsoft.com/office/drawing/2014/main" id="{E9160389-FF00-7C4E-EC4D-F209D62426B7}"/>
                </a:ext>
              </a:extLst>
            </p:cNvPr>
            <p:cNvPicPr>
              <a:picLocks noChangeAspect="1"/>
            </p:cNvPicPr>
            <p:nvPr/>
          </p:nvPicPr>
          <p:blipFill rotWithShape="1">
            <a:blip r:embed="rId5">
              <a:extLst>
                <a:ext uri="{28A0092B-C50C-407E-A947-70E740481C1C}">
                  <a14:useLocalDpi xmlns:a14="http://schemas.microsoft.com/office/drawing/2010/main" val="0"/>
                </a:ext>
              </a:extLst>
            </a:blip>
            <a:srcRect l="11211" r="7588"/>
            <a:stretch/>
          </p:blipFill>
          <p:spPr>
            <a:xfrm>
              <a:off x="1317144" y="3391618"/>
              <a:ext cx="4236426" cy="3472968"/>
            </a:xfrm>
            <a:prstGeom prst="rect">
              <a:avLst/>
            </a:prstGeom>
          </p:spPr>
        </p:pic>
      </p:grpSp>
      <p:sp>
        <p:nvSpPr>
          <p:cNvPr id="14" name="Oval 13">
            <a:extLst>
              <a:ext uri="{FF2B5EF4-FFF2-40B4-BE49-F238E27FC236}">
                <a16:creationId xmlns:a16="http://schemas.microsoft.com/office/drawing/2014/main" id="{D77906EF-AC35-4F91-A075-131FFE6246AE}"/>
              </a:ext>
            </a:extLst>
          </p:cNvPr>
          <p:cNvSpPr/>
          <p:nvPr/>
        </p:nvSpPr>
        <p:spPr>
          <a:xfrm>
            <a:off x="504127" y="2630950"/>
            <a:ext cx="783771" cy="783771"/>
          </a:xfrm>
          <a:prstGeom prst="ellipse">
            <a:avLst/>
          </a:prstGeom>
          <a:solidFill>
            <a:schemeClr val="accent4"/>
          </a:solidFill>
          <a:ln w="38100">
            <a:solidFill>
              <a:schemeClr val="bg1"/>
            </a:solidFill>
          </a:ln>
          <a:effectLst>
            <a:outerShdw blurRad="546100" dist="342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655094F-C1E0-4934-A96B-0B35F8145807}"/>
              </a:ext>
            </a:extLst>
          </p:cNvPr>
          <p:cNvSpPr/>
          <p:nvPr/>
        </p:nvSpPr>
        <p:spPr>
          <a:xfrm>
            <a:off x="504126" y="3876005"/>
            <a:ext cx="783771" cy="783771"/>
          </a:xfrm>
          <a:prstGeom prst="ellipse">
            <a:avLst/>
          </a:prstGeom>
          <a:solidFill>
            <a:schemeClr val="accent3"/>
          </a:solidFill>
          <a:ln w="38100">
            <a:solidFill>
              <a:schemeClr val="bg1"/>
            </a:solidFill>
          </a:ln>
          <a:effectLst>
            <a:outerShdw blurRad="546100" dist="342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B0ED0BED-4983-49E4-A9C3-55E02D746765}"/>
              </a:ext>
            </a:extLst>
          </p:cNvPr>
          <p:cNvSpPr/>
          <p:nvPr/>
        </p:nvSpPr>
        <p:spPr>
          <a:xfrm>
            <a:off x="504125" y="4970015"/>
            <a:ext cx="783771" cy="783771"/>
          </a:xfrm>
          <a:prstGeom prst="ellipse">
            <a:avLst/>
          </a:prstGeom>
          <a:solidFill>
            <a:schemeClr val="accent2"/>
          </a:solidFill>
          <a:ln w="38100">
            <a:solidFill>
              <a:schemeClr val="bg1"/>
            </a:solidFill>
          </a:ln>
          <a:effectLst>
            <a:outerShdw blurRad="546100" dist="342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oup 45">
            <a:extLst>
              <a:ext uri="{FF2B5EF4-FFF2-40B4-BE49-F238E27FC236}">
                <a16:creationId xmlns:a16="http://schemas.microsoft.com/office/drawing/2014/main" id="{E0EEAA11-3AE1-412B-815B-8B4A1C871F64}"/>
              </a:ext>
            </a:extLst>
          </p:cNvPr>
          <p:cNvGrpSpPr>
            <a:grpSpLocks noChangeAspect="1"/>
          </p:cNvGrpSpPr>
          <p:nvPr/>
        </p:nvGrpSpPr>
        <p:grpSpPr bwMode="auto">
          <a:xfrm>
            <a:off x="762071" y="2881319"/>
            <a:ext cx="269490" cy="291030"/>
            <a:chOff x="2085" y="270"/>
            <a:chExt cx="3503" cy="3783"/>
          </a:xfrm>
          <a:solidFill>
            <a:schemeClr val="bg1"/>
          </a:solidFill>
        </p:grpSpPr>
        <p:sp>
          <p:nvSpPr>
            <p:cNvPr id="40" name="Freeform 47">
              <a:extLst>
                <a:ext uri="{FF2B5EF4-FFF2-40B4-BE49-F238E27FC236}">
                  <a16:creationId xmlns:a16="http://schemas.microsoft.com/office/drawing/2014/main" id="{EF72D91D-0631-4A65-B7FB-D7CE42522AEE}"/>
                </a:ext>
              </a:extLst>
            </p:cNvPr>
            <p:cNvSpPr>
              <a:spLocks/>
            </p:cNvSpPr>
            <p:nvPr/>
          </p:nvSpPr>
          <p:spPr bwMode="auto">
            <a:xfrm>
              <a:off x="2085" y="1329"/>
              <a:ext cx="3503" cy="2724"/>
            </a:xfrm>
            <a:custGeom>
              <a:avLst/>
              <a:gdLst>
                <a:gd name="T0" fmla="*/ 820 w 3503"/>
                <a:gd name="T1" fmla="*/ 0 h 2724"/>
                <a:gd name="T2" fmla="*/ 779 w 3503"/>
                <a:gd name="T3" fmla="*/ 454 h 2724"/>
                <a:gd name="T4" fmla="*/ 714 w 3503"/>
                <a:gd name="T5" fmla="*/ 514 h 2724"/>
                <a:gd name="T6" fmla="*/ 673 w 3503"/>
                <a:gd name="T7" fmla="*/ 587 h 2724"/>
                <a:gd name="T8" fmla="*/ 659 w 3503"/>
                <a:gd name="T9" fmla="*/ 668 h 2724"/>
                <a:gd name="T10" fmla="*/ 673 w 3503"/>
                <a:gd name="T11" fmla="*/ 748 h 2724"/>
                <a:gd name="T12" fmla="*/ 711 w 3503"/>
                <a:gd name="T13" fmla="*/ 818 h 2724"/>
                <a:gd name="T14" fmla="*/ 771 w 3503"/>
                <a:gd name="T15" fmla="*/ 878 h 2724"/>
                <a:gd name="T16" fmla="*/ 851 w 3503"/>
                <a:gd name="T17" fmla="*/ 923 h 2724"/>
                <a:gd name="T18" fmla="*/ 945 w 3503"/>
                <a:gd name="T19" fmla="*/ 951 h 2724"/>
                <a:gd name="T20" fmla="*/ 1051 w 3503"/>
                <a:gd name="T21" fmla="*/ 962 h 2724"/>
                <a:gd name="T22" fmla="*/ 1158 w 3503"/>
                <a:gd name="T23" fmla="*/ 951 h 2724"/>
                <a:gd name="T24" fmla="*/ 1253 w 3503"/>
                <a:gd name="T25" fmla="*/ 923 h 2724"/>
                <a:gd name="T26" fmla="*/ 1332 w 3503"/>
                <a:gd name="T27" fmla="*/ 878 h 2724"/>
                <a:gd name="T28" fmla="*/ 1392 w 3503"/>
                <a:gd name="T29" fmla="*/ 818 h 2724"/>
                <a:gd name="T30" fmla="*/ 1431 w 3503"/>
                <a:gd name="T31" fmla="*/ 748 h 2724"/>
                <a:gd name="T32" fmla="*/ 1444 w 3503"/>
                <a:gd name="T33" fmla="*/ 668 h 2724"/>
                <a:gd name="T34" fmla="*/ 1429 w 3503"/>
                <a:gd name="T35" fmla="*/ 587 h 2724"/>
                <a:gd name="T36" fmla="*/ 1388 w 3503"/>
                <a:gd name="T37" fmla="*/ 514 h 2724"/>
                <a:gd name="T38" fmla="*/ 1323 w 3503"/>
                <a:gd name="T39" fmla="*/ 454 h 2724"/>
                <a:gd name="T40" fmla="*/ 1283 w 3503"/>
                <a:gd name="T41" fmla="*/ 0 h 2724"/>
                <a:gd name="T42" fmla="*/ 2220 w 3503"/>
                <a:gd name="T43" fmla="*/ 429 h 2724"/>
                <a:gd name="T44" fmla="*/ 2144 w 3503"/>
                <a:gd name="T45" fmla="*/ 482 h 2724"/>
                <a:gd name="T46" fmla="*/ 2091 w 3503"/>
                <a:gd name="T47" fmla="*/ 549 h 2724"/>
                <a:gd name="T48" fmla="*/ 2062 w 3503"/>
                <a:gd name="T49" fmla="*/ 627 h 2724"/>
                <a:gd name="T50" fmla="*/ 2062 w 3503"/>
                <a:gd name="T51" fmla="*/ 709 h 2724"/>
                <a:gd name="T52" fmla="*/ 2089 w 3503"/>
                <a:gd name="T53" fmla="*/ 785 h 2724"/>
                <a:gd name="T54" fmla="*/ 2139 w 3503"/>
                <a:gd name="T55" fmla="*/ 849 h 2724"/>
                <a:gd name="T56" fmla="*/ 2209 w 3503"/>
                <a:gd name="T57" fmla="*/ 902 h 2724"/>
                <a:gd name="T58" fmla="*/ 2296 w 3503"/>
                <a:gd name="T59" fmla="*/ 939 h 2724"/>
                <a:gd name="T60" fmla="*/ 2397 w 3503"/>
                <a:gd name="T61" fmla="*/ 959 h 2724"/>
                <a:gd name="T62" fmla="*/ 2506 w 3503"/>
                <a:gd name="T63" fmla="*/ 959 h 2724"/>
                <a:gd name="T64" fmla="*/ 2607 w 3503"/>
                <a:gd name="T65" fmla="*/ 939 h 2724"/>
                <a:gd name="T66" fmla="*/ 2694 w 3503"/>
                <a:gd name="T67" fmla="*/ 902 h 2724"/>
                <a:gd name="T68" fmla="*/ 2765 w 3503"/>
                <a:gd name="T69" fmla="*/ 849 h 2724"/>
                <a:gd name="T70" fmla="*/ 2814 w 3503"/>
                <a:gd name="T71" fmla="*/ 785 h 2724"/>
                <a:gd name="T72" fmla="*/ 2841 w 3503"/>
                <a:gd name="T73" fmla="*/ 709 h 2724"/>
                <a:gd name="T74" fmla="*/ 2841 w 3503"/>
                <a:gd name="T75" fmla="*/ 627 h 2724"/>
                <a:gd name="T76" fmla="*/ 2812 w 3503"/>
                <a:gd name="T77" fmla="*/ 549 h 2724"/>
                <a:gd name="T78" fmla="*/ 2759 w 3503"/>
                <a:gd name="T79" fmla="*/ 482 h 2724"/>
                <a:gd name="T80" fmla="*/ 2682 w 3503"/>
                <a:gd name="T81" fmla="*/ 429 h 2724"/>
                <a:gd name="T82" fmla="*/ 3256 w 3503"/>
                <a:gd name="T83" fmla="*/ 0 h 2724"/>
                <a:gd name="T84" fmla="*/ 0 w 3503"/>
                <a:gd name="T85" fmla="*/ 2724 h 2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03" h="2724">
                  <a:moveTo>
                    <a:pt x="248" y="0"/>
                  </a:moveTo>
                  <a:lnTo>
                    <a:pt x="820" y="0"/>
                  </a:lnTo>
                  <a:lnTo>
                    <a:pt x="820" y="429"/>
                  </a:lnTo>
                  <a:lnTo>
                    <a:pt x="779" y="454"/>
                  </a:lnTo>
                  <a:lnTo>
                    <a:pt x="744" y="482"/>
                  </a:lnTo>
                  <a:lnTo>
                    <a:pt x="714" y="514"/>
                  </a:lnTo>
                  <a:lnTo>
                    <a:pt x="690" y="549"/>
                  </a:lnTo>
                  <a:lnTo>
                    <a:pt x="673" y="587"/>
                  </a:lnTo>
                  <a:lnTo>
                    <a:pt x="663" y="627"/>
                  </a:lnTo>
                  <a:lnTo>
                    <a:pt x="659" y="668"/>
                  </a:lnTo>
                  <a:lnTo>
                    <a:pt x="663" y="709"/>
                  </a:lnTo>
                  <a:lnTo>
                    <a:pt x="673" y="748"/>
                  </a:lnTo>
                  <a:lnTo>
                    <a:pt x="689" y="785"/>
                  </a:lnTo>
                  <a:lnTo>
                    <a:pt x="711" y="818"/>
                  </a:lnTo>
                  <a:lnTo>
                    <a:pt x="738" y="849"/>
                  </a:lnTo>
                  <a:lnTo>
                    <a:pt x="771" y="878"/>
                  </a:lnTo>
                  <a:lnTo>
                    <a:pt x="808" y="902"/>
                  </a:lnTo>
                  <a:lnTo>
                    <a:pt x="851" y="923"/>
                  </a:lnTo>
                  <a:lnTo>
                    <a:pt x="895" y="939"/>
                  </a:lnTo>
                  <a:lnTo>
                    <a:pt x="945" y="951"/>
                  </a:lnTo>
                  <a:lnTo>
                    <a:pt x="996" y="959"/>
                  </a:lnTo>
                  <a:lnTo>
                    <a:pt x="1051" y="962"/>
                  </a:lnTo>
                  <a:lnTo>
                    <a:pt x="1106" y="959"/>
                  </a:lnTo>
                  <a:lnTo>
                    <a:pt x="1158" y="951"/>
                  </a:lnTo>
                  <a:lnTo>
                    <a:pt x="1207" y="939"/>
                  </a:lnTo>
                  <a:lnTo>
                    <a:pt x="1253" y="923"/>
                  </a:lnTo>
                  <a:lnTo>
                    <a:pt x="1294" y="902"/>
                  </a:lnTo>
                  <a:lnTo>
                    <a:pt x="1332" y="878"/>
                  </a:lnTo>
                  <a:lnTo>
                    <a:pt x="1364" y="849"/>
                  </a:lnTo>
                  <a:lnTo>
                    <a:pt x="1392" y="818"/>
                  </a:lnTo>
                  <a:lnTo>
                    <a:pt x="1415" y="785"/>
                  </a:lnTo>
                  <a:lnTo>
                    <a:pt x="1431" y="748"/>
                  </a:lnTo>
                  <a:lnTo>
                    <a:pt x="1441" y="709"/>
                  </a:lnTo>
                  <a:lnTo>
                    <a:pt x="1444" y="668"/>
                  </a:lnTo>
                  <a:lnTo>
                    <a:pt x="1440" y="627"/>
                  </a:lnTo>
                  <a:lnTo>
                    <a:pt x="1429" y="587"/>
                  </a:lnTo>
                  <a:lnTo>
                    <a:pt x="1412" y="549"/>
                  </a:lnTo>
                  <a:lnTo>
                    <a:pt x="1388" y="514"/>
                  </a:lnTo>
                  <a:lnTo>
                    <a:pt x="1358" y="482"/>
                  </a:lnTo>
                  <a:lnTo>
                    <a:pt x="1323" y="454"/>
                  </a:lnTo>
                  <a:lnTo>
                    <a:pt x="1283" y="429"/>
                  </a:lnTo>
                  <a:lnTo>
                    <a:pt x="1283" y="0"/>
                  </a:lnTo>
                  <a:lnTo>
                    <a:pt x="2220" y="0"/>
                  </a:lnTo>
                  <a:lnTo>
                    <a:pt x="2220" y="429"/>
                  </a:lnTo>
                  <a:lnTo>
                    <a:pt x="2179" y="454"/>
                  </a:lnTo>
                  <a:lnTo>
                    <a:pt x="2144" y="482"/>
                  </a:lnTo>
                  <a:lnTo>
                    <a:pt x="2115" y="514"/>
                  </a:lnTo>
                  <a:lnTo>
                    <a:pt x="2091" y="549"/>
                  </a:lnTo>
                  <a:lnTo>
                    <a:pt x="2074" y="587"/>
                  </a:lnTo>
                  <a:lnTo>
                    <a:pt x="2062" y="627"/>
                  </a:lnTo>
                  <a:lnTo>
                    <a:pt x="2059" y="668"/>
                  </a:lnTo>
                  <a:lnTo>
                    <a:pt x="2062" y="709"/>
                  </a:lnTo>
                  <a:lnTo>
                    <a:pt x="2073" y="748"/>
                  </a:lnTo>
                  <a:lnTo>
                    <a:pt x="2089" y="785"/>
                  </a:lnTo>
                  <a:lnTo>
                    <a:pt x="2112" y="818"/>
                  </a:lnTo>
                  <a:lnTo>
                    <a:pt x="2139" y="849"/>
                  </a:lnTo>
                  <a:lnTo>
                    <a:pt x="2171" y="878"/>
                  </a:lnTo>
                  <a:lnTo>
                    <a:pt x="2209" y="902"/>
                  </a:lnTo>
                  <a:lnTo>
                    <a:pt x="2250" y="923"/>
                  </a:lnTo>
                  <a:lnTo>
                    <a:pt x="2296" y="939"/>
                  </a:lnTo>
                  <a:lnTo>
                    <a:pt x="2344" y="951"/>
                  </a:lnTo>
                  <a:lnTo>
                    <a:pt x="2397" y="959"/>
                  </a:lnTo>
                  <a:lnTo>
                    <a:pt x="2452" y="962"/>
                  </a:lnTo>
                  <a:lnTo>
                    <a:pt x="2506" y="959"/>
                  </a:lnTo>
                  <a:lnTo>
                    <a:pt x="2559" y="951"/>
                  </a:lnTo>
                  <a:lnTo>
                    <a:pt x="2607" y="939"/>
                  </a:lnTo>
                  <a:lnTo>
                    <a:pt x="2653" y="923"/>
                  </a:lnTo>
                  <a:lnTo>
                    <a:pt x="2694" y="902"/>
                  </a:lnTo>
                  <a:lnTo>
                    <a:pt x="2732" y="878"/>
                  </a:lnTo>
                  <a:lnTo>
                    <a:pt x="2765" y="849"/>
                  </a:lnTo>
                  <a:lnTo>
                    <a:pt x="2792" y="818"/>
                  </a:lnTo>
                  <a:lnTo>
                    <a:pt x="2814" y="785"/>
                  </a:lnTo>
                  <a:lnTo>
                    <a:pt x="2830" y="748"/>
                  </a:lnTo>
                  <a:lnTo>
                    <a:pt x="2841" y="709"/>
                  </a:lnTo>
                  <a:lnTo>
                    <a:pt x="2844" y="668"/>
                  </a:lnTo>
                  <a:lnTo>
                    <a:pt x="2841" y="627"/>
                  </a:lnTo>
                  <a:lnTo>
                    <a:pt x="2830" y="587"/>
                  </a:lnTo>
                  <a:lnTo>
                    <a:pt x="2812" y="549"/>
                  </a:lnTo>
                  <a:lnTo>
                    <a:pt x="2789" y="514"/>
                  </a:lnTo>
                  <a:lnTo>
                    <a:pt x="2759" y="482"/>
                  </a:lnTo>
                  <a:lnTo>
                    <a:pt x="2724" y="454"/>
                  </a:lnTo>
                  <a:lnTo>
                    <a:pt x="2682" y="429"/>
                  </a:lnTo>
                  <a:lnTo>
                    <a:pt x="2682" y="0"/>
                  </a:lnTo>
                  <a:lnTo>
                    <a:pt x="3256" y="0"/>
                  </a:lnTo>
                  <a:lnTo>
                    <a:pt x="3503" y="2724"/>
                  </a:lnTo>
                  <a:lnTo>
                    <a:pt x="0" y="2724"/>
                  </a:lnTo>
                  <a:lnTo>
                    <a:pt x="2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8">
              <a:extLst>
                <a:ext uri="{FF2B5EF4-FFF2-40B4-BE49-F238E27FC236}">
                  <a16:creationId xmlns:a16="http://schemas.microsoft.com/office/drawing/2014/main" id="{2C8CCDDC-1FFD-48BE-B15D-A34905EA0B9C}"/>
                </a:ext>
              </a:extLst>
            </p:cNvPr>
            <p:cNvSpPr>
              <a:spLocks/>
            </p:cNvSpPr>
            <p:nvPr/>
          </p:nvSpPr>
          <p:spPr bwMode="auto">
            <a:xfrm>
              <a:off x="2898" y="270"/>
              <a:ext cx="1876" cy="1866"/>
            </a:xfrm>
            <a:custGeom>
              <a:avLst/>
              <a:gdLst>
                <a:gd name="T0" fmla="*/ 1086 w 1876"/>
                <a:gd name="T1" fmla="*/ 14 h 1866"/>
                <a:gd name="T2" fmla="*/ 1289 w 1876"/>
                <a:gd name="T3" fmla="*/ 84 h 1866"/>
                <a:gd name="T4" fmla="*/ 1462 w 1876"/>
                <a:gd name="T5" fmla="*/ 204 h 1866"/>
                <a:gd name="T6" fmla="*/ 1598 w 1876"/>
                <a:gd name="T7" fmla="*/ 365 h 1866"/>
                <a:gd name="T8" fmla="*/ 1685 w 1876"/>
                <a:gd name="T9" fmla="*/ 560 h 1866"/>
                <a:gd name="T10" fmla="*/ 1716 w 1876"/>
                <a:gd name="T11" fmla="*/ 778 h 1866"/>
                <a:gd name="T12" fmla="*/ 1780 w 1876"/>
                <a:gd name="T13" fmla="*/ 1617 h 1866"/>
                <a:gd name="T14" fmla="*/ 1850 w 1876"/>
                <a:gd name="T15" fmla="*/ 1664 h 1866"/>
                <a:gd name="T16" fmla="*/ 1876 w 1876"/>
                <a:gd name="T17" fmla="*/ 1727 h 1866"/>
                <a:gd name="T18" fmla="*/ 1844 w 1876"/>
                <a:gd name="T19" fmla="*/ 1797 h 1866"/>
                <a:gd name="T20" fmla="*/ 1758 w 1876"/>
                <a:gd name="T21" fmla="*/ 1848 h 1866"/>
                <a:gd name="T22" fmla="*/ 1639 w 1876"/>
                <a:gd name="T23" fmla="*/ 1866 h 1866"/>
                <a:gd name="T24" fmla="*/ 1519 w 1876"/>
                <a:gd name="T25" fmla="*/ 1848 h 1866"/>
                <a:gd name="T26" fmla="*/ 1433 w 1876"/>
                <a:gd name="T27" fmla="*/ 1797 h 1866"/>
                <a:gd name="T28" fmla="*/ 1401 w 1876"/>
                <a:gd name="T29" fmla="*/ 1727 h 1866"/>
                <a:gd name="T30" fmla="*/ 1427 w 1876"/>
                <a:gd name="T31" fmla="*/ 1664 h 1866"/>
                <a:gd name="T32" fmla="*/ 1497 w 1876"/>
                <a:gd name="T33" fmla="*/ 1617 h 1866"/>
                <a:gd name="T34" fmla="*/ 1561 w 1876"/>
                <a:gd name="T35" fmla="*/ 778 h 1866"/>
                <a:gd name="T36" fmla="*/ 1530 w 1876"/>
                <a:gd name="T37" fmla="*/ 581 h 1866"/>
                <a:gd name="T38" fmla="*/ 1441 w 1876"/>
                <a:gd name="T39" fmla="*/ 410 h 1866"/>
                <a:gd name="T40" fmla="*/ 1307 w 1876"/>
                <a:gd name="T41" fmla="*/ 275 h 1866"/>
                <a:gd name="T42" fmla="*/ 1135 w 1876"/>
                <a:gd name="T43" fmla="*/ 186 h 1866"/>
                <a:gd name="T44" fmla="*/ 939 w 1876"/>
                <a:gd name="T45" fmla="*/ 154 h 1866"/>
                <a:gd name="T46" fmla="*/ 741 w 1876"/>
                <a:gd name="T47" fmla="*/ 186 h 1866"/>
                <a:gd name="T48" fmla="*/ 571 w 1876"/>
                <a:gd name="T49" fmla="*/ 275 h 1866"/>
                <a:gd name="T50" fmla="*/ 435 w 1876"/>
                <a:gd name="T51" fmla="*/ 410 h 1866"/>
                <a:gd name="T52" fmla="*/ 347 w 1876"/>
                <a:gd name="T53" fmla="*/ 581 h 1866"/>
                <a:gd name="T54" fmla="*/ 315 w 1876"/>
                <a:gd name="T55" fmla="*/ 778 h 1866"/>
                <a:gd name="T56" fmla="*/ 380 w 1876"/>
                <a:gd name="T57" fmla="*/ 1617 h 1866"/>
                <a:gd name="T58" fmla="*/ 450 w 1876"/>
                <a:gd name="T59" fmla="*/ 1664 h 1866"/>
                <a:gd name="T60" fmla="*/ 477 w 1876"/>
                <a:gd name="T61" fmla="*/ 1727 h 1866"/>
                <a:gd name="T62" fmla="*/ 445 w 1876"/>
                <a:gd name="T63" fmla="*/ 1797 h 1866"/>
                <a:gd name="T64" fmla="*/ 359 w 1876"/>
                <a:gd name="T65" fmla="*/ 1848 h 1866"/>
                <a:gd name="T66" fmla="*/ 238 w 1876"/>
                <a:gd name="T67" fmla="*/ 1866 h 1866"/>
                <a:gd name="T68" fmla="*/ 118 w 1876"/>
                <a:gd name="T69" fmla="*/ 1848 h 1866"/>
                <a:gd name="T70" fmla="*/ 33 w 1876"/>
                <a:gd name="T71" fmla="*/ 1797 h 1866"/>
                <a:gd name="T72" fmla="*/ 0 w 1876"/>
                <a:gd name="T73" fmla="*/ 1727 h 1866"/>
                <a:gd name="T74" fmla="*/ 26 w 1876"/>
                <a:gd name="T75" fmla="*/ 1664 h 1866"/>
                <a:gd name="T76" fmla="*/ 97 w 1876"/>
                <a:gd name="T77" fmla="*/ 1617 h 1866"/>
                <a:gd name="T78" fmla="*/ 161 w 1876"/>
                <a:gd name="T79" fmla="*/ 778 h 1866"/>
                <a:gd name="T80" fmla="*/ 192 w 1876"/>
                <a:gd name="T81" fmla="*/ 560 h 1866"/>
                <a:gd name="T82" fmla="*/ 279 w 1876"/>
                <a:gd name="T83" fmla="*/ 365 h 1866"/>
                <a:gd name="T84" fmla="*/ 415 w 1876"/>
                <a:gd name="T85" fmla="*/ 204 h 1866"/>
                <a:gd name="T86" fmla="*/ 588 w 1876"/>
                <a:gd name="T87" fmla="*/ 84 h 1866"/>
                <a:gd name="T88" fmla="*/ 791 w 1876"/>
                <a:gd name="T89" fmla="*/ 14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76" h="1866">
                  <a:moveTo>
                    <a:pt x="939" y="0"/>
                  </a:moveTo>
                  <a:lnTo>
                    <a:pt x="1013" y="4"/>
                  </a:lnTo>
                  <a:lnTo>
                    <a:pt x="1086" y="14"/>
                  </a:lnTo>
                  <a:lnTo>
                    <a:pt x="1156" y="31"/>
                  </a:lnTo>
                  <a:lnTo>
                    <a:pt x="1224" y="54"/>
                  </a:lnTo>
                  <a:lnTo>
                    <a:pt x="1289" y="84"/>
                  </a:lnTo>
                  <a:lnTo>
                    <a:pt x="1350" y="119"/>
                  </a:lnTo>
                  <a:lnTo>
                    <a:pt x="1409" y="159"/>
                  </a:lnTo>
                  <a:lnTo>
                    <a:pt x="1462" y="204"/>
                  </a:lnTo>
                  <a:lnTo>
                    <a:pt x="1512" y="254"/>
                  </a:lnTo>
                  <a:lnTo>
                    <a:pt x="1558" y="308"/>
                  </a:lnTo>
                  <a:lnTo>
                    <a:pt x="1598" y="365"/>
                  </a:lnTo>
                  <a:lnTo>
                    <a:pt x="1632" y="427"/>
                  </a:lnTo>
                  <a:lnTo>
                    <a:pt x="1661" y="491"/>
                  </a:lnTo>
                  <a:lnTo>
                    <a:pt x="1685" y="560"/>
                  </a:lnTo>
                  <a:lnTo>
                    <a:pt x="1702" y="630"/>
                  </a:lnTo>
                  <a:lnTo>
                    <a:pt x="1712" y="704"/>
                  </a:lnTo>
                  <a:lnTo>
                    <a:pt x="1716" y="778"/>
                  </a:lnTo>
                  <a:lnTo>
                    <a:pt x="1716" y="1596"/>
                  </a:lnTo>
                  <a:lnTo>
                    <a:pt x="1749" y="1605"/>
                  </a:lnTo>
                  <a:lnTo>
                    <a:pt x="1780" y="1617"/>
                  </a:lnTo>
                  <a:lnTo>
                    <a:pt x="1807" y="1631"/>
                  </a:lnTo>
                  <a:lnTo>
                    <a:pt x="1832" y="1647"/>
                  </a:lnTo>
                  <a:lnTo>
                    <a:pt x="1850" y="1664"/>
                  </a:lnTo>
                  <a:lnTo>
                    <a:pt x="1865" y="1683"/>
                  </a:lnTo>
                  <a:lnTo>
                    <a:pt x="1874" y="1705"/>
                  </a:lnTo>
                  <a:lnTo>
                    <a:pt x="1876" y="1727"/>
                  </a:lnTo>
                  <a:lnTo>
                    <a:pt x="1873" y="1752"/>
                  </a:lnTo>
                  <a:lnTo>
                    <a:pt x="1861" y="1775"/>
                  </a:lnTo>
                  <a:lnTo>
                    <a:pt x="1844" y="1797"/>
                  </a:lnTo>
                  <a:lnTo>
                    <a:pt x="1821" y="1817"/>
                  </a:lnTo>
                  <a:lnTo>
                    <a:pt x="1793" y="1834"/>
                  </a:lnTo>
                  <a:lnTo>
                    <a:pt x="1758" y="1848"/>
                  </a:lnTo>
                  <a:lnTo>
                    <a:pt x="1721" y="1858"/>
                  </a:lnTo>
                  <a:lnTo>
                    <a:pt x="1681" y="1864"/>
                  </a:lnTo>
                  <a:lnTo>
                    <a:pt x="1639" y="1866"/>
                  </a:lnTo>
                  <a:lnTo>
                    <a:pt x="1595" y="1864"/>
                  </a:lnTo>
                  <a:lnTo>
                    <a:pt x="1555" y="1858"/>
                  </a:lnTo>
                  <a:lnTo>
                    <a:pt x="1519" y="1848"/>
                  </a:lnTo>
                  <a:lnTo>
                    <a:pt x="1485" y="1834"/>
                  </a:lnTo>
                  <a:lnTo>
                    <a:pt x="1457" y="1817"/>
                  </a:lnTo>
                  <a:lnTo>
                    <a:pt x="1433" y="1797"/>
                  </a:lnTo>
                  <a:lnTo>
                    <a:pt x="1415" y="1775"/>
                  </a:lnTo>
                  <a:lnTo>
                    <a:pt x="1404" y="1752"/>
                  </a:lnTo>
                  <a:lnTo>
                    <a:pt x="1401" y="1727"/>
                  </a:lnTo>
                  <a:lnTo>
                    <a:pt x="1403" y="1705"/>
                  </a:lnTo>
                  <a:lnTo>
                    <a:pt x="1412" y="1683"/>
                  </a:lnTo>
                  <a:lnTo>
                    <a:pt x="1427" y="1664"/>
                  </a:lnTo>
                  <a:lnTo>
                    <a:pt x="1445" y="1647"/>
                  </a:lnTo>
                  <a:lnTo>
                    <a:pt x="1469" y="1631"/>
                  </a:lnTo>
                  <a:lnTo>
                    <a:pt x="1497" y="1617"/>
                  </a:lnTo>
                  <a:lnTo>
                    <a:pt x="1528" y="1605"/>
                  </a:lnTo>
                  <a:lnTo>
                    <a:pt x="1561" y="1596"/>
                  </a:lnTo>
                  <a:lnTo>
                    <a:pt x="1561" y="778"/>
                  </a:lnTo>
                  <a:lnTo>
                    <a:pt x="1558" y="711"/>
                  </a:lnTo>
                  <a:lnTo>
                    <a:pt x="1547" y="644"/>
                  </a:lnTo>
                  <a:lnTo>
                    <a:pt x="1530" y="581"/>
                  </a:lnTo>
                  <a:lnTo>
                    <a:pt x="1506" y="520"/>
                  </a:lnTo>
                  <a:lnTo>
                    <a:pt x="1476" y="464"/>
                  </a:lnTo>
                  <a:lnTo>
                    <a:pt x="1441" y="410"/>
                  </a:lnTo>
                  <a:lnTo>
                    <a:pt x="1401" y="361"/>
                  </a:lnTo>
                  <a:lnTo>
                    <a:pt x="1356" y="315"/>
                  </a:lnTo>
                  <a:lnTo>
                    <a:pt x="1307" y="275"/>
                  </a:lnTo>
                  <a:lnTo>
                    <a:pt x="1253" y="240"/>
                  </a:lnTo>
                  <a:lnTo>
                    <a:pt x="1195" y="210"/>
                  </a:lnTo>
                  <a:lnTo>
                    <a:pt x="1135" y="186"/>
                  </a:lnTo>
                  <a:lnTo>
                    <a:pt x="1072" y="169"/>
                  </a:lnTo>
                  <a:lnTo>
                    <a:pt x="1006" y="158"/>
                  </a:lnTo>
                  <a:lnTo>
                    <a:pt x="939" y="154"/>
                  </a:lnTo>
                  <a:lnTo>
                    <a:pt x="871" y="158"/>
                  </a:lnTo>
                  <a:lnTo>
                    <a:pt x="804" y="169"/>
                  </a:lnTo>
                  <a:lnTo>
                    <a:pt x="741" y="186"/>
                  </a:lnTo>
                  <a:lnTo>
                    <a:pt x="682" y="210"/>
                  </a:lnTo>
                  <a:lnTo>
                    <a:pt x="624" y="240"/>
                  </a:lnTo>
                  <a:lnTo>
                    <a:pt x="571" y="275"/>
                  </a:lnTo>
                  <a:lnTo>
                    <a:pt x="521" y="315"/>
                  </a:lnTo>
                  <a:lnTo>
                    <a:pt x="477" y="361"/>
                  </a:lnTo>
                  <a:lnTo>
                    <a:pt x="435" y="410"/>
                  </a:lnTo>
                  <a:lnTo>
                    <a:pt x="401" y="464"/>
                  </a:lnTo>
                  <a:lnTo>
                    <a:pt x="371" y="520"/>
                  </a:lnTo>
                  <a:lnTo>
                    <a:pt x="347" y="581"/>
                  </a:lnTo>
                  <a:lnTo>
                    <a:pt x="330" y="644"/>
                  </a:lnTo>
                  <a:lnTo>
                    <a:pt x="320" y="711"/>
                  </a:lnTo>
                  <a:lnTo>
                    <a:pt x="315" y="778"/>
                  </a:lnTo>
                  <a:lnTo>
                    <a:pt x="315" y="1596"/>
                  </a:lnTo>
                  <a:lnTo>
                    <a:pt x="349" y="1605"/>
                  </a:lnTo>
                  <a:lnTo>
                    <a:pt x="380" y="1617"/>
                  </a:lnTo>
                  <a:lnTo>
                    <a:pt x="408" y="1631"/>
                  </a:lnTo>
                  <a:lnTo>
                    <a:pt x="431" y="1647"/>
                  </a:lnTo>
                  <a:lnTo>
                    <a:pt x="450" y="1664"/>
                  </a:lnTo>
                  <a:lnTo>
                    <a:pt x="465" y="1683"/>
                  </a:lnTo>
                  <a:lnTo>
                    <a:pt x="473" y="1705"/>
                  </a:lnTo>
                  <a:lnTo>
                    <a:pt x="477" y="1727"/>
                  </a:lnTo>
                  <a:lnTo>
                    <a:pt x="473" y="1752"/>
                  </a:lnTo>
                  <a:lnTo>
                    <a:pt x="462" y="1775"/>
                  </a:lnTo>
                  <a:lnTo>
                    <a:pt x="445" y="1797"/>
                  </a:lnTo>
                  <a:lnTo>
                    <a:pt x="420" y="1817"/>
                  </a:lnTo>
                  <a:lnTo>
                    <a:pt x="392" y="1834"/>
                  </a:lnTo>
                  <a:lnTo>
                    <a:pt x="359" y="1848"/>
                  </a:lnTo>
                  <a:lnTo>
                    <a:pt x="322" y="1858"/>
                  </a:lnTo>
                  <a:lnTo>
                    <a:pt x="282" y="1864"/>
                  </a:lnTo>
                  <a:lnTo>
                    <a:pt x="238" y="1866"/>
                  </a:lnTo>
                  <a:lnTo>
                    <a:pt x="196" y="1864"/>
                  </a:lnTo>
                  <a:lnTo>
                    <a:pt x="156" y="1858"/>
                  </a:lnTo>
                  <a:lnTo>
                    <a:pt x="118" y="1848"/>
                  </a:lnTo>
                  <a:lnTo>
                    <a:pt x="85" y="1834"/>
                  </a:lnTo>
                  <a:lnTo>
                    <a:pt x="56" y="1817"/>
                  </a:lnTo>
                  <a:lnTo>
                    <a:pt x="33" y="1797"/>
                  </a:lnTo>
                  <a:lnTo>
                    <a:pt x="15" y="1775"/>
                  </a:lnTo>
                  <a:lnTo>
                    <a:pt x="4" y="1752"/>
                  </a:lnTo>
                  <a:lnTo>
                    <a:pt x="0" y="1727"/>
                  </a:lnTo>
                  <a:lnTo>
                    <a:pt x="3" y="1705"/>
                  </a:lnTo>
                  <a:lnTo>
                    <a:pt x="12" y="1683"/>
                  </a:lnTo>
                  <a:lnTo>
                    <a:pt x="26" y="1664"/>
                  </a:lnTo>
                  <a:lnTo>
                    <a:pt x="46" y="1647"/>
                  </a:lnTo>
                  <a:lnTo>
                    <a:pt x="70" y="1631"/>
                  </a:lnTo>
                  <a:lnTo>
                    <a:pt x="97" y="1617"/>
                  </a:lnTo>
                  <a:lnTo>
                    <a:pt x="127" y="1605"/>
                  </a:lnTo>
                  <a:lnTo>
                    <a:pt x="161" y="1596"/>
                  </a:lnTo>
                  <a:lnTo>
                    <a:pt x="161" y="778"/>
                  </a:lnTo>
                  <a:lnTo>
                    <a:pt x="165" y="704"/>
                  </a:lnTo>
                  <a:lnTo>
                    <a:pt x="175" y="630"/>
                  </a:lnTo>
                  <a:lnTo>
                    <a:pt x="192" y="560"/>
                  </a:lnTo>
                  <a:lnTo>
                    <a:pt x="215" y="491"/>
                  </a:lnTo>
                  <a:lnTo>
                    <a:pt x="245" y="427"/>
                  </a:lnTo>
                  <a:lnTo>
                    <a:pt x="279" y="365"/>
                  </a:lnTo>
                  <a:lnTo>
                    <a:pt x="320" y="308"/>
                  </a:lnTo>
                  <a:lnTo>
                    <a:pt x="365" y="254"/>
                  </a:lnTo>
                  <a:lnTo>
                    <a:pt x="415" y="204"/>
                  </a:lnTo>
                  <a:lnTo>
                    <a:pt x="469" y="159"/>
                  </a:lnTo>
                  <a:lnTo>
                    <a:pt x="526" y="119"/>
                  </a:lnTo>
                  <a:lnTo>
                    <a:pt x="588" y="84"/>
                  </a:lnTo>
                  <a:lnTo>
                    <a:pt x="653" y="54"/>
                  </a:lnTo>
                  <a:lnTo>
                    <a:pt x="721" y="31"/>
                  </a:lnTo>
                  <a:lnTo>
                    <a:pt x="791" y="14"/>
                  </a:lnTo>
                  <a:lnTo>
                    <a:pt x="864" y="4"/>
                  </a:lnTo>
                  <a:lnTo>
                    <a:pt x="9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 name="Group 420">
            <a:extLst>
              <a:ext uri="{FF2B5EF4-FFF2-40B4-BE49-F238E27FC236}">
                <a16:creationId xmlns:a16="http://schemas.microsoft.com/office/drawing/2014/main" id="{28B6CBAB-1A14-477C-8C90-4A8777143A79}"/>
              </a:ext>
            </a:extLst>
          </p:cNvPr>
          <p:cNvGrpSpPr>
            <a:grpSpLocks noChangeAspect="1"/>
          </p:cNvGrpSpPr>
          <p:nvPr/>
        </p:nvGrpSpPr>
        <p:grpSpPr bwMode="auto">
          <a:xfrm>
            <a:off x="810466" y="5220818"/>
            <a:ext cx="236582" cy="296486"/>
            <a:chOff x="4504" y="811"/>
            <a:chExt cx="2496" cy="3128"/>
          </a:xfrm>
          <a:solidFill>
            <a:schemeClr val="bg1"/>
          </a:solidFill>
        </p:grpSpPr>
        <p:sp>
          <p:nvSpPr>
            <p:cNvPr id="43" name="Freeform 422">
              <a:extLst>
                <a:ext uri="{FF2B5EF4-FFF2-40B4-BE49-F238E27FC236}">
                  <a16:creationId xmlns:a16="http://schemas.microsoft.com/office/drawing/2014/main" id="{61CD6CE9-89B9-4C4A-8B7E-74369C22E5A2}"/>
                </a:ext>
              </a:extLst>
            </p:cNvPr>
            <p:cNvSpPr>
              <a:spLocks noEditPoints="1"/>
            </p:cNvSpPr>
            <p:nvPr/>
          </p:nvSpPr>
          <p:spPr bwMode="auto">
            <a:xfrm>
              <a:off x="4504" y="811"/>
              <a:ext cx="2496" cy="2550"/>
            </a:xfrm>
            <a:custGeom>
              <a:avLst/>
              <a:gdLst>
                <a:gd name="T0" fmla="*/ 1847 w 4993"/>
                <a:gd name="T1" fmla="*/ 1018 h 5101"/>
                <a:gd name="T2" fmla="*/ 1232 w 4993"/>
                <a:gd name="T3" fmla="*/ 1467 h 5101"/>
                <a:gd name="T4" fmla="*/ 880 w 4993"/>
                <a:gd name="T5" fmla="*/ 2152 h 5101"/>
                <a:gd name="T6" fmla="*/ 880 w 4993"/>
                <a:gd name="T7" fmla="*/ 2950 h 5101"/>
                <a:gd name="T8" fmla="*/ 1232 w 4993"/>
                <a:gd name="T9" fmla="*/ 3634 h 5101"/>
                <a:gd name="T10" fmla="*/ 1847 w 4993"/>
                <a:gd name="T11" fmla="*/ 4084 h 5101"/>
                <a:gd name="T12" fmla="*/ 2630 w 4993"/>
                <a:gd name="T13" fmla="*/ 4209 h 5101"/>
                <a:gd name="T14" fmla="*/ 3370 w 4993"/>
                <a:gd name="T15" fmla="*/ 3965 h 5101"/>
                <a:gd name="T16" fmla="*/ 3907 w 4993"/>
                <a:gd name="T17" fmla="*/ 3426 h 5101"/>
                <a:gd name="T18" fmla="*/ 4151 w 4993"/>
                <a:gd name="T19" fmla="*/ 2687 h 5101"/>
                <a:gd name="T20" fmla="*/ 4025 w 4993"/>
                <a:gd name="T21" fmla="*/ 1904 h 5101"/>
                <a:gd name="T22" fmla="*/ 3576 w 4993"/>
                <a:gd name="T23" fmla="*/ 1288 h 5101"/>
                <a:gd name="T24" fmla="*/ 2892 w 4993"/>
                <a:gd name="T25" fmla="*/ 936 h 5101"/>
                <a:gd name="T26" fmla="*/ 2586 w 4993"/>
                <a:gd name="T27" fmla="*/ 17 h 5101"/>
                <a:gd name="T28" fmla="*/ 2894 w 4993"/>
                <a:gd name="T29" fmla="*/ 275 h 5101"/>
                <a:gd name="T30" fmla="*/ 3193 w 4993"/>
                <a:gd name="T31" fmla="*/ 292 h 5101"/>
                <a:gd name="T32" fmla="*/ 3585 w 4993"/>
                <a:gd name="T33" fmla="*/ 244 h 5101"/>
                <a:gd name="T34" fmla="*/ 3799 w 4993"/>
                <a:gd name="T35" fmla="*/ 578 h 5101"/>
                <a:gd name="T36" fmla="*/ 4044 w 4993"/>
                <a:gd name="T37" fmla="*/ 810 h 5101"/>
                <a:gd name="T38" fmla="*/ 4440 w 4993"/>
                <a:gd name="T39" fmla="*/ 905 h 5101"/>
                <a:gd name="T40" fmla="*/ 4547 w 4993"/>
                <a:gd name="T41" fmla="*/ 1210 h 5101"/>
                <a:gd name="T42" fmla="*/ 4579 w 4993"/>
                <a:gd name="T43" fmla="*/ 1584 h 5101"/>
                <a:gd name="T44" fmla="*/ 4894 w 4993"/>
                <a:gd name="T45" fmla="*/ 1812 h 5101"/>
                <a:gd name="T46" fmla="*/ 4981 w 4993"/>
                <a:gd name="T47" fmla="*/ 2091 h 5101"/>
                <a:gd name="T48" fmla="*/ 4798 w 4993"/>
                <a:gd name="T49" fmla="*/ 2447 h 5101"/>
                <a:gd name="T50" fmla="*/ 4928 w 4993"/>
                <a:gd name="T51" fmla="*/ 2832 h 5101"/>
                <a:gd name="T52" fmla="*/ 4977 w 4993"/>
                <a:gd name="T53" fmla="*/ 3123 h 5101"/>
                <a:gd name="T54" fmla="*/ 4707 w 4993"/>
                <a:gd name="T55" fmla="*/ 3382 h 5101"/>
                <a:gd name="T56" fmla="*/ 4539 w 4993"/>
                <a:gd name="T57" fmla="*/ 3628 h 5101"/>
                <a:gd name="T58" fmla="*/ 4553 w 4993"/>
                <a:gd name="T59" fmla="*/ 4030 h 5101"/>
                <a:gd name="T60" fmla="*/ 4317 w 4993"/>
                <a:gd name="T61" fmla="*/ 4244 h 5101"/>
                <a:gd name="T62" fmla="*/ 3917 w 4993"/>
                <a:gd name="T63" fmla="*/ 4354 h 5101"/>
                <a:gd name="T64" fmla="*/ 3743 w 4993"/>
                <a:gd name="T65" fmla="*/ 4735 h 5101"/>
                <a:gd name="T66" fmla="*/ 3458 w 4993"/>
                <a:gd name="T67" fmla="*/ 4874 h 5101"/>
                <a:gd name="T68" fmla="*/ 3073 w 4993"/>
                <a:gd name="T69" fmla="*/ 4775 h 5101"/>
                <a:gd name="T70" fmla="*/ 2763 w 4993"/>
                <a:gd name="T71" fmla="*/ 4989 h 5101"/>
                <a:gd name="T72" fmla="*/ 2460 w 4993"/>
                <a:gd name="T73" fmla="*/ 5097 h 5101"/>
                <a:gd name="T74" fmla="*/ 2140 w 4993"/>
                <a:gd name="T75" fmla="*/ 4857 h 5101"/>
                <a:gd name="T76" fmla="*/ 1849 w 4993"/>
                <a:gd name="T77" fmla="*/ 4794 h 5101"/>
                <a:gd name="T78" fmla="*/ 1457 w 4993"/>
                <a:gd name="T79" fmla="*/ 4876 h 5101"/>
                <a:gd name="T80" fmla="*/ 1228 w 4993"/>
                <a:gd name="T81" fmla="*/ 4650 h 5101"/>
                <a:gd name="T82" fmla="*/ 1003 w 4993"/>
                <a:gd name="T83" fmla="*/ 4312 h 5101"/>
                <a:gd name="T84" fmla="*/ 596 w 4993"/>
                <a:gd name="T85" fmla="*/ 4230 h 5101"/>
                <a:gd name="T86" fmla="*/ 440 w 4993"/>
                <a:gd name="T87" fmla="*/ 3952 h 5101"/>
                <a:gd name="T88" fmla="*/ 438 w 4993"/>
                <a:gd name="T89" fmla="*/ 3563 h 5101"/>
                <a:gd name="T90" fmla="*/ 137 w 4993"/>
                <a:gd name="T91" fmla="*/ 3325 h 5101"/>
                <a:gd name="T92" fmla="*/ 6 w 4993"/>
                <a:gd name="T93" fmla="*/ 3062 h 5101"/>
                <a:gd name="T94" fmla="*/ 173 w 4993"/>
                <a:gd name="T95" fmla="*/ 2712 h 5101"/>
                <a:gd name="T96" fmla="*/ 141 w 4993"/>
                <a:gd name="T97" fmla="*/ 2374 h 5101"/>
                <a:gd name="T98" fmla="*/ 4 w 4993"/>
                <a:gd name="T99" fmla="*/ 2028 h 5101"/>
                <a:gd name="T100" fmla="*/ 171 w 4993"/>
                <a:gd name="T101" fmla="*/ 1784 h 5101"/>
                <a:gd name="T102" fmla="*/ 442 w 4993"/>
                <a:gd name="T103" fmla="*/ 1525 h 5101"/>
                <a:gd name="T104" fmla="*/ 425 w 4993"/>
                <a:gd name="T105" fmla="*/ 1126 h 5101"/>
                <a:gd name="T106" fmla="*/ 623 w 4993"/>
                <a:gd name="T107" fmla="*/ 877 h 5101"/>
                <a:gd name="T108" fmla="*/ 1030 w 4993"/>
                <a:gd name="T109" fmla="*/ 785 h 5101"/>
                <a:gd name="T110" fmla="*/ 1221 w 4993"/>
                <a:gd name="T111" fmla="*/ 418 h 5101"/>
                <a:gd name="T112" fmla="*/ 1478 w 4993"/>
                <a:gd name="T113" fmla="*/ 231 h 5101"/>
                <a:gd name="T114" fmla="*/ 1868 w 4993"/>
                <a:gd name="T115" fmla="*/ 326 h 5101"/>
                <a:gd name="T116" fmla="*/ 2144 w 4993"/>
                <a:gd name="T117" fmla="*/ 214 h 5101"/>
                <a:gd name="T118" fmla="*/ 2477 w 4993"/>
                <a:gd name="T119" fmla="*/ 0 h 5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93" h="5101">
                  <a:moveTo>
                    <a:pt x="2494" y="886"/>
                  </a:moveTo>
                  <a:lnTo>
                    <a:pt x="2357" y="892"/>
                  </a:lnTo>
                  <a:lnTo>
                    <a:pt x="2224" y="909"/>
                  </a:lnTo>
                  <a:lnTo>
                    <a:pt x="2095" y="936"/>
                  </a:lnTo>
                  <a:lnTo>
                    <a:pt x="1969" y="972"/>
                  </a:lnTo>
                  <a:lnTo>
                    <a:pt x="1847" y="1018"/>
                  </a:lnTo>
                  <a:lnTo>
                    <a:pt x="1731" y="1073"/>
                  </a:lnTo>
                  <a:lnTo>
                    <a:pt x="1618" y="1136"/>
                  </a:lnTo>
                  <a:lnTo>
                    <a:pt x="1512" y="1208"/>
                  </a:lnTo>
                  <a:lnTo>
                    <a:pt x="1413" y="1288"/>
                  </a:lnTo>
                  <a:lnTo>
                    <a:pt x="1320" y="1374"/>
                  </a:lnTo>
                  <a:lnTo>
                    <a:pt x="1232" y="1467"/>
                  </a:lnTo>
                  <a:lnTo>
                    <a:pt x="1152" y="1568"/>
                  </a:lnTo>
                  <a:lnTo>
                    <a:pt x="1082" y="1675"/>
                  </a:lnTo>
                  <a:lnTo>
                    <a:pt x="1017" y="1786"/>
                  </a:lnTo>
                  <a:lnTo>
                    <a:pt x="962" y="1904"/>
                  </a:lnTo>
                  <a:lnTo>
                    <a:pt x="916" y="2026"/>
                  </a:lnTo>
                  <a:lnTo>
                    <a:pt x="880" y="2152"/>
                  </a:lnTo>
                  <a:lnTo>
                    <a:pt x="853" y="2281"/>
                  </a:lnTo>
                  <a:lnTo>
                    <a:pt x="836" y="2414"/>
                  </a:lnTo>
                  <a:lnTo>
                    <a:pt x="832" y="2552"/>
                  </a:lnTo>
                  <a:lnTo>
                    <a:pt x="836" y="2687"/>
                  </a:lnTo>
                  <a:lnTo>
                    <a:pt x="853" y="2820"/>
                  </a:lnTo>
                  <a:lnTo>
                    <a:pt x="880" y="2950"/>
                  </a:lnTo>
                  <a:lnTo>
                    <a:pt x="916" y="3076"/>
                  </a:lnTo>
                  <a:lnTo>
                    <a:pt x="962" y="3198"/>
                  </a:lnTo>
                  <a:lnTo>
                    <a:pt x="1017" y="3316"/>
                  </a:lnTo>
                  <a:lnTo>
                    <a:pt x="1082" y="3426"/>
                  </a:lnTo>
                  <a:lnTo>
                    <a:pt x="1152" y="3533"/>
                  </a:lnTo>
                  <a:lnTo>
                    <a:pt x="1232" y="3634"/>
                  </a:lnTo>
                  <a:lnTo>
                    <a:pt x="1320" y="3727"/>
                  </a:lnTo>
                  <a:lnTo>
                    <a:pt x="1413" y="3813"/>
                  </a:lnTo>
                  <a:lnTo>
                    <a:pt x="1512" y="3893"/>
                  </a:lnTo>
                  <a:lnTo>
                    <a:pt x="1618" y="3965"/>
                  </a:lnTo>
                  <a:lnTo>
                    <a:pt x="1731" y="4028"/>
                  </a:lnTo>
                  <a:lnTo>
                    <a:pt x="1847" y="4084"/>
                  </a:lnTo>
                  <a:lnTo>
                    <a:pt x="1969" y="4129"/>
                  </a:lnTo>
                  <a:lnTo>
                    <a:pt x="2095" y="4166"/>
                  </a:lnTo>
                  <a:lnTo>
                    <a:pt x="2224" y="4192"/>
                  </a:lnTo>
                  <a:lnTo>
                    <a:pt x="2357" y="4209"/>
                  </a:lnTo>
                  <a:lnTo>
                    <a:pt x="2494" y="4215"/>
                  </a:lnTo>
                  <a:lnTo>
                    <a:pt x="2630" y="4209"/>
                  </a:lnTo>
                  <a:lnTo>
                    <a:pt x="2763" y="4192"/>
                  </a:lnTo>
                  <a:lnTo>
                    <a:pt x="2892" y="4166"/>
                  </a:lnTo>
                  <a:lnTo>
                    <a:pt x="3020" y="4129"/>
                  </a:lnTo>
                  <a:lnTo>
                    <a:pt x="3140" y="4084"/>
                  </a:lnTo>
                  <a:lnTo>
                    <a:pt x="3258" y="4028"/>
                  </a:lnTo>
                  <a:lnTo>
                    <a:pt x="3370" y="3965"/>
                  </a:lnTo>
                  <a:lnTo>
                    <a:pt x="3475" y="3893"/>
                  </a:lnTo>
                  <a:lnTo>
                    <a:pt x="3576" y="3813"/>
                  </a:lnTo>
                  <a:lnTo>
                    <a:pt x="3669" y="3727"/>
                  </a:lnTo>
                  <a:lnTo>
                    <a:pt x="3757" y="3634"/>
                  </a:lnTo>
                  <a:lnTo>
                    <a:pt x="3835" y="3533"/>
                  </a:lnTo>
                  <a:lnTo>
                    <a:pt x="3907" y="3426"/>
                  </a:lnTo>
                  <a:lnTo>
                    <a:pt x="3970" y="3316"/>
                  </a:lnTo>
                  <a:lnTo>
                    <a:pt x="4025" y="3198"/>
                  </a:lnTo>
                  <a:lnTo>
                    <a:pt x="4073" y="3076"/>
                  </a:lnTo>
                  <a:lnTo>
                    <a:pt x="4109" y="2950"/>
                  </a:lnTo>
                  <a:lnTo>
                    <a:pt x="4136" y="2820"/>
                  </a:lnTo>
                  <a:lnTo>
                    <a:pt x="4151" y="2687"/>
                  </a:lnTo>
                  <a:lnTo>
                    <a:pt x="4157" y="2552"/>
                  </a:lnTo>
                  <a:lnTo>
                    <a:pt x="4151" y="2414"/>
                  </a:lnTo>
                  <a:lnTo>
                    <a:pt x="4136" y="2281"/>
                  </a:lnTo>
                  <a:lnTo>
                    <a:pt x="4109" y="2152"/>
                  </a:lnTo>
                  <a:lnTo>
                    <a:pt x="4073" y="2026"/>
                  </a:lnTo>
                  <a:lnTo>
                    <a:pt x="4025" y="1904"/>
                  </a:lnTo>
                  <a:lnTo>
                    <a:pt x="3970" y="1786"/>
                  </a:lnTo>
                  <a:lnTo>
                    <a:pt x="3907" y="1675"/>
                  </a:lnTo>
                  <a:lnTo>
                    <a:pt x="3835" y="1568"/>
                  </a:lnTo>
                  <a:lnTo>
                    <a:pt x="3757" y="1467"/>
                  </a:lnTo>
                  <a:lnTo>
                    <a:pt x="3669" y="1374"/>
                  </a:lnTo>
                  <a:lnTo>
                    <a:pt x="3576" y="1288"/>
                  </a:lnTo>
                  <a:lnTo>
                    <a:pt x="3475" y="1208"/>
                  </a:lnTo>
                  <a:lnTo>
                    <a:pt x="3370" y="1136"/>
                  </a:lnTo>
                  <a:lnTo>
                    <a:pt x="3258" y="1073"/>
                  </a:lnTo>
                  <a:lnTo>
                    <a:pt x="3140" y="1018"/>
                  </a:lnTo>
                  <a:lnTo>
                    <a:pt x="3020" y="972"/>
                  </a:lnTo>
                  <a:lnTo>
                    <a:pt x="2892" y="936"/>
                  </a:lnTo>
                  <a:lnTo>
                    <a:pt x="2763" y="909"/>
                  </a:lnTo>
                  <a:lnTo>
                    <a:pt x="2630" y="892"/>
                  </a:lnTo>
                  <a:lnTo>
                    <a:pt x="2494" y="886"/>
                  </a:lnTo>
                  <a:close/>
                  <a:moveTo>
                    <a:pt x="2477" y="0"/>
                  </a:moveTo>
                  <a:lnTo>
                    <a:pt x="2532" y="4"/>
                  </a:lnTo>
                  <a:lnTo>
                    <a:pt x="2586" y="17"/>
                  </a:lnTo>
                  <a:lnTo>
                    <a:pt x="2637" y="40"/>
                  </a:lnTo>
                  <a:lnTo>
                    <a:pt x="2685" y="71"/>
                  </a:lnTo>
                  <a:lnTo>
                    <a:pt x="2727" y="111"/>
                  </a:lnTo>
                  <a:lnTo>
                    <a:pt x="2814" y="208"/>
                  </a:lnTo>
                  <a:lnTo>
                    <a:pt x="2852" y="244"/>
                  </a:lnTo>
                  <a:lnTo>
                    <a:pt x="2894" y="275"/>
                  </a:lnTo>
                  <a:lnTo>
                    <a:pt x="2942" y="296"/>
                  </a:lnTo>
                  <a:lnTo>
                    <a:pt x="2989" y="311"/>
                  </a:lnTo>
                  <a:lnTo>
                    <a:pt x="3041" y="318"/>
                  </a:lnTo>
                  <a:lnTo>
                    <a:pt x="3092" y="317"/>
                  </a:lnTo>
                  <a:lnTo>
                    <a:pt x="3142" y="309"/>
                  </a:lnTo>
                  <a:lnTo>
                    <a:pt x="3193" y="292"/>
                  </a:lnTo>
                  <a:lnTo>
                    <a:pt x="3313" y="240"/>
                  </a:lnTo>
                  <a:lnTo>
                    <a:pt x="3368" y="221"/>
                  </a:lnTo>
                  <a:lnTo>
                    <a:pt x="3425" y="214"/>
                  </a:lnTo>
                  <a:lnTo>
                    <a:pt x="3481" y="216"/>
                  </a:lnTo>
                  <a:lnTo>
                    <a:pt x="3534" y="225"/>
                  </a:lnTo>
                  <a:lnTo>
                    <a:pt x="3585" y="244"/>
                  </a:lnTo>
                  <a:lnTo>
                    <a:pt x="3633" y="273"/>
                  </a:lnTo>
                  <a:lnTo>
                    <a:pt x="3677" y="307"/>
                  </a:lnTo>
                  <a:lnTo>
                    <a:pt x="3713" y="349"/>
                  </a:lnTo>
                  <a:lnTo>
                    <a:pt x="3742" y="398"/>
                  </a:lnTo>
                  <a:lnTo>
                    <a:pt x="3763" y="454"/>
                  </a:lnTo>
                  <a:lnTo>
                    <a:pt x="3799" y="578"/>
                  </a:lnTo>
                  <a:lnTo>
                    <a:pt x="3820" y="635"/>
                  </a:lnTo>
                  <a:lnTo>
                    <a:pt x="3852" y="684"/>
                  </a:lnTo>
                  <a:lnTo>
                    <a:pt x="3890" y="728"/>
                  </a:lnTo>
                  <a:lnTo>
                    <a:pt x="3936" y="764"/>
                  </a:lnTo>
                  <a:lnTo>
                    <a:pt x="3987" y="791"/>
                  </a:lnTo>
                  <a:lnTo>
                    <a:pt x="4044" y="810"/>
                  </a:lnTo>
                  <a:lnTo>
                    <a:pt x="4103" y="818"/>
                  </a:lnTo>
                  <a:lnTo>
                    <a:pt x="4233" y="823"/>
                  </a:lnTo>
                  <a:lnTo>
                    <a:pt x="4292" y="829"/>
                  </a:lnTo>
                  <a:lnTo>
                    <a:pt x="4345" y="846"/>
                  </a:lnTo>
                  <a:lnTo>
                    <a:pt x="4395" y="873"/>
                  </a:lnTo>
                  <a:lnTo>
                    <a:pt x="4440" y="905"/>
                  </a:lnTo>
                  <a:lnTo>
                    <a:pt x="4478" y="945"/>
                  </a:lnTo>
                  <a:lnTo>
                    <a:pt x="4509" y="991"/>
                  </a:lnTo>
                  <a:lnTo>
                    <a:pt x="4532" y="1041"/>
                  </a:lnTo>
                  <a:lnTo>
                    <a:pt x="4547" y="1094"/>
                  </a:lnTo>
                  <a:lnTo>
                    <a:pt x="4551" y="1151"/>
                  </a:lnTo>
                  <a:lnTo>
                    <a:pt x="4547" y="1210"/>
                  </a:lnTo>
                  <a:lnTo>
                    <a:pt x="4526" y="1338"/>
                  </a:lnTo>
                  <a:lnTo>
                    <a:pt x="4520" y="1391"/>
                  </a:lnTo>
                  <a:lnTo>
                    <a:pt x="4524" y="1443"/>
                  </a:lnTo>
                  <a:lnTo>
                    <a:pt x="4536" y="1492"/>
                  </a:lnTo>
                  <a:lnTo>
                    <a:pt x="4555" y="1540"/>
                  </a:lnTo>
                  <a:lnTo>
                    <a:pt x="4579" y="1584"/>
                  </a:lnTo>
                  <a:lnTo>
                    <a:pt x="4612" y="1624"/>
                  </a:lnTo>
                  <a:lnTo>
                    <a:pt x="4652" y="1658"/>
                  </a:lnTo>
                  <a:lnTo>
                    <a:pt x="4696" y="1687"/>
                  </a:lnTo>
                  <a:lnTo>
                    <a:pt x="4810" y="1748"/>
                  </a:lnTo>
                  <a:lnTo>
                    <a:pt x="4855" y="1778"/>
                  </a:lnTo>
                  <a:lnTo>
                    <a:pt x="4894" y="1812"/>
                  </a:lnTo>
                  <a:lnTo>
                    <a:pt x="4926" y="1850"/>
                  </a:lnTo>
                  <a:lnTo>
                    <a:pt x="4951" y="1894"/>
                  </a:lnTo>
                  <a:lnTo>
                    <a:pt x="4970" y="1942"/>
                  </a:lnTo>
                  <a:lnTo>
                    <a:pt x="4981" y="1990"/>
                  </a:lnTo>
                  <a:lnTo>
                    <a:pt x="4985" y="2039"/>
                  </a:lnTo>
                  <a:lnTo>
                    <a:pt x="4981" y="2091"/>
                  </a:lnTo>
                  <a:lnTo>
                    <a:pt x="4970" y="2140"/>
                  </a:lnTo>
                  <a:lnTo>
                    <a:pt x="4951" y="2188"/>
                  </a:lnTo>
                  <a:lnTo>
                    <a:pt x="4924" y="2233"/>
                  </a:lnTo>
                  <a:lnTo>
                    <a:pt x="4848" y="2340"/>
                  </a:lnTo>
                  <a:lnTo>
                    <a:pt x="4817" y="2392"/>
                  </a:lnTo>
                  <a:lnTo>
                    <a:pt x="4798" y="2447"/>
                  </a:lnTo>
                  <a:lnTo>
                    <a:pt x="4789" y="2504"/>
                  </a:lnTo>
                  <a:lnTo>
                    <a:pt x="4789" y="2563"/>
                  </a:lnTo>
                  <a:lnTo>
                    <a:pt x="4800" y="2620"/>
                  </a:lnTo>
                  <a:lnTo>
                    <a:pt x="4821" y="2676"/>
                  </a:lnTo>
                  <a:lnTo>
                    <a:pt x="4852" y="2727"/>
                  </a:lnTo>
                  <a:lnTo>
                    <a:pt x="4928" y="2832"/>
                  </a:lnTo>
                  <a:lnTo>
                    <a:pt x="4956" y="2877"/>
                  </a:lnTo>
                  <a:lnTo>
                    <a:pt x="4975" y="2925"/>
                  </a:lnTo>
                  <a:lnTo>
                    <a:pt x="4989" y="2975"/>
                  </a:lnTo>
                  <a:lnTo>
                    <a:pt x="4993" y="3026"/>
                  </a:lnTo>
                  <a:lnTo>
                    <a:pt x="4989" y="3076"/>
                  </a:lnTo>
                  <a:lnTo>
                    <a:pt x="4977" y="3123"/>
                  </a:lnTo>
                  <a:lnTo>
                    <a:pt x="4960" y="3171"/>
                  </a:lnTo>
                  <a:lnTo>
                    <a:pt x="4935" y="3215"/>
                  </a:lnTo>
                  <a:lnTo>
                    <a:pt x="4903" y="3255"/>
                  </a:lnTo>
                  <a:lnTo>
                    <a:pt x="4865" y="3289"/>
                  </a:lnTo>
                  <a:lnTo>
                    <a:pt x="4821" y="3320"/>
                  </a:lnTo>
                  <a:lnTo>
                    <a:pt x="4707" y="3382"/>
                  </a:lnTo>
                  <a:lnTo>
                    <a:pt x="4663" y="3411"/>
                  </a:lnTo>
                  <a:lnTo>
                    <a:pt x="4625" y="3447"/>
                  </a:lnTo>
                  <a:lnTo>
                    <a:pt x="4593" y="3487"/>
                  </a:lnTo>
                  <a:lnTo>
                    <a:pt x="4568" y="3531"/>
                  </a:lnTo>
                  <a:lnTo>
                    <a:pt x="4551" y="3579"/>
                  </a:lnTo>
                  <a:lnTo>
                    <a:pt x="4539" y="3628"/>
                  </a:lnTo>
                  <a:lnTo>
                    <a:pt x="4536" y="3682"/>
                  </a:lnTo>
                  <a:lnTo>
                    <a:pt x="4541" y="3733"/>
                  </a:lnTo>
                  <a:lnTo>
                    <a:pt x="4564" y="3861"/>
                  </a:lnTo>
                  <a:lnTo>
                    <a:pt x="4570" y="3920"/>
                  </a:lnTo>
                  <a:lnTo>
                    <a:pt x="4566" y="3977"/>
                  </a:lnTo>
                  <a:lnTo>
                    <a:pt x="4553" y="4030"/>
                  </a:lnTo>
                  <a:lnTo>
                    <a:pt x="4530" y="4080"/>
                  </a:lnTo>
                  <a:lnTo>
                    <a:pt x="4499" y="4126"/>
                  </a:lnTo>
                  <a:lnTo>
                    <a:pt x="4463" y="4167"/>
                  </a:lnTo>
                  <a:lnTo>
                    <a:pt x="4419" y="4200"/>
                  </a:lnTo>
                  <a:lnTo>
                    <a:pt x="4370" y="4227"/>
                  </a:lnTo>
                  <a:lnTo>
                    <a:pt x="4317" y="4244"/>
                  </a:lnTo>
                  <a:lnTo>
                    <a:pt x="4258" y="4253"/>
                  </a:lnTo>
                  <a:lnTo>
                    <a:pt x="4128" y="4261"/>
                  </a:lnTo>
                  <a:lnTo>
                    <a:pt x="4067" y="4270"/>
                  </a:lnTo>
                  <a:lnTo>
                    <a:pt x="4012" y="4289"/>
                  </a:lnTo>
                  <a:lnTo>
                    <a:pt x="3961" y="4318"/>
                  </a:lnTo>
                  <a:lnTo>
                    <a:pt x="3917" y="4354"/>
                  </a:lnTo>
                  <a:lnTo>
                    <a:pt x="3879" y="4398"/>
                  </a:lnTo>
                  <a:lnTo>
                    <a:pt x="3848" y="4449"/>
                  </a:lnTo>
                  <a:lnTo>
                    <a:pt x="3827" y="4505"/>
                  </a:lnTo>
                  <a:lnTo>
                    <a:pt x="3793" y="4630"/>
                  </a:lnTo>
                  <a:lnTo>
                    <a:pt x="3772" y="4686"/>
                  </a:lnTo>
                  <a:lnTo>
                    <a:pt x="3743" y="4735"/>
                  </a:lnTo>
                  <a:lnTo>
                    <a:pt x="3707" y="4777"/>
                  </a:lnTo>
                  <a:lnTo>
                    <a:pt x="3665" y="4813"/>
                  </a:lnTo>
                  <a:lnTo>
                    <a:pt x="3618" y="4840"/>
                  </a:lnTo>
                  <a:lnTo>
                    <a:pt x="3568" y="4861"/>
                  </a:lnTo>
                  <a:lnTo>
                    <a:pt x="3513" y="4872"/>
                  </a:lnTo>
                  <a:lnTo>
                    <a:pt x="3458" y="4874"/>
                  </a:lnTo>
                  <a:lnTo>
                    <a:pt x="3403" y="4867"/>
                  </a:lnTo>
                  <a:lnTo>
                    <a:pt x="3346" y="4850"/>
                  </a:lnTo>
                  <a:lnTo>
                    <a:pt x="3226" y="4800"/>
                  </a:lnTo>
                  <a:lnTo>
                    <a:pt x="3176" y="4783"/>
                  </a:lnTo>
                  <a:lnTo>
                    <a:pt x="3125" y="4775"/>
                  </a:lnTo>
                  <a:lnTo>
                    <a:pt x="3073" y="4775"/>
                  </a:lnTo>
                  <a:lnTo>
                    <a:pt x="3022" y="4785"/>
                  </a:lnTo>
                  <a:lnTo>
                    <a:pt x="2974" y="4800"/>
                  </a:lnTo>
                  <a:lnTo>
                    <a:pt x="2929" y="4823"/>
                  </a:lnTo>
                  <a:lnTo>
                    <a:pt x="2887" y="4852"/>
                  </a:lnTo>
                  <a:lnTo>
                    <a:pt x="2849" y="4890"/>
                  </a:lnTo>
                  <a:lnTo>
                    <a:pt x="2763" y="4989"/>
                  </a:lnTo>
                  <a:lnTo>
                    <a:pt x="2721" y="5029"/>
                  </a:lnTo>
                  <a:lnTo>
                    <a:pt x="2673" y="5061"/>
                  </a:lnTo>
                  <a:lnTo>
                    <a:pt x="2622" y="5084"/>
                  </a:lnTo>
                  <a:lnTo>
                    <a:pt x="2569" y="5097"/>
                  </a:lnTo>
                  <a:lnTo>
                    <a:pt x="2515" y="5101"/>
                  </a:lnTo>
                  <a:lnTo>
                    <a:pt x="2460" y="5097"/>
                  </a:lnTo>
                  <a:lnTo>
                    <a:pt x="2407" y="5084"/>
                  </a:lnTo>
                  <a:lnTo>
                    <a:pt x="2355" y="5063"/>
                  </a:lnTo>
                  <a:lnTo>
                    <a:pt x="2308" y="5033"/>
                  </a:lnTo>
                  <a:lnTo>
                    <a:pt x="2266" y="4993"/>
                  </a:lnTo>
                  <a:lnTo>
                    <a:pt x="2178" y="4893"/>
                  </a:lnTo>
                  <a:lnTo>
                    <a:pt x="2140" y="4857"/>
                  </a:lnTo>
                  <a:lnTo>
                    <a:pt x="2096" y="4829"/>
                  </a:lnTo>
                  <a:lnTo>
                    <a:pt x="2051" y="4806"/>
                  </a:lnTo>
                  <a:lnTo>
                    <a:pt x="2001" y="4792"/>
                  </a:lnTo>
                  <a:lnTo>
                    <a:pt x="1952" y="4785"/>
                  </a:lnTo>
                  <a:lnTo>
                    <a:pt x="1900" y="4785"/>
                  </a:lnTo>
                  <a:lnTo>
                    <a:pt x="1849" y="4794"/>
                  </a:lnTo>
                  <a:lnTo>
                    <a:pt x="1799" y="4812"/>
                  </a:lnTo>
                  <a:lnTo>
                    <a:pt x="1679" y="4863"/>
                  </a:lnTo>
                  <a:lnTo>
                    <a:pt x="1624" y="4880"/>
                  </a:lnTo>
                  <a:lnTo>
                    <a:pt x="1567" y="4890"/>
                  </a:lnTo>
                  <a:lnTo>
                    <a:pt x="1512" y="4888"/>
                  </a:lnTo>
                  <a:lnTo>
                    <a:pt x="1457" y="4876"/>
                  </a:lnTo>
                  <a:lnTo>
                    <a:pt x="1405" y="4857"/>
                  </a:lnTo>
                  <a:lnTo>
                    <a:pt x="1358" y="4831"/>
                  </a:lnTo>
                  <a:lnTo>
                    <a:pt x="1316" y="4796"/>
                  </a:lnTo>
                  <a:lnTo>
                    <a:pt x="1280" y="4752"/>
                  </a:lnTo>
                  <a:lnTo>
                    <a:pt x="1249" y="4705"/>
                  </a:lnTo>
                  <a:lnTo>
                    <a:pt x="1228" y="4650"/>
                  </a:lnTo>
                  <a:lnTo>
                    <a:pt x="1194" y="4524"/>
                  </a:lnTo>
                  <a:lnTo>
                    <a:pt x="1171" y="4469"/>
                  </a:lnTo>
                  <a:lnTo>
                    <a:pt x="1141" y="4419"/>
                  </a:lnTo>
                  <a:lnTo>
                    <a:pt x="1101" y="4375"/>
                  </a:lnTo>
                  <a:lnTo>
                    <a:pt x="1055" y="4339"/>
                  </a:lnTo>
                  <a:lnTo>
                    <a:pt x="1003" y="4312"/>
                  </a:lnTo>
                  <a:lnTo>
                    <a:pt x="948" y="4293"/>
                  </a:lnTo>
                  <a:lnTo>
                    <a:pt x="889" y="4286"/>
                  </a:lnTo>
                  <a:lnTo>
                    <a:pt x="758" y="4280"/>
                  </a:lnTo>
                  <a:lnTo>
                    <a:pt x="701" y="4272"/>
                  </a:lnTo>
                  <a:lnTo>
                    <a:pt x="645" y="4255"/>
                  </a:lnTo>
                  <a:lnTo>
                    <a:pt x="596" y="4230"/>
                  </a:lnTo>
                  <a:lnTo>
                    <a:pt x="552" y="4198"/>
                  </a:lnTo>
                  <a:lnTo>
                    <a:pt x="514" y="4158"/>
                  </a:lnTo>
                  <a:lnTo>
                    <a:pt x="484" y="4112"/>
                  </a:lnTo>
                  <a:lnTo>
                    <a:pt x="461" y="4063"/>
                  </a:lnTo>
                  <a:lnTo>
                    <a:pt x="446" y="4009"/>
                  </a:lnTo>
                  <a:lnTo>
                    <a:pt x="440" y="3952"/>
                  </a:lnTo>
                  <a:lnTo>
                    <a:pt x="446" y="3893"/>
                  </a:lnTo>
                  <a:lnTo>
                    <a:pt x="467" y="3764"/>
                  </a:lnTo>
                  <a:lnTo>
                    <a:pt x="472" y="3712"/>
                  </a:lnTo>
                  <a:lnTo>
                    <a:pt x="468" y="3661"/>
                  </a:lnTo>
                  <a:lnTo>
                    <a:pt x="457" y="3609"/>
                  </a:lnTo>
                  <a:lnTo>
                    <a:pt x="438" y="3563"/>
                  </a:lnTo>
                  <a:lnTo>
                    <a:pt x="411" y="3520"/>
                  </a:lnTo>
                  <a:lnTo>
                    <a:pt x="379" y="3480"/>
                  </a:lnTo>
                  <a:lnTo>
                    <a:pt x="341" y="3445"/>
                  </a:lnTo>
                  <a:lnTo>
                    <a:pt x="297" y="3417"/>
                  </a:lnTo>
                  <a:lnTo>
                    <a:pt x="181" y="3354"/>
                  </a:lnTo>
                  <a:lnTo>
                    <a:pt x="137" y="3325"/>
                  </a:lnTo>
                  <a:lnTo>
                    <a:pt x="99" y="3291"/>
                  </a:lnTo>
                  <a:lnTo>
                    <a:pt x="67" y="3251"/>
                  </a:lnTo>
                  <a:lnTo>
                    <a:pt x="40" y="3207"/>
                  </a:lnTo>
                  <a:lnTo>
                    <a:pt x="23" y="3161"/>
                  </a:lnTo>
                  <a:lnTo>
                    <a:pt x="11" y="3114"/>
                  </a:lnTo>
                  <a:lnTo>
                    <a:pt x="6" y="3062"/>
                  </a:lnTo>
                  <a:lnTo>
                    <a:pt x="10" y="3013"/>
                  </a:lnTo>
                  <a:lnTo>
                    <a:pt x="21" y="2963"/>
                  </a:lnTo>
                  <a:lnTo>
                    <a:pt x="40" y="2916"/>
                  </a:lnTo>
                  <a:lnTo>
                    <a:pt x="67" y="2870"/>
                  </a:lnTo>
                  <a:lnTo>
                    <a:pt x="143" y="2763"/>
                  </a:lnTo>
                  <a:lnTo>
                    <a:pt x="173" y="2712"/>
                  </a:lnTo>
                  <a:lnTo>
                    <a:pt x="194" y="2656"/>
                  </a:lnTo>
                  <a:lnTo>
                    <a:pt x="204" y="2597"/>
                  </a:lnTo>
                  <a:lnTo>
                    <a:pt x="204" y="2540"/>
                  </a:lnTo>
                  <a:lnTo>
                    <a:pt x="192" y="2483"/>
                  </a:lnTo>
                  <a:lnTo>
                    <a:pt x="171" y="2428"/>
                  </a:lnTo>
                  <a:lnTo>
                    <a:pt x="141" y="2374"/>
                  </a:lnTo>
                  <a:lnTo>
                    <a:pt x="63" y="2270"/>
                  </a:lnTo>
                  <a:lnTo>
                    <a:pt x="36" y="2226"/>
                  </a:lnTo>
                  <a:lnTo>
                    <a:pt x="15" y="2176"/>
                  </a:lnTo>
                  <a:lnTo>
                    <a:pt x="4" y="2127"/>
                  </a:lnTo>
                  <a:lnTo>
                    <a:pt x="0" y="2077"/>
                  </a:lnTo>
                  <a:lnTo>
                    <a:pt x="4" y="2028"/>
                  </a:lnTo>
                  <a:lnTo>
                    <a:pt x="13" y="1980"/>
                  </a:lnTo>
                  <a:lnTo>
                    <a:pt x="32" y="1932"/>
                  </a:lnTo>
                  <a:lnTo>
                    <a:pt x="57" y="1889"/>
                  </a:lnTo>
                  <a:lnTo>
                    <a:pt x="88" y="1849"/>
                  </a:lnTo>
                  <a:lnTo>
                    <a:pt x="126" y="1814"/>
                  </a:lnTo>
                  <a:lnTo>
                    <a:pt x="171" y="1784"/>
                  </a:lnTo>
                  <a:lnTo>
                    <a:pt x="286" y="1721"/>
                  </a:lnTo>
                  <a:lnTo>
                    <a:pt x="329" y="1690"/>
                  </a:lnTo>
                  <a:lnTo>
                    <a:pt x="367" y="1656"/>
                  </a:lnTo>
                  <a:lnTo>
                    <a:pt x="398" y="1616"/>
                  </a:lnTo>
                  <a:lnTo>
                    <a:pt x="423" y="1572"/>
                  </a:lnTo>
                  <a:lnTo>
                    <a:pt x="442" y="1525"/>
                  </a:lnTo>
                  <a:lnTo>
                    <a:pt x="453" y="1473"/>
                  </a:lnTo>
                  <a:lnTo>
                    <a:pt x="455" y="1422"/>
                  </a:lnTo>
                  <a:lnTo>
                    <a:pt x="449" y="1368"/>
                  </a:lnTo>
                  <a:lnTo>
                    <a:pt x="427" y="1241"/>
                  </a:lnTo>
                  <a:lnTo>
                    <a:pt x="421" y="1184"/>
                  </a:lnTo>
                  <a:lnTo>
                    <a:pt x="425" y="1126"/>
                  </a:lnTo>
                  <a:lnTo>
                    <a:pt x="440" y="1073"/>
                  </a:lnTo>
                  <a:lnTo>
                    <a:pt x="461" y="1022"/>
                  </a:lnTo>
                  <a:lnTo>
                    <a:pt x="491" y="976"/>
                  </a:lnTo>
                  <a:lnTo>
                    <a:pt x="529" y="936"/>
                  </a:lnTo>
                  <a:lnTo>
                    <a:pt x="573" y="902"/>
                  </a:lnTo>
                  <a:lnTo>
                    <a:pt x="623" y="877"/>
                  </a:lnTo>
                  <a:lnTo>
                    <a:pt x="676" y="858"/>
                  </a:lnTo>
                  <a:lnTo>
                    <a:pt x="733" y="850"/>
                  </a:lnTo>
                  <a:lnTo>
                    <a:pt x="864" y="842"/>
                  </a:lnTo>
                  <a:lnTo>
                    <a:pt x="923" y="833"/>
                  </a:lnTo>
                  <a:lnTo>
                    <a:pt x="979" y="814"/>
                  </a:lnTo>
                  <a:lnTo>
                    <a:pt x="1030" y="785"/>
                  </a:lnTo>
                  <a:lnTo>
                    <a:pt x="1076" y="749"/>
                  </a:lnTo>
                  <a:lnTo>
                    <a:pt x="1114" y="703"/>
                  </a:lnTo>
                  <a:lnTo>
                    <a:pt x="1144" y="654"/>
                  </a:lnTo>
                  <a:lnTo>
                    <a:pt x="1165" y="597"/>
                  </a:lnTo>
                  <a:lnTo>
                    <a:pt x="1200" y="473"/>
                  </a:lnTo>
                  <a:lnTo>
                    <a:pt x="1221" y="418"/>
                  </a:lnTo>
                  <a:lnTo>
                    <a:pt x="1249" y="368"/>
                  </a:lnTo>
                  <a:lnTo>
                    <a:pt x="1283" y="326"/>
                  </a:lnTo>
                  <a:lnTo>
                    <a:pt x="1327" y="290"/>
                  </a:lnTo>
                  <a:lnTo>
                    <a:pt x="1373" y="261"/>
                  </a:lnTo>
                  <a:lnTo>
                    <a:pt x="1424" y="242"/>
                  </a:lnTo>
                  <a:lnTo>
                    <a:pt x="1478" y="231"/>
                  </a:lnTo>
                  <a:lnTo>
                    <a:pt x="1535" y="229"/>
                  </a:lnTo>
                  <a:lnTo>
                    <a:pt x="1590" y="235"/>
                  </a:lnTo>
                  <a:lnTo>
                    <a:pt x="1645" y="254"/>
                  </a:lnTo>
                  <a:lnTo>
                    <a:pt x="1767" y="303"/>
                  </a:lnTo>
                  <a:lnTo>
                    <a:pt x="1817" y="318"/>
                  </a:lnTo>
                  <a:lnTo>
                    <a:pt x="1868" y="326"/>
                  </a:lnTo>
                  <a:lnTo>
                    <a:pt x="1919" y="326"/>
                  </a:lnTo>
                  <a:lnTo>
                    <a:pt x="1969" y="318"/>
                  </a:lnTo>
                  <a:lnTo>
                    <a:pt x="2018" y="303"/>
                  </a:lnTo>
                  <a:lnTo>
                    <a:pt x="2064" y="280"/>
                  </a:lnTo>
                  <a:lnTo>
                    <a:pt x="2106" y="250"/>
                  </a:lnTo>
                  <a:lnTo>
                    <a:pt x="2144" y="214"/>
                  </a:lnTo>
                  <a:lnTo>
                    <a:pt x="2230" y="115"/>
                  </a:lnTo>
                  <a:lnTo>
                    <a:pt x="2272" y="75"/>
                  </a:lnTo>
                  <a:lnTo>
                    <a:pt x="2319" y="42"/>
                  </a:lnTo>
                  <a:lnTo>
                    <a:pt x="2369" y="19"/>
                  </a:lnTo>
                  <a:lnTo>
                    <a:pt x="2422" y="6"/>
                  </a:lnTo>
                  <a:lnTo>
                    <a:pt x="24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423">
              <a:extLst>
                <a:ext uri="{FF2B5EF4-FFF2-40B4-BE49-F238E27FC236}">
                  <a16:creationId xmlns:a16="http://schemas.microsoft.com/office/drawing/2014/main" id="{1EB39E22-880E-416C-8AB1-AEA8B57527C2}"/>
                </a:ext>
              </a:extLst>
            </p:cNvPr>
            <p:cNvSpPr>
              <a:spLocks/>
            </p:cNvSpPr>
            <p:nvPr/>
          </p:nvSpPr>
          <p:spPr bwMode="auto">
            <a:xfrm>
              <a:off x="6043" y="3122"/>
              <a:ext cx="811" cy="816"/>
            </a:xfrm>
            <a:custGeom>
              <a:avLst/>
              <a:gdLst>
                <a:gd name="T0" fmla="*/ 1154 w 1622"/>
                <a:gd name="T1" fmla="*/ 0 h 1633"/>
                <a:gd name="T2" fmla="*/ 1599 w 1622"/>
                <a:gd name="T3" fmla="*/ 808 h 1633"/>
                <a:gd name="T4" fmla="*/ 1615 w 1622"/>
                <a:gd name="T5" fmla="*/ 846 h 1633"/>
                <a:gd name="T6" fmla="*/ 1622 w 1622"/>
                <a:gd name="T7" fmla="*/ 888 h 1633"/>
                <a:gd name="T8" fmla="*/ 1620 w 1622"/>
                <a:gd name="T9" fmla="*/ 930 h 1633"/>
                <a:gd name="T10" fmla="*/ 1609 w 1622"/>
                <a:gd name="T11" fmla="*/ 972 h 1633"/>
                <a:gd name="T12" fmla="*/ 1394 w 1622"/>
                <a:gd name="T13" fmla="*/ 1511 h 1633"/>
                <a:gd name="T14" fmla="*/ 1375 w 1622"/>
                <a:gd name="T15" fmla="*/ 1545 h 1633"/>
                <a:gd name="T16" fmla="*/ 1352 w 1622"/>
                <a:gd name="T17" fmla="*/ 1576 h 1633"/>
                <a:gd name="T18" fmla="*/ 1323 w 1622"/>
                <a:gd name="T19" fmla="*/ 1599 h 1633"/>
                <a:gd name="T20" fmla="*/ 1291 w 1622"/>
                <a:gd name="T21" fmla="*/ 1618 h 1633"/>
                <a:gd name="T22" fmla="*/ 1255 w 1622"/>
                <a:gd name="T23" fmla="*/ 1629 h 1633"/>
                <a:gd name="T24" fmla="*/ 1219 w 1622"/>
                <a:gd name="T25" fmla="*/ 1633 h 1633"/>
                <a:gd name="T26" fmla="*/ 1179 w 1622"/>
                <a:gd name="T27" fmla="*/ 1629 h 1633"/>
                <a:gd name="T28" fmla="*/ 607 w 1622"/>
                <a:gd name="T29" fmla="*/ 1522 h 1633"/>
                <a:gd name="T30" fmla="*/ 567 w 1622"/>
                <a:gd name="T31" fmla="*/ 1511 h 1633"/>
                <a:gd name="T32" fmla="*/ 531 w 1622"/>
                <a:gd name="T33" fmla="*/ 1490 h 1633"/>
                <a:gd name="T34" fmla="*/ 499 w 1622"/>
                <a:gd name="T35" fmla="*/ 1461 h 1633"/>
                <a:gd name="T36" fmla="*/ 474 w 1622"/>
                <a:gd name="T37" fmla="*/ 1427 h 1633"/>
                <a:gd name="T38" fmla="*/ 0 w 1622"/>
                <a:gd name="T39" fmla="*/ 564 h 1633"/>
                <a:gd name="T40" fmla="*/ 31 w 1622"/>
                <a:gd name="T41" fmla="*/ 528 h 1633"/>
                <a:gd name="T42" fmla="*/ 128 w 1622"/>
                <a:gd name="T43" fmla="*/ 568 h 1633"/>
                <a:gd name="T44" fmla="*/ 213 w 1622"/>
                <a:gd name="T45" fmla="*/ 598 h 1633"/>
                <a:gd name="T46" fmla="*/ 303 w 1622"/>
                <a:gd name="T47" fmla="*/ 615 h 1633"/>
                <a:gd name="T48" fmla="*/ 394 w 1622"/>
                <a:gd name="T49" fmla="*/ 621 h 1633"/>
                <a:gd name="T50" fmla="*/ 478 w 1622"/>
                <a:gd name="T51" fmla="*/ 615 h 1633"/>
                <a:gd name="T52" fmla="*/ 560 w 1622"/>
                <a:gd name="T53" fmla="*/ 600 h 1633"/>
                <a:gd name="T54" fmla="*/ 640 w 1622"/>
                <a:gd name="T55" fmla="*/ 575 h 1633"/>
                <a:gd name="T56" fmla="*/ 714 w 1622"/>
                <a:gd name="T57" fmla="*/ 543 h 1633"/>
                <a:gd name="T58" fmla="*/ 785 w 1622"/>
                <a:gd name="T59" fmla="*/ 501 h 1633"/>
                <a:gd name="T60" fmla="*/ 849 w 1622"/>
                <a:gd name="T61" fmla="*/ 451 h 1633"/>
                <a:gd name="T62" fmla="*/ 908 w 1622"/>
                <a:gd name="T63" fmla="*/ 394 h 1633"/>
                <a:gd name="T64" fmla="*/ 960 w 1622"/>
                <a:gd name="T65" fmla="*/ 331 h 1633"/>
                <a:gd name="T66" fmla="*/ 1005 w 1622"/>
                <a:gd name="T67" fmla="*/ 261 h 1633"/>
                <a:gd name="T68" fmla="*/ 1042 w 1622"/>
                <a:gd name="T69" fmla="*/ 187 h 1633"/>
                <a:gd name="T70" fmla="*/ 1068 w 1622"/>
                <a:gd name="T71" fmla="*/ 107 h 1633"/>
                <a:gd name="T72" fmla="*/ 1097 w 1622"/>
                <a:gd name="T73" fmla="*/ 4 h 1633"/>
                <a:gd name="T74" fmla="*/ 1154 w 1622"/>
                <a:gd name="T75" fmla="*/ 0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633">
                  <a:moveTo>
                    <a:pt x="1154" y="0"/>
                  </a:moveTo>
                  <a:lnTo>
                    <a:pt x="1599" y="808"/>
                  </a:lnTo>
                  <a:lnTo>
                    <a:pt x="1615" y="846"/>
                  </a:lnTo>
                  <a:lnTo>
                    <a:pt x="1622" y="888"/>
                  </a:lnTo>
                  <a:lnTo>
                    <a:pt x="1620" y="930"/>
                  </a:lnTo>
                  <a:lnTo>
                    <a:pt x="1609" y="972"/>
                  </a:lnTo>
                  <a:lnTo>
                    <a:pt x="1394" y="1511"/>
                  </a:lnTo>
                  <a:lnTo>
                    <a:pt x="1375" y="1545"/>
                  </a:lnTo>
                  <a:lnTo>
                    <a:pt x="1352" y="1576"/>
                  </a:lnTo>
                  <a:lnTo>
                    <a:pt x="1323" y="1599"/>
                  </a:lnTo>
                  <a:lnTo>
                    <a:pt x="1291" y="1618"/>
                  </a:lnTo>
                  <a:lnTo>
                    <a:pt x="1255" y="1629"/>
                  </a:lnTo>
                  <a:lnTo>
                    <a:pt x="1219" y="1633"/>
                  </a:lnTo>
                  <a:lnTo>
                    <a:pt x="1179" y="1629"/>
                  </a:lnTo>
                  <a:lnTo>
                    <a:pt x="607" y="1522"/>
                  </a:lnTo>
                  <a:lnTo>
                    <a:pt x="567" y="1511"/>
                  </a:lnTo>
                  <a:lnTo>
                    <a:pt x="531" y="1490"/>
                  </a:lnTo>
                  <a:lnTo>
                    <a:pt x="499" y="1461"/>
                  </a:lnTo>
                  <a:lnTo>
                    <a:pt x="474" y="1427"/>
                  </a:lnTo>
                  <a:lnTo>
                    <a:pt x="0" y="564"/>
                  </a:lnTo>
                  <a:lnTo>
                    <a:pt x="31" y="528"/>
                  </a:lnTo>
                  <a:lnTo>
                    <a:pt x="128" y="568"/>
                  </a:lnTo>
                  <a:lnTo>
                    <a:pt x="213" y="598"/>
                  </a:lnTo>
                  <a:lnTo>
                    <a:pt x="303" y="615"/>
                  </a:lnTo>
                  <a:lnTo>
                    <a:pt x="394" y="621"/>
                  </a:lnTo>
                  <a:lnTo>
                    <a:pt x="478" y="615"/>
                  </a:lnTo>
                  <a:lnTo>
                    <a:pt x="560" y="600"/>
                  </a:lnTo>
                  <a:lnTo>
                    <a:pt x="640" y="575"/>
                  </a:lnTo>
                  <a:lnTo>
                    <a:pt x="714" y="543"/>
                  </a:lnTo>
                  <a:lnTo>
                    <a:pt x="785" y="501"/>
                  </a:lnTo>
                  <a:lnTo>
                    <a:pt x="849" y="451"/>
                  </a:lnTo>
                  <a:lnTo>
                    <a:pt x="908" y="394"/>
                  </a:lnTo>
                  <a:lnTo>
                    <a:pt x="960" y="331"/>
                  </a:lnTo>
                  <a:lnTo>
                    <a:pt x="1005" y="261"/>
                  </a:lnTo>
                  <a:lnTo>
                    <a:pt x="1042" y="187"/>
                  </a:lnTo>
                  <a:lnTo>
                    <a:pt x="1068" y="107"/>
                  </a:lnTo>
                  <a:lnTo>
                    <a:pt x="1097" y="4"/>
                  </a:lnTo>
                  <a:lnTo>
                    <a:pt x="11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24">
              <a:extLst>
                <a:ext uri="{FF2B5EF4-FFF2-40B4-BE49-F238E27FC236}">
                  <a16:creationId xmlns:a16="http://schemas.microsoft.com/office/drawing/2014/main" id="{8FDCDEDD-CAC3-4937-90A5-A226BF982FE6}"/>
                </a:ext>
              </a:extLst>
            </p:cNvPr>
            <p:cNvSpPr>
              <a:spLocks/>
            </p:cNvSpPr>
            <p:nvPr/>
          </p:nvSpPr>
          <p:spPr bwMode="auto">
            <a:xfrm>
              <a:off x="4649" y="3135"/>
              <a:ext cx="818" cy="804"/>
            </a:xfrm>
            <a:custGeom>
              <a:avLst/>
              <a:gdLst>
                <a:gd name="T0" fmla="*/ 454 w 1636"/>
                <a:gd name="T1" fmla="*/ 0 h 1608"/>
                <a:gd name="T2" fmla="*/ 556 w 1636"/>
                <a:gd name="T3" fmla="*/ 3 h 1608"/>
                <a:gd name="T4" fmla="*/ 585 w 1636"/>
                <a:gd name="T5" fmla="*/ 104 h 1608"/>
                <a:gd name="T6" fmla="*/ 614 w 1636"/>
                <a:gd name="T7" fmla="*/ 182 h 1608"/>
                <a:gd name="T8" fmla="*/ 650 w 1636"/>
                <a:gd name="T9" fmla="*/ 257 h 1608"/>
                <a:gd name="T10" fmla="*/ 695 w 1636"/>
                <a:gd name="T11" fmla="*/ 323 h 1608"/>
                <a:gd name="T12" fmla="*/ 747 w 1636"/>
                <a:gd name="T13" fmla="*/ 386 h 1608"/>
                <a:gd name="T14" fmla="*/ 806 w 1636"/>
                <a:gd name="T15" fmla="*/ 442 h 1608"/>
                <a:gd name="T16" fmla="*/ 871 w 1636"/>
                <a:gd name="T17" fmla="*/ 491 h 1608"/>
                <a:gd name="T18" fmla="*/ 941 w 1636"/>
                <a:gd name="T19" fmla="*/ 531 h 1608"/>
                <a:gd name="T20" fmla="*/ 1015 w 1636"/>
                <a:gd name="T21" fmla="*/ 564 h 1608"/>
                <a:gd name="T22" fmla="*/ 1093 w 1636"/>
                <a:gd name="T23" fmla="*/ 588 h 1608"/>
                <a:gd name="T24" fmla="*/ 1173 w 1636"/>
                <a:gd name="T25" fmla="*/ 604 h 1608"/>
                <a:gd name="T26" fmla="*/ 1257 w 1636"/>
                <a:gd name="T27" fmla="*/ 607 h 1608"/>
                <a:gd name="T28" fmla="*/ 1328 w 1636"/>
                <a:gd name="T29" fmla="*/ 604 h 1608"/>
                <a:gd name="T30" fmla="*/ 1398 w 1636"/>
                <a:gd name="T31" fmla="*/ 594 h 1608"/>
                <a:gd name="T32" fmla="*/ 1467 w 1636"/>
                <a:gd name="T33" fmla="*/ 575 h 1608"/>
                <a:gd name="T34" fmla="*/ 1533 w 1636"/>
                <a:gd name="T35" fmla="*/ 550 h 1608"/>
                <a:gd name="T36" fmla="*/ 1632 w 1636"/>
                <a:gd name="T37" fmla="*/ 510 h 1608"/>
                <a:gd name="T38" fmla="*/ 1636 w 1636"/>
                <a:gd name="T39" fmla="*/ 514 h 1608"/>
                <a:gd name="T40" fmla="*/ 1149 w 1636"/>
                <a:gd name="T41" fmla="*/ 1402 h 1608"/>
                <a:gd name="T42" fmla="*/ 1124 w 1636"/>
                <a:gd name="T43" fmla="*/ 1436 h 1608"/>
                <a:gd name="T44" fmla="*/ 1093 w 1636"/>
                <a:gd name="T45" fmla="*/ 1465 h 1608"/>
                <a:gd name="T46" fmla="*/ 1055 w 1636"/>
                <a:gd name="T47" fmla="*/ 1486 h 1608"/>
                <a:gd name="T48" fmla="*/ 1015 w 1636"/>
                <a:gd name="T49" fmla="*/ 1497 h 1608"/>
                <a:gd name="T50" fmla="*/ 444 w 1636"/>
                <a:gd name="T51" fmla="*/ 1604 h 1608"/>
                <a:gd name="T52" fmla="*/ 406 w 1636"/>
                <a:gd name="T53" fmla="*/ 1608 h 1608"/>
                <a:gd name="T54" fmla="*/ 368 w 1636"/>
                <a:gd name="T55" fmla="*/ 1602 h 1608"/>
                <a:gd name="T56" fmla="*/ 334 w 1636"/>
                <a:gd name="T57" fmla="*/ 1591 h 1608"/>
                <a:gd name="T58" fmla="*/ 301 w 1636"/>
                <a:gd name="T59" fmla="*/ 1573 h 1608"/>
                <a:gd name="T60" fmla="*/ 273 w 1636"/>
                <a:gd name="T61" fmla="*/ 1551 h 1608"/>
                <a:gd name="T62" fmla="*/ 248 w 1636"/>
                <a:gd name="T63" fmla="*/ 1520 h 1608"/>
                <a:gd name="T64" fmla="*/ 231 w 1636"/>
                <a:gd name="T65" fmla="*/ 1486 h 1608"/>
                <a:gd name="T66" fmla="*/ 14 w 1636"/>
                <a:gd name="T67" fmla="*/ 947 h 1608"/>
                <a:gd name="T68" fmla="*/ 2 w 1636"/>
                <a:gd name="T69" fmla="*/ 905 h 1608"/>
                <a:gd name="T70" fmla="*/ 0 w 1636"/>
                <a:gd name="T71" fmla="*/ 863 h 1608"/>
                <a:gd name="T72" fmla="*/ 8 w 1636"/>
                <a:gd name="T73" fmla="*/ 821 h 1608"/>
                <a:gd name="T74" fmla="*/ 23 w 1636"/>
                <a:gd name="T75" fmla="*/ 783 h 1608"/>
                <a:gd name="T76" fmla="*/ 454 w 1636"/>
                <a:gd name="T77" fmla="*/ 0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36" h="1608">
                  <a:moveTo>
                    <a:pt x="454" y="0"/>
                  </a:moveTo>
                  <a:lnTo>
                    <a:pt x="556" y="3"/>
                  </a:lnTo>
                  <a:lnTo>
                    <a:pt x="585" y="104"/>
                  </a:lnTo>
                  <a:lnTo>
                    <a:pt x="614" y="182"/>
                  </a:lnTo>
                  <a:lnTo>
                    <a:pt x="650" y="257"/>
                  </a:lnTo>
                  <a:lnTo>
                    <a:pt x="695" y="323"/>
                  </a:lnTo>
                  <a:lnTo>
                    <a:pt x="747" y="386"/>
                  </a:lnTo>
                  <a:lnTo>
                    <a:pt x="806" y="442"/>
                  </a:lnTo>
                  <a:lnTo>
                    <a:pt x="871" y="491"/>
                  </a:lnTo>
                  <a:lnTo>
                    <a:pt x="941" y="531"/>
                  </a:lnTo>
                  <a:lnTo>
                    <a:pt x="1015" y="564"/>
                  </a:lnTo>
                  <a:lnTo>
                    <a:pt x="1093" y="588"/>
                  </a:lnTo>
                  <a:lnTo>
                    <a:pt x="1173" y="604"/>
                  </a:lnTo>
                  <a:lnTo>
                    <a:pt x="1257" y="607"/>
                  </a:lnTo>
                  <a:lnTo>
                    <a:pt x="1328" y="604"/>
                  </a:lnTo>
                  <a:lnTo>
                    <a:pt x="1398" y="594"/>
                  </a:lnTo>
                  <a:lnTo>
                    <a:pt x="1467" y="575"/>
                  </a:lnTo>
                  <a:lnTo>
                    <a:pt x="1533" y="550"/>
                  </a:lnTo>
                  <a:lnTo>
                    <a:pt x="1632" y="510"/>
                  </a:lnTo>
                  <a:lnTo>
                    <a:pt x="1636" y="514"/>
                  </a:lnTo>
                  <a:lnTo>
                    <a:pt x="1149" y="1402"/>
                  </a:lnTo>
                  <a:lnTo>
                    <a:pt x="1124" y="1436"/>
                  </a:lnTo>
                  <a:lnTo>
                    <a:pt x="1093" y="1465"/>
                  </a:lnTo>
                  <a:lnTo>
                    <a:pt x="1055" y="1486"/>
                  </a:lnTo>
                  <a:lnTo>
                    <a:pt x="1015" y="1497"/>
                  </a:lnTo>
                  <a:lnTo>
                    <a:pt x="444" y="1604"/>
                  </a:lnTo>
                  <a:lnTo>
                    <a:pt x="406" y="1608"/>
                  </a:lnTo>
                  <a:lnTo>
                    <a:pt x="368" y="1602"/>
                  </a:lnTo>
                  <a:lnTo>
                    <a:pt x="334" y="1591"/>
                  </a:lnTo>
                  <a:lnTo>
                    <a:pt x="301" y="1573"/>
                  </a:lnTo>
                  <a:lnTo>
                    <a:pt x="273" y="1551"/>
                  </a:lnTo>
                  <a:lnTo>
                    <a:pt x="248" y="1520"/>
                  </a:lnTo>
                  <a:lnTo>
                    <a:pt x="231" y="1486"/>
                  </a:lnTo>
                  <a:lnTo>
                    <a:pt x="14" y="947"/>
                  </a:lnTo>
                  <a:lnTo>
                    <a:pt x="2" y="905"/>
                  </a:lnTo>
                  <a:lnTo>
                    <a:pt x="0" y="863"/>
                  </a:lnTo>
                  <a:lnTo>
                    <a:pt x="8" y="821"/>
                  </a:lnTo>
                  <a:lnTo>
                    <a:pt x="23" y="783"/>
                  </a:lnTo>
                  <a:lnTo>
                    <a:pt x="4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425">
              <a:extLst>
                <a:ext uri="{FF2B5EF4-FFF2-40B4-BE49-F238E27FC236}">
                  <a16:creationId xmlns:a16="http://schemas.microsoft.com/office/drawing/2014/main" id="{2B954625-C84A-4B35-8DFE-72196E60BC22}"/>
                </a:ext>
              </a:extLst>
            </p:cNvPr>
            <p:cNvSpPr>
              <a:spLocks/>
            </p:cNvSpPr>
            <p:nvPr/>
          </p:nvSpPr>
          <p:spPr bwMode="auto">
            <a:xfrm>
              <a:off x="5189" y="1451"/>
              <a:ext cx="1079" cy="1115"/>
            </a:xfrm>
            <a:custGeom>
              <a:avLst/>
              <a:gdLst>
                <a:gd name="T0" fmla="*/ 1245 w 2157"/>
                <a:gd name="T1" fmla="*/ 7 h 2229"/>
                <a:gd name="T2" fmla="*/ 1337 w 2157"/>
                <a:gd name="T3" fmla="*/ 49 h 2229"/>
                <a:gd name="T4" fmla="*/ 1409 w 2157"/>
                <a:gd name="T5" fmla="*/ 146 h 2229"/>
                <a:gd name="T6" fmla="*/ 1426 w 2157"/>
                <a:gd name="T7" fmla="*/ 320 h 2229"/>
                <a:gd name="T8" fmla="*/ 1361 w 2157"/>
                <a:gd name="T9" fmla="*/ 579 h 2229"/>
                <a:gd name="T10" fmla="*/ 1321 w 2157"/>
                <a:gd name="T11" fmla="*/ 773 h 2229"/>
                <a:gd name="T12" fmla="*/ 1329 w 2157"/>
                <a:gd name="T13" fmla="*/ 863 h 2229"/>
                <a:gd name="T14" fmla="*/ 1359 w 2157"/>
                <a:gd name="T15" fmla="*/ 888 h 2229"/>
                <a:gd name="T16" fmla="*/ 1382 w 2157"/>
                <a:gd name="T17" fmla="*/ 886 h 2229"/>
                <a:gd name="T18" fmla="*/ 1483 w 2157"/>
                <a:gd name="T19" fmla="*/ 865 h 2229"/>
                <a:gd name="T20" fmla="*/ 1592 w 2157"/>
                <a:gd name="T21" fmla="*/ 846 h 2229"/>
                <a:gd name="T22" fmla="*/ 1784 w 2157"/>
                <a:gd name="T23" fmla="*/ 834 h 2229"/>
                <a:gd name="T24" fmla="*/ 1978 w 2157"/>
                <a:gd name="T25" fmla="*/ 867 h 2229"/>
                <a:gd name="T26" fmla="*/ 2100 w 2157"/>
                <a:gd name="T27" fmla="*/ 977 h 2229"/>
                <a:gd name="T28" fmla="*/ 2112 w 2157"/>
                <a:gd name="T29" fmla="*/ 1101 h 2229"/>
                <a:gd name="T30" fmla="*/ 2083 w 2157"/>
                <a:gd name="T31" fmla="*/ 1173 h 2229"/>
                <a:gd name="T32" fmla="*/ 2102 w 2157"/>
                <a:gd name="T33" fmla="*/ 1200 h 2229"/>
                <a:gd name="T34" fmla="*/ 2150 w 2157"/>
                <a:gd name="T35" fmla="*/ 1292 h 2229"/>
                <a:gd name="T36" fmla="*/ 2136 w 2157"/>
                <a:gd name="T37" fmla="*/ 1435 h 2229"/>
                <a:gd name="T38" fmla="*/ 2087 w 2157"/>
                <a:gd name="T39" fmla="*/ 1534 h 2229"/>
                <a:gd name="T40" fmla="*/ 2110 w 2157"/>
                <a:gd name="T41" fmla="*/ 1631 h 2229"/>
                <a:gd name="T42" fmla="*/ 2068 w 2157"/>
                <a:gd name="T43" fmla="*/ 1779 h 2229"/>
                <a:gd name="T44" fmla="*/ 1995 w 2157"/>
                <a:gd name="T45" fmla="*/ 1869 h 2229"/>
                <a:gd name="T46" fmla="*/ 2001 w 2157"/>
                <a:gd name="T47" fmla="*/ 1943 h 2229"/>
                <a:gd name="T48" fmla="*/ 1963 w 2157"/>
                <a:gd name="T49" fmla="*/ 2054 h 2229"/>
                <a:gd name="T50" fmla="*/ 1832 w 2157"/>
                <a:gd name="T51" fmla="*/ 2159 h 2229"/>
                <a:gd name="T52" fmla="*/ 1571 w 2157"/>
                <a:gd name="T53" fmla="*/ 2212 h 2229"/>
                <a:gd name="T54" fmla="*/ 1230 w 2157"/>
                <a:gd name="T55" fmla="*/ 2206 h 2229"/>
                <a:gd name="T56" fmla="*/ 889 w 2157"/>
                <a:gd name="T57" fmla="*/ 2185 h 2229"/>
                <a:gd name="T58" fmla="*/ 744 w 2157"/>
                <a:gd name="T59" fmla="*/ 2079 h 2229"/>
                <a:gd name="T60" fmla="*/ 663 w 2157"/>
                <a:gd name="T61" fmla="*/ 1907 h 2229"/>
                <a:gd name="T62" fmla="*/ 625 w 2157"/>
                <a:gd name="T63" fmla="*/ 1730 h 2229"/>
                <a:gd name="T64" fmla="*/ 615 w 2157"/>
                <a:gd name="T65" fmla="*/ 1606 h 2229"/>
                <a:gd name="T66" fmla="*/ 611 w 2157"/>
                <a:gd name="T67" fmla="*/ 2090 h 2229"/>
                <a:gd name="T68" fmla="*/ 583 w 2157"/>
                <a:gd name="T69" fmla="*/ 2183 h 2229"/>
                <a:gd name="T70" fmla="*/ 505 w 2157"/>
                <a:gd name="T71" fmla="*/ 2225 h 2229"/>
                <a:gd name="T72" fmla="*/ 105 w 2157"/>
                <a:gd name="T73" fmla="*/ 2210 h 2229"/>
                <a:gd name="T74" fmla="*/ 6 w 2157"/>
                <a:gd name="T75" fmla="*/ 2084 h 2229"/>
                <a:gd name="T76" fmla="*/ 19 w 2157"/>
                <a:gd name="T77" fmla="*/ 1212 h 2229"/>
                <a:gd name="T78" fmla="*/ 145 w 2157"/>
                <a:gd name="T79" fmla="*/ 1112 h 2229"/>
                <a:gd name="T80" fmla="*/ 552 w 2157"/>
                <a:gd name="T81" fmla="*/ 1128 h 2229"/>
                <a:gd name="T82" fmla="*/ 653 w 2157"/>
                <a:gd name="T83" fmla="*/ 1027 h 2229"/>
                <a:gd name="T84" fmla="*/ 794 w 2157"/>
                <a:gd name="T85" fmla="*/ 871 h 2229"/>
                <a:gd name="T86" fmla="*/ 923 w 2157"/>
                <a:gd name="T87" fmla="*/ 655 h 2229"/>
                <a:gd name="T88" fmla="*/ 1030 w 2157"/>
                <a:gd name="T89" fmla="*/ 430 h 2229"/>
                <a:gd name="T90" fmla="*/ 1099 w 2157"/>
                <a:gd name="T91" fmla="*/ 265 h 2229"/>
                <a:gd name="T92" fmla="*/ 1116 w 2157"/>
                <a:gd name="T93" fmla="*/ 215 h 2229"/>
                <a:gd name="T94" fmla="*/ 1110 w 2157"/>
                <a:gd name="T95" fmla="*/ 137 h 2229"/>
                <a:gd name="T96" fmla="*/ 1129 w 2157"/>
                <a:gd name="T97" fmla="*/ 34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57" h="2229">
                  <a:moveTo>
                    <a:pt x="1184" y="0"/>
                  </a:moveTo>
                  <a:lnTo>
                    <a:pt x="1203" y="0"/>
                  </a:lnTo>
                  <a:lnTo>
                    <a:pt x="1222" y="4"/>
                  </a:lnTo>
                  <a:lnTo>
                    <a:pt x="1245" y="7"/>
                  </a:lnTo>
                  <a:lnTo>
                    <a:pt x="1268" y="13"/>
                  </a:lnTo>
                  <a:lnTo>
                    <a:pt x="1291" y="23"/>
                  </a:lnTo>
                  <a:lnTo>
                    <a:pt x="1314" y="34"/>
                  </a:lnTo>
                  <a:lnTo>
                    <a:pt x="1337" y="49"/>
                  </a:lnTo>
                  <a:lnTo>
                    <a:pt x="1358" y="68"/>
                  </a:lnTo>
                  <a:lnTo>
                    <a:pt x="1377" y="89"/>
                  </a:lnTo>
                  <a:lnTo>
                    <a:pt x="1394" y="116"/>
                  </a:lnTo>
                  <a:lnTo>
                    <a:pt x="1409" y="146"/>
                  </a:lnTo>
                  <a:lnTo>
                    <a:pt x="1420" y="183"/>
                  </a:lnTo>
                  <a:lnTo>
                    <a:pt x="1426" y="223"/>
                  </a:lnTo>
                  <a:lnTo>
                    <a:pt x="1430" y="268"/>
                  </a:lnTo>
                  <a:lnTo>
                    <a:pt x="1426" y="320"/>
                  </a:lnTo>
                  <a:lnTo>
                    <a:pt x="1419" y="377"/>
                  </a:lnTo>
                  <a:lnTo>
                    <a:pt x="1405" y="440"/>
                  </a:lnTo>
                  <a:lnTo>
                    <a:pt x="1384" y="510"/>
                  </a:lnTo>
                  <a:lnTo>
                    <a:pt x="1361" y="579"/>
                  </a:lnTo>
                  <a:lnTo>
                    <a:pt x="1346" y="640"/>
                  </a:lnTo>
                  <a:lnTo>
                    <a:pt x="1333" y="691"/>
                  </a:lnTo>
                  <a:lnTo>
                    <a:pt x="1325" y="735"/>
                  </a:lnTo>
                  <a:lnTo>
                    <a:pt x="1321" y="773"/>
                  </a:lnTo>
                  <a:lnTo>
                    <a:pt x="1320" y="804"/>
                  </a:lnTo>
                  <a:lnTo>
                    <a:pt x="1320" y="829"/>
                  </a:lnTo>
                  <a:lnTo>
                    <a:pt x="1323" y="848"/>
                  </a:lnTo>
                  <a:lnTo>
                    <a:pt x="1329" y="863"/>
                  </a:lnTo>
                  <a:lnTo>
                    <a:pt x="1337" y="874"/>
                  </a:lnTo>
                  <a:lnTo>
                    <a:pt x="1344" y="882"/>
                  </a:lnTo>
                  <a:lnTo>
                    <a:pt x="1352" y="886"/>
                  </a:lnTo>
                  <a:lnTo>
                    <a:pt x="1359" y="888"/>
                  </a:lnTo>
                  <a:lnTo>
                    <a:pt x="1367" y="888"/>
                  </a:lnTo>
                  <a:lnTo>
                    <a:pt x="1375" y="888"/>
                  </a:lnTo>
                  <a:lnTo>
                    <a:pt x="1379" y="886"/>
                  </a:lnTo>
                  <a:lnTo>
                    <a:pt x="1382" y="886"/>
                  </a:lnTo>
                  <a:lnTo>
                    <a:pt x="1384" y="884"/>
                  </a:lnTo>
                  <a:lnTo>
                    <a:pt x="1432" y="874"/>
                  </a:lnTo>
                  <a:lnTo>
                    <a:pt x="1478" y="865"/>
                  </a:lnTo>
                  <a:lnTo>
                    <a:pt x="1483" y="865"/>
                  </a:lnTo>
                  <a:lnTo>
                    <a:pt x="1498" y="861"/>
                  </a:lnTo>
                  <a:lnTo>
                    <a:pt x="1523" y="857"/>
                  </a:lnTo>
                  <a:lnTo>
                    <a:pt x="1554" y="851"/>
                  </a:lnTo>
                  <a:lnTo>
                    <a:pt x="1592" y="846"/>
                  </a:lnTo>
                  <a:lnTo>
                    <a:pt x="1636" y="842"/>
                  </a:lnTo>
                  <a:lnTo>
                    <a:pt x="1683" y="836"/>
                  </a:lnTo>
                  <a:lnTo>
                    <a:pt x="1733" y="834"/>
                  </a:lnTo>
                  <a:lnTo>
                    <a:pt x="1784" y="834"/>
                  </a:lnTo>
                  <a:lnTo>
                    <a:pt x="1836" y="838"/>
                  </a:lnTo>
                  <a:lnTo>
                    <a:pt x="1885" y="844"/>
                  </a:lnTo>
                  <a:lnTo>
                    <a:pt x="1935" y="853"/>
                  </a:lnTo>
                  <a:lnTo>
                    <a:pt x="1978" y="867"/>
                  </a:lnTo>
                  <a:lnTo>
                    <a:pt x="2018" y="888"/>
                  </a:lnTo>
                  <a:lnTo>
                    <a:pt x="2053" y="912"/>
                  </a:lnTo>
                  <a:lnTo>
                    <a:pt x="2081" y="945"/>
                  </a:lnTo>
                  <a:lnTo>
                    <a:pt x="2100" y="977"/>
                  </a:lnTo>
                  <a:lnTo>
                    <a:pt x="2112" y="1010"/>
                  </a:lnTo>
                  <a:lnTo>
                    <a:pt x="2115" y="1042"/>
                  </a:lnTo>
                  <a:lnTo>
                    <a:pt x="2115" y="1072"/>
                  </a:lnTo>
                  <a:lnTo>
                    <a:pt x="2112" y="1101"/>
                  </a:lnTo>
                  <a:lnTo>
                    <a:pt x="2104" y="1126"/>
                  </a:lnTo>
                  <a:lnTo>
                    <a:pt x="2096" y="1147"/>
                  </a:lnTo>
                  <a:lnTo>
                    <a:pt x="2089" y="1162"/>
                  </a:lnTo>
                  <a:lnTo>
                    <a:pt x="2083" y="1173"/>
                  </a:lnTo>
                  <a:lnTo>
                    <a:pt x="2081" y="1175"/>
                  </a:lnTo>
                  <a:lnTo>
                    <a:pt x="2083" y="1179"/>
                  </a:lnTo>
                  <a:lnTo>
                    <a:pt x="2091" y="1187"/>
                  </a:lnTo>
                  <a:lnTo>
                    <a:pt x="2102" y="1200"/>
                  </a:lnTo>
                  <a:lnTo>
                    <a:pt x="2115" y="1217"/>
                  </a:lnTo>
                  <a:lnTo>
                    <a:pt x="2129" y="1238"/>
                  </a:lnTo>
                  <a:lnTo>
                    <a:pt x="2140" y="1263"/>
                  </a:lnTo>
                  <a:lnTo>
                    <a:pt x="2150" y="1292"/>
                  </a:lnTo>
                  <a:lnTo>
                    <a:pt x="2157" y="1324"/>
                  </a:lnTo>
                  <a:lnTo>
                    <a:pt x="2157" y="1358"/>
                  </a:lnTo>
                  <a:lnTo>
                    <a:pt x="2152" y="1396"/>
                  </a:lnTo>
                  <a:lnTo>
                    <a:pt x="2136" y="1435"/>
                  </a:lnTo>
                  <a:lnTo>
                    <a:pt x="2114" y="1476"/>
                  </a:lnTo>
                  <a:lnTo>
                    <a:pt x="2079" y="1518"/>
                  </a:lnTo>
                  <a:lnTo>
                    <a:pt x="2081" y="1522"/>
                  </a:lnTo>
                  <a:lnTo>
                    <a:pt x="2087" y="1534"/>
                  </a:lnTo>
                  <a:lnTo>
                    <a:pt x="2093" y="1551"/>
                  </a:lnTo>
                  <a:lnTo>
                    <a:pt x="2100" y="1572"/>
                  </a:lnTo>
                  <a:lnTo>
                    <a:pt x="2106" y="1600"/>
                  </a:lnTo>
                  <a:lnTo>
                    <a:pt x="2110" y="1631"/>
                  </a:lnTo>
                  <a:lnTo>
                    <a:pt x="2110" y="1665"/>
                  </a:lnTo>
                  <a:lnTo>
                    <a:pt x="2104" y="1701"/>
                  </a:lnTo>
                  <a:lnTo>
                    <a:pt x="2091" y="1741"/>
                  </a:lnTo>
                  <a:lnTo>
                    <a:pt x="2068" y="1779"/>
                  </a:lnTo>
                  <a:lnTo>
                    <a:pt x="2035" y="1819"/>
                  </a:lnTo>
                  <a:lnTo>
                    <a:pt x="1992" y="1858"/>
                  </a:lnTo>
                  <a:lnTo>
                    <a:pt x="1992" y="1859"/>
                  </a:lnTo>
                  <a:lnTo>
                    <a:pt x="1995" y="1869"/>
                  </a:lnTo>
                  <a:lnTo>
                    <a:pt x="1997" y="1882"/>
                  </a:lnTo>
                  <a:lnTo>
                    <a:pt x="1999" y="1899"/>
                  </a:lnTo>
                  <a:lnTo>
                    <a:pt x="2001" y="1920"/>
                  </a:lnTo>
                  <a:lnTo>
                    <a:pt x="2001" y="1943"/>
                  </a:lnTo>
                  <a:lnTo>
                    <a:pt x="1997" y="1970"/>
                  </a:lnTo>
                  <a:lnTo>
                    <a:pt x="1992" y="1997"/>
                  </a:lnTo>
                  <a:lnTo>
                    <a:pt x="1980" y="2025"/>
                  </a:lnTo>
                  <a:lnTo>
                    <a:pt x="1963" y="2054"/>
                  </a:lnTo>
                  <a:lnTo>
                    <a:pt x="1942" y="2082"/>
                  </a:lnTo>
                  <a:lnTo>
                    <a:pt x="1914" y="2109"/>
                  </a:lnTo>
                  <a:lnTo>
                    <a:pt x="1876" y="2134"/>
                  </a:lnTo>
                  <a:lnTo>
                    <a:pt x="1832" y="2159"/>
                  </a:lnTo>
                  <a:lnTo>
                    <a:pt x="1776" y="2178"/>
                  </a:lnTo>
                  <a:lnTo>
                    <a:pt x="1712" y="2195"/>
                  </a:lnTo>
                  <a:lnTo>
                    <a:pt x="1645" y="2206"/>
                  </a:lnTo>
                  <a:lnTo>
                    <a:pt x="1571" y="2212"/>
                  </a:lnTo>
                  <a:lnTo>
                    <a:pt x="1493" y="2214"/>
                  </a:lnTo>
                  <a:lnTo>
                    <a:pt x="1415" y="2212"/>
                  </a:lnTo>
                  <a:lnTo>
                    <a:pt x="1337" y="2206"/>
                  </a:lnTo>
                  <a:lnTo>
                    <a:pt x="1230" y="2206"/>
                  </a:lnTo>
                  <a:lnTo>
                    <a:pt x="1127" y="2204"/>
                  </a:lnTo>
                  <a:lnTo>
                    <a:pt x="1028" y="2201"/>
                  </a:lnTo>
                  <a:lnTo>
                    <a:pt x="937" y="2195"/>
                  </a:lnTo>
                  <a:lnTo>
                    <a:pt x="889" y="2185"/>
                  </a:lnTo>
                  <a:lnTo>
                    <a:pt x="847" y="2168"/>
                  </a:lnTo>
                  <a:lnTo>
                    <a:pt x="807" y="2143"/>
                  </a:lnTo>
                  <a:lnTo>
                    <a:pt x="775" y="2113"/>
                  </a:lnTo>
                  <a:lnTo>
                    <a:pt x="744" y="2079"/>
                  </a:lnTo>
                  <a:lnTo>
                    <a:pt x="718" y="2039"/>
                  </a:lnTo>
                  <a:lnTo>
                    <a:pt x="697" y="1997"/>
                  </a:lnTo>
                  <a:lnTo>
                    <a:pt x="678" y="1953"/>
                  </a:lnTo>
                  <a:lnTo>
                    <a:pt x="663" y="1907"/>
                  </a:lnTo>
                  <a:lnTo>
                    <a:pt x="649" y="1861"/>
                  </a:lnTo>
                  <a:lnTo>
                    <a:pt x="640" y="1816"/>
                  </a:lnTo>
                  <a:lnTo>
                    <a:pt x="630" y="1772"/>
                  </a:lnTo>
                  <a:lnTo>
                    <a:pt x="625" y="1730"/>
                  </a:lnTo>
                  <a:lnTo>
                    <a:pt x="621" y="1692"/>
                  </a:lnTo>
                  <a:lnTo>
                    <a:pt x="617" y="1657"/>
                  </a:lnTo>
                  <a:lnTo>
                    <a:pt x="615" y="1629"/>
                  </a:lnTo>
                  <a:lnTo>
                    <a:pt x="615" y="1606"/>
                  </a:lnTo>
                  <a:lnTo>
                    <a:pt x="613" y="1593"/>
                  </a:lnTo>
                  <a:lnTo>
                    <a:pt x="613" y="1585"/>
                  </a:lnTo>
                  <a:lnTo>
                    <a:pt x="613" y="2050"/>
                  </a:lnTo>
                  <a:lnTo>
                    <a:pt x="611" y="2090"/>
                  </a:lnTo>
                  <a:lnTo>
                    <a:pt x="607" y="2122"/>
                  </a:lnTo>
                  <a:lnTo>
                    <a:pt x="600" y="2149"/>
                  </a:lnTo>
                  <a:lnTo>
                    <a:pt x="590" y="2168"/>
                  </a:lnTo>
                  <a:lnTo>
                    <a:pt x="583" y="2183"/>
                  </a:lnTo>
                  <a:lnTo>
                    <a:pt x="575" y="2191"/>
                  </a:lnTo>
                  <a:lnTo>
                    <a:pt x="571" y="2197"/>
                  </a:lnTo>
                  <a:lnTo>
                    <a:pt x="539" y="2214"/>
                  </a:lnTo>
                  <a:lnTo>
                    <a:pt x="505" y="2225"/>
                  </a:lnTo>
                  <a:lnTo>
                    <a:pt x="466" y="2229"/>
                  </a:lnTo>
                  <a:lnTo>
                    <a:pt x="187" y="2229"/>
                  </a:lnTo>
                  <a:lnTo>
                    <a:pt x="145" y="2223"/>
                  </a:lnTo>
                  <a:lnTo>
                    <a:pt x="105" y="2210"/>
                  </a:lnTo>
                  <a:lnTo>
                    <a:pt x="70" y="2187"/>
                  </a:lnTo>
                  <a:lnTo>
                    <a:pt x="42" y="2159"/>
                  </a:lnTo>
                  <a:lnTo>
                    <a:pt x="19" y="2124"/>
                  </a:lnTo>
                  <a:lnTo>
                    <a:pt x="6" y="2084"/>
                  </a:lnTo>
                  <a:lnTo>
                    <a:pt x="0" y="2042"/>
                  </a:lnTo>
                  <a:lnTo>
                    <a:pt x="0" y="1294"/>
                  </a:lnTo>
                  <a:lnTo>
                    <a:pt x="6" y="1252"/>
                  </a:lnTo>
                  <a:lnTo>
                    <a:pt x="19" y="1212"/>
                  </a:lnTo>
                  <a:lnTo>
                    <a:pt x="40" y="1177"/>
                  </a:lnTo>
                  <a:lnTo>
                    <a:pt x="70" y="1149"/>
                  </a:lnTo>
                  <a:lnTo>
                    <a:pt x="105" y="1126"/>
                  </a:lnTo>
                  <a:lnTo>
                    <a:pt x="145" y="1112"/>
                  </a:lnTo>
                  <a:lnTo>
                    <a:pt x="187" y="1107"/>
                  </a:lnTo>
                  <a:lnTo>
                    <a:pt x="466" y="1107"/>
                  </a:lnTo>
                  <a:lnTo>
                    <a:pt x="512" y="1112"/>
                  </a:lnTo>
                  <a:lnTo>
                    <a:pt x="552" y="1128"/>
                  </a:lnTo>
                  <a:lnTo>
                    <a:pt x="588" y="1153"/>
                  </a:lnTo>
                  <a:lnTo>
                    <a:pt x="604" y="1114"/>
                  </a:lnTo>
                  <a:lnTo>
                    <a:pt x="625" y="1072"/>
                  </a:lnTo>
                  <a:lnTo>
                    <a:pt x="653" y="1027"/>
                  </a:lnTo>
                  <a:lnTo>
                    <a:pt x="689" y="981"/>
                  </a:lnTo>
                  <a:lnTo>
                    <a:pt x="724" y="951"/>
                  </a:lnTo>
                  <a:lnTo>
                    <a:pt x="760" y="914"/>
                  </a:lnTo>
                  <a:lnTo>
                    <a:pt x="794" y="871"/>
                  </a:lnTo>
                  <a:lnTo>
                    <a:pt x="828" y="821"/>
                  </a:lnTo>
                  <a:lnTo>
                    <a:pt x="861" y="768"/>
                  </a:lnTo>
                  <a:lnTo>
                    <a:pt x="893" y="712"/>
                  </a:lnTo>
                  <a:lnTo>
                    <a:pt x="923" y="655"/>
                  </a:lnTo>
                  <a:lnTo>
                    <a:pt x="954" y="598"/>
                  </a:lnTo>
                  <a:lnTo>
                    <a:pt x="981" y="541"/>
                  </a:lnTo>
                  <a:lnTo>
                    <a:pt x="1007" y="484"/>
                  </a:lnTo>
                  <a:lnTo>
                    <a:pt x="1030" y="430"/>
                  </a:lnTo>
                  <a:lnTo>
                    <a:pt x="1053" y="381"/>
                  </a:lnTo>
                  <a:lnTo>
                    <a:pt x="1070" y="335"/>
                  </a:lnTo>
                  <a:lnTo>
                    <a:pt x="1087" y="297"/>
                  </a:lnTo>
                  <a:lnTo>
                    <a:pt x="1099" y="265"/>
                  </a:lnTo>
                  <a:lnTo>
                    <a:pt x="1108" y="240"/>
                  </a:lnTo>
                  <a:lnTo>
                    <a:pt x="1114" y="225"/>
                  </a:lnTo>
                  <a:lnTo>
                    <a:pt x="1116" y="219"/>
                  </a:lnTo>
                  <a:lnTo>
                    <a:pt x="1116" y="215"/>
                  </a:lnTo>
                  <a:lnTo>
                    <a:pt x="1114" y="202"/>
                  </a:lnTo>
                  <a:lnTo>
                    <a:pt x="1112" y="185"/>
                  </a:lnTo>
                  <a:lnTo>
                    <a:pt x="1112" y="162"/>
                  </a:lnTo>
                  <a:lnTo>
                    <a:pt x="1110" y="137"/>
                  </a:lnTo>
                  <a:lnTo>
                    <a:pt x="1112" y="110"/>
                  </a:lnTo>
                  <a:lnTo>
                    <a:pt x="1116" y="82"/>
                  </a:lnTo>
                  <a:lnTo>
                    <a:pt x="1121" y="57"/>
                  </a:lnTo>
                  <a:lnTo>
                    <a:pt x="1129" y="34"/>
                  </a:lnTo>
                  <a:lnTo>
                    <a:pt x="1144" y="17"/>
                  </a:lnTo>
                  <a:lnTo>
                    <a:pt x="1161" y="4"/>
                  </a:lnTo>
                  <a:lnTo>
                    <a:pt x="1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7" name="TextBox 66">
            <a:extLst>
              <a:ext uri="{FF2B5EF4-FFF2-40B4-BE49-F238E27FC236}">
                <a16:creationId xmlns:a16="http://schemas.microsoft.com/office/drawing/2014/main" id="{3030A3F4-745D-6706-C51C-2A7CDE0BFBB6}"/>
              </a:ext>
            </a:extLst>
          </p:cNvPr>
          <p:cNvSpPr txBox="1"/>
          <p:nvPr/>
        </p:nvSpPr>
        <p:spPr>
          <a:xfrm>
            <a:off x="5510900" y="733685"/>
            <a:ext cx="6148387" cy="1323439"/>
          </a:xfrm>
          <a:prstGeom prst="rect">
            <a:avLst/>
          </a:prstGeom>
          <a:noFill/>
        </p:spPr>
        <p:txBody>
          <a:bodyPr wrap="square" rtlCol="0">
            <a:spAutoFit/>
          </a:bodyPr>
          <a:lstStyle/>
          <a:p>
            <a:pPr algn="r"/>
            <a:r>
              <a:rPr lang="fa-IR" sz="4000" dirty="0">
                <a:solidFill>
                  <a:srgbClr val="00B050"/>
                </a:solidFill>
                <a:latin typeface="Nian-ExtraBold" panose="01000500000000020002" pitchFamily="2" charset="-78"/>
                <a:cs typeface="Nian-ExtraBold" panose="01000500000000020002" pitchFamily="2" charset="-78"/>
              </a:rPr>
              <a:t>آیا تا به حال در مورد </a:t>
            </a:r>
          </a:p>
          <a:p>
            <a:pPr algn="r"/>
            <a:r>
              <a:rPr lang="fa-IR" sz="4000" dirty="0">
                <a:solidFill>
                  <a:srgbClr val="00B050"/>
                </a:solidFill>
                <a:latin typeface="Nian-ExtraBold" panose="01000500000000020002" pitchFamily="2" charset="-78"/>
                <a:cs typeface="Nian-ExtraBold" panose="01000500000000020002" pitchFamily="2" charset="-78"/>
              </a:rPr>
              <a:t>"مالیات لیسانس"      شنیده اید؟ </a:t>
            </a:r>
          </a:p>
        </p:txBody>
      </p:sp>
      <p:sp>
        <p:nvSpPr>
          <p:cNvPr id="68" name="Freeform: Shape 67">
            <a:extLst>
              <a:ext uri="{FF2B5EF4-FFF2-40B4-BE49-F238E27FC236}">
                <a16:creationId xmlns:a16="http://schemas.microsoft.com/office/drawing/2014/main" id="{80174C6D-6F91-340B-AFC1-C2F610B4C1CA}"/>
              </a:ext>
            </a:extLst>
          </p:cNvPr>
          <p:cNvSpPr/>
          <p:nvPr/>
        </p:nvSpPr>
        <p:spPr>
          <a:xfrm>
            <a:off x="5295900" y="820405"/>
            <a:ext cx="2533650" cy="895619"/>
          </a:xfrm>
          <a:custGeom>
            <a:avLst/>
            <a:gdLst>
              <a:gd name="connsiteX0" fmla="*/ 0 w 2533650"/>
              <a:gd name="connsiteY0" fmla="*/ 895619 h 895619"/>
              <a:gd name="connsiteX1" fmla="*/ 1219200 w 2533650"/>
              <a:gd name="connsiteY1" fmla="*/ 38369 h 895619"/>
              <a:gd name="connsiteX2" fmla="*/ 2533650 w 2533650"/>
              <a:gd name="connsiteY2" fmla="*/ 228869 h 895619"/>
            </a:gdLst>
            <a:ahLst/>
            <a:cxnLst>
              <a:cxn ang="0">
                <a:pos x="connsiteX0" y="connsiteY0"/>
              </a:cxn>
              <a:cxn ang="0">
                <a:pos x="connsiteX1" y="connsiteY1"/>
              </a:cxn>
              <a:cxn ang="0">
                <a:pos x="connsiteX2" y="connsiteY2"/>
              </a:cxn>
            </a:cxnLst>
            <a:rect l="l" t="t" r="r" b="b"/>
            <a:pathLst>
              <a:path w="2533650" h="895619">
                <a:moveTo>
                  <a:pt x="0" y="895619"/>
                </a:moveTo>
                <a:cubicBezTo>
                  <a:pt x="398462" y="522556"/>
                  <a:pt x="796925" y="149494"/>
                  <a:pt x="1219200" y="38369"/>
                </a:cubicBezTo>
                <a:cubicBezTo>
                  <a:pt x="1641475" y="-72756"/>
                  <a:pt x="2087562" y="78056"/>
                  <a:pt x="2533650" y="228869"/>
                </a:cubicBezTo>
              </a:path>
            </a:pathLst>
          </a:custGeom>
          <a:ln w="762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96814C27-1B06-126B-1614-EBD51DFE1478}"/>
              </a:ext>
            </a:extLst>
          </p:cNvPr>
          <p:cNvSpPr/>
          <p:nvPr/>
        </p:nvSpPr>
        <p:spPr>
          <a:xfrm>
            <a:off x="5155607" y="1652167"/>
            <a:ext cx="194698" cy="207398"/>
          </a:xfrm>
          <a:prstGeom prst="flowChartConnector">
            <a:avLst/>
          </a:prstGeom>
          <a:solidFill>
            <a:srgbClr val="00B0F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356627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750"/>
                                            <p:tgtEl>
                                              <p:spTgt spid="31"/>
                                            </p:tgtEl>
                                          </p:cBhvr>
                                        </p:animEffect>
                                        <p:anim calcmode="lin" valueType="num">
                                          <p:cBhvr>
                                            <p:cTn id="14" dur="750" fill="hold"/>
                                            <p:tgtEl>
                                              <p:spTgt spid="31"/>
                                            </p:tgtEl>
                                            <p:attrNameLst>
                                              <p:attrName>ppt_x</p:attrName>
                                            </p:attrNameLst>
                                          </p:cBhvr>
                                          <p:tavLst>
                                            <p:tav tm="0">
                                              <p:val>
                                                <p:strVal val="#ppt_x"/>
                                              </p:val>
                                            </p:tav>
                                            <p:tav tm="100000">
                                              <p:val>
                                                <p:strVal val="#ppt_x"/>
                                              </p:val>
                                            </p:tav>
                                          </p:tavLst>
                                        </p:anim>
                                        <p:anim calcmode="lin" valueType="num">
                                          <p:cBhvr>
                                            <p:cTn id="15" dur="75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2" presetClass="entr" presetSubtype="4" accel="60000" fill="hold" grpId="0" nodeType="afterEffect" p14:presetBounceEnd="6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8000">
                                          <p:cBhvr additive="base">
                                            <p:cTn id="19" dur="125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20" dur="125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accel="60000" fill="hold" grpId="0" nodeType="withEffect" p14:presetBounceEnd="68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8000">
                                          <p:cBhvr additive="base">
                                            <p:cTn id="23" dur="125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4" dur="125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accel="60000" fill="hold" grpId="0" nodeType="withEffect" p14:presetBounceEnd="68000">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14:bounceEnd="68000">
                                          <p:cBhvr additive="base">
                                            <p:cTn id="27" dur="1250" fill="hold"/>
                                            <p:tgtEl>
                                              <p:spTgt spid="16"/>
                                            </p:tgtEl>
                                            <p:attrNameLst>
                                              <p:attrName>ppt_x</p:attrName>
                                            </p:attrNameLst>
                                          </p:cBhvr>
                                          <p:tavLst>
                                            <p:tav tm="0">
                                              <p:val>
                                                <p:strVal val="#ppt_x"/>
                                              </p:val>
                                            </p:tav>
                                            <p:tav tm="100000">
                                              <p:val>
                                                <p:strVal val="#ppt_x"/>
                                              </p:val>
                                            </p:tav>
                                          </p:tavLst>
                                        </p:anim>
                                        <p:anim calcmode="lin" valueType="num" p14:bounceEnd="68000">
                                          <p:cBhvr additive="base">
                                            <p:cTn id="28" dur="125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accel="60000" fill="hold" nodeType="withEffect" p14:presetBounceEnd="68000">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14:bounceEnd="68000">
                                          <p:cBhvr additive="base">
                                            <p:cTn id="31" dur="1250" fill="hold"/>
                                            <p:tgtEl>
                                              <p:spTgt spid="39"/>
                                            </p:tgtEl>
                                            <p:attrNameLst>
                                              <p:attrName>ppt_x</p:attrName>
                                            </p:attrNameLst>
                                          </p:cBhvr>
                                          <p:tavLst>
                                            <p:tav tm="0">
                                              <p:val>
                                                <p:strVal val="#ppt_x"/>
                                              </p:val>
                                            </p:tav>
                                            <p:tav tm="100000">
                                              <p:val>
                                                <p:strVal val="#ppt_x"/>
                                              </p:val>
                                            </p:tav>
                                          </p:tavLst>
                                        </p:anim>
                                        <p:anim calcmode="lin" valueType="num" p14:bounceEnd="68000">
                                          <p:cBhvr additive="base">
                                            <p:cTn id="32" dur="1250" fill="hold"/>
                                            <p:tgtEl>
                                              <p:spTgt spid="39"/>
                                            </p:tgtEl>
                                            <p:attrNameLst>
                                              <p:attrName>ppt_y</p:attrName>
                                            </p:attrNameLst>
                                          </p:cBhvr>
                                          <p:tavLst>
                                            <p:tav tm="0">
                                              <p:val>
                                                <p:strVal val="1+#ppt_h/2"/>
                                              </p:val>
                                            </p:tav>
                                            <p:tav tm="100000">
                                              <p:val>
                                                <p:strVal val="#ppt_y"/>
                                              </p:val>
                                            </p:tav>
                                          </p:tavLst>
                                        </p:anim>
                                      </p:childTnLst>
                                    </p:cTn>
                                  </p:par>
                                  <p:par>
                                    <p:cTn id="33" presetID="2" presetClass="entr" presetSubtype="4" accel="60000" fill="hold" nodeType="withEffect" p14:presetBounceEnd="68000">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14:bounceEnd="68000">
                                          <p:cBhvr additive="base">
                                            <p:cTn id="35" dur="1250" fill="hold"/>
                                            <p:tgtEl>
                                              <p:spTgt spid="42"/>
                                            </p:tgtEl>
                                            <p:attrNameLst>
                                              <p:attrName>ppt_x</p:attrName>
                                            </p:attrNameLst>
                                          </p:cBhvr>
                                          <p:tavLst>
                                            <p:tav tm="0">
                                              <p:val>
                                                <p:strVal val="#ppt_x"/>
                                              </p:val>
                                            </p:tav>
                                            <p:tav tm="100000">
                                              <p:val>
                                                <p:strVal val="#ppt_x"/>
                                              </p:val>
                                            </p:tav>
                                          </p:tavLst>
                                        </p:anim>
                                        <p:anim calcmode="lin" valueType="num" p14:bounceEnd="68000">
                                          <p:cBhvr additive="base">
                                            <p:cTn id="36" dur="1250" fill="hold"/>
                                            <p:tgtEl>
                                              <p:spTgt spid="42"/>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wipe(left)">
                                          <p:cBhvr>
                                            <p:cTn id="44" dur="1500"/>
                                            <p:tgtEl>
                                              <p:spTgt spid="68"/>
                                            </p:tgtEl>
                                          </p:cBhvr>
                                        </p:animEffect>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wipe(left)">
                                          <p:cBhvr>
                                            <p:cTn id="48" dur="1250"/>
                                            <p:tgtEl>
                                              <p:spTgt spid="67"/>
                                            </p:tgtEl>
                                          </p:cBhvr>
                                        </p:animEffect>
                                      </p:childTnLst>
                                    </p:cTn>
                                  </p:par>
                                </p:childTnLst>
                              </p:cTn>
                            </p:par>
                            <p:par>
                              <p:cTn id="49" fill="hold">
                                <p:stCondLst>
                                  <p:cond delay="6250"/>
                                </p:stCondLst>
                                <p:childTnLst>
                                  <p:par>
                                    <p:cTn id="50" presetID="2" presetClass="entr" presetSubtype="2" fill="hold" grpId="0" nodeType="afterEffect" p14:presetBounceEnd="60000">
                                      <p:stCondLst>
                                        <p:cond delay="0"/>
                                      </p:stCondLst>
                                      <p:childTnLst>
                                        <p:set>
                                          <p:cBhvr>
                                            <p:cTn id="51" dur="1" fill="hold">
                                              <p:stCondLst>
                                                <p:cond delay="0"/>
                                              </p:stCondLst>
                                            </p:cTn>
                                            <p:tgtEl>
                                              <p:spTgt spid="63"/>
                                            </p:tgtEl>
                                            <p:attrNameLst>
                                              <p:attrName>style.visibility</p:attrName>
                                            </p:attrNameLst>
                                          </p:cBhvr>
                                          <p:to>
                                            <p:strVal val="visible"/>
                                          </p:to>
                                        </p:set>
                                        <p:anim calcmode="lin" valueType="num" p14:bounceEnd="60000">
                                          <p:cBhvr additive="base">
                                            <p:cTn id="52" dur="2000" fill="hold"/>
                                            <p:tgtEl>
                                              <p:spTgt spid="63"/>
                                            </p:tgtEl>
                                            <p:attrNameLst>
                                              <p:attrName>ppt_x</p:attrName>
                                            </p:attrNameLst>
                                          </p:cBhvr>
                                          <p:tavLst>
                                            <p:tav tm="0">
                                              <p:val>
                                                <p:strVal val="1+#ppt_w/2"/>
                                              </p:val>
                                            </p:tav>
                                            <p:tav tm="100000">
                                              <p:val>
                                                <p:strVal val="#ppt_x"/>
                                              </p:val>
                                            </p:tav>
                                          </p:tavLst>
                                        </p:anim>
                                        <p:anim calcmode="lin" valueType="num" p14:bounceEnd="60000">
                                          <p:cBhvr additive="base">
                                            <p:cTn id="53" dur="20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3" grpId="0"/>
          <p:bldP spid="14" grpId="0" animBg="1"/>
          <p:bldP spid="15" grpId="0" animBg="1"/>
          <p:bldP spid="16" grpId="0" animBg="1"/>
          <p:bldP spid="67" grpId="0"/>
          <p:bldP spid="68"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750"/>
                                            <p:tgtEl>
                                              <p:spTgt spid="31"/>
                                            </p:tgtEl>
                                          </p:cBhvr>
                                        </p:animEffect>
                                        <p:anim calcmode="lin" valueType="num">
                                          <p:cBhvr>
                                            <p:cTn id="14" dur="750" fill="hold"/>
                                            <p:tgtEl>
                                              <p:spTgt spid="31"/>
                                            </p:tgtEl>
                                            <p:attrNameLst>
                                              <p:attrName>ppt_x</p:attrName>
                                            </p:attrNameLst>
                                          </p:cBhvr>
                                          <p:tavLst>
                                            <p:tav tm="0">
                                              <p:val>
                                                <p:strVal val="#ppt_x"/>
                                              </p:val>
                                            </p:tav>
                                            <p:tav tm="100000">
                                              <p:val>
                                                <p:strVal val="#ppt_x"/>
                                              </p:val>
                                            </p:tav>
                                          </p:tavLst>
                                        </p:anim>
                                        <p:anim calcmode="lin" valueType="num">
                                          <p:cBhvr>
                                            <p:cTn id="15" dur="75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2" presetClass="entr" presetSubtype="4" accel="6000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50" fill="hold"/>
                                            <p:tgtEl>
                                              <p:spTgt spid="14"/>
                                            </p:tgtEl>
                                            <p:attrNameLst>
                                              <p:attrName>ppt_x</p:attrName>
                                            </p:attrNameLst>
                                          </p:cBhvr>
                                          <p:tavLst>
                                            <p:tav tm="0">
                                              <p:val>
                                                <p:strVal val="#ppt_x"/>
                                              </p:val>
                                            </p:tav>
                                            <p:tav tm="100000">
                                              <p:val>
                                                <p:strVal val="#ppt_x"/>
                                              </p:val>
                                            </p:tav>
                                          </p:tavLst>
                                        </p:anim>
                                        <p:anim calcmode="lin" valueType="num">
                                          <p:cBhvr additive="base">
                                            <p:cTn id="20" dur="125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accel="6000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250" fill="hold"/>
                                            <p:tgtEl>
                                              <p:spTgt spid="15"/>
                                            </p:tgtEl>
                                            <p:attrNameLst>
                                              <p:attrName>ppt_x</p:attrName>
                                            </p:attrNameLst>
                                          </p:cBhvr>
                                          <p:tavLst>
                                            <p:tav tm="0">
                                              <p:val>
                                                <p:strVal val="#ppt_x"/>
                                              </p:val>
                                            </p:tav>
                                            <p:tav tm="100000">
                                              <p:val>
                                                <p:strVal val="#ppt_x"/>
                                              </p:val>
                                            </p:tav>
                                          </p:tavLst>
                                        </p:anim>
                                        <p:anim calcmode="lin" valueType="num">
                                          <p:cBhvr additive="base">
                                            <p:cTn id="24" dur="125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accel="6000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250" fill="hold"/>
                                            <p:tgtEl>
                                              <p:spTgt spid="16"/>
                                            </p:tgtEl>
                                            <p:attrNameLst>
                                              <p:attrName>ppt_x</p:attrName>
                                            </p:attrNameLst>
                                          </p:cBhvr>
                                          <p:tavLst>
                                            <p:tav tm="0">
                                              <p:val>
                                                <p:strVal val="#ppt_x"/>
                                              </p:val>
                                            </p:tav>
                                            <p:tav tm="100000">
                                              <p:val>
                                                <p:strVal val="#ppt_x"/>
                                              </p:val>
                                            </p:tav>
                                          </p:tavLst>
                                        </p:anim>
                                        <p:anim calcmode="lin" valueType="num">
                                          <p:cBhvr additive="base">
                                            <p:cTn id="28" dur="125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accel="6000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1250" fill="hold"/>
                                            <p:tgtEl>
                                              <p:spTgt spid="39"/>
                                            </p:tgtEl>
                                            <p:attrNameLst>
                                              <p:attrName>ppt_x</p:attrName>
                                            </p:attrNameLst>
                                          </p:cBhvr>
                                          <p:tavLst>
                                            <p:tav tm="0">
                                              <p:val>
                                                <p:strVal val="#ppt_x"/>
                                              </p:val>
                                            </p:tav>
                                            <p:tav tm="100000">
                                              <p:val>
                                                <p:strVal val="#ppt_x"/>
                                              </p:val>
                                            </p:tav>
                                          </p:tavLst>
                                        </p:anim>
                                        <p:anim calcmode="lin" valueType="num">
                                          <p:cBhvr additive="base">
                                            <p:cTn id="32" dur="1250" fill="hold"/>
                                            <p:tgtEl>
                                              <p:spTgt spid="39"/>
                                            </p:tgtEl>
                                            <p:attrNameLst>
                                              <p:attrName>ppt_y</p:attrName>
                                            </p:attrNameLst>
                                          </p:cBhvr>
                                          <p:tavLst>
                                            <p:tav tm="0">
                                              <p:val>
                                                <p:strVal val="1+#ppt_h/2"/>
                                              </p:val>
                                            </p:tav>
                                            <p:tav tm="100000">
                                              <p:val>
                                                <p:strVal val="#ppt_y"/>
                                              </p:val>
                                            </p:tav>
                                          </p:tavLst>
                                        </p:anim>
                                      </p:childTnLst>
                                    </p:cTn>
                                  </p:par>
                                  <p:par>
                                    <p:cTn id="33" presetID="2" presetClass="entr" presetSubtype="4" accel="6000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1250" fill="hold"/>
                                            <p:tgtEl>
                                              <p:spTgt spid="42"/>
                                            </p:tgtEl>
                                            <p:attrNameLst>
                                              <p:attrName>ppt_x</p:attrName>
                                            </p:attrNameLst>
                                          </p:cBhvr>
                                          <p:tavLst>
                                            <p:tav tm="0">
                                              <p:val>
                                                <p:strVal val="#ppt_x"/>
                                              </p:val>
                                            </p:tav>
                                            <p:tav tm="100000">
                                              <p:val>
                                                <p:strVal val="#ppt_x"/>
                                              </p:val>
                                            </p:tav>
                                          </p:tavLst>
                                        </p:anim>
                                        <p:anim calcmode="lin" valueType="num">
                                          <p:cBhvr additive="base">
                                            <p:cTn id="36" dur="1250" fill="hold"/>
                                            <p:tgtEl>
                                              <p:spTgt spid="42"/>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wipe(left)">
                                          <p:cBhvr>
                                            <p:cTn id="44" dur="1500"/>
                                            <p:tgtEl>
                                              <p:spTgt spid="68"/>
                                            </p:tgtEl>
                                          </p:cBhvr>
                                        </p:animEffect>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wipe(left)">
                                          <p:cBhvr>
                                            <p:cTn id="48" dur="1250"/>
                                            <p:tgtEl>
                                              <p:spTgt spid="67"/>
                                            </p:tgtEl>
                                          </p:cBhvr>
                                        </p:animEffect>
                                      </p:childTnLst>
                                    </p:cTn>
                                  </p:par>
                                </p:childTnLst>
                              </p:cTn>
                            </p:par>
                            <p:par>
                              <p:cTn id="49" fill="hold">
                                <p:stCondLst>
                                  <p:cond delay="6250"/>
                                </p:stCondLst>
                                <p:childTnLst>
                                  <p:par>
                                    <p:cTn id="50" presetID="2" presetClass="entr" presetSubtype="2" fill="hold" grpId="0" nodeType="afterEffect">
                                      <p:stCondLst>
                                        <p:cond delay="0"/>
                                      </p:stCondLst>
                                      <p:childTnLst>
                                        <p:set>
                                          <p:cBhvr>
                                            <p:cTn id="51" dur="1" fill="hold">
                                              <p:stCondLst>
                                                <p:cond delay="0"/>
                                              </p:stCondLst>
                                            </p:cTn>
                                            <p:tgtEl>
                                              <p:spTgt spid="63"/>
                                            </p:tgtEl>
                                            <p:attrNameLst>
                                              <p:attrName>style.visibility</p:attrName>
                                            </p:attrNameLst>
                                          </p:cBhvr>
                                          <p:to>
                                            <p:strVal val="visible"/>
                                          </p:to>
                                        </p:set>
                                        <p:anim calcmode="lin" valueType="num">
                                          <p:cBhvr additive="base">
                                            <p:cTn id="52" dur="2000" fill="hold"/>
                                            <p:tgtEl>
                                              <p:spTgt spid="63"/>
                                            </p:tgtEl>
                                            <p:attrNameLst>
                                              <p:attrName>ppt_x</p:attrName>
                                            </p:attrNameLst>
                                          </p:cBhvr>
                                          <p:tavLst>
                                            <p:tav tm="0">
                                              <p:val>
                                                <p:strVal val="1+#ppt_w/2"/>
                                              </p:val>
                                            </p:tav>
                                            <p:tav tm="100000">
                                              <p:val>
                                                <p:strVal val="#ppt_x"/>
                                              </p:val>
                                            </p:tav>
                                          </p:tavLst>
                                        </p:anim>
                                        <p:anim calcmode="lin" valueType="num">
                                          <p:cBhvr additive="base">
                                            <p:cTn id="53" dur="20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3" grpId="0"/>
          <p:bldP spid="14" grpId="0" animBg="1"/>
          <p:bldP spid="15" grpId="0" animBg="1"/>
          <p:bldP spid="16" grpId="0" animBg="1"/>
          <p:bldP spid="67" grpId="0"/>
          <p:bldP spid="68" grpId="0" animBg="1"/>
          <p:bldP spid="2" grpId="0" animBg="1"/>
        </p:bldLst>
      </p:timing>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6C3DAC-B6EC-9313-A02F-A77899FB9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1" y="-12695"/>
            <a:ext cx="12332165" cy="8218232"/>
          </a:xfrm>
          <a:prstGeom prst="rect">
            <a:avLst/>
          </a:prstGeom>
        </p:spPr>
      </p:pic>
      <p:sp>
        <p:nvSpPr>
          <p:cNvPr id="5" name="Freeform: Shape 4">
            <a:extLst>
              <a:ext uri="{FF2B5EF4-FFF2-40B4-BE49-F238E27FC236}">
                <a16:creationId xmlns:a16="http://schemas.microsoft.com/office/drawing/2014/main" id="{8CE8B4EC-5646-4313-089E-46EC93E19382}"/>
              </a:ext>
            </a:extLst>
          </p:cNvPr>
          <p:cNvSpPr/>
          <p:nvPr/>
        </p:nvSpPr>
        <p:spPr>
          <a:xfrm>
            <a:off x="3441843" y="3256908"/>
            <a:ext cx="2722651" cy="1089061"/>
          </a:xfrm>
          <a:custGeom>
            <a:avLst/>
            <a:gdLst>
              <a:gd name="connsiteX0" fmla="*/ 2722651 w 2722651"/>
              <a:gd name="connsiteY0" fmla="*/ 359595 h 1089061"/>
              <a:gd name="connsiteX1" fmla="*/ 2671281 w 2722651"/>
              <a:gd name="connsiteY1" fmla="*/ 328773 h 1089061"/>
              <a:gd name="connsiteX2" fmla="*/ 2640458 w 2722651"/>
              <a:gd name="connsiteY2" fmla="*/ 297950 h 1089061"/>
              <a:gd name="connsiteX3" fmla="*/ 2537717 w 2722651"/>
              <a:gd name="connsiteY3" fmla="*/ 277402 h 1089061"/>
              <a:gd name="connsiteX4" fmla="*/ 2506894 w 2722651"/>
              <a:gd name="connsiteY4" fmla="*/ 246580 h 1089061"/>
              <a:gd name="connsiteX5" fmla="*/ 2476072 w 2722651"/>
              <a:gd name="connsiteY5" fmla="*/ 226031 h 1089061"/>
              <a:gd name="connsiteX6" fmla="*/ 2434975 w 2722651"/>
              <a:gd name="connsiteY6" fmla="*/ 164386 h 1089061"/>
              <a:gd name="connsiteX7" fmla="*/ 2301411 w 2722651"/>
              <a:gd name="connsiteY7" fmla="*/ 113016 h 1089061"/>
              <a:gd name="connsiteX8" fmla="*/ 2208944 w 2722651"/>
              <a:gd name="connsiteY8" fmla="*/ 123290 h 1089061"/>
              <a:gd name="connsiteX9" fmla="*/ 2178121 w 2722651"/>
              <a:gd name="connsiteY9" fmla="*/ 143838 h 1089061"/>
              <a:gd name="connsiteX10" fmla="*/ 2137024 w 2722651"/>
              <a:gd name="connsiteY10" fmla="*/ 174661 h 1089061"/>
              <a:gd name="connsiteX11" fmla="*/ 2095928 w 2722651"/>
              <a:gd name="connsiteY11" fmla="*/ 195209 h 1089061"/>
              <a:gd name="connsiteX12" fmla="*/ 2034283 w 2722651"/>
              <a:gd name="connsiteY12" fmla="*/ 215757 h 1089061"/>
              <a:gd name="connsiteX13" fmla="*/ 1910993 w 2722651"/>
              <a:gd name="connsiteY13" fmla="*/ 205483 h 1089061"/>
              <a:gd name="connsiteX14" fmla="*/ 1808251 w 2722651"/>
              <a:gd name="connsiteY14" fmla="*/ 174661 h 1089061"/>
              <a:gd name="connsiteX15" fmla="*/ 1777429 w 2722651"/>
              <a:gd name="connsiteY15" fmla="*/ 154112 h 1089061"/>
              <a:gd name="connsiteX16" fmla="*/ 1736332 w 2722651"/>
              <a:gd name="connsiteY16" fmla="*/ 123290 h 1089061"/>
              <a:gd name="connsiteX17" fmla="*/ 1705510 w 2722651"/>
              <a:gd name="connsiteY17" fmla="*/ 113016 h 1089061"/>
              <a:gd name="connsiteX18" fmla="*/ 1613042 w 2722651"/>
              <a:gd name="connsiteY18" fmla="*/ 71919 h 1089061"/>
              <a:gd name="connsiteX19" fmla="*/ 1458930 w 2722651"/>
              <a:gd name="connsiteY19" fmla="*/ 10274 h 1089061"/>
              <a:gd name="connsiteX20" fmla="*/ 1428108 w 2722651"/>
              <a:gd name="connsiteY20" fmla="*/ 0 h 1089061"/>
              <a:gd name="connsiteX21" fmla="*/ 1202076 w 2722651"/>
              <a:gd name="connsiteY21" fmla="*/ 10274 h 1089061"/>
              <a:gd name="connsiteX22" fmla="*/ 1160979 w 2722651"/>
              <a:gd name="connsiteY22" fmla="*/ 30822 h 1089061"/>
              <a:gd name="connsiteX23" fmla="*/ 1109609 w 2722651"/>
              <a:gd name="connsiteY23" fmla="*/ 41096 h 1089061"/>
              <a:gd name="connsiteX24" fmla="*/ 1068512 w 2722651"/>
              <a:gd name="connsiteY24" fmla="*/ 71919 h 1089061"/>
              <a:gd name="connsiteX25" fmla="*/ 1027415 w 2722651"/>
              <a:gd name="connsiteY25" fmla="*/ 92467 h 1089061"/>
              <a:gd name="connsiteX26" fmla="*/ 976045 w 2722651"/>
              <a:gd name="connsiteY26" fmla="*/ 143838 h 1089061"/>
              <a:gd name="connsiteX27" fmla="*/ 955496 w 2722651"/>
              <a:gd name="connsiteY27" fmla="*/ 164386 h 1089061"/>
              <a:gd name="connsiteX28" fmla="*/ 945222 w 2722651"/>
              <a:gd name="connsiteY28" fmla="*/ 195209 h 1089061"/>
              <a:gd name="connsiteX29" fmla="*/ 883577 w 2722651"/>
              <a:gd name="connsiteY29" fmla="*/ 267128 h 1089061"/>
              <a:gd name="connsiteX30" fmla="*/ 832206 w 2722651"/>
              <a:gd name="connsiteY30" fmla="*/ 359595 h 1089061"/>
              <a:gd name="connsiteX31" fmla="*/ 811658 w 2722651"/>
              <a:gd name="connsiteY31" fmla="*/ 400692 h 1089061"/>
              <a:gd name="connsiteX32" fmla="*/ 801384 w 2722651"/>
              <a:gd name="connsiteY32" fmla="*/ 431514 h 1089061"/>
              <a:gd name="connsiteX33" fmla="*/ 760287 w 2722651"/>
              <a:gd name="connsiteY33" fmla="*/ 482885 h 1089061"/>
              <a:gd name="connsiteX34" fmla="*/ 708917 w 2722651"/>
              <a:gd name="connsiteY34" fmla="*/ 544530 h 1089061"/>
              <a:gd name="connsiteX35" fmla="*/ 636997 w 2722651"/>
              <a:gd name="connsiteY35" fmla="*/ 616449 h 1089061"/>
              <a:gd name="connsiteX36" fmla="*/ 616449 w 2722651"/>
              <a:gd name="connsiteY36" fmla="*/ 647272 h 1089061"/>
              <a:gd name="connsiteX37" fmla="*/ 575353 w 2722651"/>
              <a:gd name="connsiteY37" fmla="*/ 667820 h 1089061"/>
              <a:gd name="connsiteX38" fmla="*/ 544530 w 2722651"/>
              <a:gd name="connsiteY38" fmla="*/ 698643 h 1089061"/>
              <a:gd name="connsiteX39" fmla="*/ 513708 w 2722651"/>
              <a:gd name="connsiteY39" fmla="*/ 719191 h 1089061"/>
              <a:gd name="connsiteX40" fmla="*/ 452063 w 2722651"/>
              <a:gd name="connsiteY40" fmla="*/ 780836 h 1089061"/>
              <a:gd name="connsiteX41" fmla="*/ 431514 w 2722651"/>
              <a:gd name="connsiteY41" fmla="*/ 801384 h 1089061"/>
              <a:gd name="connsiteX42" fmla="*/ 390418 w 2722651"/>
              <a:gd name="connsiteY42" fmla="*/ 832207 h 1089061"/>
              <a:gd name="connsiteX43" fmla="*/ 369869 w 2722651"/>
              <a:gd name="connsiteY43" fmla="*/ 863029 h 1089061"/>
              <a:gd name="connsiteX44" fmla="*/ 277402 w 2722651"/>
              <a:gd name="connsiteY44" fmla="*/ 924674 h 1089061"/>
              <a:gd name="connsiteX45" fmla="*/ 246579 w 2722651"/>
              <a:gd name="connsiteY45" fmla="*/ 955496 h 1089061"/>
              <a:gd name="connsiteX46" fmla="*/ 184935 w 2722651"/>
              <a:gd name="connsiteY46" fmla="*/ 996593 h 1089061"/>
              <a:gd name="connsiteX47" fmla="*/ 123290 w 2722651"/>
              <a:gd name="connsiteY47" fmla="*/ 1017141 h 1089061"/>
              <a:gd name="connsiteX48" fmla="*/ 102741 w 2722651"/>
              <a:gd name="connsiteY48" fmla="*/ 1047964 h 1089061"/>
              <a:gd name="connsiteX49" fmla="*/ 71919 w 2722651"/>
              <a:gd name="connsiteY49" fmla="*/ 1058238 h 1089061"/>
              <a:gd name="connsiteX50" fmla="*/ 0 w 2722651"/>
              <a:gd name="connsiteY50" fmla="*/ 1089061 h 108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722651" h="1089061">
                <a:moveTo>
                  <a:pt x="2722651" y="359595"/>
                </a:moveTo>
                <a:cubicBezTo>
                  <a:pt x="2705528" y="349321"/>
                  <a:pt x="2687256" y="340754"/>
                  <a:pt x="2671281" y="328773"/>
                </a:cubicBezTo>
                <a:cubicBezTo>
                  <a:pt x="2659657" y="320055"/>
                  <a:pt x="2654020" y="303166"/>
                  <a:pt x="2640458" y="297950"/>
                </a:cubicBezTo>
                <a:cubicBezTo>
                  <a:pt x="2607861" y="285413"/>
                  <a:pt x="2571964" y="284251"/>
                  <a:pt x="2537717" y="277402"/>
                </a:cubicBezTo>
                <a:cubicBezTo>
                  <a:pt x="2527443" y="267128"/>
                  <a:pt x="2518056" y="255882"/>
                  <a:pt x="2506894" y="246580"/>
                </a:cubicBezTo>
                <a:cubicBezTo>
                  <a:pt x="2497408" y="238675"/>
                  <a:pt x="2484203" y="235324"/>
                  <a:pt x="2476072" y="226031"/>
                </a:cubicBezTo>
                <a:cubicBezTo>
                  <a:pt x="2459810" y="207445"/>
                  <a:pt x="2453947" y="180196"/>
                  <a:pt x="2434975" y="164386"/>
                </a:cubicBezTo>
                <a:cubicBezTo>
                  <a:pt x="2388643" y="125776"/>
                  <a:pt x="2353470" y="123428"/>
                  <a:pt x="2301411" y="113016"/>
                </a:cubicBezTo>
                <a:cubicBezTo>
                  <a:pt x="2270589" y="116441"/>
                  <a:pt x="2239030" y="115769"/>
                  <a:pt x="2208944" y="123290"/>
                </a:cubicBezTo>
                <a:cubicBezTo>
                  <a:pt x="2196965" y="126285"/>
                  <a:pt x="2188169" y="136661"/>
                  <a:pt x="2178121" y="143838"/>
                </a:cubicBezTo>
                <a:cubicBezTo>
                  <a:pt x="2164187" y="153791"/>
                  <a:pt x="2151545" y="165585"/>
                  <a:pt x="2137024" y="174661"/>
                </a:cubicBezTo>
                <a:cubicBezTo>
                  <a:pt x="2124036" y="182778"/>
                  <a:pt x="2110148" y="189521"/>
                  <a:pt x="2095928" y="195209"/>
                </a:cubicBezTo>
                <a:cubicBezTo>
                  <a:pt x="2075817" y="203253"/>
                  <a:pt x="2034283" y="215757"/>
                  <a:pt x="2034283" y="215757"/>
                </a:cubicBezTo>
                <a:cubicBezTo>
                  <a:pt x="1993186" y="212332"/>
                  <a:pt x="1951727" y="211915"/>
                  <a:pt x="1910993" y="205483"/>
                </a:cubicBezTo>
                <a:cubicBezTo>
                  <a:pt x="1888648" y="201955"/>
                  <a:pt x="1836670" y="184134"/>
                  <a:pt x="1808251" y="174661"/>
                </a:cubicBezTo>
                <a:cubicBezTo>
                  <a:pt x="1797977" y="167811"/>
                  <a:pt x="1787477" y="161289"/>
                  <a:pt x="1777429" y="154112"/>
                </a:cubicBezTo>
                <a:cubicBezTo>
                  <a:pt x="1763495" y="144159"/>
                  <a:pt x="1751199" y="131786"/>
                  <a:pt x="1736332" y="123290"/>
                </a:cubicBezTo>
                <a:cubicBezTo>
                  <a:pt x="1726929" y="117917"/>
                  <a:pt x="1715196" y="117859"/>
                  <a:pt x="1705510" y="113016"/>
                </a:cubicBezTo>
                <a:cubicBezTo>
                  <a:pt x="1616640" y="68580"/>
                  <a:pt x="1691466" y="91525"/>
                  <a:pt x="1613042" y="71919"/>
                </a:cubicBezTo>
                <a:cubicBezTo>
                  <a:pt x="1546176" y="27342"/>
                  <a:pt x="1593934" y="55276"/>
                  <a:pt x="1458930" y="10274"/>
                </a:cubicBezTo>
                <a:lnTo>
                  <a:pt x="1428108" y="0"/>
                </a:lnTo>
                <a:cubicBezTo>
                  <a:pt x="1352764" y="3425"/>
                  <a:pt x="1277001" y="1629"/>
                  <a:pt x="1202076" y="10274"/>
                </a:cubicBezTo>
                <a:cubicBezTo>
                  <a:pt x="1186861" y="12030"/>
                  <a:pt x="1175509" y="25979"/>
                  <a:pt x="1160979" y="30822"/>
                </a:cubicBezTo>
                <a:cubicBezTo>
                  <a:pt x="1144413" y="36344"/>
                  <a:pt x="1126732" y="37671"/>
                  <a:pt x="1109609" y="41096"/>
                </a:cubicBezTo>
                <a:cubicBezTo>
                  <a:pt x="1095910" y="51370"/>
                  <a:pt x="1083033" y="62843"/>
                  <a:pt x="1068512" y="71919"/>
                </a:cubicBezTo>
                <a:cubicBezTo>
                  <a:pt x="1055524" y="80036"/>
                  <a:pt x="1039505" y="83064"/>
                  <a:pt x="1027415" y="92467"/>
                </a:cubicBezTo>
                <a:cubicBezTo>
                  <a:pt x="1008300" y="107334"/>
                  <a:pt x="993169" y="126714"/>
                  <a:pt x="976045" y="143838"/>
                </a:cubicBezTo>
                <a:lnTo>
                  <a:pt x="955496" y="164386"/>
                </a:lnTo>
                <a:cubicBezTo>
                  <a:pt x="952071" y="174660"/>
                  <a:pt x="950595" y="185806"/>
                  <a:pt x="945222" y="195209"/>
                </a:cubicBezTo>
                <a:cubicBezTo>
                  <a:pt x="927649" y="225962"/>
                  <a:pt x="907868" y="242837"/>
                  <a:pt x="883577" y="267128"/>
                </a:cubicBezTo>
                <a:cubicBezTo>
                  <a:pt x="843301" y="367819"/>
                  <a:pt x="886507" y="272714"/>
                  <a:pt x="832206" y="359595"/>
                </a:cubicBezTo>
                <a:cubicBezTo>
                  <a:pt x="824089" y="372583"/>
                  <a:pt x="817691" y="386614"/>
                  <a:pt x="811658" y="400692"/>
                </a:cubicBezTo>
                <a:cubicBezTo>
                  <a:pt x="807392" y="410646"/>
                  <a:pt x="807124" y="422330"/>
                  <a:pt x="801384" y="431514"/>
                </a:cubicBezTo>
                <a:cubicBezTo>
                  <a:pt x="789762" y="450110"/>
                  <a:pt x="772451" y="464639"/>
                  <a:pt x="760287" y="482885"/>
                </a:cubicBezTo>
                <a:cubicBezTo>
                  <a:pt x="718574" y="545455"/>
                  <a:pt x="765094" y="507079"/>
                  <a:pt x="708917" y="544530"/>
                </a:cubicBezTo>
                <a:cubicBezTo>
                  <a:pt x="668305" y="625753"/>
                  <a:pt x="716016" y="548718"/>
                  <a:pt x="636997" y="616449"/>
                </a:cubicBezTo>
                <a:cubicBezTo>
                  <a:pt x="627622" y="624485"/>
                  <a:pt x="625935" y="639367"/>
                  <a:pt x="616449" y="647272"/>
                </a:cubicBezTo>
                <a:cubicBezTo>
                  <a:pt x="604683" y="657077"/>
                  <a:pt x="587816" y="658918"/>
                  <a:pt x="575353" y="667820"/>
                </a:cubicBezTo>
                <a:cubicBezTo>
                  <a:pt x="563529" y="676265"/>
                  <a:pt x="555692" y="689341"/>
                  <a:pt x="544530" y="698643"/>
                </a:cubicBezTo>
                <a:cubicBezTo>
                  <a:pt x="535044" y="706548"/>
                  <a:pt x="522937" y="710988"/>
                  <a:pt x="513708" y="719191"/>
                </a:cubicBezTo>
                <a:cubicBezTo>
                  <a:pt x="491988" y="738497"/>
                  <a:pt x="472611" y="760288"/>
                  <a:pt x="452063" y="780836"/>
                </a:cubicBezTo>
                <a:cubicBezTo>
                  <a:pt x="445213" y="787685"/>
                  <a:pt x="439263" y="795572"/>
                  <a:pt x="431514" y="801384"/>
                </a:cubicBezTo>
                <a:cubicBezTo>
                  <a:pt x="417815" y="811658"/>
                  <a:pt x="402526" y="820099"/>
                  <a:pt x="390418" y="832207"/>
                </a:cubicBezTo>
                <a:cubicBezTo>
                  <a:pt x="381687" y="840938"/>
                  <a:pt x="379426" y="855210"/>
                  <a:pt x="369869" y="863029"/>
                </a:cubicBezTo>
                <a:cubicBezTo>
                  <a:pt x="341199" y="886486"/>
                  <a:pt x="303596" y="898480"/>
                  <a:pt x="277402" y="924674"/>
                </a:cubicBezTo>
                <a:cubicBezTo>
                  <a:pt x="267128" y="934948"/>
                  <a:pt x="258048" y="946576"/>
                  <a:pt x="246579" y="955496"/>
                </a:cubicBezTo>
                <a:cubicBezTo>
                  <a:pt x="227085" y="970658"/>
                  <a:pt x="208364" y="988784"/>
                  <a:pt x="184935" y="996593"/>
                </a:cubicBezTo>
                <a:lnTo>
                  <a:pt x="123290" y="1017141"/>
                </a:lnTo>
                <a:cubicBezTo>
                  <a:pt x="116440" y="1027415"/>
                  <a:pt x="112383" y="1040250"/>
                  <a:pt x="102741" y="1047964"/>
                </a:cubicBezTo>
                <a:cubicBezTo>
                  <a:pt x="94284" y="1054729"/>
                  <a:pt x="82059" y="1054435"/>
                  <a:pt x="71919" y="1058238"/>
                </a:cubicBezTo>
                <a:cubicBezTo>
                  <a:pt x="25128" y="1075785"/>
                  <a:pt x="32189" y="1072965"/>
                  <a:pt x="0" y="1089061"/>
                </a:cubicBezTo>
              </a:path>
            </a:pathLst>
          </a:cu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90CDC92A-82F5-0F20-856E-24698543897D}"/>
              </a:ext>
            </a:extLst>
          </p:cNvPr>
          <p:cNvSpPr txBox="1"/>
          <p:nvPr/>
        </p:nvSpPr>
        <p:spPr>
          <a:xfrm>
            <a:off x="5921219" y="4498145"/>
            <a:ext cx="6148387" cy="646331"/>
          </a:xfrm>
          <a:prstGeom prst="rect">
            <a:avLst/>
          </a:prstGeom>
          <a:noFill/>
        </p:spPr>
        <p:txBody>
          <a:bodyPr wrap="square" rtlCol="0">
            <a:spAutoFit/>
          </a:bodyPr>
          <a:lstStyle/>
          <a:p>
            <a:pPr algn="r"/>
            <a:r>
              <a:rPr lang="fa-IR" sz="3600" dirty="0">
                <a:highlight>
                  <a:srgbClr val="FFFF00"/>
                </a:highlight>
                <a:latin typeface="Nian-ExtraBold" panose="01000500000000020002" pitchFamily="2" charset="-78"/>
                <a:cs typeface="Nian-ExtraBold" panose="01000500000000020002" pitchFamily="2" charset="-78"/>
              </a:rPr>
              <a:t>مردان بدون فرزند از 25 تا 50 سال </a:t>
            </a:r>
          </a:p>
        </p:txBody>
      </p:sp>
      <p:sp>
        <p:nvSpPr>
          <p:cNvPr id="7" name="TextBox 6">
            <a:extLst>
              <a:ext uri="{FF2B5EF4-FFF2-40B4-BE49-F238E27FC236}">
                <a16:creationId xmlns:a16="http://schemas.microsoft.com/office/drawing/2014/main" id="{17571A07-7E4A-59E1-1989-CBFACE213DE4}"/>
              </a:ext>
            </a:extLst>
          </p:cNvPr>
          <p:cNvSpPr txBox="1"/>
          <p:nvPr/>
        </p:nvSpPr>
        <p:spPr>
          <a:xfrm>
            <a:off x="5676081" y="5828093"/>
            <a:ext cx="6393408" cy="954107"/>
          </a:xfrm>
          <a:prstGeom prst="rect">
            <a:avLst/>
          </a:prstGeom>
          <a:noFill/>
        </p:spPr>
        <p:txBody>
          <a:bodyPr wrap="square" rtlCol="0">
            <a:spAutoFit/>
          </a:bodyPr>
          <a:lstStyle/>
          <a:p>
            <a:pPr algn="r"/>
            <a:r>
              <a:rPr lang="fa-IR" sz="2800" dirty="0">
                <a:latin typeface="Nian-ExtraBold" panose="01000500000000020002" pitchFamily="2" charset="-78"/>
                <a:cs typeface="Nian-ExtraBold" panose="01000500000000020002" pitchFamily="2" charset="-78"/>
              </a:rPr>
              <a:t>این مالیات بر مبنای درآمد بود </a:t>
            </a:r>
          </a:p>
          <a:p>
            <a:pPr algn="r"/>
            <a:r>
              <a:rPr lang="fa-IR" sz="2800" dirty="0">
                <a:latin typeface="Nian-ExtraBold" panose="01000500000000020002" pitchFamily="2" charset="-78"/>
                <a:cs typeface="Nian-ExtraBold" panose="01000500000000020002" pitchFamily="2" charset="-78"/>
              </a:rPr>
              <a:t>و 6 درصد از دستمزد افراد بدون فرزند را می گرفت.</a:t>
            </a:r>
          </a:p>
        </p:txBody>
      </p:sp>
      <p:sp>
        <p:nvSpPr>
          <p:cNvPr id="8" name="TextBox 7">
            <a:extLst>
              <a:ext uri="{FF2B5EF4-FFF2-40B4-BE49-F238E27FC236}">
                <a16:creationId xmlns:a16="http://schemas.microsoft.com/office/drawing/2014/main" id="{259854DC-E682-84F0-8B47-7CB3A4ED410E}"/>
              </a:ext>
            </a:extLst>
          </p:cNvPr>
          <p:cNvSpPr txBox="1"/>
          <p:nvPr/>
        </p:nvSpPr>
        <p:spPr>
          <a:xfrm>
            <a:off x="-376028" y="4405185"/>
            <a:ext cx="6652593" cy="1323439"/>
          </a:xfrm>
          <a:prstGeom prst="rect">
            <a:avLst/>
          </a:prstGeom>
          <a:noFill/>
        </p:spPr>
        <p:txBody>
          <a:bodyPr wrap="square" rtlCol="0">
            <a:spAutoFit/>
          </a:bodyPr>
          <a:lstStyle/>
          <a:p>
            <a:pPr algn="r"/>
            <a:r>
              <a:rPr lang="fa-IR" sz="4000" dirty="0">
                <a:solidFill>
                  <a:srgbClr val="00B050"/>
                </a:solidFill>
                <a:latin typeface="Nian-ExtraBold" panose="01000500000000020002" pitchFamily="2" charset="-78"/>
                <a:cs typeface="Nian-ExtraBold" panose="01000500000000020002" pitchFamily="2" charset="-78"/>
              </a:rPr>
              <a:t>مالیات </a:t>
            </a:r>
            <a:r>
              <a:rPr lang="fa-IR" sz="4000" dirty="0">
                <a:solidFill>
                  <a:schemeClr val="accent2"/>
                </a:solidFill>
                <a:latin typeface="Nian-ExtraBold" panose="01000500000000020002" pitchFamily="2" charset="-78"/>
                <a:cs typeface="Nian-ExtraBold" panose="01000500000000020002" pitchFamily="2" charset="-78"/>
              </a:rPr>
              <a:t>بی فرزندی </a:t>
            </a:r>
            <a:r>
              <a:rPr lang="fa-IR" sz="4000" dirty="0">
                <a:solidFill>
                  <a:srgbClr val="00B050"/>
                </a:solidFill>
                <a:latin typeface="Nian-ExtraBold" panose="01000500000000020002" pitchFamily="2" charset="-78"/>
                <a:cs typeface="Nian-ExtraBold" panose="01000500000000020002" pitchFamily="2" charset="-78"/>
              </a:rPr>
              <a:t>در  روسیه</a:t>
            </a:r>
            <a:r>
              <a:rPr lang="fa-IR" sz="2400" dirty="0">
                <a:solidFill>
                  <a:srgbClr val="FF0000"/>
                </a:solidFill>
                <a:latin typeface="Nian-ExtraBold" panose="01000500000000020002" pitchFamily="2" charset="-78"/>
                <a:cs typeface="Nian-ExtraBold" panose="01000500000000020002" pitchFamily="2" charset="-78"/>
              </a:rPr>
              <a:t>(شوروی سابق) </a:t>
            </a:r>
            <a:endParaRPr lang="fa-IR" sz="3200" dirty="0">
              <a:solidFill>
                <a:srgbClr val="FF0000"/>
              </a:solidFill>
              <a:latin typeface="Nian-ExtraBold" panose="01000500000000020002" pitchFamily="2" charset="-78"/>
              <a:cs typeface="Nian-ExtraBold" panose="01000500000000020002" pitchFamily="2" charset="-78"/>
            </a:endParaRPr>
          </a:p>
          <a:p>
            <a:pPr algn="r"/>
            <a:r>
              <a:rPr lang="fa-IR" sz="4000" dirty="0">
                <a:solidFill>
                  <a:srgbClr val="00B050"/>
                </a:solidFill>
                <a:latin typeface="Nian-ExtraBold" panose="01000500000000020002" pitchFamily="2" charset="-78"/>
                <a:cs typeface="Nian-ExtraBold" panose="01000500000000020002" pitchFamily="2" charset="-78"/>
              </a:rPr>
              <a:t> </a:t>
            </a:r>
            <a:r>
              <a:rPr lang="fa-IR" sz="4000" dirty="0">
                <a:solidFill>
                  <a:srgbClr val="0070C0"/>
                </a:solidFill>
                <a:latin typeface="Nian-ExtraBold" panose="01000500000000020002" pitchFamily="2" charset="-78"/>
                <a:cs typeface="Nian-ExtraBold" panose="01000500000000020002" pitchFamily="2" charset="-78"/>
              </a:rPr>
              <a:t>از سال   1941   تا   1992      اعمال شد.</a:t>
            </a:r>
          </a:p>
        </p:txBody>
      </p:sp>
      <p:sp>
        <p:nvSpPr>
          <p:cNvPr id="9" name="TextBox 8">
            <a:extLst>
              <a:ext uri="{FF2B5EF4-FFF2-40B4-BE49-F238E27FC236}">
                <a16:creationId xmlns:a16="http://schemas.microsoft.com/office/drawing/2014/main" id="{B1F528D6-338E-F85C-3FD1-498E25CD2960}"/>
              </a:ext>
            </a:extLst>
          </p:cNvPr>
          <p:cNvSpPr txBox="1"/>
          <p:nvPr/>
        </p:nvSpPr>
        <p:spPr>
          <a:xfrm>
            <a:off x="6877050" y="5245849"/>
            <a:ext cx="5192556" cy="646331"/>
          </a:xfrm>
          <a:prstGeom prst="rect">
            <a:avLst/>
          </a:prstGeom>
          <a:noFill/>
        </p:spPr>
        <p:txBody>
          <a:bodyPr wrap="square" rtlCol="0">
            <a:spAutoFit/>
          </a:bodyPr>
          <a:lstStyle/>
          <a:p>
            <a:pPr algn="r"/>
            <a:r>
              <a:rPr lang="fa-IR" sz="3600" dirty="0">
                <a:highlight>
                  <a:srgbClr val="FFFF00"/>
                </a:highlight>
                <a:latin typeface="Nian-ExtraBold" panose="01000500000000020002" pitchFamily="2" charset="-78"/>
                <a:cs typeface="Nian-ExtraBold" panose="01000500000000020002" pitchFamily="2" charset="-78"/>
              </a:rPr>
              <a:t>زنان بدون فرزند از 20 تا 45 سال </a:t>
            </a:r>
          </a:p>
        </p:txBody>
      </p:sp>
      <p:sp>
        <p:nvSpPr>
          <p:cNvPr id="10" name="TextBox 9">
            <a:extLst>
              <a:ext uri="{FF2B5EF4-FFF2-40B4-BE49-F238E27FC236}">
                <a16:creationId xmlns:a16="http://schemas.microsoft.com/office/drawing/2014/main" id="{F3921A47-02BC-39D2-5A9D-39A46441F8C8}"/>
              </a:ext>
            </a:extLst>
          </p:cNvPr>
          <p:cNvSpPr txBox="1"/>
          <p:nvPr/>
        </p:nvSpPr>
        <p:spPr>
          <a:xfrm>
            <a:off x="7236431" y="-927850"/>
            <a:ext cx="6148387" cy="584775"/>
          </a:xfrm>
          <a:prstGeom prst="rect">
            <a:avLst/>
          </a:prstGeom>
          <a:noFill/>
        </p:spPr>
        <p:txBody>
          <a:bodyPr wrap="square" rtlCol="0">
            <a:spAutoFit/>
          </a:bodyPr>
          <a:lstStyle/>
          <a:p>
            <a:pPr algn="r"/>
            <a:r>
              <a:rPr lang="fa-IR" sz="3200" dirty="0">
                <a:latin typeface="Nian-ExtraBold" panose="01000500000000020002" pitchFamily="2" charset="-78"/>
                <a:cs typeface="Nian-ExtraBold" panose="01000500000000020002" pitchFamily="2" charset="-78"/>
              </a:rPr>
              <a:t>مردان بدون فرزند از 25 تا 50 سال </a:t>
            </a:r>
          </a:p>
        </p:txBody>
      </p:sp>
    </p:spTree>
    <p:extLst>
      <p:ext uri="{BB962C8B-B14F-4D97-AF65-F5344CB8AC3E}">
        <p14:creationId xmlns:p14="http://schemas.microsoft.com/office/powerpoint/2010/main" val="286614257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2500"/>
                                        <p:tgtEl>
                                          <p:spTgt spid="5"/>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25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CC661D62-4DD6-56AB-2E86-2D8D4DD65379}"/>
              </a:ext>
            </a:extLst>
          </p:cNvPr>
          <p:cNvCxnSpPr>
            <a:cxnSpLocks/>
            <a:stCxn id="13" idx="3"/>
          </p:cNvCxnSpPr>
          <p:nvPr/>
        </p:nvCxnSpPr>
        <p:spPr>
          <a:xfrm>
            <a:off x="2978154" y="1300142"/>
            <a:ext cx="6744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C0D04B0-980C-0DCF-1444-A64131B87EF6}"/>
              </a:ext>
            </a:extLst>
          </p:cNvPr>
          <p:cNvCxnSpPr>
            <a:cxnSpLocks/>
          </p:cNvCxnSpPr>
          <p:nvPr/>
        </p:nvCxnSpPr>
        <p:spPr>
          <a:xfrm>
            <a:off x="2978154" y="2151232"/>
            <a:ext cx="6744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CA36116-97EF-3717-97CA-C17534584B5B}"/>
              </a:ext>
            </a:extLst>
          </p:cNvPr>
          <p:cNvCxnSpPr>
            <a:cxnSpLocks/>
          </p:cNvCxnSpPr>
          <p:nvPr/>
        </p:nvCxnSpPr>
        <p:spPr>
          <a:xfrm>
            <a:off x="2978153" y="3122767"/>
            <a:ext cx="6744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97D12F9-B17C-B6DC-9D4C-6DC0B6FFC04F}"/>
              </a:ext>
            </a:extLst>
          </p:cNvPr>
          <p:cNvCxnSpPr>
            <a:cxnSpLocks/>
          </p:cNvCxnSpPr>
          <p:nvPr/>
        </p:nvCxnSpPr>
        <p:spPr>
          <a:xfrm>
            <a:off x="2978152" y="4026330"/>
            <a:ext cx="6744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909948F-E1E2-5678-9B57-260878F4CA61}"/>
              </a:ext>
            </a:extLst>
          </p:cNvPr>
          <p:cNvCxnSpPr>
            <a:cxnSpLocks/>
          </p:cNvCxnSpPr>
          <p:nvPr/>
        </p:nvCxnSpPr>
        <p:spPr>
          <a:xfrm>
            <a:off x="2978152" y="4972640"/>
            <a:ext cx="6744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B906F54-EA42-6BF4-0F08-CEDEB07F2749}"/>
              </a:ext>
            </a:extLst>
          </p:cNvPr>
          <p:cNvCxnSpPr>
            <a:cxnSpLocks/>
          </p:cNvCxnSpPr>
          <p:nvPr/>
        </p:nvCxnSpPr>
        <p:spPr>
          <a:xfrm>
            <a:off x="2978151" y="5853445"/>
            <a:ext cx="67443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63965DF-4172-1AA5-7709-F43184B0EA64}"/>
              </a:ext>
            </a:extLst>
          </p:cNvPr>
          <p:cNvSpPr txBox="1"/>
          <p:nvPr/>
        </p:nvSpPr>
        <p:spPr>
          <a:xfrm>
            <a:off x="7004123" y="2735620"/>
            <a:ext cx="3364475" cy="150810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Fall of the Soviet Union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Nian-ExtraBold" panose="01000500000000020002" pitchFamily="2" charset="-78"/>
                <a:ea typeface="+mn-ea"/>
                <a:cs typeface="Nian-ExtraBold" panose="01000500000000020002" pitchFamily="2" charset="-78"/>
              </a:rPr>
              <a:t>سقوط اتحاد جماهیر شوروی</a:t>
            </a:r>
          </a:p>
          <a:p>
            <a:pPr marL="0" marR="0" lvl="0" indent="0" algn="r" defTabSz="914400" rtl="0" eaLnBrk="1" fontAlgn="auto" latinLnBrk="0" hangingPunct="1">
              <a:lnSpc>
                <a:spcPct val="100000"/>
              </a:lnSpc>
              <a:spcBef>
                <a:spcPts val="0"/>
              </a:spcBef>
              <a:spcAft>
                <a:spcPts val="0"/>
              </a:spcAft>
              <a:buClrTx/>
              <a:buSzTx/>
              <a:buFontTx/>
              <a:buNone/>
              <a:tabLst/>
              <a:defRPr/>
            </a:pPr>
            <a:r>
              <a:rPr lang="fa-IR" sz="2400" dirty="0">
                <a:solidFill>
                  <a:prstClr val="black"/>
                </a:solidFill>
                <a:highlight>
                  <a:srgbClr val="FFFF00"/>
                </a:highlight>
                <a:latin typeface="Nian-ExtraBold" panose="01000500000000020002" pitchFamily="2" charset="-78"/>
                <a:cs typeface="Nian-ExtraBold" panose="01000500000000020002" pitchFamily="2" charset="-78"/>
              </a:rPr>
              <a:t>لغو قانون  مالیات بر بی فرزندی</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Nian-ExtraBold" panose="01000500000000020002" pitchFamily="2" charset="-78"/>
                <a:ea typeface="+mn-ea"/>
                <a:cs typeface="Nian-ExtraBold" panose="01000500000000020002" pitchFamily="2" charset="-78"/>
              </a:rPr>
              <a:t>1992م</a:t>
            </a:r>
            <a:endParaRPr kumimoji="0" lang="en-US" sz="2800" b="0" i="0" u="none" strike="noStrike" kern="1200" cap="none" spc="0" normalizeH="0" baseline="0" noProof="0" dirty="0">
              <a:ln>
                <a:noFill/>
              </a:ln>
              <a:solidFill>
                <a:prstClr val="black"/>
              </a:solidFill>
              <a:effectLst/>
              <a:uLnTx/>
              <a:uFillTx/>
              <a:latin typeface="Nian-ExtraBold" panose="01000500000000020002" pitchFamily="2" charset="-78"/>
              <a:ea typeface="+mn-ea"/>
              <a:cs typeface="Nian-ExtraBold" panose="01000500000000020002" pitchFamily="2" charset="-78"/>
            </a:endParaRPr>
          </a:p>
        </p:txBody>
      </p:sp>
      <p:sp>
        <p:nvSpPr>
          <p:cNvPr id="4" name="TextBox 3">
            <a:extLst>
              <a:ext uri="{FF2B5EF4-FFF2-40B4-BE49-F238E27FC236}">
                <a16:creationId xmlns:a16="http://schemas.microsoft.com/office/drawing/2014/main" id="{DCA34285-671E-D94D-0252-C56FBF080605}"/>
              </a:ext>
            </a:extLst>
          </p:cNvPr>
          <p:cNvSpPr txBox="1"/>
          <p:nvPr/>
        </p:nvSpPr>
        <p:spPr>
          <a:xfrm>
            <a:off x="4826798" y="291956"/>
            <a:ext cx="3470079" cy="707886"/>
          </a:xfrm>
          <a:prstGeom prst="rect">
            <a:avLst/>
          </a:prstGeom>
          <a:noFill/>
        </p:spPr>
        <p:txBody>
          <a:bodyPr wrap="square" rtlCol="0">
            <a:spAutoFit/>
          </a:bodyPr>
          <a:lstStyle/>
          <a:p>
            <a:pPr algn="r">
              <a:defRPr/>
            </a:pPr>
            <a:r>
              <a:rPr lang="en-US" sz="1600" b="1" dirty="0">
                <a:solidFill>
                  <a:prstClr val="black"/>
                </a:solidFill>
                <a:latin typeface="Arial" panose="020B0604020202020204" pitchFamily="34" charset="0"/>
                <a:cs typeface="Arial" panose="020B0604020202020204" pitchFamily="34" charset="0"/>
              </a:rPr>
              <a:t>Peak Russian Population, 1992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Nian-ExtraBold" panose="01000500000000020002" pitchFamily="2" charset="-78"/>
                <a:ea typeface="+mn-ea"/>
                <a:cs typeface="Nian-ExtraBold" panose="01000500000000020002" pitchFamily="2" charset="-78"/>
              </a:rPr>
              <a:t>اوج جمعیت روسیه، 1992</a:t>
            </a:r>
            <a:endParaRPr kumimoji="0" lang="en-US" sz="2400" b="0" i="0" u="none" strike="noStrike" kern="1200" cap="none" spc="0" normalizeH="0" baseline="0" noProof="0" dirty="0">
              <a:ln>
                <a:noFill/>
              </a:ln>
              <a:solidFill>
                <a:prstClr val="black"/>
              </a:solidFill>
              <a:effectLst/>
              <a:uLnTx/>
              <a:uFillTx/>
              <a:latin typeface="Nian-ExtraBold" panose="01000500000000020002" pitchFamily="2" charset="-78"/>
              <a:ea typeface="+mn-ea"/>
              <a:cs typeface="Nian-ExtraBold" panose="01000500000000020002" pitchFamily="2" charset="-78"/>
            </a:endParaRPr>
          </a:p>
        </p:txBody>
      </p:sp>
      <p:sp>
        <p:nvSpPr>
          <p:cNvPr id="6" name="TextBox 5">
            <a:extLst>
              <a:ext uri="{FF2B5EF4-FFF2-40B4-BE49-F238E27FC236}">
                <a16:creationId xmlns:a16="http://schemas.microsoft.com/office/drawing/2014/main" id="{C8158008-2AB9-4C76-2B2B-7CCC36335170}"/>
              </a:ext>
            </a:extLst>
          </p:cNvPr>
          <p:cNvSpPr txBox="1"/>
          <p:nvPr/>
        </p:nvSpPr>
        <p:spPr>
          <a:xfrm>
            <a:off x="-743640" y="5008344"/>
            <a:ext cx="3147433"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soviet famine</a:t>
            </a:r>
            <a:endParaRPr kumimoji="0" lang="fa-I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Nian-ExtraBold" panose="01000500000000020002" pitchFamily="2" charset="-78"/>
                <a:ea typeface="+mn-ea"/>
                <a:cs typeface="Nian-ExtraBold" panose="01000500000000020002" pitchFamily="2" charset="-78"/>
              </a:rPr>
              <a:t>قحطی شوروی</a:t>
            </a:r>
            <a:endParaRPr kumimoji="0" lang="en-US" sz="2400" b="0" i="0" u="none" strike="noStrike" kern="1200" cap="none" spc="0" normalizeH="0" baseline="0" noProof="0" dirty="0">
              <a:ln>
                <a:noFill/>
              </a:ln>
              <a:solidFill>
                <a:prstClr val="black"/>
              </a:solidFill>
              <a:effectLst/>
              <a:uLnTx/>
              <a:uFillTx/>
              <a:latin typeface="Nian-ExtraBold" panose="01000500000000020002" pitchFamily="2" charset="-78"/>
              <a:ea typeface="+mn-ea"/>
              <a:cs typeface="Nian-ExtraBold" panose="01000500000000020002" pitchFamily="2" charset="-78"/>
            </a:endParaRPr>
          </a:p>
        </p:txBody>
      </p:sp>
      <p:sp>
        <p:nvSpPr>
          <p:cNvPr id="7" name="Rectangle 6">
            <a:extLst>
              <a:ext uri="{FF2B5EF4-FFF2-40B4-BE49-F238E27FC236}">
                <a16:creationId xmlns:a16="http://schemas.microsoft.com/office/drawing/2014/main" id="{153D89D3-DB13-B6BC-DA53-D755A41F5E58}"/>
              </a:ext>
            </a:extLst>
          </p:cNvPr>
          <p:cNvSpPr/>
          <p:nvPr/>
        </p:nvSpPr>
        <p:spPr>
          <a:xfrm>
            <a:off x="3881627" y="847659"/>
            <a:ext cx="384048" cy="5755793"/>
          </a:xfrm>
          <a:prstGeom prst="rect">
            <a:avLst/>
          </a:prstGeom>
          <a:solidFill>
            <a:srgbClr val="FF91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2CA4D4CF-03F6-F24A-2067-D01970BC40EF}"/>
              </a:ext>
            </a:extLst>
          </p:cNvPr>
          <p:cNvSpPr/>
          <p:nvPr/>
        </p:nvSpPr>
        <p:spPr>
          <a:xfrm>
            <a:off x="3177905" y="1360357"/>
            <a:ext cx="5558589" cy="4928718"/>
          </a:xfrm>
          <a:custGeom>
            <a:avLst/>
            <a:gdLst>
              <a:gd name="connsiteX0" fmla="*/ 0 w 5558589"/>
              <a:gd name="connsiteY0" fmla="*/ 4928718 h 4928718"/>
              <a:gd name="connsiteX1" fmla="*/ 300789 w 5558589"/>
              <a:gd name="connsiteY1" fmla="*/ 4134633 h 4928718"/>
              <a:gd name="connsiteX2" fmla="*/ 385010 w 5558589"/>
              <a:gd name="connsiteY2" fmla="*/ 4194791 h 4928718"/>
              <a:gd name="connsiteX3" fmla="*/ 421105 w 5558589"/>
              <a:gd name="connsiteY3" fmla="*/ 4194791 h 4928718"/>
              <a:gd name="connsiteX4" fmla="*/ 794084 w 5558589"/>
              <a:gd name="connsiteY4" fmla="*/ 3496960 h 4928718"/>
              <a:gd name="connsiteX5" fmla="*/ 1143000 w 5558589"/>
              <a:gd name="connsiteY5" fmla="*/ 4615897 h 4928718"/>
              <a:gd name="connsiteX6" fmla="*/ 2261936 w 5558589"/>
              <a:gd name="connsiteY6" fmla="*/ 1993012 h 4928718"/>
              <a:gd name="connsiteX7" fmla="*/ 3320715 w 5558589"/>
              <a:gd name="connsiteY7" fmla="*/ 729697 h 4928718"/>
              <a:gd name="connsiteX8" fmla="*/ 3729789 w 5558589"/>
              <a:gd name="connsiteY8" fmla="*/ 104054 h 4928718"/>
              <a:gd name="connsiteX9" fmla="*/ 3898231 w 5558589"/>
              <a:gd name="connsiteY9" fmla="*/ 31865 h 4928718"/>
              <a:gd name="connsiteX10" fmla="*/ 4054642 w 5558589"/>
              <a:gd name="connsiteY10" fmla="*/ 7802 h 4928718"/>
              <a:gd name="connsiteX11" fmla="*/ 4415589 w 5558589"/>
              <a:gd name="connsiteY11" fmla="*/ 164212 h 4928718"/>
              <a:gd name="connsiteX12" fmla="*/ 4692315 w 5558589"/>
              <a:gd name="connsiteY12" fmla="*/ 489065 h 4928718"/>
              <a:gd name="connsiteX13" fmla="*/ 5053263 w 5558589"/>
              <a:gd name="connsiteY13" fmla="*/ 537191 h 4928718"/>
              <a:gd name="connsiteX14" fmla="*/ 5402179 w 5558589"/>
              <a:gd name="connsiteY14" fmla="*/ 404844 h 4928718"/>
              <a:gd name="connsiteX15" fmla="*/ 5558589 w 5558589"/>
              <a:gd name="connsiteY15" fmla="*/ 392812 h 492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58589" h="4928718">
                <a:moveTo>
                  <a:pt x="0" y="4928718"/>
                </a:moveTo>
                <a:cubicBezTo>
                  <a:pt x="118310" y="4592836"/>
                  <a:pt x="236621" y="4256954"/>
                  <a:pt x="300789" y="4134633"/>
                </a:cubicBezTo>
                <a:cubicBezTo>
                  <a:pt x="364957" y="4012312"/>
                  <a:pt x="364957" y="4184765"/>
                  <a:pt x="385010" y="4194791"/>
                </a:cubicBezTo>
                <a:cubicBezTo>
                  <a:pt x="405063" y="4204817"/>
                  <a:pt x="352926" y="4311096"/>
                  <a:pt x="421105" y="4194791"/>
                </a:cubicBezTo>
                <a:cubicBezTo>
                  <a:pt x="489284" y="4078486"/>
                  <a:pt x="673768" y="3426776"/>
                  <a:pt x="794084" y="3496960"/>
                </a:cubicBezTo>
                <a:cubicBezTo>
                  <a:pt x="914400" y="3567144"/>
                  <a:pt x="898358" y="4866555"/>
                  <a:pt x="1143000" y="4615897"/>
                </a:cubicBezTo>
                <a:cubicBezTo>
                  <a:pt x="1387642" y="4365239"/>
                  <a:pt x="1898984" y="2640712"/>
                  <a:pt x="2261936" y="1993012"/>
                </a:cubicBezTo>
                <a:cubicBezTo>
                  <a:pt x="2624889" y="1345312"/>
                  <a:pt x="3076073" y="1044523"/>
                  <a:pt x="3320715" y="729697"/>
                </a:cubicBezTo>
                <a:cubicBezTo>
                  <a:pt x="3565357" y="414871"/>
                  <a:pt x="3633536" y="220359"/>
                  <a:pt x="3729789" y="104054"/>
                </a:cubicBezTo>
                <a:cubicBezTo>
                  <a:pt x="3826042" y="-12251"/>
                  <a:pt x="3844089" y="47907"/>
                  <a:pt x="3898231" y="31865"/>
                </a:cubicBezTo>
                <a:cubicBezTo>
                  <a:pt x="3952373" y="15823"/>
                  <a:pt x="3968416" y="-14256"/>
                  <a:pt x="4054642" y="7802"/>
                </a:cubicBezTo>
                <a:cubicBezTo>
                  <a:pt x="4140868" y="29860"/>
                  <a:pt x="4309310" y="84001"/>
                  <a:pt x="4415589" y="164212"/>
                </a:cubicBezTo>
                <a:cubicBezTo>
                  <a:pt x="4521868" y="244422"/>
                  <a:pt x="4586036" y="426902"/>
                  <a:pt x="4692315" y="489065"/>
                </a:cubicBezTo>
                <a:cubicBezTo>
                  <a:pt x="4798594" y="551228"/>
                  <a:pt x="4934952" y="551228"/>
                  <a:pt x="5053263" y="537191"/>
                </a:cubicBezTo>
                <a:cubicBezTo>
                  <a:pt x="5171574" y="523154"/>
                  <a:pt x="5317958" y="428907"/>
                  <a:pt x="5402179" y="404844"/>
                </a:cubicBezTo>
                <a:cubicBezTo>
                  <a:pt x="5486400" y="380781"/>
                  <a:pt x="5522494" y="386796"/>
                  <a:pt x="5558589" y="392812"/>
                </a:cubicBezTo>
              </a:path>
            </a:pathLst>
          </a:cu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a:extLst>
              <a:ext uri="{FF2B5EF4-FFF2-40B4-BE49-F238E27FC236}">
                <a16:creationId xmlns:a16="http://schemas.microsoft.com/office/drawing/2014/main" id="{F4473D70-C8B3-EEBF-9B27-AED5E5460966}"/>
              </a:ext>
            </a:extLst>
          </p:cNvPr>
          <p:cNvSpPr/>
          <p:nvPr/>
        </p:nvSpPr>
        <p:spPr>
          <a:xfrm rot="20489222">
            <a:off x="6653464" y="1024083"/>
            <a:ext cx="457200" cy="745958"/>
          </a:xfrm>
          <a:prstGeom prst="arc">
            <a:avLst>
              <a:gd name="adj1" fmla="val 16645888"/>
              <a:gd name="adj2" fmla="val 0"/>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81D89847-1EBA-3079-D60D-DDD137378877}"/>
              </a:ext>
            </a:extLst>
          </p:cNvPr>
          <p:cNvSpPr/>
          <p:nvPr/>
        </p:nvSpPr>
        <p:spPr>
          <a:xfrm rot="10085247">
            <a:off x="7224570" y="2346056"/>
            <a:ext cx="457200" cy="745958"/>
          </a:xfrm>
          <a:prstGeom prst="arc">
            <a:avLst>
              <a:gd name="adj1" fmla="val 15619163"/>
              <a:gd name="adj2" fmla="val 0"/>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CE701F4E-0D0D-DD5E-34D6-42F623AECB09}"/>
              </a:ext>
            </a:extLst>
          </p:cNvPr>
          <p:cNvSpPr txBox="1"/>
          <p:nvPr/>
        </p:nvSpPr>
        <p:spPr>
          <a:xfrm>
            <a:off x="3856715" y="1404685"/>
            <a:ext cx="1919358"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9190"/>
                </a:solidFill>
                <a:effectLst/>
                <a:uLnTx/>
                <a:uFillTx/>
                <a:latin typeface="Arial" panose="020B0604020202020204" pitchFamily="34" charset="0"/>
                <a:cs typeface="Arial" panose="020B0604020202020204" pitchFamily="34" charset="0"/>
              </a:rPr>
              <a:t>World</a:t>
            </a:r>
            <a:r>
              <a:rPr kumimoji="0" lang="en-US" b="1" i="0" u="none" strike="noStrike" kern="1200" cap="none" spc="0" normalizeH="0" noProof="0" dirty="0">
                <a:ln>
                  <a:noFill/>
                </a:ln>
                <a:solidFill>
                  <a:srgbClr val="FF9190"/>
                </a:solidFill>
                <a:effectLst/>
                <a:uLnTx/>
                <a:uFillTx/>
                <a:latin typeface="Arial" panose="020B0604020202020204" pitchFamily="34" charset="0"/>
                <a:cs typeface="Arial" panose="020B0604020202020204" pitchFamily="34" charset="0"/>
              </a:rPr>
              <a:t> war 2</a:t>
            </a:r>
            <a:endParaRPr kumimoji="0" lang="en-US" b="1" i="0" u="none" strike="noStrike" kern="1200" cap="none" spc="0" normalizeH="0" baseline="0" noProof="0" dirty="0">
              <a:ln>
                <a:noFill/>
              </a:ln>
              <a:solidFill>
                <a:srgbClr val="FF9190"/>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fa-IR" sz="2000" dirty="0">
                <a:solidFill>
                  <a:srgbClr val="FF9190"/>
                </a:solidFill>
                <a:latin typeface="Nian-ExtraBold" panose="01000500000000020002" pitchFamily="2" charset="-78"/>
                <a:cs typeface="Nian-ExtraBold" panose="01000500000000020002" pitchFamily="2" charset="-78"/>
              </a:rPr>
              <a:t>جنگ جهانی دوم</a:t>
            </a:r>
            <a:endParaRPr kumimoji="0" lang="en-US" sz="2000" b="0" i="0" u="none" strike="noStrike" kern="1200" cap="none" spc="0" normalizeH="0" baseline="0" noProof="0" dirty="0">
              <a:ln>
                <a:noFill/>
              </a:ln>
              <a:solidFill>
                <a:srgbClr val="FF9190"/>
              </a:solidFill>
              <a:effectLst/>
              <a:uLnTx/>
              <a:uFillTx/>
              <a:latin typeface="Nian-ExtraBold" panose="01000500000000020002" pitchFamily="2" charset="-78"/>
              <a:cs typeface="Nian-ExtraBold" panose="01000500000000020002" pitchFamily="2" charset="-78"/>
            </a:endParaRPr>
          </a:p>
        </p:txBody>
      </p:sp>
      <p:sp>
        <p:nvSpPr>
          <p:cNvPr id="13" name="TextBox 12">
            <a:extLst>
              <a:ext uri="{FF2B5EF4-FFF2-40B4-BE49-F238E27FC236}">
                <a16:creationId xmlns:a16="http://schemas.microsoft.com/office/drawing/2014/main" id="{13B22D36-BD8E-6125-BCC9-B80F60562E9B}"/>
              </a:ext>
            </a:extLst>
          </p:cNvPr>
          <p:cNvSpPr txBox="1"/>
          <p:nvPr/>
        </p:nvSpPr>
        <p:spPr>
          <a:xfrm>
            <a:off x="1058796" y="1115476"/>
            <a:ext cx="191935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panose="020B0604020202020204" pitchFamily="34" charset="0"/>
                <a:cs typeface="Arial" panose="020B0604020202020204" pitchFamily="34" charset="0"/>
              </a:rPr>
              <a:t>150</a:t>
            </a:r>
            <a:endParaRPr kumimoji="0" lang="en-US" b="0" i="0" u="none" strike="noStrike" kern="1200" cap="none" spc="0" normalizeH="0" baseline="0" noProof="0" dirty="0">
              <a:ln>
                <a:noFill/>
              </a:ln>
              <a:solidFill>
                <a:prstClr val="black"/>
              </a:solidFill>
              <a:effectLst/>
              <a:uLnTx/>
              <a:uFillTx/>
              <a:latin typeface="Nian-ExtraBold" panose="01000500000000020002" pitchFamily="2" charset="-78"/>
              <a:cs typeface="Nian-ExtraBold" panose="01000500000000020002" pitchFamily="2" charset="-78"/>
            </a:endParaRPr>
          </a:p>
        </p:txBody>
      </p:sp>
      <p:sp>
        <p:nvSpPr>
          <p:cNvPr id="14" name="TextBox 13">
            <a:extLst>
              <a:ext uri="{FF2B5EF4-FFF2-40B4-BE49-F238E27FC236}">
                <a16:creationId xmlns:a16="http://schemas.microsoft.com/office/drawing/2014/main" id="{E0FB938D-A837-CB6F-C8B3-790CFE06BFF5}"/>
              </a:ext>
            </a:extLst>
          </p:cNvPr>
          <p:cNvSpPr txBox="1"/>
          <p:nvPr/>
        </p:nvSpPr>
        <p:spPr>
          <a:xfrm>
            <a:off x="1070621" y="2019039"/>
            <a:ext cx="191935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panose="020B0604020202020204" pitchFamily="34" charset="0"/>
                <a:cs typeface="Arial" panose="020B0604020202020204" pitchFamily="34" charset="0"/>
              </a:rPr>
              <a:t>140</a:t>
            </a:r>
            <a:endParaRPr kumimoji="0" lang="en-US" b="0" i="0" u="none" strike="noStrike" kern="1200" cap="none" spc="0" normalizeH="0" baseline="0" noProof="0" dirty="0">
              <a:ln>
                <a:noFill/>
              </a:ln>
              <a:solidFill>
                <a:prstClr val="black"/>
              </a:solidFill>
              <a:effectLst/>
              <a:uLnTx/>
              <a:uFillTx/>
              <a:latin typeface="Nian-ExtraBold" panose="01000500000000020002" pitchFamily="2" charset="-78"/>
              <a:cs typeface="Nian-ExtraBold" panose="01000500000000020002" pitchFamily="2" charset="-78"/>
            </a:endParaRPr>
          </a:p>
        </p:txBody>
      </p:sp>
      <p:sp>
        <p:nvSpPr>
          <p:cNvPr id="15" name="TextBox 14">
            <a:extLst>
              <a:ext uri="{FF2B5EF4-FFF2-40B4-BE49-F238E27FC236}">
                <a16:creationId xmlns:a16="http://schemas.microsoft.com/office/drawing/2014/main" id="{DBD0CFBF-7643-BCBE-8D9A-AB47055AE8D0}"/>
              </a:ext>
            </a:extLst>
          </p:cNvPr>
          <p:cNvSpPr txBox="1"/>
          <p:nvPr/>
        </p:nvSpPr>
        <p:spPr>
          <a:xfrm>
            <a:off x="1122773" y="2938101"/>
            <a:ext cx="191935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panose="020B0604020202020204" pitchFamily="34" charset="0"/>
                <a:cs typeface="Arial" panose="020B0604020202020204" pitchFamily="34" charset="0"/>
              </a:rPr>
              <a:t>130</a:t>
            </a:r>
            <a:endParaRPr kumimoji="0" lang="en-US" b="0" i="0" u="none" strike="noStrike" kern="1200" cap="none" spc="0" normalizeH="0" baseline="0" noProof="0" dirty="0">
              <a:ln>
                <a:noFill/>
              </a:ln>
              <a:solidFill>
                <a:prstClr val="black"/>
              </a:solidFill>
              <a:effectLst/>
              <a:uLnTx/>
              <a:uFillTx/>
              <a:latin typeface="Nian-ExtraBold" panose="01000500000000020002" pitchFamily="2" charset="-78"/>
              <a:cs typeface="Nian-ExtraBold" panose="01000500000000020002" pitchFamily="2" charset="-78"/>
            </a:endParaRPr>
          </a:p>
        </p:txBody>
      </p:sp>
      <p:sp>
        <p:nvSpPr>
          <p:cNvPr id="16" name="TextBox 15">
            <a:extLst>
              <a:ext uri="{FF2B5EF4-FFF2-40B4-BE49-F238E27FC236}">
                <a16:creationId xmlns:a16="http://schemas.microsoft.com/office/drawing/2014/main" id="{F5E7AF33-63B5-C90C-E27B-D656AA0B2652}"/>
              </a:ext>
            </a:extLst>
          </p:cNvPr>
          <p:cNvSpPr txBox="1"/>
          <p:nvPr/>
        </p:nvSpPr>
        <p:spPr>
          <a:xfrm>
            <a:off x="1089693" y="3841664"/>
            <a:ext cx="191935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panose="020B0604020202020204" pitchFamily="34" charset="0"/>
                <a:cs typeface="Arial" panose="020B0604020202020204" pitchFamily="34" charset="0"/>
              </a:rPr>
              <a:t>120</a:t>
            </a:r>
            <a:endParaRPr kumimoji="0" lang="en-US" b="0" i="0" u="none" strike="noStrike" kern="1200" cap="none" spc="0" normalizeH="0" baseline="0" noProof="0" dirty="0">
              <a:ln>
                <a:noFill/>
              </a:ln>
              <a:solidFill>
                <a:prstClr val="black"/>
              </a:solidFill>
              <a:effectLst/>
              <a:uLnTx/>
              <a:uFillTx/>
              <a:latin typeface="Nian-ExtraBold" panose="01000500000000020002" pitchFamily="2" charset="-78"/>
              <a:cs typeface="Nian-ExtraBold" panose="01000500000000020002" pitchFamily="2" charset="-78"/>
            </a:endParaRPr>
          </a:p>
        </p:txBody>
      </p:sp>
      <p:sp>
        <p:nvSpPr>
          <p:cNvPr id="17" name="TextBox 16">
            <a:extLst>
              <a:ext uri="{FF2B5EF4-FFF2-40B4-BE49-F238E27FC236}">
                <a16:creationId xmlns:a16="http://schemas.microsoft.com/office/drawing/2014/main" id="{3D1565ED-3774-5134-082F-E95341548047}"/>
              </a:ext>
            </a:extLst>
          </p:cNvPr>
          <p:cNvSpPr txBox="1"/>
          <p:nvPr/>
        </p:nvSpPr>
        <p:spPr>
          <a:xfrm>
            <a:off x="1086152" y="4787974"/>
            <a:ext cx="191935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panose="020B0604020202020204" pitchFamily="34" charset="0"/>
                <a:cs typeface="Arial" panose="020B0604020202020204" pitchFamily="34" charset="0"/>
              </a:rPr>
              <a:t>110</a:t>
            </a:r>
            <a:endParaRPr kumimoji="0" lang="en-US" b="0" i="0" u="none" strike="noStrike" kern="1200" cap="none" spc="0" normalizeH="0" baseline="0" noProof="0" dirty="0">
              <a:ln>
                <a:noFill/>
              </a:ln>
              <a:solidFill>
                <a:prstClr val="black"/>
              </a:solidFill>
              <a:effectLst/>
              <a:uLnTx/>
              <a:uFillTx/>
              <a:latin typeface="Nian-ExtraBold" panose="01000500000000020002" pitchFamily="2" charset="-78"/>
              <a:cs typeface="Nian-ExtraBold" panose="01000500000000020002" pitchFamily="2" charset="-78"/>
            </a:endParaRPr>
          </a:p>
        </p:txBody>
      </p:sp>
      <p:sp>
        <p:nvSpPr>
          <p:cNvPr id="18" name="TextBox 17">
            <a:extLst>
              <a:ext uri="{FF2B5EF4-FFF2-40B4-BE49-F238E27FC236}">
                <a16:creationId xmlns:a16="http://schemas.microsoft.com/office/drawing/2014/main" id="{6859117A-E672-93B1-5091-6B58ADAB0974}"/>
              </a:ext>
            </a:extLst>
          </p:cNvPr>
          <p:cNvSpPr txBox="1"/>
          <p:nvPr/>
        </p:nvSpPr>
        <p:spPr>
          <a:xfrm>
            <a:off x="1135879" y="5668779"/>
            <a:ext cx="191935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panose="020B0604020202020204" pitchFamily="34" charset="0"/>
                <a:cs typeface="Arial" panose="020B0604020202020204" pitchFamily="34" charset="0"/>
              </a:rPr>
              <a:t>100</a:t>
            </a:r>
            <a:endParaRPr kumimoji="0" lang="en-US" b="0" i="0" u="none" strike="noStrike" kern="1200" cap="none" spc="0" normalizeH="0" baseline="0" noProof="0" dirty="0">
              <a:ln>
                <a:noFill/>
              </a:ln>
              <a:solidFill>
                <a:prstClr val="black"/>
              </a:solidFill>
              <a:effectLst/>
              <a:uLnTx/>
              <a:uFillTx/>
              <a:latin typeface="Nian-ExtraBold" panose="01000500000000020002" pitchFamily="2" charset="-78"/>
              <a:cs typeface="Nian-ExtraBold" panose="01000500000000020002" pitchFamily="2" charset="-78"/>
            </a:endParaRPr>
          </a:p>
        </p:txBody>
      </p:sp>
      <p:sp>
        <p:nvSpPr>
          <p:cNvPr id="20" name="TextBox 19">
            <a:extLst>
              <a:ext uri="{FF2B5EF4-FFF2-40B4-BE49-F238E27FC236}">
                <a16:creationId xmlns:a16="http://schemas.microsoft.com/office/drawing/2014/main" id="{4DDB5EF4-C37F-1972-82EA-461DE394D113}"/>
              </a:ext>
            </a:extLst>
          </p:cNvPr>
          <p:cNvSpPr txBox="1"/>
          <p:nvPr/>
        </p:nvSpPr>
        <p:spPr>
          <a:xfrm>
            <a:off x="2551244" y="6311137"/>
            <a:ext cx="76926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panose="020B0604020202020204" pitchFamily="34" charset="0"/>
                <a:cs typeface="Arial" panose="020B0604020202020204" pitchFamily="34" charset="0"/>
              </a:rPr>
              <a:t>1925</a:t>
            </a:r>
            <a:endParaRPr kumimoji="0" lang="en-US" b="0" i="0" u="none" strike="noStrike" kern="1200" cap="none" spc="0" normalizeH="0" baseline="0" noProof="0" dirty="0">
              <a:ln>
                <a:noFill/>
              </a:ln>
              <a:solidFill>
                <a:prstClr val="black"/>
              </a:solidFill>
              <a:effectLst/>
              <a:uLnTx/>
              <a:uFillTx/>
              <a:latin typeface="Nian-ExtraBold" panose="01000500000000020002" pitchFamily="2" charset="-78"/>
              <a:cs typeface="Nian-ExtraBold" panose="01000500000000020002" pitchFamily="2" charset="-78"/>
            </a:endParaRPr>
          </a:p>
        </p:txBody>
      </p:sp>
      <p:sp>
        <p:nvSpPr>
          <p:cNvPr id="21" name="TextBox 20">
            <a:extLst>
              <a:ext uri="{FF2B5EF4-FFF2-40B4-BE49-F238E27FC236}">
                <a16:creationId xmlns:a16="http://schemas.microsoft.com/office/drawing/2014/main" id="{43030E15-EF8D-D20A-FF92-97A77AB9DB4C}"/>
              </a:ext>
            </a:extLst>
          </p:cNvPr>
          <p:cNvSpPr txBox="1"/>
          <p:nvPr/>
        </p:nvSpPr>
        <p:spPr>
          <a:xfrm>
            <a:off x="4047134" y="6334033"/>
            <a:ext cx="76926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panose="020B0604020202020204" pitchFamily="34" charset="0"/>
                <a:cs typeface="Arial" panose="020B0604020202020204" pitchFamily="34" charset="0"/>
              </a:rPr>
              <a:t>1950</a:t>
            </a:r>
            <a:endParaRPr kumimoji="0" lang="en-US" b="0" i="0" u="none" strike="noStrike" kern="1200" cap="none" spc="0" normalizeH="0" baseline="0" noProof="0" dirty="0">
              <a:ln>
                <a:noFill/>
              </a:ln>
              <a:solidFill>
                <a:prstClr val="black"/>
              </a:solidFill>
              <a:effectLst/>
              <a:uLnTx/>
              <a:uFillTx/>
              <a:latin typeface="Nian-ExtraBold" panose="01000500000000020002" pitchFamily="2" charset="-78"/>
              <a:cs typeface="Nian-ExtraBold" panose="01000500000000020002" pitchFamily="2" charset="-78"/>
            </a:endParaRPr>
          </a:p>
        </p:txBody>
      </p:sp>
      <p:sp>
        <p:nvSpPr>
          <p:cNvPr id="22" name="TextBox 21">
            <a:extLst>
              <a:ext uri="{FF2B5EF4-FFF2-40B4-BE49-F238E27FC236}">
                <a16:creationId xmlns:a16="http://schemas.microsoft.com/office/drawing/2014/main" id="{2DDC92EA-CA0D-2338-CC33-EF73CE33F70A}"/>
              </a:ext>
            </a:extLst>
          </p:cNvPr>
          <p:cNvSpPr txBox="1"/>
          <p:nvPr/>
        </p:nvSpPr>
        <p:spPr>
          <a:xfrm>
            <a:off x="5583629" y="6314983"/>
            <a:ext cx="76926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panose="020B0604020202020204" pitchFamily="34" charset="0"/>
                <a:cs typeface="Arial" panose="020B0604020202020204" pitchFamily="34" charset="0"/>
              </a:rPr>
              <a:t>1975</a:t>
            </a:r>
            <a:endParaRPr kumimoji="0" lang="en-US" b="0" i="0" u="none" strike="noStrike" kern="1200" cap="none" spc="0" normalizeH="0" baseline="0" noProof="0" dirty="0">
              <a:ln>
                <a:noFill/>
              </a:ln>
              <a:solidFill>
                <a:prstClr val="black"/>
              </a:solidFill>
              <a:effectLst/>
              <a:uLnTx/>
              <a:uFillTx/>
              <a:latin typeface="Nian-ExtraBold" panose="01000500000000020002" pitchFamily="2" charset="-78"/>
              <a:cs typeface="Nian-ExtraBold" panose="01000500000000020002" pitchFamily="2" charset="-78"/>
            </a:endParaRPr>
          </a:p>
        </p:txBody>
      </p:sp>
      <p:sp>
        <p:nvSpPr>
          <p:cNvPr id="23" name="TextBox 22">
            <a:extLst>
              <a:ext uri="{FF2B5EF4-FFF2-40B4-BE49-F238E27FC236}">
                <a16:creationId xmlns:a16="http://schemas.microsoft.com/office/drawing/2014/main" id="{630EBA76-F48E-F378-ED42-B19FBD41DDC8}"/>
              </a:ext>
            </a:extLst>
          </p:cNvPr>
          <p:cNvSpPr txBox="1"/>
          <p:nvPr/>
        </p:nvSpPr>
        <p:spPr>
          <a:xfrm>
            <a:off x="7196324" y="6301100"/>
            <a:ext cx="76926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panose="020B0604020202020204" pitchFamily="34" charset="0"/>
                <a:cs typeface="Arial" panose="020B0604020202020204" pitchFamily="34" charset="0"/>
              </a:rPr>
              <a:t>2000</a:t>
            </a:r>
            <a:endParaRPr kumimoji="0" lang="en-US" b="0" i="0" u="none" strike="noStrike" kern="1200" cap="none" spc="0" normalizeH="0" baseline="0" noProof="0" dirty="0">
              <a:ln>
                <a:noFill/>
              </a:ln>
              <a:solidFill>
                <a:prstClr val="black"/>
              </a:solidFill>
              <a:effectLst/>
              <a:uLnTx/>
              <a:uFillTx/>
              <a:latin typeface="Nian-ExtraBold" panose="01000500000000020002" pitchFamily="2" charset="-78"/>
              <a:cs typeface="Nian-ExtraBold" panose="01000500000000020002" pitchFamily="2" charset="-78"/>
            </a:endParaRPr>
          </a:p>
        </p:txBody>
      </p:sp>
      <p:cxnSp>
        <p:nvCxnSpPr>
          <p:cNvPr id="27" name="Straight Connector 26">
            <a:extLst>
              <a:ext uri="{FF2B5EF4-FFF2-40B4-BE49-F238E27FC236}">
                <a16:creationId xmlns:a16="http://schemas.microsoft.com/office/drawing/2014/main" id="{EE8E9A8E-E8B4-BC38-F83C-2C5D1E875B79}"/>
              </a:ext>
            </a:extLst>
          </p:cNvPr>
          <p:cNvCxnSpPr>
            <a:cxnSpLocks/>
          </p:cNvCxnSpPr>
          <p:nvPr/>
        </p:nvCxnSpPr>
        <p:spPr>
          <a:xfrm>
            <a:off x="7158471" y="999842"/>
            <a:ext cx="0" cy="6154537"/>
          </a:xfrm>
          <a:prstGeom prst="line">
            <a:avLst/>
          </a:prstGeom>
          <a:ln w="19050" cap="flat" cmpd="sng" algn="ctr">
            <a:solidFill>
              <a:schemeClr val="accent1"/>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 name="Freeform: Shape 25">
            <a:extLst>
              <a:ext uri="{FF2B5EF4-FFF2-40B4-BE49-F238E27FC236}">
                <a16:creationId xmlns:a16="http://schemas.microsoft.com/office/drawing/2014/main" id="{7BE6CFDB-7EA7-7A69-739E-57A664AD2887}"/>
              </a:ext>
            </a:extLst>
          </p:cNvPr>
          <p:cNvSpPr/>
          <p:nvPr/>
        </p:nvSpPr>
        <p:spPr>
          <a:xfrm rot="501291">
            <a:off x="2351314" y="5166360"/>
            <a:ext cx="1132115" cy="314652"/>
          </a:xfrm>
          <a:custGeom>
            <a:avLst/>
            <a:gdLst>
              <a:gd name="connsiteX0" fmla="*/ 0 w 1030515"/>
              <a:gd name="connsiteY0" fmla="*/ 203927 h 203927"/>
              <a:gd name="connsiteX1" fmla="*/ 435429 w 1030515"/>
              <a:gd name="connsiteY1" fmla="*/ 727 h 203927"/>
              <a:gd name="connsiteX2" fmla="*/ 1030515 w 1030515"/>
              <a:gd name="connsiteY2" fmla="*/ 131355 h 203927"/>
              <a:gd name="connsiteX3" fmla="*/ 1030515 w 1030515"/>
              <a:gd name="connsiteY3" fmla="*/ 131355 h 203927"/>
              <a:gd name="connsiteX4" fmla="*/ 1030515 w 1030515"/>
              <a:gd name="connsiteY4" fmla="*/ 131355 h 203927"/>
              <a:gd name="connsiteX5" fmla="*/ 1030515 w 1030515"/>
              <a:gd name="connsiteY5" fmla="*/ 131355 h 20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515" h="203927">
                <a:moveTo>
                  <a:pt x="0" y="203927"/>
                </a:moveTo>
                <a:cubicBezTo>
                  <a:pt x="131838" y="108374"/>
                  <a:pt x="263677" y="12822"/>
                  <a:pt x="435429" y="727"/>
                </a:cubicBezTo>
                <a:cubicBezTo>
                  <a:pt x="607181" y="-11368"/>
                  <a:pt x="1030515" y="131355"/>
                  <a:pt x="1030515" y="131355"/>
                </a:cubicBezTo>
                <a:lnTo>
                  <a:pt x="1030515" y="131355"/>
                </a:lnTo>
                <a:lnTo>
                  <a:pt x="1030515" y="131355"/>
                </a:lnTo>
                <a:lnTo>
                  <a:pt x="1030515" y="131355"/>
                </a:lnTo>
              </a:path>
            </a:pathLst>
          </a:cu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8" name="Right Brace 27">
            <a:extLst>
              <a:ext uri="{FF2B5EF4-FFF2-40B4-BE49-F238E27FC236}">
                <a16:creationId xmlns:a16="http://schemas.microsoft.com/office/drawing/2014/main" id="{C2C4FE4E-E0F2-EF31-263D-776612945AD8}"/>
              </a:ext>
            </a:extLst>
          </p:cNvPr>
          <p:cNvSpPr/>
          <p:nvPr/>
        </p:nvSpPr>
        <p:spPr>
          <a:xfrm rot="1734764">
            <a:off x="5626383" y="1510362"/>
            <a:ext cx="462985" cy="4922473"/>
          </a:xfrm>
          <a:prstGeom prst="rightBrace">
            <a:avLst>
              <a:gd name="adj1" fmla="val 8333"/>
              <a:gd name="adj2" fmla="val 72591"/>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6E5E59AE-DE3C-C4E3-D793-AE373D685045}"/>
              </a:ext>
            </a:extLst>
          </p:cNvPr>
          <p:cNvSpPr txBox="1"/>
          <p:nvPr/>
        </p:nvSpPr>
        <p:spPr>
          <a:xfrm>
            <a:off x="5161084" y="4750989"/>
            <a:ext cx="1843039"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9190"/>
                </a:solidFill>
                <a:effectLst/>
                <a:uLnTx/>
                <a:uFillTx/>
                <a:latin typeface="Nian-ExtraBold" panose="01000500000000020002" pitchFamily="2" charset="-78"/>
                <a:ea typeface="+mn-ea"/>
                <a:cs typeface="Nian-ExtraBold" panose="01000500000000020002" pitchFamily="2" charset="-78"/>
              </a:rPr>
              <a:t>چی</a:t>
            </a:r>
            <a:r>
              <a:rPr kumimoji="0" lang="fa-IR" sz="2400" b="0" i="0" u="none" strike="noStrike" kern="1200" cap="none" spc="0" normalizeH="0" noProof="0" dirty="0">
                <a:ln>
                  <a:noFill/>
                </a:ln>
                <a:solidFill>
                  <a:srgbClr val="FF9190"/>
                </a:solidFill>
                <a:effectLst/>
                <a:uLnTx/>
                <a:uFillTx/>
                <a:latin typeface="Nian-ExtraBold" panose="01000500000000020002" pitchFamily="2" charset="-78"/>
                <a:ea typeface="+mn-ea"/>
                <a:cs typeface="Nian-ExtraBold" panose="01000500000000020002" pitchFamily="2" charset="-78"/>
              </a:rPr>
              <a:t> باعث این</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noProof="0" dirty="0">
                <a:ln>
                  <a:noFill/>
                </a:ln>
                <a:solidFill>
                  <a:srgbClr val="FF9190"/>
                </a:solidFill>
                <a:effectLst/>
                <a:uLnTx/>
                <a:uFillTx/>
                <a:latin typeface="Nian-ExtraBold" panose="01000500000000020002" pitchFamily="2" charset="-78"/>
                <a:ea typeface="+mn-ea"/>
                <a:cs typeface="Nian-ExtraBold" panose="01000500000000020002" pitchFamily="2" charset="-78"/>
              </a:rPr>
              <a:t>  میزان رشد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noProof="0" dirty="0">
                <a:ln>
                  <a:noFill/>
                </a:ln>
                <a:solidFill>
                  <a:srgbClr val="FF9190"/>
                </a:solidFill>
                <a:effectLst/>
                <a:uLnTx/>
                <a:uFillTx/>
                <a:latin typeface="Nian-ExtraBold" panose="01000500000000020002" pitchFamily="2" charset="-78"/>
                <a:ea typeface="+mn-ea"/>
                <a:cs typeface="Nian-ExtraBold" panose="01000500000000020002" pitchFamily="2" charset="-78"/>
              </a:rPr>
              <a:t>جمعیت  شد</a:t>
            </a:r>
            <a:endParaRPr kumimoji="0" lang="en-US" sz="2400" b="0" i="0" u="none" strike="noStrike" kern="1200" cap="none" spc="0" normalizeH="0" baseline="0" noProof="0" dirty="0">
              <a:ln>
                <a:noFill/>
              </a:ln>
              <a:solidFill>
                <a:srgbClr val="FF9190"/>
              </a:solidFill>
              <a:effectLst/>
              <a:uLnTx/>
              <a:uFillTx/>
              <a:latin typeface="Nian-ExtraBold" panose="01000500000000020002" pitchFamily="2" charset="-78"/>
              <a:ea typeface="+mn-ea"/>
              <a:cs typeface="Nian-ExtraBold" panose="01000500000000020002" pitchFamily="2" charset="-78"/>
            </a:endParaRPr>
          </a:p>
        </p:txBody>
      </p:sp>
      <p:sp>
        <p:nvSpPr>
          <p:cNvPr id="30" name="TextBox 29">
            <a:extLst>
              <a:ext uri="{FF2B5EF4-FFF2-40B4-BE49-F238E27FC236}">
                <a16:creationId xmlns:a16="http://schemas.microsoft.com/office/drawing/2014/main" id="{834BBC0F-6265-771F-9DAA-6F75345B5D99}"/>
              </a:ext>
            </a:extLst>
          </p:cNvPr>
          <p:cNvSpPr txBox="1"/>
          <p:nvPr/>
        </p:nvSpPr>
        <p:spPr>
          <a:xfrm>
            <a:off x="5200648" y="5103167"/>
            <a:ext cx="547775"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a-IR" sz="6000" noProof="0" dirty="0">
                <a:solidFill>
                  <a:srgbClr val="FF9190"/>
                </a:solidFill>
                <a:latin typeface="Nian-ExtraBold" panose="01000500000000020002" pitchFamily="2" charset="-78"/>
                <a:cs typeface="Nian-ExtraBold" panose="01000500000000020002" pitchFamily="2" charset="-78"/>
              </a:rPr>
              <a:t>؟</a:t>
            </a:r>
            <a:endParaRPr kumimoji="0" lang="en-US" sz="6000" b="0" i="0" u="none" strike="noStrike" kern="1200" cap="none" spc="0" normalizeH="0" baseline="0" noProof="0" dirty="0">
              <a:ln>
                <a:noFill/>
              </a:ln>
              <a:solidFill>
                <a:srgbClr val="FF9190"/>
              </a:solidFill>
              <a:effectLst/>
              <a:uLnTx/>
              <a:uFillTx/>
              <a:latin typeface="Nian-ExtraBold" panose="01000500000000020002" pitchFamily="2" charset="-78"/>
              <a:cs typeface="Nian-ExtraBold" panose="01000500000000020002" pitchFamily="2" charset="-78"/>
            </a:endParaRPr>
          </a:p>
        </p:txBody>
      </p:sp>
      <p:sp>
        <p:nvSpPr>
          <p:cNvPr id="32" name="TextBox 31">
            <a:extLst>
              <a:ext uri="{FF2B5EF4-FFF2-40B4-BE49-F238E27FC236}">
                <a16:creationId xmlns:a16="http://schemas.microsoft.com/office/drawing/2014/main" id="{51FC729D-7147-D369-21D9-C2B34FFF5199}"/>
              </a:ext>
            </a:extLst>
          </p:cNvPr>
          <p:cNvSpPr txBox="1"/>
          <p:nvPr/>
        </p:nvSpPr>
        <p:spPr>
          <a:xfrm>
            <a:off x="9040665" y="199623"/>
            <a:ext cx="2962986" cy="800219"/>
          </a:xfrm>
          <a:prstGeom prst="rect">
            <a:avLst/>
          </a:prstGeom>
          <a:noFill/>
        </p:spPr>
        <p:txBody>
          <a:bodyPr wrap="square" rtlCol="0">
            <a:spAutoFit/>
          </a:bodyPr>
          <a:lstStyle/>
          <a:p>
            <a:pPr algn="r">
              <a:defRPr/>
            </a:pPr>
            <a:r>
              <a:rPr lang="en-US" b="1" dirty="0">
                <a:solidFill>
                  <a:prstClr val="black"/>
                </a:solidFill>
                <a:latin typeface="Arial" panose="020B0604020202020204" pitchFamily="34" charset="0"/>
                <a:cs typeface="Arial" panose="020B0604020202020204" pitchFamily="34" charset="0"/>
              </a:rPr>
              <a:t>Population</a:t>
            </a:r>
            <a:r>
              <a:rPr lang="fa-IR" b="1"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of  Russia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Nian-ExtraBold" panose="01000500000000020002" pitchFamily="2" charset="-78"/>
                <a:ea typeface="+mn-ea"/>
                <a:cs typeface="Nian-ExtraBold" panose="01000500000000020002" pitchFamily="2" charset="-78"/>
              </a:rPr>
              <a:t> جمعیت روسیه</a:t>
            </a:r>
            <a:endParaRPr kumimoji="0" lang="en-US" sz="2800" b="0" i="0" u="none" strike="noStrike" kern="1200" cap="none" spc="0" normalizeH="0" baseline="0" noProof="0" dirty="0">
              <a:ln>
                <a:noFill/>
              </a:ln>
              <a:solidFill>
                <a:prstClr val="black"/>
              </a:solidFill>
              <a:effectLst/>
              <a:uLnTx/>
              <a:uFillTx/>
              <a:latin typeface="Nian-ExtraBold" panose="01000500000000020002" pitchFamily="2" charset="-78"/>
              <a:ea typeface="+mn-ea"/>
              <a:cs typeface="Nian-ExtraBold" panose="01000500000000020002" pitchFamily="2" charset="-78"/>
            </a:endParaRPr>
          </a:p>
        </p:txBody>
      </p:sp>
      <p:cxnSp>
        <p:nvCxnSpPr>
          <p:cNvPr id="9" name="Straight Arrow Connector 8">
            <a:extLst>
              <a:ext uri="{FF2B5EF4-FFF2-40B4-BE49-F238E27FC236}">
                <a16:creationId xmlns:a16="http://schemas.microsoft.com/office/drawing/2014/main" id="{51F17E47-4919-1EBD-866D-0F48448035D4}"/>
              </a:ext>
            </a:extLst>
          </p:cNvPr>
          <p:cNvCxnSpPr>
            <a:cxnSpLocks/>
          </p:cNvCxnSpPr>
          <p:nvPr/>
        </p:nvCxnSpPr>
        <p:spPr>
          <a:xfrm>
            <a:off x="4047134" y="2728686"/>
            <a:ext cx="3105369" cy="0"/>
          </a:xfrm>
          <a:prstGeom prst="straightConnector1">
            <a:avLst/>
          </a:prstGeom>
          <a:ln w="28575">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AB07E65-64AC-ED52-32DA-08F9A70CEEC7}"/>
              </a:ext>
            </a:extLst>
          </p:cNvPr>
          <p:cNvSpPr txBox="1"/>
          <p:nvPr/>
        </p:nvSpPr>
        <p:spPr>
          <a:xfrm>
            <a:off x="-77250" y="2458364"/>
            <a:ext cx="3768205"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a-IR" sz="2400" dirty="0">
                <a:solidFill>
                  <a:prstClr val="black"/>
                </a:solidFill>
                <a:highlight>
                  <a:srgbClr val="FFFF00"/>
                </a:highlight>
                <a:latin typeface="Nian-ExtraBold" panose="01000500000000020002" pitchFamily="2" charset="-78"/>
                <a:cs typeface="Nian-ExtraBold" panose="01000500000000020002" pitchFamily="2" charset="-78"/>
              </a:rPr>
              <a:t>تصویب </a:t>
            </a:r>
            <a:r>
              <a:rPr kumimoji="0" lang="fa-IR" sz="2400" b="0" i="0" u="none" strike="noStrike" kern="1200" cap="none" spc="0" normalizeH="0" baseline="0" noProof="0" dirty="0">
                <a:ln>
                  <a:noFill/>
                </a:ln>
                <a:solidFill>
                  <a:prstClr val="black"/>
                </a:solidFill>
                <a:effectLst/>
                <a:highlight>
                  <a:srgbClr val="FFFF00"/>
                </a:highlight>
                <a:uLnTx/>
                <a:uFillTx/>
                <a:latin typeface="Nian-ExtraBold" panose="01000500000000020002" pitchFamily="2" charset="-78"/>
                <a:cs typeface="Nian-ExtraBold" panose="01000500000000020002" pitchFamily="2" charset="-78"/>
              </a:rPr>
              <a:t>قانون مالیات بی</a:t>
            </a:r>
            <a:r>
              <a:rPr kumimoji="0" lang="fa-IR" sz="2400" b="0" i="0" u="none" strike="noStrike" kern="1200" cap="none" spc="0" normalizeH="0" noProof="0" dirty="0">
                <a:ln>
                  <a:noFill/>
                </a:ln>
                <a:solidFill>
                  <a:prstClr val="black"/>
                </a:solidFill>
                <a:effectLst/>
                <a:highlight>
                  <a:srgbClr val="FFFF00"/>
                </a:highlight>
                <a:uLnTx/>
                <a:uFillTx/>
                <a:latin typeface="Nian-ExtraBold" panose="01000500000000020002" pitchFamily="2" charset="-78"/>
                <a:cs typeface="Nian-ExtraBold" panose="01000500000000020002" pitchFamily="2" charset="-78"/>
              </a:rPr>
              <a:t> </a:t>
            </a:r>
            <a:r>
              <a:rPr kumimoji="0" lang="fa-IR" sz="2400" b="0" i="0" u="none" strike="noStrike" kern="1200" cap="none" spc="0" normalizeH="0" baseline="0" noProof="0" dirty="0">
                <a:ln>
                  <a:noFill/>
                </a:ln>
                <a:solidFill>
                  <a:prstClr val="black"/>
                </a:solidFill>
                <a:effectLst/>
                <a:highlight>
                  <a:srgbClr val="FFFF00"/>
                </a:highlight>
                <a:uLnTx/>
                <a:uFillTx/>
                <a:latin typeface="Nian-ExtraBold" panose="01000500000000020002" pitchFamily="2" charset="-78"/>
                <a:cs typeface="Nian-ExtraBold" panose="01000500000000020002" pitchFamily="2" charset="-78"/>
              </a:rPr>
              <a:t>فرزندی</a:t>
            </a:r>
          </a:p>
        </p:txBody>
      </p:sp>
      <p:sp>
        <p:nvSpPr>
          <p:cNvPr id="38" name="Freeform: Shape 37">
            <a:extLst>
              <a:ext uri="{FF2B5EF4-FFF2-40B4-BE49-F238E27FC236}">
                <a16:creationId xmlns:a16="http://schemas.microsoft.com/office/drawing/2014/main" id="{236CE0F2-CD5E-7D43-7917-D3072C16103E}"/>
              </a:ext>
            </a:extLst>
          </p:cNvPr>
          <p:cNvSpPr/>
          <p:nvPr/>
        </p:nvSpPr>
        <p:spPr>
          <a:xfrm rot="501291">
            <a:off x="3386316" y="2433674"/>
            <a:ext cx="679276" cy="160549"/>
          </a:xfrm>
          <a:custGeom>
            <a:avLst/>
            <a:gdLst>
              <a:gd name="connsiteX0" fmla="*/ 0 w 1030515"/>
              <a:gd name="connsiteY0" fmla="*/ 203927 h 203927"/>
              <a:gd name="connsiteX1" fmla="*/ 435429 w 1030515"/>
              <a:gd name="connsiteY1" fmla="*/ 727 h 203927"/>
              <a:gd name="connsiteX2" fmla="*/ 1030515 w 1030515"/>
              <a:gd name="connsiteY2" fmla="*/ 131355 h 203927"/>
              <a:gd name="connsiteX3" fmla="*/ 1030515 w 1030515"/>
              <a:gd name="connsiteY3" fmla="*/ 131355 h 203927"/>
              <a:gd name="connsiteX4" fmla="*/ 1030515 w 1030515"/>
              <a:gd name="connsiteY4" fmla="*/ 131355 h 203927"/>
              <a:gd name="connsiteX5" fmla="*/ 1030515 w 1030515"/>
              <a:gd name="connsiteY5" fmla="*/ 131355 h 20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515" h="203927">
                <a:moveTo>
                  <a:pt x="0" y="203927"/>
                </a:moveTo>
                <a:cubicBezTo>
                  <a:pt x="131838" y="108374"/>
                  <a:pt x="263677" y="12822"/>
                  <a:pt x="435429" y="727"/>
                </a:cubicBezTo>
                <a:cubicBezTo>
                  <a:pt x="607181" y="-11368"/>
                  <a:pt x="1030515" y="131355"/>
                  <a:pt x="1030515" y="131355"/>
                </a:cubicBezTo>
                <a:lnTo>
                  <a:pt x="1030515" y="131355"/>
                </a:lnTo>
                <a:lnTo>
                  <a:pt x="1030515" y="131355"/>
                </a:lnTo>
                <a:lnTo>
                  <a:pt x="1030515" y="131355"/>
                </a:lnTo>
              </a:path>
            </a:pathLst>
          </a:cu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DE7EC42A-487E-8208-C50B-D5258182428E}"/>
              </a:ext>
            </a:extLst>
          </p:cNvPr>
          <p:cNvSpPr txBox="1"/>
          <p:nvPr/>
        </p:nvSpPr>
        <p:spPr>
          <a:xfrm>
            <a:off x="508613" y="2889584"/>
            <a:ext cx="202931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a-IR" sz="2400" dirty="0">
                <a:solidFill>
                  <a:prstClr val="black"/>
                </a:solidFill>
                <a:latin typeface="Nian-ExtraBold" panose="01000500000000020002" pitchFamily="2" charset="-78"/>
                <a:cs typeface="Nian-ExtraBold" panose="01000500000000020002" pitchFamily="2" charset="-78"/>
              </a:rPr>
              <a:t>(لیسانس) </a:t>
            </a:r>
            <a:r>
              <a:rPr lang="fa-IR" sz="2800" dirty="0">
                <a:solidFill>
                  <a:prstClr val="black"/>
                </a:solidFill>
                <a:latin typeface="Nian-ExtraBold" panose="01000500000000020002" pitchFamily="2" charset="-78"/>
                <a:cs typeface="Nian-ExtraBold" panose="01000500000000020002" pitchFamily="2" charset="-78"/>
              </a:rPr>
              <a:t>1941م     </a:t>
            </a:r>
            <a:endParaRPr kumimoji="0" lang="fa-IR" sz="2400" b="0" i="0" u="none" strike="noStrike" kern="1200" cap="none" spc="0" normalizeH="0" baseline="0" noProof="0" dirty="0">
              <a:ln>
                <a:noFill/>
              </a:ln>
              <a:solidFill>
                <a:prstClr val="black"/>
              </a:solidFill>
              <a:effectLst/>
              <a:uLnTx/>
              <a:uFillTx/>
              <a:latin typeface="Nian-ExtraBold" panose="01000500000000020002" pitchFamily="2" charset="-78"/>
              <a:ea typeface="+mn-ea"/>
              <a:cs typeface="Nian-ExtraBold" panose="01000500000000020002" pitchFamily="2" charset="-78"/>
            </a:endParaRPr>
          </a:p>
        </p:txBody>
      </p:sp>
      <p:pic>
        <p:nvPicPr>
          <p:cNvPr id="2" name="Picture 1">
            <a:extLst>
              <a:ext uri="{FF2B5EF4-FFF2-40B4-BE49-F238E27FC236}">
                <a16:creationId xmlns:a16="http://schemas.microsoft.com/office/drawing/2014/main" id="{58E27665-1CEF-9A8C-EBA9-2D6CDA021663}"/>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9486439" y="4921492"/>
            <a:ext cx="887686" cy="917569"/>
          </a:xfrm>
          <a:prstGeom prst="rect">
            <a:avLst/>
          </a:prstGeom>
        </p:spPr>
      </p:pic>
      <p:sp>
        <p:nvSpPr>
          <p:cNvPr id="5" name="TextBox 4">
            <a:extLst>
              <a:ext uri="{FF2B5EF4-FFF2-40B4-BE49-F238E27FC236}">
                <a16:creationId xmlns:a16="http://schemas.microsoft.com/office/drawing/2014/main" id="{9F8A2DF4-9475-12B1-DF38-E6CC6172033A}"/>
              </a:ext>
            </a:extLst>
          </p:cNvPr>
          <p:cNvSpPr txBox="1"/>
          <p:nvPr/>
        </p:nvSpPr>
        <p:spPr>
          <a:xfrm>
            <a:off x="5905883" y="3730150"/>
            <a:ext cx="1191254"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50</a:t>
            </a:r>
            <a:endParaRPr kumimoji="0" lang="en-US" sz="4400" b="0" i="0" u="none" strike="noStrike" kern="1200" cap="none" spc="0" normalizeH="0" baseline="0" noProof="0" dirty="0">
              <a:ln>
                <a:noFill/>
              </a:ln>
              <a:solidFill>
                <a:prstClr val="black"/>
              </a:solidFill>
              <a:effectLst/>
              <a:uLnTx/>
              <a:uFillTx/>
              <a:latin typeface="Nian-ExtraBold" panose="01000500000000020002" pitchFamily="2" charset="-78"/>
              <a:cs typeface="Nian-ExtraBold" panose="01000500000000020002" pitchFamily="2" charset="-78"/>
            </a:endParaRPr>
          </a:p>
        </p:txBody>
      </p:sp>
      <p:sp>
        <p:nvSpPr>
          <p:cNvPr id="19" name="TextBox 18">
            <a:extLst>
              <a:ext uri="{FF2B5EF4-FFF2-40B4-BE49-F238E27FC236}">
                <a16:creationId xmlns:a16="http://schemas.microsoft.com/office/drawing/2014/main" id="{369C87DF-C082-CB93-4A9A-1C0038DA01F9}"/>
              </a:ext>
            </a:extLst>
          </p:cNvPr>
          <p:cNvSpPr txBox="1"/>
          <p:nvPr/>
        </p:nvSpPr>
        <p:spPr>
          <a:xfrm>
            <a:off x="5698760" y="4202195"/>
            <a:ext cx="1380636" cy="646331"/>
          </a:xfrm>
          <a:prstGeom prst="rect">
            <a:avLst/>
          </a:prstGeom>
          <a:noFill/>
        </p:spPr>
        <p:txBody>
          <a:bodyPr wrap="square" rtlCol="0">
            <a:spAutoFit/>
          </a:bodyPr>
          <a:lstStyle/>
          <a:p>
            <a:pPr algn="r">
              <a:defRPr/>
            </a:pPr>
            <a:r>
              <a:rPr kumimoji="0" lang="fa-IR" sz="3600" b="0" i="0" u="none" strike="noStrike" kern="1200" cap="none" spc="0" normalizeH="0" baseline="0" noProof="0" dirty="0">
                <a:ln>
                  <a:noFill/>
                </a:ln>
                <a:solidFill>
                  <a:prstClr val="black"/>
                </a:solidFill>
                <a:effectLst/>
                <a:uLnTx/>
                <a:uFillTx/>
                <a:latin typeface="Nian-ExtraBold" panose="01000500000000020002" pitchFamily="2" charset="-78"/>
                <a:ea typeface="+mn-ea"/>
                <a:cs typeface="Nian-ExtraBold" panose="01000500000000020002" pitchFamily="2" charset="-78"/>
              </a:rPr>
              <a:t>میلیون</a:t>
            </a:r>
            <a:endParaRPr kumimoji="0" lang="en-US" sz="2800" b="0" i="0" u="none" strike="noStrike" kern="1200" cap="none" spc="0" normalizeH="0" baseline="0" noProof="0" dirty="0">
              <a:ln>
                <a:noFill/>
              </a:ln>
              <a:solidFill>
                <a:prstClr val="black"/>
              </a:solidFill>
              <a:effectLst/>
              <a:uLnTx/>
              <a:uFillTx/>
              <a:latin typeface="Nian-ExtraBold" panose="01000500000000020002" pitchFamily="2" charset="-78"/>
              <a:ea typeface="+mn-ea"/>
              <a:cs typeface="Nian-ExtraBold" panose="01000500000000020002" pitchFamily="2" charset="-78"/>
            </a:endParaRPr>
          </a:p>
        </p:txBody>
      </p:sp>
    </p:spTree>
    <p:extLst>
      <p:ext uri="{BB962C8B-B14F-4D97-AF65-F5344CB8AC3E}">
        <p14:creationId xmlns:p14="http://schemas.microsoft.com/office/powerpoint/2010/main" val="286054630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1000"/>
                                        <p:tgtEl>
                                          <p:spTgt spid="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10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1000"/>
                                        <p:tgtEl>
                                          <p:spTgt spid="1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000"/>
                                        <p:tgtEl>
                                          <p:spTgt spid="1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1000"/>
                                        <p:tgtEl>
                                          <p:spTgt spid="2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1000"/>
                                        <p:tgtEl>
                                          <p:spTgt spid="2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1000"/>
                                        <p:tgtEl>
                                          <p:spTgt spid="2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1000"/>
                                        <p:tgtEl>
                                          <p:spTgt spid="23"/>
                                        </p:tgtEl>
                                      </p:cBhvr>
                                    </p:animEffect>
                                  </p:childTnLst>
                                </p:cTn>
                              </p:par>
                              <p:par>
                                <p:cTn id="35" presetID="22" presetClass="entr" presetSubtype="8"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1000"/>
                                        <p:tgtEl>
                                          <p:spTgt spid="37"/>
                                        </p:tgtEl>
                                      </p:cBhvr>
                                    </p:animEffect>
                                  </p:childTnLst>
                                </p:cTn>
                              </p:par>
                              <p:par>
                                <p:cTn id="38" presetID="22" presetClass="entr" presetSubtype="8"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left)">
                                      <p:cBhvr>
                                        <p:cTn id="40" dur="1000"/>
                                        <p:tgtEl>
                                          <p:spTgt spid="36"/>
                                        </p:tgtEl>
                                      </p:cBhvr>
                                    </p:animEffect>
                                  </p:childTnLst>
                                </p:cTn>
                              </p:par>
                              <p:par>
                                <p:cTn id="41" presetID="22" presetClass="entr" presetSubtype="8"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1000"/>
                                        <p:tgtEl>
                                          <p:spTgt spid="35"/>
                                        </p:tgtEl>
                                      </p:cBhvr>
                                    </p:animEffect>
                                  </p:childTnLst>
                                </p:cTn>
                              </p:par>
                              <p:par>
                                <p:cTn id="44" presetID="22" presetClass="entr" presetSubtype="8"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left)">
                                      <p:cBhvr>
                                        <p:cTn id="46" dur="1000"/>
                                        <p:tgtEl>
                                          <p:spTgt spid="34"/>
                                        </p:tgtEl>
                                      </p:cBhvr>
                                    </p:animEffect>
                                  </p:childTnLst>
                                </p:cTn>
                              </p:par>
                              <p:par>
                                <p:cTn id="47" presetID="22" presetClass="entr" presetSubtype="8"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1000"/>
                                        <p:tgtEl>
                                          <p:spTgt spid="33"/>
                                        </p:tgtEl>
                                      </p:cBhvr>
                                    </p:animEffect>
                                  </p:childTnLst>
                                </p:cTn>
                              </p:par>
                              <p:par>
                                <p:cTn id="50" presetID="22" presetClass="entr" presetSubtype="8"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1000"/>
                                        <p:tgtEl>
                                          <p:spTgt spid="31"/>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1000"/>
                                        <p:tgtEl>
                                          <p:spTgt spid="32"/>
                                        </p:tgtEl>
                                      </p:cBhvr>
                                    </p:animEffect>
                                    <p:anim calcmode="lin" valueType="num">
                                      <p:cBhvr>
                                        <p:cTn id="56" dur="1000" fill="hold"/>
                                        <p:tgtEl>
                                          <p:spTgt spid="32"/>
                                        </p:tgtEl>
                                        <p:attrNameLst>
                                          <p:attrName>ppt_x</p:attrName>
                                        </p:attrNameLst>
                                      </p:cBhvr>
                                      <p:tavLst>
                                        <p:tav tm="0">
                                          <p:val>
                                            <p:strVal val="#ppt_x"/>
                                          </p:val>
                                        </p:tav>
                                        <p:tav tm="100000">
                                          <p:val>
                                            <p:strVal val="#ppt_x"/>
                                          </p:val>
                                        </p:tav>
                                      </p:tavLst>
                                    </p:anim>
                                    <p:anim calcmode="lin" valueType="num">
                                      <p:cBhvr>
                                        <p:cTn id="57" dur="1000" fill="hold"/>
                                        <p:tgtEl>
                                          <p:spTgt spid="32"/>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3000"/>
                                        <p:tgtEl>
                                          <p:spTgt spid="8"/>
                                        </p:tgtEl>
                                      </p:cBhvr>
                                    </p:animEffect>
                                  </p:childTnLst>
                                </p:cTn>
                              </p:par>
                            </p:childTnLst>
                          </p:cTn>
                        </p:par>
                        <p:par>
                          <p:cTn id="62" fill="hold">
                            <p:stCondLst>
                              <p:cond delay="4000"/>
                            </p:stCondLst>
                            <p:childTnLst>
                              <p:par>
                                <p:cTn id="63" presetID="22" presetClass="entr" presetSubtype="2" fill="hold" grpId="0" nodeType="after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Effect transition="in" filter="wipe(right)">
                                      <p:cBhvr>
                                        <p:cTn id="65" dur="500"/>
                                        <p:tgtEl>
                                          <p:spTgt spid="6">
                                            <p:txEl>
                                              <p:pRg st="0" end="0"/>
                                            </p:txEl>
                                          </p:spTgt>
                                        </p:tgtEl>
                                      </p:cBhvr>
                                    </p:animEffect>
                                  </p:childTnLst>
                                </p:cTn>
                              </p:par>
                            </p:childTnLst>
                          </p:cTn>
                        </p:par>
                        <p:par>
                          <p:cTn id="66" fill="hold">
                            <p:stCondLst>
                              <p:cond delay="4500"/>
                            </p:stCondLst>
                            <p:childTnLst>
                              <p:par>
                                <p:cTn id="67" presetID="22" presetClass="entr" presetSubtype="2" fill="hold" grpId="0" nodeType="afterEffect">
                                  <p:stCondLst>
                                    <p:cond delay="0"/>
                                  </p:stCondLst>
                                  <p:childTnLst>
                                    <p:set>
                                      <p:cBhvr>
                                        <p:cTn id="68" dur="1" fill="hold">
                                          <p:stCondLst>
                                            <p:cond delay="0"/>
                                          </p:stCondLst>
                                        </p:cTn>
                                        <p:tgtEl>
                                          <p:spTgt spid="6">
                                            <p:txEl>
                                              <p:pRg st="1" end="1"/>
                                            </p:txEl>
                                          </p:spTgt>
                                        </p:tgtEl>
                                        <p:attrNameLst>
                                          <p:attrName>style.visibility</p:attrName>
                                        </p:attrNameLst>
                                      </p:cBhvr>
                                      <p:to>
                                        <p:strVal val="visible"/>
                                      </p:to>
                                    </p:set>
                                    <p:animEffect transition="in" filter="wipe(right)">
                                      <p:cBhvr>
                                        <p:cTn id="69" dur="500"/>
                                        <p:tgtEl>
                                          <p:spTgt spid="6">
                                            <p:txEl>
                                              <p:pRg st="1" end="1"/>
                                            </p:txEl>
                                          </p:spTgt>
                                        </p:tgtEl>
                                      </p:cBhvr>
                                    </p:animEffect>
                                  </p:childTnLst>
                                </p:cTn>
                              </p:par>
                            </p:childTnLst>
                          </p:cTn>
                        </p:par>
                        <p:par>
                          <p:cTn id="70" fill="hold">
                            <p:stCondLst>
                              <p:cond delay="5000"/>
                            </p:stCondLst>
                            <p:childTnLst>
                              <p:par>
                                <p:cTn id="71" presetID="22" presetClass="entr" presetSubtype="8" fill="hold" grpId="0" nodeType="after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left)">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7"/>
                                        </p:tgtEl>
                                        <p:attrNameLst>
                                          <p:attrName>style.visibility</p:attrName>
                                        </p:attrNameLst>
                                      </p:cBhvr>
                                      <p:to>
                                        <p:strVal val="visible"/>
                                      </p:to>
                                    </p:set>
                                    <p:anim calcmode="lin" valueType="num">
                                      <p:cBhvr additive="base">
                                        <p:cTn id="78" dur="2500" fill="hold"/>
                                        <p:tgtEl>
                                          <p:spTgt spid="7"/>
                                        </p:tgtEl>
                                        <p:attrNameLst>
                                          <p:attrName>ppt_x</p:attrName>
                                        </p:attrNameLst>
                                      </p:cBhvr>
                                      <p:tavLst>
                                        <p:tav tm="0">
                                          <p:val>
                                            <p:strVal val="#ppt_x"/>
                                          </p:val>
                                        </p:tav>
                                        <p:tav tm="100000">
                                          <p:val>
                                            <p:strVal val="#ppt_x"/>
                                          </p:val>
                                        </p:tav>
                                      </p:tavLst>
                                    </p:anim>
                                    <p:anim calcmode="lin" valueType="num">
                                      <p:cBhvr additive="base">
                                        <p:cTn id="79" dur="2500" fill="hold"/>
                                        <p:tgtEl>
                                          <p:spTgt spid="7"/>
                                        </p:tgtEl>
                                        <p:attrNameLst>
                                          <p:attrName>ppt_y</p:attrName>
                                        </p:attrNameLst>
                                      </p:cBhvr>
                                      <p:tavLst>
                                        <p:tav tm="0">
                                          <p:val>
                                            <p:strVal val="1+#ppt_h/2"/>
                                          </p:val>
                                        </p:tav>
                                        <p:tav tm="100000">
                                          <p:val>
                                            <p:strVal val="#ppt_y"/>
                                          </p:val>
                                        </p:tav>
                                      </p:tavLst>
                                    </p:anim>
                                  </p:childTnLst>
                                </p:cTn>
                              </p:par>
                            </p:childTnLst>
                          </p:cTn>
                        </p:par>
                        <p:par>
                          <p:cTn id="80" fill="hold">
                            <p:stCondLst>
                              <p:cond delay="2500"/>
                            </p:stCondLst>
                            <p:childTnLst>
                              <p:par>
                                <p:cTn id="81" presetID="22" presetClass="entr" presetSubtype="8" fill="hold" grpId="0" nodeType="after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wipe(left)">
                                      <p:cBhvr>
                                        <p:cTn id="83" dur="750"/>
                                        <p:tgtEl>
                                          <p:spTgt spid="1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2" fill="hold" grpId="0" nodeType="clickEffect">
                                  <p:stCondLst>
                                    <p:cond delay="0"/>
                                  </p:stCondLst>
                                  <p:childTnLst>
                                    <p:set>
                                      <p:cBhvr>
                                        <p:cTn id="87" dur="1" fill="hold">
                                          <p:stCondLst>
                                            <p:cond delay="0"/>
                                          </p:stCondLst>
                                        </p:cTn>
                                        <p:tgtEl>
                                          <p:spTgt spid="4">
                                            <p:txEl>
                                              <p:pRg st="0" end="0"/>
                                            </p:txEl>
                                          </p:spTgt>
                                        </p:tgtEl>
                                        <p:attrNameLst>
                                          <p:attrName>style.visibility</p:attrName>
                                        </p:attrNameLst>
                                      </p:cBhvr>
                                      <p:to>
                                        <p:strVal val="visible"/>
                                      </p:to>
                                    </p:set>
                                    <p:animEffect transition="in" filter="wipe(right)">
                                      <p:cBhvr>
                                        <p:cTn id="88" dur="500"/>
                                        <p:tgtEl>
                                          <p:spTgt spid="4">
                                            <p:txEl>
                                              <p:pRg st="0" end="0"/>
                                            </p:txEl>
                                          </p:spTgt>
                                        </p:tgtEl>
                                      </p:cBhvr>
                                    </p:animEffect>
                                  </p:childTnLst>
                                </p:cTn>
                              </p:par>
                            </p:childTnLst>
                          </p:cTn>
                        </p:par>
                        <p:par>
                          <p:cTn id="89" fill="hold">
                            <p:stCondLst>
                              <p:cond delay="500"/>
                            </p:stCondLst>
                            <p:childTnLst>
                              <p:par>
                                <p:cTn id="90" presetID="22" presetClass="entr" presetSubtype="2" fill="hold" grpId="0" nodeType="afterEffect">
                                  <p:stCondLst>
                                    <p:cond delay="0"/>
                                  </p:stCondLst>
                                  <p:childTnLst>
                                    <p:set>
                                      <p:cBhvr>
                                        <p:cTn id="91" dur="1" fill="hold">
                                          <p:stCondLst>
                                            <p:cond delay="0"/>
                                          </p:stCondLst>
                                        </p:cTn>
                                        <p:tgtEl>
                                          <p:spTgt spid="4">
                                            <p:txEl>
                                              <p:pRg st="1" end="1"/>
                                            </p:txEl>
                                          </p:spTgt>
                                        </p:tgtEl>
                                        <p:attrNameLst>
                                          <p:attrName>style.visibility</p:attrName>
                                        </p:attrNameLst>
                                      </p:cBhvr>
                                      <p:to>
                                        <p:strVal val="visible"/>
                                      </p:to>
                                    </p:set>
                                    <p:animEffect transition="in" filter="wipe(right)">
                                      <p:cBhvr>
                                        <p:cTn id="92" dur="500"/>
                                        <p:tgtEl>
                                          <p:spTgt spid="4">
                                            <p:txEl>
                                              <p:pRg st="1" end="1"/>
                                            </p:txEl>
                                          </p:spTgt>
                                        </p:tgtEl>
                                      </p:cBhvr>
                                    </p:animEffect>
                                  </p:childTnLst>
                                </p:cTn>
                              </p:par>
                            </p:childTnLst>
                          </p:cTn>
                        </p:par>
                        <p:par>
                          <p:cTn id="93" fill="hold">
                            <p:stCondLst>
                              <p:cond delay="1000"/>
                            </p:stCondLst>
                            <p:childTnLst>
                              <p:par>
                                <p:cTn id="94" presetID="22" presetClass="entr" presetSubtype="1" fill="hold" grpId="0" nodeType="after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wipe(up)">
                                      <p:cBhvr>
                                        <p:cTn id="96" dur="500"/>
                                        <p:tgtEl>
                                          <p:spTgt spid="10"/>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nodeType="click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down)">
                                      <p:cBhvr>
                                        <p:cTn id="101" dur="500"/>
                                        <p:tgtEl>
                                          <p:spTgt spid="27"/>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5"/>
                                        </p:tgtEl>
                                        <p:attrNameLst>
                                          <p:attrName>style.visibility</p:attrName>
                                        </p:attrNameLst>
                                      </p:cBhvr>
                                      <p:to>
                                        <p:strVal val="visible"/>
                                      </p:to>
                                    </p:set>
                                    <p:animEffect transition="in" filter="wipe(left)">
                                      <p:cBhvr>
                                        <p:cTn id="104" dur="1000"/>
                                        <p:tgtEl>
                                          <p:spTgt spid="5"/>
                                        </p:tgtEl>
                                      </p:cBhvr>
                                    </p:animEffect>
                                  </p:childTnLst>
                                </p:cTn>
                              </p:par>
                              <p:par>
                                <p:cTn id="105" presetID="42" presetClass="entr" presetSubtype="0" fill="hold" grpId="0"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0"/>
                                        <p:tgtEl>
                                          <p:spTgt spid="19"/>
                                        </p:tgtEl>
                                      </p:cBhvr>
                                    </p:animEffect>
                                    <p:anim calcmode="lin" valueType="num">
                                      <p:cBhvr>
                                        <p:cTn id="108" dur="1000" fill="hold"/>
                                        <p:tgtEl>
                                          <p:spTgt spid="19"/>
                                        </p:tgtEl>
                                        <p:attrNameLst>
                                          <p:attrName>ppt_x</p:attrName>
                                        </p:attrNameLst>
                                      </p:cBhvr>
                                      <p:tavLst>
                                        <p:tav tm="0">
                                          <p:val>
                                            <p:strVal val="#ppt_x"/>
                                          </p:val>
                                        </p:tav>
                                        <p:tav tm="100000">
                                          <p:val>
                                            <p:strVal val="#ppt_x"/>
                                          </p:val>
                                        </p:tav>
                                      </p:tavLst>
                                    </p:anim>
                                    <p:anim calcmode="lin" valueType="num">
                                      <p:cBhvr>
                                        <p:cTn id="10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2" presetClass="entr" presetSubtype="2" fill="hold" grpId="0" nodeType="clickEffect">
                                  <p:stCondLst>
                                    <p:cond delay="0"/>
                                  </p:stCondLst>
                                  <p:childTnLst>
                                    <p:set>
                                      <p:cBhvr>
                                        <p:cTn id="113" dur="1" fill="hold">
                                          <p:stCondLst>
                                            <p:cond delay="0"/>
                                          </p:stCondLst>
                                        </p:cTn>
                                        <p:tgtEl>
                                          <p:spTgt spid="29"/>
                                        </p:tgtEl>
                                        <p:attrNameLst>
                                          <p:attrName>style.visibility</p:attrName>
                                        </p:attrNameLst>
                                      </p:cBhvr>
                                      <p:to>
                                        <p:strVal val="visible"/>
                                      </p:to>
                                    </p:set>
                                    <p:animEffect transition="in" filter="wipe(right)">
                                      <p:cBhvr>
                                        <p:cTn id="114" dur="500"/>
                                        <p:tgtEl>
                                          <p:spTgt spid="29"/>
                                        </p:tgtEl>
                                      </p:cBhvr>
                                    </p:animEffect>
                                  </p:childTnLst>
                                </p:cTn>
                              </p:par>
                              <p:par>
                                <p:cTn id="115" presetID="22" presetClass="entr" presetSubtype="2" fill="hold" grpId="0" nodeType="withEffect">
                                  <p:stCondLst>
                                    <p:cond delay="0"/>
                                  </p:stCondLst>
                                  <p:childTnLst>
                                    <p:set>
                                      <p:cBhvr>
                                        <p:cTn id="116" dur="1" fill="hold">
                                          <p:stCondLst>
                                            <p:cond delay="0"/>
                                          </p:stCondLst>
                                        </p:cTn>
                                        <p:tgtEl>
                                          <p:spTgt spid="30">
                                            <p:txEl>
                                              <p:pRg st="0" end="0"/>
                                            </p:txEl>
                                          </p:spTgt>
                                        </p:tgtEl>
                                        <p:attrNameLst>
                                          <p:attrName>style.visibility</p:attrName>
                                        </p:attrNameLst>
                                      </p:cBhvr>
                                      <p:to>
                                        <p:strVal val="visible"/>
                                      </p:to>
                                    </p:set>
                                    <p:animEffect transition="in" filter="wipe(right)">
                                      <p:cBhvr>
                                        <p:cTn id="117" dur="500"/>
                                        <p:tgtEl>
                                          <p:spTgt spid="30">
                                            <p:txEl>
                                              <p:pRg st="0" end="0"/>
                                            </p:txEl>
                                          </p:spTgt>
                                        </p:tgtEl>
                                      </p:cBhvr>
                                    </p:animEffect>
                                  </p:childTnLst>
                                </p:cTn>
                              </p:par>
                              <p:par>
                                <p:cTn id="118" presetID="16" presetClass="entr" presetSubtype="37" fill="hold" grpId="0" nodeType="with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barn(outVertical)">
                                      <p:cBhvr>
                                        <p:cTn id="120" dur="500"/>
                                        <p:tgtEl>
                                          <p:spTgt spid="28"/>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2" fill="hold" grpId="0" nodeType="clickEffect">
                                  <p:stCondLst>
                                    <p:cond delay="0"/>
                                  </p:stCondLst>
                                  <p:childTnLst>
                                    <p:set>
                                      <p:cBhvr>
                                        <p:cTn id="124" dur="1" fill="hold">
                                          <p:stCondLst>
                                            <p:cond delay="0"/>
                                          </p:stCondLst>
                                        </p:cTn>
                                        <p:tgtEl>
                                          <p:spTgt spid="24">
                                            <p:txEl>
                                              <p:pRg st="0" end="0"/>
                                            </p:txEl>
                                          </p:spTgt>
                                        </p:tgtEl>
                                        <p:attrNameLst>
                                          <p:attrName>style.visibility</p:attrName>
                                        </p:attrNameLst>
                                      </p:cBhvr>
                                      <p:to>
                                        <p:strVal val="visible"/>
                                      </p:to>
                                    </p:set>
                                    <p:animEffect transition="in" filter="wipe(right)">
                                      <p:cBhvr>
                                        <p:cTn id="125" dur="500"/>
                                        <p:tgtEl>
                                          <p:spTgt spid="24">
                                            <p:txEl>
                                              <p:pRg st="0" end="0"/>
                                            </p:txEl>
                                          </p:spTgt>
                                        </p:tgtEl>
                                      </p:cBhvr>
                                    </p:animEffect>
                                  </p:childTnLst>
                                </p:cTn>
                              </p:par>
                            </p:childTnLst>
                          </p:cTn>
                        </p:par>
                        <p:par>
                          <p:cTn id="126" fill="hold">
                            <p:stCondLst>
                              <p:cond delay="500"/>
                            </p:stCondLst>
                            <p:childTnLst>
                              <p:par>
                                <p:cTn id="127" presetID="22" presetClass="entr" presetSubtype="2" fill="hold" grpId="0" nodeType="afterEffect">
                                  <p:stCondLst>
                                    <p:cond delay="0"/>
                                  </p:stCondLst>
                                  <p:childTnLst>
                                    <p:set>
                                      <p:cBhvr>
                                        <p:cTn id="128" dur="1" fill="hold">
                                          <p:stCondLst>
                                            <p:cond delay="0"/>
                                          </p:stCondLst>
                                        </p:cTn>
                                        <p:tgtEl>
                                          <p:spTgt spid="39">
                                            <p:txEl>
                                              <p:pRg st="0" end="0"/>
                                            </p:txEl>
                                          </p:spTgt>
                                        </p:tgtEl>
                                        <p:attrNameLst>
                                          <p:attrName>style.visibility</p:attrName>
                                        </p:attrNameLst>
                                      </p:cBhvr>
                                      <p:to>
                                        <p:strVal val="visible"/>
                                      </p:to>
                                    </p:set>
                                    <p:animEffect transition="in" filter="wipe(right)">
                                      <p:cBhvr>
                                        <p:cTn id="129" dur="500"/>
                                        <p:tgtEl>
                                          <p:spTgt spid="39">
                                            <p:txEl>
                                              <p:pRg st="0" end="0"/>
                                            </p:txEl>
                                          </p:spTgt>
                                        </p:tgtEl>
                                      </p:cBhvr>
                                    </p:animEffect>
                                  </p:childTnLst>
                                </p:cTn>
                              </p:par>
                            </p:childTnLst>
                          </p:cTn>
                        </p:par>
                        <p:par>
                          <p:cTn id="130" fill="hold">
                            <p:stCondLst>
                              <p:cond delay="1000"/>
                            </p:stCondLst>
                            <p:childTnLst>
                              <p:par>
                                <p:cTn id="131" presetID="22" presetClass="entr" presetSubtype="8" fill="hold" grpId="0" nodeType="afterEffect">
                                  <p:stCondLst>
                                    <p:cond delay="0"/>
                                  </p:stCondLst>
                                  <p:childTnLst>
                                    <p:set>
                                      <p:cBhvr>
                                        <p:cTn id="132" dur="1" fill="hold">
                                          <p:stCondLst>
                                            <p:cond delay="0"/>
                                          </p:stCondLst>
                                        </p:cTn>
                                        <p:tgtEl>
                                          <p:spTgt spid="38"/>
                                        </p:tgtEl>
                                        <p:attrNameLst>
                                          <p:attrName>style.visibility</p:attrName>
                                        </p:attrNameLst>
                                      </p:cBhvr>
                                      <p:to>
                                        <p:strVal val="visible"/>
                                      </p:to>
                                    </p:set>
                                    <p:animEffect transition="in" filter="wipe(left)">
                                      <p:cBhvr>
                                        <p:cTn id="133" dur="500"/>
                                        <p:tgtEl>
                                          <p:spTgt spid="38"/>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nodeType="clickEffect">
                                  <p:stCondLst>
                                    <p:cond delay="0"/>
                                  </p:stCondLst>
                                  <p:childTnLst>
                                    <p:set>
                                      <p:cBhvr>
                                        <p:cTn id="137" dur="1" fill="hold">
                                          <p:stCondLst>
                                            <p:cond delay="0"/>
                                          </p:stCondLst>
                                        </p:cTn>
                                        <p:tgtEl>
                                          <p:spTgt spid="9"/>
                                        </p:tgtEl>
                                        <p:attrNameLst>
                                          <p:attrName>style.visibility</p:attrName>
                                        </p:attrNameLst>
                                      </p:cBhvr>
                                      <p:to>
                                        <p:strVal val="visible"/>
                                      </p:to>
                                    </p:set>
                                    <p:animEffect transition="in" filter="wipe(left)">
                                      <p:cBhvr>
                                        <p:cTn id="138" dur="500"/>
                                        <p:tgtEl>
                                          <p:spTgt spid="9"/>
                                        </p:tgtEl>
                                      </p:cBhvr>
                                    </p:animEffect>
                                  </p:childTnLst>
                                </p:cTn>
                              </p:par>
                            </p:childTnLst>
                          </p:cTn>
                        </p:par>
                        <p:par>
                          <p:cTn id="139" fill="hold">
                            <p:stCondLst>
                              <p:cond delay="500"/>
                            </p:stCondLst>
                            <p:childTnLst>
                              <p:par>
                                <p:cTn id="140" presetID="22" presetClass="entr" presetSubtype="2" fill="hold" grpId="0" nodeType="afterEffect">
                                  <p:stCondLst>
                                    <p:cond delay="0"/>
                                  </p:stCondLst>
                                  <p:childTnLst>
                                    <p:set>
                                      <p:cBhvr>
                                        <p:cTn id="141" dur="1" fill="hold">
                                          <p:stCondLst>
                                            <p:cond delay="0"/>
                                          </p:stCondLst>
                                        </p:cTn>
                                        <p:tgtEl>
                                          <p:spTgt spid="3">
                                            <p:txEl>
                                              <p:pRg st="0" end="0"/>
                                            </p:txEl>
                                          </p:spTgt>
                                        </p:tgtEl>
                                        <p:attrNameLst>
                                          <p:attrName>style.visibility</p:attrName>
                                        </p:attrNameLst>
                                      </p:cBhvr>
                                      <p:to>
                                        <p:strVal val="visible"/>
                                      </p:to>
                                    </p:set>
                                    <p:animEffect transition="in" filter="wipe(right)">
                                      <p:cBhvr>
                                        <p:cTn id="142" dur="500"/>
                                        <p:tgtEl>
                                          <p:spTgt spid="3">
                                            <p:txEl>
                                              <p:pRg st="0" end="0"/>
                                            </p:txEl>
                                          </p:spTgt>
                                        </p:tgtEl>
                                      </p:cBhvr>
                                    </p:animEffect>
                                  </p:childTnLst>
                                </p:cTn>
                              </p:par>
                            </p:childTnLst>
                          </p:cTn>
                        </p:par>
                        <p:par>
                          <p:cTn id="143" fill="hold">
                            <p:stCondLst>
                              <p:cond delay="1000"/>
                            </p:stCondLst>
                            <p:childTnLst>
                              <p:par>
                                <p:cTn id="144" presetID="22" presetClass="entr" presetSubtype="2" fill="hold" grpId="0" nodeType="afterEffect">
                                  <p:stCondLst>
                                    <p:cond delay="0"/>
                                  </p:stCondLst>
                                  <p:childTnLst>
                                    <p:set>
                                      <p:cBhvr>
                                        <p:cTn id="145" dur="1" fill="hold">
                                          <p:stCondLst>
                                            <p:cond delay="0"/>
                                          </p:stCondLst>
                                        </p:cTn>
                                        <p:tgtEl>
                                          <p:spTgt spid="3">
                                            <p:txEl>
                                              <p:pRg st="1" end="1"/>
                                            </p:txEl>
                                          </p:spTgt>
                                        </p:tgtEl>
                                        <p:attrNameLst>
                                          <p:attrName>style.visibility</p:attrName>
                                        </p:attrNameLst>
                                      </p:cBhvr>
                                      <p:to>
                                        <p:strVal val="visible"/>
                                      </p:to>
                                    </p:set>
                                    <p:animEffect transition="in" filter="wipe(right)">
                                      <p:cBhvr>
                                        <p:cTn id="146" dur="500"/>
                                        <p:tgtEl>
                                          <p:spTgt spid="3">
                                            <p:txEl>
                                              <p:pRg st="1" end="1"/>
                                            </p:txEl>
                                          </p:spTgt>
                                        </p:tgtEl>
                                      </p:cBhvr>
                                    </p:animEffect>
                                  </p:childTnLst>
                                </p:cTn>
                              </p:par>
                            </p:childTnLst>
                          </p:cTn>
                        </p:par>
                        <p:par>
                          <p:cTn id="147" fill="hold">
                            <p:stCondLst>
                              <p:cond delay="1500"/>
                            </p:stCondLst>
                            <p:childTnLst>
                              <p:par>
                                <p:cTn id="148" presetID="22" presetClass="entr" presetSubtype="2" fill="hold" grpId="0" nodeType="afterEffect">
                                  <p:stCondLst>
                                    <p:cond delay="0"/>
                                  </p:stCondLst>
                                  <p:childTnLst>
                                    <p:set>
                                      <p:cBhvr>
                                        <p:cTn id="149" dur="1" fill="hold">
                                          <p:stCondLst>
                                            <p:cond delay="0"/>
                                          </p:stCondLst>
                                        </p:cTn>
                                        <p:tgtEl>
                                          <p:spTgt spid="3">
                                            <p:txEl>
                                              <p:pRg st="2" end="2"/>
                                            </p:txEl>
                                          </p:spTgt>
                                        </p:tgtEl>
                                        <p:attrNameLst>
                                          <p:attrName>style.visibility</p:attrName>
                                        </p:attrNameLst>
                                      </p:cBhvr>
                                      <p:to>
                                        <p:strVal val="visible"/>
                                      </p:to>
                                    </p:set>
                                    <p:animEffect transition="in" filter="wipe(right)">
                                      <p:cBhvr>
                                        <p:cTn id="150" dur="500"/>
                                        <p:tgtEl>
                                          <p:spTgt spid="3">
                                            <p:txEl>
                                              <p:pRg st="2" end="2"/>
                                            </p:txEl>
                                          </p:spTgt>
                                        </p:tgtEl>
                                      </p:cBhvr>
                                    </p:animEffect>
                                  </p:childTnLst>
                                </p:cTn>
                              </p:par>
                            </p:childTnLst>
                          </p:cTn>
                        </p:par>
                        <p:par>
                          <p:cTn id="151" fill="hold">
                            <p:stCondLst>
                              <p:cond delay="2000"/>
                            </p:stCondLst>
                            <p:childTnLst>
                              <p:par>
                                <p:cTn id="152" presetID="22" presetClass="entr" presetSubtype="2" fill="hold" grpId="0" nodeType="afterEffect">
                                  <p:stCondLst>
                                    <p:cond delay="0"/>
                                  </p:stCondLst>
                                  <p:childTnLst>
                                    <p:set>
                                      <p:cBhvr>
                                        <p:cTn id="153" dur="1" fill="hold">
                                          <p:stCondLst>
                                            <p:cond delay="0"/>
                                          </p:stCondLst>
                                        </p:cTn>
                                        <p:tgtEl>
                                          <p:spTgt spid="3">
                                            <p:txEl>
                                              <p:pRg st="3" end="3"/>
                                            </p:txEl>
                                          </p:spTgt>
                                        </p:tgtEl>
                                        <p:attrNameLst>
                                          <p:attrName>style.visibility</p:attrName>
                                        </p:attrNameLst>
                                      </p:cBhvr>
                                      <p:to>
                                        <p:strVal val="visible"/>
                                      </p:to>
                                    </p:set>
                                    <p:animEffect transition="in" filter="wipe(right)">
                                      <p:cBhvr>
                                        <p:cTn id="154" dur="500"/>
                                        <p:tgtEl>
                                          <p:spTgt spid="3">
                                            <p:txEl>
                                              <p:pRg st="3" end="3"/>
                                            </p:txEl>
                                          </p:spTgt>
                                        </p:tgtEl>
                                      </p:cBhvr>
                                    </p:animEffect>
                                  </p:childTnLst>
                                </p:cTn>
                              </p:par>
                            </p:childTnLst>
                          </p:cTn>
                        </p:par>
                        <p:par>
                          <p:cTn id="155" fill="hold">
                            <p:stCondLst>
                              <p:cond delay="2500"/>
                            </p:stCondLst>
                            <p:childTnLst>
                              <p:par>
                                <p:cTn id="156" presetID="22" presetClass="entr" presetSubtype="4" fill="hold" grpId="0" nodeType="afterEffect">
                                  <p:stCondLst>
                                    <p:cond delay="0"/>
                                  </p:stCondLst>
                                  <p:childTnLst>
                                    <p:set>
                                      <p:cBhvr>
                                        <p:cTn id="157" dur="1" fill="hold">
                                          <p:stCondLst>
                                            <p:cond delay="0"/>
                                          </p:stCondLst>
                                        </p:cTn>
                                        <p:tgtEl>
                                          <p:spTgt spid="11"/>
                                        </p:tgtEl>
                                        <p:attrNameLst>
                                          <p:attrName>style.visibility</p:attrName>
                                        </p:attrNameLst>
                                      </p:cBhvr>
                                      <p:to>
                                        <p:strVal val="visible"/>
                                      </p:to>
                                    </p:set>
                                    <p:animEffect transition="in" filter="wipe(down)">
                                      <p:cBhvr>
                                        <p:cTn id="158" dur="500"/>
                                        <p:tgtEl>
                                          <p:spTgt spid="11"/>
                                        </p:tgtEl>
                                      </p:cBhvr>
                                    </p:animEffect>
                                  </p:childTnLst>
                                </p:cTn>
                              </p:par>
                              <p:par>
                                <p:cTn id="159" presetID="22" presetClass="entr" presetSubtype="4" fill="hold" nodeType="withEffect">
                                  <p:stCondLst>
                                    <p:cond delay="0"/>
                                  </p:stCondLst>
                                  <p:childTnLst>
                                    <p:set>
                                      <p:cBhvr>
                                        <p:cTn id="160" dur="1" fill="hold">
                                          <p:stCondLst>
                                            <p:cond delay="0"/>
                                          </p:stCondLst>
                                        </p:cTn>
                                        <p:tgtEl>
                                          <p:spTgt spid="2"/>
                                        </p:tgtEl>
                                        <p:attrNameLst>
                                          <p:attrName>style.visibility</p:attrName>
                                        </p:attrNameLst>
                                      </p:cBhvr>
                                      <p:to>
                                        <p:strVal val="visible"/>
                                      </p:to>
                                    </p:set>
                                    <p:animEffect transition="in" filter="wipe(down)">
                                      <p:cBhvr>
                                        <p:cTn id="1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6" grpId="0" uiExpand="1" build="p"/>
      <p:bldP spid="7" grpId="0" animBg="1"/>
      <p:bldP spid="8" grpId="0" animBg="1"/>
      <p:bldP spid="10" grpId="0" animBg="1"/>
      <p:bldP spid="11" grpId="0" animBg="1"/>
      <p:bldP spid="12" grpId="0"/>
      <p:bldP spid="13" grpId="0"/>
      <p:bldP spid="14" grpId="0"/>
      <p:bldP spid="15" grpId="0"/>
      <p:bldP spid="16" grpId="0"/>
      <p:bldP spid="17" grpId="0"/>
      <p:bldP spid="18" grpId="0"/>
      <p:bldP spid="20" grpId="0"/>
      <p:bldP spid="21" grpId="0"/>
      <p:bldP spid="22" grpId="0"/>
      <p:bldP spid="23" grpId="0"/>
      <p:bldP spid="26" grpId="0" animBg="1"/>
      <p:bldP spid="28" grpId="0" animBg="1"/>
      <p:bldP spid="29" grpId="0" uiExpand="1"/>
      <p:bldP spid="30" grpId="0" build="p"/>
      <p:bldP spid="32" grpId="0"/>
      <p:bldP spid="24" grpId="0" uiExpand="1" build="p"/>
      <p:bldP spid="38" grpId="0" animBg="1"/>
      <p:bldP spid="39" grpId="0" uiExpand="1" build="p"/>
      <p:bldP spid="5" grpId="0"/>
      <p:bldP spid="1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3CD4A4-019E-12FD-755B-270CBEF05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2340"/>
            <a:ext cx="12192000" cy="7470340"/>
          </a:xfrm>
          <a:prstGeom prst="rect">
            <a:avLst/>
          </a:prstGeom>
        </p:spPr>
      </p:pic>
      <p:sp>
        <p:nvSpPr>
          <p:cNvPr id="4" name="Freeform: Shape 3">
            <a:extLst>
              <a:ext uri="{FF2B5EF4-FFF2-40B4-BE49-F238E27FC236}">
                <a16:creationId xmlns:a16="http://schemas.microsoft.com/office/drawing/2014/main" id="{F5647B65-2646-0BE0-8EC8-4935891CF86C}"/>
              </a:ext>
            </a:extLst>
          </p:cNvPr>
          <p:cNvSpPr/>
          <p:nvPr/>
        </p:nvSpPr>
        <p:spPr>
          <a:xfrm rot="16883061" flipV="1">
            <a:off x="8245525" y="4111509"/>
            <a:ext cx="4059895" cy="494953"/>
          </a:xfrm>
          <a:custGeom>
            <a:avLst/>
            <a:gdLst>
              <a:gd name="connsiteX0" fmla="*/ 0 w 1030515"/>
              <a:gd name="connsiteY0" fmla="*/ 203927 h 203927"/>
              <a:gd name="connsiteX1" fmla="*/ 435429 w 1030515"/>
              <a:gd name="connsiteY1" fmla="*/ 727 h 203927"/>
              <a:gd name="connsiteX2" fmla="*/ 1030515 w 1030515"/>
              <a:gd name="connsiteY2" fmla="*/ 131355 h 203927"/>
              <a:gd name="connsiteX3" fmla="*/ 1030515 w 1030515"/>
              <a:gd name="connsiteY3" fmla="*/ 131355 h 203927"/>
              <a:gd name="connsiteX4" fmla="*/ 1030515 w 1030515"/>
              <a:gd name="connsiteY4" fmla="*/ 131355 h 203927"/>
              <a:gd name="connsiteX5" fmla="*/ 1030515 w 1030515"/>
              <a:gd name="connsiteY5" fmla="*/ 131355 h 20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515" h="203927">
                <a:moveTo>
                  <a:pt x="0" y="203927"/>
                </a:moveTo>
                <a:cubicBezTo>
                  <a:pt x="131838" y="108374"/>
                  <a:pt x="263677" y="12822"/>
                  <a:pt x="435429" y="727"/>
                </a:cubicBezTo>
                <a:cubicBezTo>
                  <a:pt x="607181" y="-11368"/>
                  <a:pt x="1030515" y="131355"/>
                  <a:pt x="1030515" y="131355"/>
                </a:cubicBezTo>
                <a:lnTo>
                  <a:pt x="1030515" y="131355"/>
                </a:lnTo>
                <a:lnTo>
                  <a:pt x="1030515" y="131355"/>
                </a:lnTo>
                <a:lnTo>
                  <a:pt x="1030515" y="131355"/>
                </a:lnTo>
              </a:path>
            </a:pathLst>
          </a:custGeom>
          <a:ln w="57150" cap="flat" cmpd="sng" algn="ctr">
            <a:solidFill>
              <a:srgbClr val="FFFF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611798E0-2CAC-92F7-EB43-7A8D53EE3379}"/>
              </a:ext>
            </a:extLst>
          </p:cNvPr>
          <p:cNvSpPr txBox="1"/>
          <p:nvPr/>
        </p:nvSpPr>
        <p:spPr>
          <a:xfrm>
            <a:off x="6838950" y="1132483"/>
            <a:ext cx="4929205" cy="1200329"/>
          </a:xfrm>
          <a:prstGeom prst="rect">
            <a:avLst/>
          </a:prstGeom>
          <a:noFill/>
        </p:spPr>
        <p:txBody>
          <a:bodyPr wrap="square" rtlCol="0">
            <a:spAutoFit/>
          </a:bodyPr>
          <a:lstStyle/>
          <a:p>
            <a:pPr lvl="0" algn="r">
              <a:defRPr/>
            </a:pPr>
            <a:r>
              <a:rPr lang="fa-IR" sz="3600" dirty="0">
                <a:solidFill>
                  <a:prstClr val="black"/>
                </a:solidFill>
                <a:highlight>
                  <a:srgbClr val="FFFF00"/>
                </a:highlight>
                <a:latin typeface="Nian-ExtraBold" panose="01000500000000020002" pitchFamily="2" charset="-78"/>
                <a:cs typeface="Nian-ExtraBold" panose="01000500000000020002" pitchFamily="2" charset="-78"/>
              </a:rPr>
              <a:t>کودکان،     شادی یک خانواده شاد و آینده کشور ما هستند.</a:t>
            </a:r>
            <a:endParaRPr kumimoji="0" lang="fa-IR" sz="3600" b="0" i="0" u="none" strike="noStrike" kern="1200" cap="none" spc="0" normalizeH="0" baseline="0" noProof="0" dirty="0">
              <a:ln>
                <a:noFill/>
              </a:ln>
              <a:solidFill>
                <a:prstClr val="black"/>
              </a:solidFill>
              <a:effectLst/>
              <a:highlight>
                <a:srgbClr val="FFFF00"/>
              </a:highlight>
              <a:uLnTx/>
              <a:uFillTx/>
              <a:latin typeface="Nian-ExtraBold" panose="01000500000000020002" pitchFamily="2" charset="-78"/>
              <a:cs typeface="Nian-ExtraBold" panose="01000500000000020002" pitchFamily="2" charset="-78"/>
            </a:endParaRPr>
          </a:p>
        </p:txBody>
      </p:sp>
      <p:sp>
        <p:nvSpPr>
          <p:cNvPr id="6" name="TextBox 5">
            <a:extLst>
              <a:ext uri="{FF2B5EF4-FFF2-40B4-BE49-F238E27FC236}">
                <a16:creationId xmlns:a16="http://schemas.microsoft.com/office/drawing/2014/main" id="{3480AC4F-6E0C-C169-CABB-0A17B10FF2EB}"/>
              </a:ext>
            </a:extLst>
          </p:cNvPr>
          <p:cNvSpPr txBox="1"/>
          <p:nvPr/>
        </p:nvSpPr>
        <p:spPr>
          <a:xfrm>
            <a:off x="8267701" y="544058"/>
            <a:ext cx="3500454" cy="461665"/>
          </a:xfrm>
          <a:prstGeom prst="rect">
            <a:avLst/>
          </a:prstGeom>
          <a:noFill/>
        </p:spPr>
        <p:txBody>
          <a:bodyPr wrap="square" rtlCol="0">
            <a:spAutoFit/>
          </a:bodyPr>
          <a:lstStyle/>
          <a:p>
            <a:pPr lvl="0" algn="r">
              <a:defRPr/>
            </a:pPr>
            <a:r>
              <a:rPr lang="fa-IR" sz="2400" dirty="0">
                <a:solidFill>
                  <a:prstClr val="black"/>
                </a:solidFill>
                <a:highlight>
                  <a:srgbClr val="FFFF00"/>
                </a:highlight>
                <a:latin typeface="Nian-ExtraBold" panose="01000500000000020002" pitchFamily="2" charset="-78"/>
                <a:cs typeface="Nian-ExtraBold" panose="01000500000000020002" pitchFamily="2" charset="-78"/>
              </a:rPr>
              <a:t>پوستر زمان اتحاد جماهیر شوروی</a:t>
            </a:r>
          </a:p>
        </p:txBody>
      </p:sp>
    </p:spTree>
    <p:extLst>
      <p:ext uri="{BB962C8B-B14F-4D97-AF65-F5344CB8AC3E}">
        <p14:creationId xmlns:p14="http://schemas.microsoft.com/office/powerpoint/2010/main" val="29727130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750"/>
                                        <p:tgtEl>
                                          <p:spTgt spid="5"/>
                                        </p:tgtEl>
                                      </p:cBhvr>
                                    </p:animEffect>
                                  </p:childTnLst>
                                </p:cTn>
                              </p:par>
                            </p:childTnLst>
                          </p:cTn>
                        </p:par>
                        <p:par>
                          <p:cTn id="12" fill="hold">
                            <p:stCondLst>
                              <p:cond delay="125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92C904-9A81-6D37-6F16-730271746EEC}"/>
              </a:ext>
            </a:extLst>
          </p:cNvPr>
          <p:cNvPicPr>
            <a:picLocks noChangeAspect="1"/>
          </p:cNvPicPr>
          <p:nvPr/>
        </p:nvPicPr>
        <p:blipFill rotWithShape="1">
          <a:blip r:embed="rId2">
            <a:extLst>
              <a:ext uri="{28A0092B-C50C-407E-A947-70E740481C1C}">
                <a14:useLocalDpi xmlns:a14="http://schemas.microsoft.com/office/drawing/2010/main" val="0"/>
              </a:ext>
            </a:extLst>
          </a:blip>
          <a:srcRect t="10790" r="1563" b="8893"/>
          <a:stretch/>
        </p:blipFill>
        <p:spPr>
          <a:xfrm>
            <a:off x="0" y="676275"/>
            <a:ext cx="12192000" cy="5592838"/>
          </a:xfrm>
          <a:prstGeom prst="rect">
            <a:avLst/>
          </a:prstGeom>
        </p:spPr>
      </p:pic>
      <p:sp>
        <p:nvSpPr>
          <p:cNvPr id="8" name="TextBox 7">
            <a:extLst>
              <a:ext uri="{FF2B5EF4-FFF2-40B4-BE49-F238E27FC236}">
                <a16:creationId xmlns:a16="http://schemas.microsoft.com/office/drawing/2014/main" id="{88B18D04-B814-A861-7B40-32254B25E672}"/>
              </a:ext>
            </a:extLst>
          </p:cNvPr>
          <p:cNvSpPr txBox="1"/>
          <p:nvPr/>
        </p:nvSpPr>
        <p:spPr>
          <a:xfrm>
            <a:off x="152400" y="5706844"/>
            <a:ext cx="9124950" cy="461665"/>
          </a:xfrm>
          <a:prstGeom prst="rect">
            <a:avLst/>
          </a:prstGeom>
          <a:noFill/>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Who in the USSR was awarded the ‘Mother-Heroine’ title?</a:t>
            </a:r>
          </a:p>
        </p:txBody>
      </p:sp>
      <p:sp>
        <p:nvSpPr>
          <p:cNvPr id="10" name="TextBox 9">
            <a:extLst>
              <a:ext uri="{FF2B5EF4-FFF2-40B4-BE49-F238E27FC236}">
                <a16:creationId xmlns:a16="http://schemas.microsoft.com/office/drawing/2014/main" id="{4E0F275D-F25B-E992-76E9-2AED9CBAD468}"/>
              </a:ext>
            </a:extLst>
          </p:cNvPr>
          <p:cNvSpPr txBox="1"/>
          <p:nvPr/>
        </p:nvSpPr>
        <p:spPr>
          <a:xfrm>
            <a:off x="-1209174" y="5045714"/>
            <a:ext cx="13144500" cy="769441"/>
          </a:xfrm>
          <a:prstGeom prst="rect">
            <a:avLst/>
          </a:prstGeom>
          <a:noFill/>
        </p:spPr>
        <p:txBody>
          <a:bodyPr wrap="square">
            <a:spAutoFit/>
          </a:bodyPr>
          <a:lstStyle/>
          <a:p>
            <a:pPr algn="r" rtl="1"/>
            <a:r>
              <a:rPr lang="fa-IR" sz="4400" dirty="0">
                <a:solidFill>
                  <a:schemeClr val="bg1"/>
                </a:solidFill>
                <a:latin typeface="Nian-ExtraBold" panose="01000500000000020002" pitchFamily="2" charset="-78"/>
                <a:cs typeface="Nian-ExtraBold" panose="01000500000000020002" pitchFamily="2" charset="-78"/>
              </a:rPr>
              <a:t>چه کسی در اتحاد جماهیر شوروی دارای لقب «مادر قهرمان»می شد؟</a:t>
            </a:r>
            <a:endParaRPr lang="en-US" sz="4400" dirty="0">
              <a:solidFill>
                <a:schemeClr val="bg1"/>
              </a:solidFill>
              <a:latin typeface="Nian-ExtraBold" panose="01000500000000020002" pitchFamily="2" charset="-78"/>
              <a:cs typeface="Nian-ExtraBold" panose="01000500000000020002" pitchFamily="2" charset="-78"/>
            </a:endParaRPr>
          </a:p>
        </p:txBody>
      </p:sp>
    </p:spTree>
    <p:extLst>
      <p:ext uri="{BB962C8B-B14F-4D97-AF65-F5344CB8AC3E}">
        <p14:creationId xmlns:p14="http://schemas.microsoft.com/office/powerpoint/2010/main" val="1766155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830E0D-4735-CE73-A856-7E210109638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556" b="97333" l="5679" r="90582">
                        <a14:foregroundMark x1="19668" y1="6311" x2="19668" y2="6311"/>
                        <a14:foregroundMark x1="87396" y1="5244" x2="87396" y2="5244"/>
                        <a14:foregroundMark x1="5817" y1="16711" x2="5817" y2="16711"/>
                        <a14:foregroundMark x1="60388" y1="6311" x2="60388" y2="6311"/>
                        <a14:foregroundMark x1="60388" y1="64000" x2="60388" y2="64000"/>
                        <a14:foregroundMark x1="37396" y1="61778" x2="37396" y2="61778"/>
                        <a14:foregroundMark x1="90720" y1="77156" x2="90720" y2="77156"/>
                        <a14:foregroundMark x1="52078" y1="92889" x2="52078" y2="92889"/>
                        <a14:foregroundMark x1="12327" y1="3733" x2="12327" y2="3733"/>
                        <a14:foregroundMark x1="58172" y1="6222" x2="58172" y2="6222"/>
                        <a14:foregroundMark x1="77978" y1="3556" x2="77978" y2="3556"/>
                        <a14:foregroundMark x1="51247" y1="97333" x2="51247" y2="97333"/>
                      </a14:backgroundRemoval>
                    </a14:imgEffect>
                  </a14:imgLayer>
                </a14:imgProps>
              </a:ext>
            </a:extLst>
          </a:blip>
          <a:stretch>
            <a:fillRect/>
          </a:stretch>
        </p:blipFill>
        <p:spPr>
          <a:xfrm>
            <a:off x="2006131" y="1711345"/>
            <a:ext cx="3113320" cy="4851084"/>
          </a:xfrm>
          <a:prstGeom prst="rect">
            <a:avLst/>
          </a:prstGeom>
        </p:spPr>
      </p:pic>
      <p:sp>
        <p:nvSpPr>
          <p:cNvPr id="6" name="TextBox 5">
            <a:extLst>
              <a:ext uri="{FF2B5EF4-FFF2-40B4-BE49-F238E27FC236}">
                <a16:creationId xmlns:a16="http://schemas.microsoft.com/office/drawing/2014/main" id="{E1597F0C-8978-8D10-DBA4-FE21DB82D4CD}"/>
              </a:ext>
            </a:extLst>
          </p:cNvPr>
          <p:cNvSpPr txBox="1"/>
          <p:nvPr/>
        </p:nvSpPr>
        <p:spPr>
          <a:xfrm>
            <a:off x="2153531" y="1249680"/>
            <a:ext cx="3123320" cy="461665"/>
          </a:xfrm>
          <a:prstGeom prst="rect">
            <a:avLst/>
          </a:prstGeom>
          <a:noFill/>
        </p:spPr>
        <p:txBody>
          <a:bodyPr wrap="square">
            <a:spAutoFit/>
          </a:bodyPr>
          <a:lstStyle/>
          <a:p>
            <a:r>
              <a:rPr lang="en-US" sz="2400" b="1" dirty="0"/>
              <a:t>"Mother Heroine" </a:t>
            </a:r>
          </a:p>
        </p:txBody>
      </p:sp>
      <p:sp>
        <p:nvSpPr>
          <p:cNvPr id="8" name="TextBox 7">
            <a:extLst>
              <a:ext uri="{FF2B5EF4-FFF2-40B4-BE49-F238E27FC236}">
                <a16:creationId xmlns:a16="http://schemas.microsoft.com/office/drawing/2014/main" id="{D8BA86B4-CECD-0323-3FB6-E0434968F676}"/>
              </a:ext>
            </a:extLst>
          </p:cNvPr>
          <p:cNvSpPr txBox="1"/>
          <p:nvPr/>
        </p:nvSpPr>
        <p:spPr>
          <a:xfrm>
            <a:off x="2153531" y="772626"/>
            <a:ext cx="2818520" cy="707886"/>
          </a:xfrm>
          <a:prstGeom prst="rect">
            <a:avLst/>
          </a:prstGeom>
          <a:noFill/>
        </p:spPr>
        <p:txBody>
          <a:bodyPr wrap="square">
            <a:spAutoFit/>
          </a:bodyPr>
          <a:lstStyle/>
          <a:p>
            <a:r>
              <a:rPr lang="fa-IR" sz="4000" dirty="0">
                <a:latin typeface="Nian-ExtraBold" panose="01000500000000020002" pitchFamily="2" charset="-78"/>
                <a:cs typeface="Nian-ExtraBold" panose="01000500000000020002" pitchFamily="2" charset="-78"/>
              </a:rPr>
              <a:t>«مادر قهرمان»</a:t>
            </a:r>
            <a:endParaRPr lang="en-US" sz="4000" dirty="0">
              <a:latin typeface="Nian-ExtraBold" panose="01000500000000020002" pitchFamily="2" charset="-78"/>
              <a:cs typeface="Nian-ExtraBold" panose="01000500000000020002" pitchFamily="2" charset="-78"/>
            </a:endParaRPr>
          </a:p>
        </p:txBody>
      </p:sp>
      <p:pic>
        <p:nvPicPr>
          <p:cNvPr id="11" name="Picture 10">
            <a:extLst>
              <a:ext uri="{FF2B5EF4-FFF2-40B4-BE49-F238E27FC236}">
                <a16:creationId xmlns:a16="http://schemas.microsoft.com/office/drawing/2014/main" id="{10376474-FE18-B00B-4433-6E71A29655C7}"/>
              </a:ext>
            </a:extLst>
          </p:cNvPr>
          <p:cNvPicPr>
            <a:picLocks noChangeAspect="1"/>
          </p:cNvPicPr>
          <p:nvPr/>
        </p:nvPicPr>
        <p:blipFill>
          <a:blip r:embed="rId4"/>
          <a:stretch>
            <a:fillRect/>
          </a:stretch>
        </p:blipFill>
        <p:spPr>
          <a:xfrm>
            <a:off x="5829301" y="0"/>
            <a:ext cx="4767072" cy="6858000"/>
          </a:xfrm>
          <a:prstGeom prst="rect">
            <a:avLst/>
          </a:prstGeom>
        </p:spPr>
      </p:pic>
      <p:sp>
        <p:nvSpPr>
          <p:cNvPr id="12" name="TextBox 11">
            <a:extLst>
              <a:ext uri="{FF2B5EF4-FFF2-40B4-BE49-F238E27FC236}">
                <a16:creationId xmlns:a16="http://schemas.microsoft.com/office/drawing/2014/main" id="{DD329A8D-B93D-6930-E9D4-CBAA25626D69}"/>
              </a:ext>
            </a:extLst>
          </p:cNvPr>
          <p:cNvSpPr txBox="1"/>
          <p:nvPr/>
        </p:nvSpPr>
        <p:spPr>
          <a:xfrm>
            <a:off x="5276851" y="5825281"/>
            <a:ext cx="5391151" cy="523220"/>
          </a:xfrm>
          <a:prstGeom prst="rect">
            <a:avLst/>
          </a:prstGeom>
          <a:noFill/>
        </p:spPr>
        <p:txBody>
          <a:bodyPr wrap="square">
            <a:spAutoFit/>
          </a:bodyPr>
          <a:lstStyle/>
          <a:p>
            <a:pPr algn="r" rtl="1"/>
            <a:r>
              <a:rPr lang="fa-IR" sz="2800" b="0" i="0" dirty="0">
                <a:solidFill>
                  <a:srgbClr val="000000"/>
                </a:solidFill>
                <a:effectLst/>
                <a:highlight>
                  <a:srgbClr val="00FFFF"/>
                </a:highlight>
                <a:latin typeface="Nian-ExtraBold" panose="01000500000000020002" pitchFamily="2" charset="-78"/>
                <a:cs typeface="Nian-ExtraBold" panose="01000500000000020002" pitchFamily="2" charset="-78"/>
              </a:rPr>
              <a:t>پوستر شوروی</a:t>
            </a:r>
            <a:r>
              <a:rPr lang="fa-IR" sz="2800" dirty="0">
                <a:solidFill>
                  <a:srgbClr val="000000"/>
                </a:solidFill>
                <a:highlight>
                  <a:srgbClr val="00FFFF"/>
                </a:highlight>
                <a:latin typeface="Nian-ExtraBold" panose="01000500000000020002" pitchFamily="2" charset="-78"/>
                <a:cs typeface="Nian-ExtraBold" panose="01000500000000020002" pitchFamily="2" charset="-78"/>
              </a:rPr>
              <a:t>  </a:t>
            </a:r>
            <a:r>
              <a:rPr lang="fa-IR" sz="2800" b="0" i="0" dirty="0">
                <a:solidFill>
                  <a:srgbClr val="000000"/>
                </a:solidFill>
                <a:effectLst/>
                <a:highlight>
                  <a:srgbClr val="00FFFF"/>
                </a:highlight>
                <a:latin typeface="Nian-ExtraBold" panose="01000500000000020002" pitchFamily="2" charset="-78"/>
                <a:cs typeface="Nian-ExtraBold" panose="01000500000000020002" pitchFamily="2" charset="-78"/>
              </a:rPr>
              <a:t>"شکوه مادر قهرمان"، 1944</a:t>
            </a:r>
          </a:p>
        </p:txBody>
      </p:sp>
    </p:spTree>
    <p:extLst>
      <p:ext uri="{BB962C8B-B14F-4D97-AF65-F5344CB8AC3E}">
        <p14:creationId xmlns:p14="http://schemas.microsoft.com/office/powerpoint/2010/main" val="142543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42"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B8C6E8-0756-A09B-7D1D-D3801F4285F0}"/>
              </a:ext>
            </a:extLst>
          </p:cNvPr>
          <p:cNvPicPr>
            <a:picLocks noChangeAspect="1"/>
          </p:cNvPicPr>
          <p:nvPr/>
        </p:nvPicPr>
        <p:blipFill rotWithShape="1">
          <a:blip r:embed="rId2"/>
          <a:srcRect l="23628" t="16707"/>
          <a:stretch/>
        </p:blipFill>
        <p:spPr>
          <a:xfrm>
            <a:off x="-384275" y="0"/>
            <a:ext cx="12576275" cy="6858000"/>
          </a:xfrm>
          <a:prstGeom prst="rect">
            <a:avLst/>
          </a:prstGeom>
        </p:spPr>
      </p:pic>
      <p:pic>
        <p:nvPicPr>
          <p:cNvPr id="6" name="Picture 5">
            <a:extLst>
              <a:ext uri="{FF2B5EF4-FFF2-40B4-BE49-F238E27FC236}">
                <a16:creationId xmlns:a16="http://schemas.microsoft.com/office/drawing/2014/main" id="{68B4AE67-EBCC-4420-6966-11094CA2DC2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78" b="44978" l="9333" r="22356">
                        <a14:foregroundMark x1="18622" y1="11556" x2="18622" y2="11556"/>
                        <a14:foregroundMark x1="22356" y1="42400" x2="22356" y2="42400"/>
                        <a14:foregroundMark x1="14044" y1="36000" x2="14044" y2="36000"/>
                      </a14:backgroundRemoval>
                    </a14:imgEffect>
                  </a14:imgLayer>
                </a14:imgProps>
              </a:ext>
            </a:extLst>
          </a:blip>
          <a:srcRect l="7777" r="76511" b="50000"/>
          <a:stretch/>
        </p:blipFill>
        <p:spPr>
          <a:xfrm>
            <a:off x="-3382064" y="-2312046"/>
            <a:ext cx="1713689" cy="2726736"/>
          </a:xfrm>
          <a:prstGeom prst="rect">
            <a:avLst/>
          </a:prstGeom>
        </p:spPr>
      </p:pic>
      <p:sp>
        <p:nvSpPr>
          <p:cNvPr id="9" name="TextBox 8">
            <a:extLst>
              <a:ext uri="{FF2B5EF4-FFF2-40B4-BE49-F238E27FC236}">
                <a16:creationId xmlns:a16="http://schemas.microsoft.com/office/drawing/2014/main" id="{5C96BD15-5794-8AD6-0740-DBB3D0226B20}"/>
              </a:ext>
            </a:extLst>
          </p:cNvPr>
          <p:cNvSpPr txBox="1"/>
          <p:nvPr/>
        </p:nvSpPr>
        <p:spPr>
          <a:xfrm>
            <a:off x="2017886" y="4124897"/>
            <a:ext cx="1828800" cy="646331"/>
          </a:xfrm>
          <a:prstGeom prst="rect">
            <a:avLst/>
          </a:prstGeom>
          <a:noFill/>
        </p:spPr>
        <p:txBody>
          <a:bodyPr wrap="square">
            <a:spAutoFit/>
          </a:bodyPr>
          <a:lstStyle/>
          <a:p>
            <a:pPr algn="ctr"/>
            <a:r>
              <a:rPr lang="fa-IR" sz="3600" dirty="0">
                <a:solidFill>
                  <a:schemeClr val="bg1"/>
                </a:solidFill>
                <a:latin typeface="Nian-ExtraBold" panose="01000500000000020002" pitchFamily="2" charset="-78"/>
                <a:cs typeface="Nian-ExtraBold" panose="01000500000000020002" pitchFamily="2" charset="-78"/>
              </a:rPr>
              <a:t>881,070</a:t>
            </a:r>
          </a:p>
        </p:txBody>
      </p:sp>
      <p:sp>
        <p:nvSpPr>
          <p:cNvPr id="11" name="TextBox 10">
            <a:extLst>
              <a:ext uri="{FF2B5EF4-FFF2-40B4-BE49-F238E27FC236}">
                <a16:creationId xmlns:a16="http://schemas.microsoft.com/office/drawing/2014/main" id="{5515CBE9-E0ED-9928-40E7-2997ED3C25BB}"/>
              </a:ext>
            </a:extLst>
          </p:cNvPr>
          <p:cNvSpPr txBox="1"/>
          <p:nvPr/>
        </p:nvSpPr>
        <p:spPr>
          <a:xfrm>
            <a:off x="8275138" y="261518"/>
            <a:ext cx="190700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درجه سه </a:t>
            </a:r>
          </a:p>
        </p:txBody>
      </p:sp>
      <p:sp>
        <p:nvSpPr>
          <p:cNvPr id="12" name="TextBox 11">
            <a:extLst>
              <a:ext uri="{FF2B5EF4-FFF2-40B4-BE49-F238E27FC236}">
                <a16:creationId xmlns:a16="http://schemas.microsoft.com/office/drawing/2014/main" id="{2275FCF0-C6CA-2576-BEB1-631EB211A449}"/>
              </a:ext>
            </a:extLst>
          </p:cNvPr>
          <p:cNvSpPr txBox="1"/>
          <p:nvPr/>
        </p:nvSpPr>
        <p:spPr>
          <a:xfrm>
            <a:off x="1966438" y="320322"/>
            <a:ext cx="190700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درجه یک </a:t>
            </a:r>
          </a:p>
        </p:txBody>
      </p:sp>
      <p:sp>
        <p:nvSpPr>
          <p:cNvPr id="13" name="TextBox 12">
            <a:extLst>
              <a:ext uri="{FF2B5EF4-FFF2-40B4-BE49-F238E27FC236}">
                <a16:creationId xmlns:a16="http://schemas.microsoft.com/office/drawing/2014/main" id="{ACCF9205-9694-5E9E-9F0A-F18CD3BD7C79}"/>
              </a:ext>
            </a:extLst>
          </p:cNvPr>
          <p:cNvSpPr txBox="1"/>
          <p:nvPr/>
        </p:nvSpPr>
        <p:spPr>
          <a:xfrm>
            <a:off x="5013816" y="261517"/>
            <a:ext cx="190700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درجه دو </a:t>
            </a:r>
          </a:p>
        </p:txBody>
      </p:sp>
      <p:sp>
        <p:nvSpPr>
          <p:cNvPr id="14" name="TextBox 13">
            <a:extLst>
              <a:ext uri="{FF2B5EF4-FFF2-40B4-BE49-F238E27FC236}">
                <a16:creationId xmlns:a16="http://schemas.microsoft.com/office/drawing/2014/main" id="{D9E0B5F9-733C-8984-8BDE-E929AFC23F74}"/>
              </a:ext>
            </a:extLst>
          </p:cNvPr>
          <p:cNvSpPr txBox="1"/>
          <p:nvPr/>
        </p:nvSpPr>
        <p:spPr>
          <a:xfrm>
            <a:off x="5040924" y="4096307"/>
            <a:ext cx="1828800" cy="646331"/>
          </a:xfrm>
          <a:prstGeom prst="rect">
            <a:avLst/>
          </a:prstGeom>
          <a:noFill/>
        </p:spPr>
        <p:txBody>
          <a:bodyPr wrap="square">
            <a:spAutoFit/>
          </a:bodyPr>
          <a:lstStyle/>
          <a:p>
            <a:pPr algn="ctr"/>
            <a:r>
              <a:rPr lang="fa-IR" sz="3600" dirty="0">
                <a:solidFill>
                  <a:schemeClr val="bg1"/>
                </a:solidFill>
                <a:latin typeface="Nian-ExtraBold" panose="01000500000000020002" pitchFamily="2" charset="-78"/>
                <a:cs typeface="Nian-ExtraBold" panose="01000500000000020002" pitchFamily="2" charset="-78"/>
              </a:rPr>
              <a:t>1,697,223</a:t>
            </a:r>
          </a:p>
        </p:txBody>
      </p:sp>
      <p:sp>
        <p:nvSpPr>
          <p:cNvPr id="15" name="TextBox 14">
            <a:extLst>
              <a:ext uri="{FF2B5EF4-FFF2-40B4-BE49-F238E27FC236}">
                <a16:creationId xmlns:a16="http://schemas.microsoft.com/office/drawing/2014/main" id="{96171074-6866-4A9B-1E1E-91C786311734}"/>
              </a:ext>
            </a:extLst>
          </p:cNvPr>
          <p:cNvSpPr txBox="1"/>
          <p:nvPr/>
        </p:nvSpPr>
        <p:spPr>
          <a:xfrm>
            <a:off x="8152558" y="4001707"/>
            <a:ext cx="2238610" cy="646331"/>
          </a:xfrm>
          <a:prstGeom prst="rect">
            <a:avLst/>
          </a:prstGeom>
          <a:noFill/>
        </p:spPr>
        <p:txBody>
          <a:bodyPr wrap="square">
            <a:spAutoFit/>
          </a:bodyPr>
          <a:lstStyle/>
          <a:p>
            <a:pPr algn="ctr"/>
            <a:r>
              <a:rPr lang="fa-IR" sz="3600" dirty="0">
                <a:solidFill>
                  <a:schemeClr val="bg1"/>
                </a:solidFill>
                <a:latin typeface="Nian-ExtraBold" panose="01000500000000020002" pitchFamily="2" charset="-78"/>
                <a:cs typeface="Nian-ExtraBold" panose="01000500000000020002" pitchFamily="2" charset="-78"/>
              </a:rPr>
              <a:t>3,083,328</a:t>
            </a:r>
          </a:p>
        </p:txBody>
      </p:sp>
      <p:sp>
        <p:nvSpPr>
          <p:cNvPr id="19" name="TextBox 18">
            <a:extLst>
              <a:ext uri="{FF2B5EF4-FFF2-40B4-BE49-F238E27FC236}">
                <a16:creationId xmlns:a16="http://schemas.microsoft.com/office/drawing/2014/main" id="{03B9AC6A-7470-31CC-B75A-D09B58D1E44C}"/>
              </a:ext>
            </a:extLst>
          </p:cNvPr>
          <p:cNvSpPr txBox="1"/>
          <p:nvPr/>
        </p:nvSpPr>
        <p:spPr>
          <a:xfrm>
            <a:off x="1695764" y="4781750"/>
            <a:ext cx="2502568" cy="584775"/>
          </a:xfrm>
          <a:prstGeom prst="rect">
            <a:avLst/>
          </a:prstGeom>
          <a:noFill/>
        </p:spPr>
        <p:txBody>
          <a:bodyPr wrap="square">
            <a:spAutoFit/>
          </a:bodyPr>
          <a:lstStyle/>
          <a:p>
            <a:pPr lvl="0" algn="ctr">
              <a:defRPr/>
            </a:pPr>
            <a:r>
              <a:rPr lang="fa-IR" sz="3200" dirty="0">
                <a:solidFill>
                  <a:prstClr val="white"/>
                </a:solidFill>
                <a:latin typeface="Nian-ExtraBold" panose="01000500000000020002" pitchFamily="2" charset="-78"/>
                <a:cs typeface="Nian-ExtraBold" panose="01000500000000020002" pitchFamily="2" charset="-78"/>
              </a:rPr>
              <a:t>مادران -  9  فرزند </a:t>
            </a:r>
          </a:p>
        </p:txBody>
      </p:sp>
      <p:sp>
        <p:nvSpPr>
          <p:cNvPr id="20" name="TextBox 19">
            <a:extLst>
              <a:ext uri="{FF2B5EF4-FFF2-40B4-BE49-F238E27FC236}">
                <a16:creationId xmlns:a16="http://schemas.microsoft.com/office/drawing/2014/main" id="{04B5A155-47B1-378D-5F3D-CA645FE846C8}"/>
              </a:ext>
            </a:extLst>
          </p:cNvPr>
          <p:cNvSpPr txBox="1"/>
          <p:nvPr/>
        </p:nvSpPr>
        <p:spPr>
          <a:xfrm>
            <a:off x="7945842" y="4742638"/>
            <a:ext cx="2502568" cy="584775"/>
          </a:xfrm>
          <a:prstGeom prst="rect">
            <a:avLst/>
          </a:prstGeom>
          <a:noFill/>
        </p:spPr>
        <p:txBody>
          <a:bodyPr wrap="square">
            <a:spAutoFit/>
          </a:bodyPr>
          <a:lstStyle/>
          <a:p>
            <a:pPr lvl="0" algn="ctr">
              <a:defRPr/>
            </a:pPr>
            <a:r>
              <a:rPr lang="fa-IR" sz="3200" dirty="0">
                <a:solidFill>
                  <a:prstClr val="white"/>
                </a:solidFill>
                <a:latin typeface="Nian-ExtraBold" panose="01000500000000020002" pitchFamily="2" charset="-78"/>
                <a:cs typeface="Nian-ExtraBold" panose="01000500000000020002" pitchFamily="2" charset="-78"/>
              </a:rPr>
              <a:t>مادران -  7  فرزند </a:t>
            </a:r>
          </a:p>
        </p:txBody>
      </p:sp>
      <p:sp>
        <p:nvSpPr>
          <p:cNvPr id="21" name="TextBox 20">
            <a:extLst>
              <a:ext uri="{FF2B5EF4-FFF2-40B4-BE49-F238E27FC236}">
                <a16:creationId xmlns:a16="http://schemas.microsoft.com/office/drawing/2014/main" id="{2EDA8285-1ACE-69FD-B08C-DC8DD1BDA3DC}"/>
              </a:ext>
            </a:extLst>
          </p:cNvPr>
          <p:cNvSpPr txBox="1"/>
          <p:nvPr/>
        </p:nvSpPr>
        <p:spPr>
          <a:xfrm>
            <a:off x="4693508" y="4753160"/>
            <a:ext cx="2502568" cy="584775"/>
          </a:xfrm>
          <a:prstGeom prst="rect">
            <a:avLst/>
          </a:prstGeom>
          <a:noFill/>
        </p:spPr>
        <p:txBody>
          <a:bodyPr wrap="square">
            <a:spAutoFit/>
          </a:bodyPr>
          <a:lstStyle/>
          <a:p>
            <a:pPr lvl="0" algn="ctr">
              <a:defRPr/>
            </a:pPr>
            <a:r>
              <a:rPr lang="fa-IR" sz="3200" dirty="0">
                <a:solidFill>
                  <a:prstClr val="white"/>
                </a:solidFill>
                <a:latin typeface="Nian-ExtraBold" panose="01000500000000020002" pitchFamily="2" charset="-78"/>
                <a:cs typeface="Nian-ExtraBold" panose="01000500000000020002" pitchFamily="2" charset="-78"/>
              </a:rPr>
              <a:t>مادران -  8  فرزند </a:t>
            </a:r>
          </a:p>
        </p:txBody>
      </p:sp>
      <p:pic>
        <p:nvPicPr>
          <p:cNvPr id="22" name="Picture 21">
            <a:extLst>
              <a:ext uri="{FF2B5EF4-FFF2-40B4-BE49-F238E27FC236}">
                <a16:creationId xmlns:a16="http://schemas.microsoft.com/office/drawing/2014/main" id="{24CD1930-ACFD-134A-BF74-0DE35A07324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10" b="99234" l="1707" r="98506">
                        <a14:foregroundMark x1="27736" y1="55785" x2="26387" y2="84419"/>
                        <a14:foregroundMark x1="26387" y1="84419" x2="19488" y2="95913"/>
                        <a14:foregroundMark x1="19488" y1="95913" x2="10313" y2="94125"/>
                        <a14:foregroundMark x1="10313" y1="94125" x2="3638" y2="77859"/>
                        <a14:foregroundMark x1="2694" y1="71209" x2="4836" y2="49553"/>
                        <a14:foregroundMark x1="2480" y1="73370" x2="2625" y2="71910"/>
                        <a14:foregroundMark x1="14607" y1="37931" x2="16003" y2="36271"/>
                        <a14:foregroundMark x1="4836" y1="49553" x2="12512" y2="40423"/>
                        <a14:foregroundMark x1="16003" y1="36271" x2="18137" y2="21711"/>
                        <a14:foregroundMark x1="18137" y1="21711" x2="8393" y2="7918"/>
                        <a14:foregroundMark x1="8393" y1="7918" x2="16287" y2="6641"/>
                        <a14:foregroundMark x1="16287" y1="6641" x2="28450" y2="10728"/>
                        <a14:foregroundMark x1="27039" y1="52098" x2="26245" y2="59770"/>
                        <a14:foregroundMark x1="26245" y1="59770" x2="26245" y2="59770"/>
                        <a14:foregroundMark x1="25889" y1="83397" x2="22333" y2="92720"/>
                        <a14:foregroundMark x1="22333" y1="92720" x2="22333" y2="92465"/>
                        <a14:foregroundMark x1="15718" y1="46105" x2="11238" y2="79438"/>
                        <a14:foregroundMark x1="11238" y1="79438" x2="11664" y2="82631"/>
                        <a14:foregroundMark x1="9175" y1="45722" x2="6046" y2="76373"/>
                        <a14:foregroundMark x1="6046" y1="76373" x2="7539" y2="88761"/>
                        <a14:foregroundMark x1="10669" y1="30907" x2="9104" y2="18391"/>
                        <a14:foregroundMark x1="9104" y1="18391" x2="1707" y2="3065"/>
                        <a14:foregroundMark x1="55832" y1="48787" x2="55832" y2="61558"/>
                        <a14:foregroundMark x1="55832" y1="61558" x2="48933" y2="84163"/>
                        <a14:foregroundMark x1="48933" y1="84163" x2="46230" y2="88378"/>
                        <a14:foregroundMark x1="51494" y1="45338" x2="40896" y2="56705"/>
                        <a14:foregroundMark x1="40896" y1="56705" x2="39687" y2="78161"/>
                        <a14:foregroundMark x1="39687" y1="78161" x2="42248" y2="90932"/>
                        <a14:foregroundMark x1="42248" y1="90932" x2="48720" y2="95530"/>
                        <a14:foregroundMark x1="48720" y1="95530" x2="55974" y2="94125"/>
                        <a14:foregroundMark x1="55974" y1="94125" x2="59886" y2="77778"/>
                        <a14:foregroundMark x1="59886" y1="77778" x2="59815" y2="55811"/>
                        <a14:foregroundMark x1="59815" y1="55811" x2="52347" y2="34355"/>
                        <a14:foregroundMark x1="52347" y1="34355" x2="53698" y2="18135"/>
                        <a14:foregroundMark x1="53698" y1="18135" x2="60242" y2="8940"/>
                        <a14:foregroundMark x1="60242" y1="8940" x2="53058" y2="5364"/>
                        <a14:foregroundMark x1="53058" y1="5364" x2="42105" y2="5747"/>
                        <a14:foregroundMark x1="42105" y1="5747" x2="40896" y2="19413"/>
                        <a14:foregroundMark x1="40896" y1="19413" x2="48151" y2="24649"/>
                        <a14:foregroundMark x1="49787" y1="28225" x2="54054" y2="37548"/>
                        <a14:foregroundMark x1="48151" y1="24649" x2="49203" y2="26948"/>
                        <a14:foregroundMark x1="54054" y1="37548" x2="46728" y2="46871"/>
                        <a14:foregroundMark x1="46728" y1="46871" x2="44950" y2="48020"/>
                        <a14:foregroundMark x1="38193" y1="55172" x2="39189" y2="68199"/>
                        <a14:foregroundMark x1="39189" y1="68199" x2="38407" y2="56450"/>
                        <a14:foregroundMark x1="62376" y1="69604" x2="62376" y2="83891"/>
                        <a14:foregroundMark x1="60313" y1="91060" x2="55875" y2="97105"/>
                        <a14:foregroundMark x1="57112" y1="37292" x2="62974" y2="44880"/>
                        <a14:foregroundMark x1="62626" y1="43013" x2="63515" y2="44197"/>
                        <a14:foregroundMark x1="59388" y1="38697" x2="62586" y2="42960"/>
                        <a14:foregroundMark x1="84424" y1="42401" x2="79090" y2="88378"/>
                        <a14:foregroundMark x1="79090" y1="88378" x2="91038" y2="91188"/>
                        <a14:foregroundMark x1="91038" y1="91188" x2="94737" y2="77267"/>
                        <a14:foregroundMark x1="94737" y1="77267" x2="96088" y2="60409"/>
                        <a14:foregroundMark x1="96088" y1="60409" x2="93741" y2="43550"/>
                        <a14:foregroundMark x1="93741" y1="43550" x2="83570" y2="39464"/>
                        <a14:foregroundMark x1="83570" y1="39464" x2="73969" y2="47893"/>
                        <a14:foregroundMark x1="73969" y1="47893" x2="71550" y2="68838"/>
                        <a14:foregroundMark x1="71550" y1="68838" x2="73684" y2="82886"/>
                        <a14:foregroundMark x1="73684" y1="82886" x2="76269" y2="90124"/>
                        <a14:foregroundMark x1="79716" y1="94660" x2="87553" y2="94764"/>
                        <a14:foregroundMark x1="87553" y1="94764" x2="93101" y2="86973"/>
                        <a14:foregroundMark x1="93101" y1="86973" x2="95092" y2="81354"/>
                        <a14:foregroundMark x1="84993" y1="38953" x2="84780" y2="28736"/>
                        <a14:foregroundMark x1="84780" y1="28736" x2="77098" y2="20307"/>
                        <a14:foregroundMark x1="77098" y1="20307" x2="73044" y2="12133"/>
                        <a14:foregroundMark x1="73044" y1="12133" x2="96942" y2="4342"/>
                        <a14:foregroundMark x1="96942" y1="4342" x2="92888" y2="28352"/>
                        <a14:foregroundMark x1="92888" y1="28352" x2="88782" y2="31336"/>
                        <a14:foregroundMark x1="80696" y1="29206" x2="80085" y2="28863"/>
                        <a14:foregroundMark x1="86272" y1="32335" x2="83020" y2="30510"/>
                        <a14:foregroundMark x1="80085" y1="28863" x2="79374" y2="25543"/>
                        <a14:foregroundMark x1="75605" y1="5109" x2="68919" y2="5109"/>
                        <a14:foregroundMark x1="96017" y1="56194" x2="97323" y2="61452"/>
                        <a14:foregroundMark x1="21764" y1="19540" x2="24893" y2="36271"/>
                        <a14:foregroundMark x1="2632" y1="41379" x2="3556" y2="43678"/>
                        <a14:foregroundMark x1="23257" y1="40996" x2="26031" y2="44061"/>
                        <a14:foregroundMark x1="37055" y1="38314" x2="37055" y2="38314"/>
                        <a14:foregroundMark x1="70982" y1="37931" x2="70982" y2="37931"/>
                        <a14:foregroundMark x1="79730" y1="95402" x2="86011" y2="97386"/>
                        <a14:foregroundMark x1="75107" y1="36271" x2="75107" y2="36271"/>
                        <a14:foregroundMark x1="93385" y1="4087" x2="93385" y2="4087"/>
                        <a14:foregroundMark x1="98506" y1="5109" x2="91536" y2="3321"/>
                        <a14:foregroundMark x1="91536" y1="3321" x2="89474" y2="5364"/>
                        <a14:foregroundMark x1="96444" y1="64496" x2="97511" y2="70626"/>
                        <a14:foregroundMark x1="63087" y1="44317" x2="63300" y2="47765"/>
                        <a14:foregroundMark x1="62518" y1="44700" x2="63656" y2="49425"/>
                        <a14:foregroundMark x1="56330" y1="4087" x2="64225" y2="4342"/>
                        <a14:foregroundMark x1="22119" y1="7024" x2="31863" y2="5109"/>
                        <a14:foregroundMark x1="1707" y1="4087" x2="10242" y2="8174"/>
                        <a14:foregroundMark x1="10242" y1="8174" x2="12376" y2="7791"/>
                        <a14:foregroundMark x1="22119" y1="66539" x2="15932" y2="89400"/>
                        <a14:foregroundMark x1="26387" y1="5109" x2="26387" y2="5109"/>
                        <a14:foregroundMark x1="28094" y1="3321" x2="28094" y2="3321"/>
                        <a14:foregroundMark x1="18208" y1="32567" x2="18208" y2="32567"/>
                        <a14:backgroundMark x1="27952" y1="51469" x2="27952" y2="51469"/>
                        <a14:backgroundMark x1="28094" y1="51724" x2="28094" y2="51724"/>
                        <a14:backgroundMark x1="28307" y1="54406" x2="28094" y2="50447"/>
                        <a14:backgroundMark x1="27952" y1="48787" x2="27525" y2="51724"/>
                        <a14:backgroundMark x1="27738" y1="49042" x2="29018" y2="55811"/>
                        <a14:backgroundMark x1="61807" y1="89400" x2="62162" y2="86718"/>
                        <a14:backgroundMark x1="61451" y1="89783" x2="62945" y2="87101"/>
                        <a14:backgroundMark x1="62518" y1="89400" x2="62518" y2="85313"/>
                        <a14:backgroundMark x1="61807" y1="92082" x2="61238" y2="89400"/>
                        <a14:backgroundMark x1="62945" y1="85313" x2="61238" y2="92082"/>
                        <a14:backgroundMark x1="62731" y1="84674" x2="60313" y2="91060"/>
                        <a14:backgroundMark x1="61807" y1="86079" x2="63656" y2="82631"/>
                        <a14:backgroundMark x1="62882" y1="44358" x2="62731" y2="43678"/>
                        <a14:backgroundMark x1="64447" y1="48846" x2="64794" y2="51724"/>
                        <a14:backgroundMark x1="54694" y1="99872" x2="52418" y2="99872"/>
                        <a14:backgroundMark x1="56330" y1="98084" x2="53770" y2="99872"/>
                        <a14:backgroundMark x1="48293" y1="32312" x2="48293" y2="32312"/>
                        <a14:backgroundMark x1="49644" y1="27586" x2="49644" y2="27586"/>
                        <a14:backgroundMark x1="49644" y1="26948" x2="49644" y2="26948"/>
                        <a14:backgroundMark x1="49644" y1="27586" x2="49644" y2="27586"/>
                        <a14:backgroundMark x1="49644" y1="28225" x2="49644" y2="28225"/>
                        <a14:backgroundMark x1="50213" y1="29246" x2="49431" y2="27203"/>
                        <a14:backgroundMark x1="43670" y1="1660" x2="52347" y2="3448"/>
                        <a14:backgroundMark x1="52347" y1="3448" x2="60455" y2="383"/>
                        <a14:backgroundMark x1="60455" y1="383" x2="64580" y2="383"/>
                        <a14:backgroundMark x1="10882" y1="1022" x2="4054" y2="255"/>
                        <a14:backgroundMark x1="4054" y1="255" x2="2632" y2="1022"/>
                        <a14:backgroundMark x1="12376" y1="37931" x2="12376" y2="37931"/>
                        <a14:backgroundMark x1="13869" y1="38697" x2="13869" y2="38697"/>
                        <a14:backgroundMark x1="14083" y1="37931" x2="14083" y2="37931"/>
                        <a14:backgroundMark x1="14225" y1="38697" x2="14225" y2="38697"/>
                        <a14:backgroundMark x1="13300" y1="38697" x2="13300" y2="38697"/>
                        <a14:backgroundMark x1="12731" y1="39719" x2="14651" y2="38953"/>
                        <a14:backgroundMark x1="27738" y1="44317" x2="27738" y2="44317"/>
                        <a14:backgroundMark x1="28307" y1="43678" x2="28307" y2="49042"/>
                        <a14:backgroundMark x1="2632" y1="74330" x2="1494" y2="69604"/>
                        <a14:backgroundMark x1="3201" y1="79949" x2="1494" y2="69221"/>
                        <a14:backgroundMark x1="3556" y1="78289" x2="2632" y2="70881"/>
                        <a14:backgroundMark x1="3414" y1="78289" x2="2632" y2="71903"/>
                        <a14:backgroundMark x1="1920" y1="74968" x2="2845" y2="78033"/>
                        <a14:backgroundMark x1="2489" y1="75990" x2="2276" y2="72542"/>
                        <a14:backgroundMark x1="2489" y1="74330" x2="2489" y2="72286"/>
                        <a14:backgroundMark x1="1138" y1="81992" x2="2063" y2="77011"/>
                        <a14:backgroundMark x1="2276" y1="73308" x2="1351" y2="83014"/>
                        <a14:backgroundMark x1="77169" y1="92720" x2="76743" y2="92082"/>
                        <a14:backgroundMark x1="77667" y1="95147" x2="77169" y2="92465"/>
                        <a14:backgroundMark x1="77525" y1="93742" x2="77169" y2="91443"/>
                        <a14:backgroundMark x1="77169" y1="92720" x2="77525" y2="93487"/>
                        <a14:backgroundMark x1="77169" y1="93103" x2="79161" y2="96169"/>
                        <a14:backgroundMark x1="75462" y1="91443" x2="79587" y2="97190"/>
                        <a14:backgroundMark x1="85562" y1="98851" x2="90043" y2="96807"/>
                        <a14:backgroundMark x1="97937" y1="63218" x2="97937" y2="66539"/>
                        <a14:backgroundMark x1="97155" y1="61558" x2="97622" y2="63855"/>
                        <a14:backgroundMark x1="80868" y1="32567" x2="80868" y2="32567"/>
                        <a14:backgroundMark x1="82361" y1="28863" x2="82361" y2="28863"/>
                        <a14:backgroundMark x1="82361" y1="27842" x2="81437" y2="31545"/>
                        <a14:backgroundMark x1="86700" y1="31545" x2="91750" y2="37037"/>
                        <a14:backgroundMark x1="77312" y1="1405" x2="87198" y2="3193"/>
                        <a14:backgroundMark x1="94386" y1="2332" x2="98933" y2="1788"/>
                        <a14:backgroundMark x1="87198" y1="3193" x2="89518" y2="2915"/>
                        <a14:backgroundMark x1="98933" y1="1788" x2="99573" y2="2427"/>
                        <a14:backgroundMark x1="25107" y1="1660" x2="30939" y2="639"/>
                      </a14:backgroundRemoval>
                    </a14:imgEffect>
                  </a14:imgLayer>
                </a14:imgProps>
              </a:ext>
            </a:extLst>
          </a:blip>
          <a:srcRect r="65718"/>
          <a:stretch/>
        </p:blipFill>
        <p:spPr>
          <a:xfrm>
            <a:off x="1993475" y="907849"/>
            <a:ext cx="1971331" cy="3202391"/>
          </a:xfrm>
          <a:prstGeom prst="rect">
            <a:avLst/>
          </a:prstGeom>
        </p:spPr>
      </p:pic>
      <p:pic>
        <p:nvPicPr>
          <p:cNvPr id="23" name="Picture 22">
            <a:extLst>
              <a:ext uri="{FF2B5EF4-FFF2-40B4-BE49-F238E27FC236}">
                <a16:creationId xmlns:a16="http://schemas.microsoft.com/office/drawing/2014/main" id="{536A4A62-C207-3FB1-D68D-B3A5778C5E8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10" b="99234" l="1707" r="98506">
                        <a14:foregroundMark x1="27736" y1="55785" x2="26387" y2="84419"/>
                        <a14:foregroundMark x1="26387" y1="84419" x2="19488" y2="95913"/>
                        <a14:foregroundMark x1="19488" y1="95913" x2="10313" y2="94125"/>
                        <a14:foregroundMark x1="10313" y1="94125" x2="3638" y2="77859"/>
                        <a14:foregroundMark x1="2694" y1="71209" x2="4836" y2="49553"/>
                        <a14:foregroundMark x1="2480" y1="73370" x2="2625" y2="71910"/>
                        <a14:foregroundMark x1="14607" y1="37931" x2="16003" y2="36271"/>
                        <a14:foregroundMark x1="4836" y1="49553" x2="12512" y2="40423"/>
                        <a14:foregroundMark x1="16003" y1="36271" x2="18137" y2="21711"/>
                        <a14:foregroundMark x1="18137" y1="21711" x2="8393" y2="7918"/>
                        <a14:foregroundMark x1="8393" y1="7918" x2="16287" y2="6641"/>
                        <a14:foregroundMark x1="16287" y1="6641" x2="28450" y2="10728"/>
                        <a14:foregroundMark x1="27039" y1="52098" x2="26245" y2="59770"/>
                        <a14:foregroundMark x1="26245" y1="59770" x2="26245" y2="59770"/>
                        <a14:foregroundMark x1="25889" y1="83397" x2="22333" y2="92720"/>
                        <a14:foregroundMark x1="22333" y1="92720" x2="22333" y2="92465"/>
                        <a14:foregroundMark x1="15718" y1="46105" x2="11238" y2="79438"/>
                        <a14:foregroundMark x1="11238" y1="79438" x2="11664" y2="82631"/>
                        <a14:foregroundMark x1="9175" y1="45722" x2="6046" y2="76373"/>
                        <a14:foregroundMark x1="6046" y1="76373" x2="7539" y2="88761"/>
                        <a14:foregroundMark x1="10669" y1="30907" x2="9104" y2="18391"/>
                        <a14:foregroundMark x1="9104" y1="18391" x2="1707" y2="3065"/>
                        <a14:foregroundMark x1="55832" y1="48787" x2="55832" y2="61558"/>
                        <a14:foregroundMark x1="55832" y1="61558" x2="48933" y2="84163"/>
                        <a14:foregroundMark x1="48933" y1="84163" x2="46230" y2="88378"/>
                        <a14:foregroundMark x1="51494" y1="45338" x2="40896" y2="56705"/>
                        <a14:foregroundMark x1="40896" y1="56705" x2="39687" y2="78161"/>
                        <a14:foregroundMark x1="39687" y1="78161" x2="42248" y2="90932"/>
                        <a14:foregroundMark x1="42248" y1="90932" x2="48720" y2="95530"/>
                        <a14:foregroundMark x1="48720" y1="95530" x2="55974" y2="94125"/>
                        <a14:foregroundMark x1="55974" y1="94125" x2="59886" y2="77778"/>
                        <a14:foregroundMark x1="59886" y1="77778" x2="59815" y2="55811"/>
                        <a14:foregroundMark x1="59815" y1="55811" x2="52347" y2="34355"/>
                        <a14:foregroundMark x1="52347" y1="34355" x2="53698" y2="18135"/>
                        <a14:foregroundMark x1="53698" y1="18135" x2="60242" y2="8940"/>
                        <a14:foregroundMark x1="60242" y1="8940" x2="53058" y2="5364"/>
                        <a14:foregroundMark x1="53058" y1="5364" x2="42105" y2="5747"/>
                        <a14:foregroundMark x1="42105" y1="5747" x2="40896" y2="19413"/>
                        <a14:foregroundMark x1="40896" y1="19413" x2="48151" y2="24649"/>
                        <a14:foregroundMark x1="49787" y1="28225" x2="54054" y2="37548"/>
                        <a14:foregroundMark x1="48151" y1="24649" x2="49203" y2="26948"/>
                        <a14:foregroundMark x1="54054" y1="37548" x2="46728" y2="46871"/>
                        <a14:foregroundMark x1="46728" y1="46871" x2="44950" y2="48020"/>
                        <a14:foregroundMark x1="38193" y1="55172" x2="39189" y2="68199"/>
                        <a14:foregroundMark x1="39189" y1="68199" x2="38407" y2="56450"/>
                        <a14:foregroundMark x1="62376" y1="69604" x2="62376" y2="83891"/>
                        <a14:foregroundMark x1="60313" y1="91060" x2="55875" y2="97105"/>
                        <a14:foregroundMark x1="57112" y1="37292" x2="62974" y2="44880"/>
                        <a14:foregroundMark x1="62626" y1="43013" x2="63515" y2="44197"/>
                        <a14:foregroundMark x1="59388" y1="38697" x2="62586" y2="42960"/>
                        <a14:foregroundMark x1="84424" y1="42401" x2="79090" y2="88378"/>
                        <a14:foregroundMark x1="79090" y1="88378" x2="91038" y2="91188"/>
                        <a14:foregroundMark x1="91038" y1="91188" x2="94737" y2="77267"/>
                        <a14:foregroundMark x1="94737" y1="77267" x2="96088" y2="60409"/>
                        <a14:foregroundMark x1="96088" y1="60409" x2="93741" y2="43550"/>
                        <a14:foregroundMark x1="93741" y1="43550" x2="83570" y2="39464"/>
                        <a14:foregroundMark x1="83570" y1="39464" x2="73969" y2="47893"/>
                        <a14:foregroundMark x1="73969" y1="47893" x2="71550" y2="68838"/>
                        <a14:foregroundMark x1="71550" y1="68838" x2="73684" y2="82886"/>
                        <a14:foregroundMark x1="73684" y1="82886" x2="76269" y2="90124"/>
                        <a14:foregroundMark x1="79716" y1="94660" x2="87553" y2="94764"/>
                        <a14:foregroundMark x1="87553" y1="94764" x2="93101" y2="86973"/>
                        <a14:foregroundMark x1="93101" y1="86973" x2="95092" y2="81354"/>
                        <a14:foregroundMark x1="84993" y1="38953" x2="84780" y2="28736"/>
                        <a14:foregroundMark x1="84780" y1="28736" x2="77098" y2="20307"/>
                        <a14:foregroundMark x1="77098" y1="20307" x2="73044" y2="12133"/>
                        <a14:foregroundMark x1="73044" y1="12133" x2="96942" y2="4342"/>
                        <a14:foregroundMark x1="96942" y1="4342" x2="92888" y2="28352"/>
                        <a14:foregroundMark x1="92888" y1="28352" x2="88782" y2="31336"/>
                        <a14:foregroundMark x1="80696" y1="29206" x2="80085" y2="28863"/>
                        <a14:foregroundMark x1="86272" y1="32335" x2="83020" y2="30510"/>
                        <a14:foregroundMark x1="80085" y1="28863" x2="79374" y2="25543"/>
                        <a14:foregroundMark x1="75605" y1="5109" x2="68919" y2="5109"/>
                        <a14:foregroundMark x1="96017" y1="56194" x2="97323" y2="61452"/>
                        <a14:foregroundMark x1="21764" y1="19540" x2="24893" y2="36271"/>
                        <a14:foregroundMark x1="2632" y1="41379" x2="3556" y2="43678"/>
                        <a14:foregroundMark x1="23257" y1="40996" x2="26031" y2="44061"/>
                        <a14:foregroundMark x1="37055" y1="38314" x2="37055" y2="38314"/>
                        <a14:foregroundMark x1="70982" y1="37931" x2="70982" y2="37931"/>
                        <a14:foregroundMark x1="79730" y1="95402" x2="86011" y2="97386"/>
                        <a14:foregroundMark x1="75107" y1="36271" x2="75107" y2="36271"/>
                        <a14:foregroundMark x1="93385" y1="4087" x2="93385" y2="4087"/>
                        <a14:foregroundMark x1="98506" y1="5109" x2="91536" y2="3321"/>
                        <a14:foregroundMark x1="91536" y1="3321" x2="89474" y2="5364"/>
                        <a14:foregroundMark x1="96444" y1="64496" x2="97511" y2="70626"/>
                        <a14:foregroundMark x1="63087" y1="44317" x2="63300" y2="47765"/>
                        <a14:foregroundMark x1="62518" y1="44700" x2="63656" y2="49425"/>
                        <a14:foregroundMark x1="56330" y1="4087" x2="64225" y2="4342"/>
                        <a14:foregroundMark x1="22119" y1="7024" x2="31863" y2="5109"/>
                        <a14:foregroundMark x1="1707" y1="4087" x2="10242" y2="8174"/>
                        <a14:foregroundMark x1="10242" y1="8174" x2="12376" y2="7791"/>
                        <a14:foregroundMark x1="22119" y1="66539" x2="15932" y2="89400"/>
                        <a14:foregroundMark x1="26387" y1="5109" x2="26387" y2="5109"/>
                        <a14:foregroundMark x1="28094" y1="3321" x2="28094" y2="3321"/>
                        <a14:foregroundMark x1="18208" y1="32567" x2="18208" y2="32567"/>
                        <a14:backgroundMark x1="27952" y1="51469" x2="27952" y2="51469"/>
                        <a14:backgroundMark x1="28094" y1="51724" x2="28094" y2="51724"/>
                        <a14:backgroundMark x1="28307" y1="54406" x2="28094" y2="50447"/>
                        <a14:backgroundMark x1="27952" y1="48787" x2="27525" y2="51724"/>
                        <a14:backgroundMark x1="27738" y1="49042" x2="29018" y2="55811"/>
                        <a14:backgroundMark x1="61807" y1="89400" x2="62162" y2="86718"/>
                        <a14:backgroundMark x1="61451" y1="89783" x2="62945" y2="87101"/>
                        <a14:backgroundMark x1="62518" y1="89400" x2="62518" y2="85313"/>
                        <a14:backgroundMark x1="61807" y1="92082" x2="61238" y2="89400"/>
                        <a14:backgroundMark x1="62945" y1="85313" x2="61238" y2="92082"/>
                        <a14:backgroundMark x1="62731" y1="84674" x2="60313" y2="91060"/>
                        <a14:backgroundMark x1="61807" y1="86079" x2="63656" y2="82631"/>
                        <a14:backgroundMark x1="62882" y1="44358" x2="62731" y2="43678"/>
                        <a14:backgroundMark x1="64447" y1="48846" x2="64794" y2="51724"/>
                        <a14:backgroundMark x1="54694" y1="99872" x2="52418" y2="99872"/>
                        <a14:backgroundMark x1="56330" y1="98084" x2="53770" y2="99872"/>
                        <a14:backgroundMark x1="48293" y1="32312" x2="48293" y2="32312"/>
                        <a14:backgroundMark x1="49644" y1="27586" x2="49644" y2="27586"/>
                        <a14:backgroundMark x1="49644" y1="26948" x2="49644" y2="26948"/>
                        <a14:backgroundMark x1="49644" y1="27586" x2="49644" y2="27586"/>
                        <a14:backgroundMark x1="49644" y1="28225" x2="49644" y2="28225"/>
                        <a14:backgroundMark x1="50213" y1="29246" x2="49431" y2="27203"/>
                        <a14:backgroundMark x1="43670" y1="1660" x2="52347" y2="3448"/>
                        <a14:backgroundMark x1="52347" y1="3448" x2="60455" y2="383"/>
                        <a14:backgroundMark x1="60455" y1="383" x2="64580" y2="383"/>
                        <a14:backgroundMark x1="10882" y1="1022" x2="4054" y2="255"/>
                        <a14:backgroundMark x1="4054" y1="255" x2="2632" y2="1022"/>
                        <a14:backgroundMark x1="12376" y1="37931" x2="12376" y2="37931"/>
                        <a14:backgroundMark x1="13869" y1="38697" x2="13869" y2="38697"/>
                        <a14:backgroundMark x1="14083" y1="37931" x2="14083" y2="37931"/>
                        <a14:backgroundMark x1="14225" y1="38697" x2="14225" y2="38697"/>
                        <a14:backgroundMark x1="13300" y1="38697" x2="13300" y2="38697"/>
                        <a14:backgroundMark x1="12731" y1="39719" x2="14651" y2="38953"/>
                        <a14:backgroundMark x1="27738" y1="44317" x2="27738" y2="44317"/>
                        <a14:backgroundMark x1="28307" y1="43678" x2="28307" y2="49042"/>
                        <a14:backgroundMark x1="2632" y1="74330" x2="1494" y2="69604"/>
                        <a14:backgroundMark x1="3201" y1="79949" x2="1494" y2="69221"/>
                        <a14:backgroundMark x1="3556" y1="78289" x2="2632" y2="70881"/>
                        <a14:backgroundMark x1="3414" y1="78289" x2="2632" y2="71903"/>
                        <a14:backgroundMark x1="1920" y1="74968" x2="2845" y2="78033"/>
                        <a14:backgroundMark x1="2489" y1="75990" x2="2276" y2="72542"/>
                        <a14:backgroundMark x1="2489" y1="74330" x2="2489" y2="72286"/>
                        <a14:backgroundMark x1="1138" y1="81992" x2="2063" y2="77011"/>
                        <a14:backgroundMark x1="2276" y1="73308" x2="1351" y2="83014"/>
                        <a14:backgroundMark x1="77169" y1="92720" x2="76743" y2="92082"/>
                        <a14:backgroundMark x1="77667" y1="95147" x2="77169" y2="92465"/>
                        <a14:backgroundMark x1="77525" y1="93742" x2="77169" y2="91443"/>
                        <a14:backgroundMark x1="77169" y1="92720" x2="77525" y2="93487"/>
                        <a14:backgroundMark x1="77169" y1="93103" x2="79161" y2="96169"/>
                        <a14:backgroundMark x1="75462" y1="91443" x2="79587" y2="97190"/>
                        <a14:backgroundMark x1="85562" y1="98851" x2="90043" y2="96807"/>
                        <a14:backgroundMark x1="97937" y1="63218" x2="97937" y2="66539"/>
                        <a14:backgroundMark x1="97155" y1="61558" x2="97622" y2="63855"/>
                        <a14:backgroundMark x1="80868" y1="32567" x2="80868" y2="32567"/>
                        <a14:backgroundMark x1="82361" y1="28863" x2="82361" y2="28863"/>
                        <a14:backgroundMark x1="82361" y1="27842" x2="81437" y2="31545"/>
                        <a14:backgroundMark x1="86700" y1="31545" x2="91750" y2="37037"/>
                        <a14:backgroundMark x1="77312" y1="1405" x2="87198" y2="3193"/>
                        <a14:backgroundMark x1="94386" y1="2332" x2="98933" y2="1788"/>
                        <a14:backgroundMark x1="87198" y1="3193" x2="89518" y2="2915"/>
                        <a14:backgroundMark x1="98933" y1="1788" x2="99573" y2="2427"/>
                        <a14:backgroundMark x1="25107" y1="1660" x2="30939" y2="639"/>
                      </a14:backgroundRemoval>
                    </a14:imgEffect>
                  </a14:imgLayer>
                </a14:imgProps>
              </a:ext>
            </a:extLst>
          </a:blip>
          <a:srcRect l="33608" r="33945"/>
          <a:stretch/>
        </p:blipFill>
        <p:spPr>
          <a:xfrm>
            <a:off x="5040924" y="829625"/>
            <a:ext cx="1865800" cy="3202391"/>
          </a:xfrm>
          <a:prstGeom prst="rect">
            <a:avLst/>
          </a:prstGeom>
        </p:spPr>
      </p:pic>
      <p:pic>
        <p:nvPicPr>
          <p:cNvPr id="24" name="Picture 23">
            <a:extLst>
              <a:ext uri="{FF2B5EF4-FFF2-40B4-BE49-F238E27FC236}">
                <a16:creationId xmlns:a16="http://schemas.microsoft.com/office/drawing/2014/main" id="{5122AADC-197B-E5E8-003B-667AB75F857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10" b="99234" l="1707" r="98506">
                        <a14:foregroundMark x1="27736" y1="55785" x2="26387" y2="84419"/>
                        <a14:foregroundMark x1="26387" y1="84419" x2="19488" y2="95913"/>
                        <a14:foregroundMark x1="19488" y1="95913" x2="10313" y2="94125"/>
                        <a14:foregroundMark x1="10313" y1="94125" x2="3638" y2="77859"/>
                        <a14:foregroundMark x1="2694" y1="71209" x2="4836" y2="49553"/>
                        <a14:foregroundMark x1="2480" y1="73370" x2="2625" y2="71910"/>
                        <a14:foregroundMark x1="14607" y1="37931" x2="16003" y2="36271"/>
                        <a14:foregroundMark x1="4836" y1="49553" x2="12512" y2="40423"/>
                        <a14:foregroundMark x1="16003" y1="36271" x2="18137" y2="21711"/>
                        <a14:foregroundMark x1="18137" y1="21711" x2="8393" y2="7918"/>
                        <a14:foregroundMark x1="8393" y1="7918" x2="16287" y2="6641"/>
                        <a14:foregroundMark x1="16287" y1="6641" x2="28450" y2="10728"/>
                        <a14:foregroundMark x1="27039" y1="52098" x2="26245" y2="59770"/>
                        <a14:foregroundMark x1="26245" y1="59770" x2="26245" y2="59770"/>
                        <a14:foregroundMark x1="25889" y1="83397" x2="22333" y2="92720"/>
                        <a14:foregroundMark x1="22333" y1="92720" x2="22333" y2="92465"/>
                        <a14:foregroundMark x1="15718" y1="46105" x2="11238" y2="79438"/>
                        <a14:foregroundMark x1="11238" y1="79438" x2="11664" y2="82631"/>
                        <a14:foregroundMark x1="9175" y1="45722" x2="6046" y2="76373"/>
                        <a14:foregroundMark x1="6046" y1="76373" x2="7539" y2="88761"/>
                        <a14:foregroundMark x1="10669" y1="30907" x2="9104" y2="18391"/>
                        <a14:foregroundMark x1="9104" y1="18391" x2="1707" y2="3065"/>
                        <a14:foregroundMark x1="55832" y1="48787" x2="55832" y2="61558"/>
                        <a14:foregroundMark x1="55832" y1="61558" x2="48933" y2="84163"/>
                        <a14:foregroundMark x1="48933" y1="84163" x2="46230" y2="88378"/>
                        <a14:foregroundMark x1="51494" y1="45338" x2="40896" y2="56705"/>
                        <a14:foregroundMark x1="40896" y1="56705" x2="39687" y2="78161"/>
                        <a14:foregroundMark x1="39687" y1="78161" x2="42248" y2="90932"/>
                        <a14:foregroundMark x1="42248" y1="90932" x2="48720" y2="95530"/>
                        <a14:foregroundMark x1="48720" y1="95530" x2="55974" y2="94125"/>
                        <a14:foregroundMark x1="55974" y1="94125" x2="59886" y2="77778"/>
                        <a14:foregroundMark x1="59886" y1="77778" x2="59815" y2="55811"/>
                        <a14:foregroundMark x1="59815" y1="55811" x2="52347" y2="34355"/>
                        <a14:foregroundMark x1="52347" y1="34355" x2="53698" y2="18135"/>
                        <a14:foregroundMark x1="53698" y1="18135" x2="60242" y2="8940"/>
                        <a14:foregroundMark x1="60242" y1="8940" x2="53058" y2="5364"/>
                        <a14:foregroundMark x1="53058" y1="5364" x2="42105" y2="5747"/>
                        <a14:foregroundMark x1="42105" y1="5747" x2="40896" y2="19413"/>
                        <a14:foregroundMark x1="40896" y1="19413" x2="48151" y2="24649"/>
                        <a14:foregroundMark x1="49787" y1="28225" x2="54054" y2="37548"/>
                        <a14:foregroundMark x1="48151" y1="24649" x2="49203" y2="26948"/>
                        <a14:foregroundMark x1="54054" y1="37548" x2="46728" y2="46871"/>
                        <a14:foregroundMark x1="46728" y1="46871" x2="44950" y2="48020"/>
                        <a14:foregroundMark x1="38193" y1="55172" x2="39189" y2="68199"/>
                        <a14:foregroundMark x1="39189" y1="68199" x2="38407" y2="56450"/>
                        <a14:foregroundMark x1="62376" y1="69604" x2="62376" y2="83891"/>
                        <a14:foregroundMark x1="60313" y1="91060" x2="55875" y2="97105"/>
                        <a14:foregroundMark x1="57112" y1="37292" x2="62974" y2="44880"/>
                        <a14:foregroundMark x1="62626" y1="43013" x2="63515" y2="44197"/>
                        <a14:foregroundMark x1="59388" y1="38697" x2="62586" y2="42960"/>
                        <a14:foregroundMark x1="84424" y1="42401" x2="79090" y2="88378"/>
                        <a14:foregroundMark x1="79090" y1="88378" x2="91038" y2="91188"/>
                        <a14:foregroundMark x1="91038" y1="91188" x2="94737" y2="77267"/>
                        <a14:foregroundMark x1="94737" y1="77267" x2="96088" y2="60409"/>
                        <a14:foregroundMark x1="96088" y1="60409" x2="93741" y2="43550"/>
                        <a14:foregroundMark x1="93741" y1="43550" x2="83570" y2="39464"/>
                        <a14:foregroundMark x1="83570" y1="39464" x2="73969" y2="47893"/>
                        <a14:foregroundMark x1="73969" y1="47893" x2="71550" y2="68838"/>
                        <a14:foregroundMark x1="71550" y1="68838" x2="73684" y2="82886"/>
                        <a14:foregroundMark x1="73684" y1="82886" x2="76269" y2="90124"/>
                        <a14:foregroundMark x1="79716" y1="94660" x2="87553" y2="94764"/>
                        <a14:foregroundMark x1="87553" y1="94764" x2="93101" y2="86973"/>
                        <a14:foregroundMark x1="93101" y1="86973" x2="95092" y2="81354"/>
                        <a14:foregroundMark x1="84993" y1="38953" x2="84780" y2="28736"/>
                        <a14:foregroundMark x1="84780" y1="28736" x2="77098" y2="20307"/>
                        <a14:foregroundMark x1="77098" y1="20307" x2="73044" y2="12133"/>
                        <a14:foregroundMark x1="73044" y1="12133" x2="96942" y2="4342"/>
                        <a14:foregroundMark x1="96942" y1="4342" x2="92888" y2="28352"/>
                        <a14:foregroundMark x1="92888" y1="28352" x2="88782" y2="31336"/>
                        <a14:foregroundMark x1="80696" y1="29206" x2="80085" y2="28863"/>
                        <a14:foregroundMark x1="86272" y1="32335" x2="83020" y2="30510"/>
                        <a14:foregroundMark x1="80085" y1="28863" x2="79374" y2="25543"/>
                        <a14:foregroundMark x1="75605" y1="5109" x2="68919" y2="5109"/>
                        <a14:foregroundMark x1="96017" y1="56194" x2="97323" y2="61452"/>
                        <a14:foregroundMark x1="21764" y1="19540" x2="24893" y2="36271"/>
                        <a14:foregroundMark x1="2632" y1="41379" x2="3556" y2="43678"/>
                        <a14:foregroundMark x1="23257" y1="40996" x2="26031" y2="44061"/>
                        <a14:foregroundMark x1="37055" y1="38314" x2="37055" y2="38314"/>
                        <a14:foregroundMark x1="70982" y1="37931" x2="70982" y2="37931"/>
                        <a14:foregroundMark x1="79730" y1="95402" x2="86011" y2="97386"/>
                        <a14:foregroundMark x1="75107" y1="36271" x2="75107" y2="36271"/>
                        <a14:foregroundMark x1="93385" y1="4087" x2="93385" y2="4087"/>
                        <a14:foregroundMark x1="98506" y1="5109" x2="91536" y2="3321"/>
                        <a14:foregroundMark x1="91536" y1="3321" x2="89474" y2="5364"/>
                        <a14:foregroundMark x1="96444" y1="64496" x2="97511" y2="70626"/>
                        <a14:foregroundMark x1="63087" y1="44317" x2="63300" y2="47765"/>
                        <a14:foregroundMark x1="62518" y1="44700" x2="63656" y2="49425"/>
                        <a14:foregroundMark x1="56330" y1="4087" x2="64225" y2="4342"/>
                        <a14:foregroundMark x1="22119" y1="7024" x2="31863" y2="5109"/>
                        <a14:foregroundMark x1="1707" y1="4087" x2="10242" y2="8174"/>
                        <a14:foregroundMark x1="10242" y1="8174" x2="12376" y2="7791"/>
                        <a14:foregroundMark x1="22119" y1="66539" x2="15932" y2="89400"/>
                        <a14:foregroundMark x1="26387" y1="5109" x2="26387" y2="5109"/>
                        <a14:foregroundMark x1="28094" y1="3321" x2="28094" y2="3321"/>
                        <a14:foregroundMark x1="18208" y1="32567" x2="18208" y2="32567"/>
                        <a14:backgroundMark x1="27952" y1="51469" x2="27952" y2="51469"/>
                        <a14:backgroundMark x1="28094" y1="51724" x2="28094" y2="51724"/>
                        <a14:backgroundMark x1="28307" y1="54406" x2="28094" y2="50447"/>
                        <a14:backgroundMark x1="27952" y1="48787" x2="27525" y2="51724"/>
                        <a14:backgroundMark x1="27738" y1="49042" x2="29018" y2="55811"/>
                        <a14:backgroundMark x1="61807" y1="89400" x2="62162" y2="86718"/>
                        <a14:backgroundMark x1="61451" y1="89783" x2="62945" y2="87101"/>
                        <a14:backgroundMark x1="62518" y1="89400" x2="62518" y2="85313"/>
                        <a14:backgroundMark x1="61807" y1="92082" x2="61238" y2="89400"/>
                        <a14:backgroundMark x1="62945" y1="85313" x2="61238" y2="92082"/>
                        <a14:backgroundMark x1="62731" y1="84674" x2="60313" y2="91060"/>
                        <a14:backgroundMark x1="61807" y1="86079" x2="63656" y2="82631"/>
                        <a14:backgroundMark x1="62882" y1="44358" x2="62731" y2="43678"/>
                        <a14:backgroundMark x1="64447" y1="48846" x2="64794" y2="51724"/>
                        <a14:backgroundMark x1="54694" y1="99872" x2="52418" y2="99872"/>
                        <a14:backgroundMark x1="56330" y1="98084" x2="53770" y2="99872"/>
                        <a14:backgroundMark x1="48293" y1="32312" x2="48293" y2="32312"/>
                        <a14:backgroundMark x1="49644" y1="27586" x2="49644" y2="27586"/>
                        <a14:backgroundMark x1="49644" y1="26948" x2="49644" y2="26948"/>
                        <a14:backgroundMark x1="49644" y1="27586" x2="49644" y2="27586"/>
                        <a14:backgroundMark x1="49644" y1="28225" x2="49644" y2="28225"/>
                        <a14:backgroundMark x1="50213" y1="29246" x2="49431" y2="27203"/>
                        <a14:backgroundMark x1="43670" y1="1660" x2="52347" y2="3448"/>
                        <a14:backgroundMark x1="52347" y1="3448" x2="60455" y2="383"/>
                        <a14:backgroundMark x1="60455" y1="383" x2="64580" y2="383"/>
                        <a14:backgroundMark x1="10882" y1="1022" x2="4054" y2="255"/>
                        <a14:backgroundMark x1="4054" y1="255" x2="2632" y2="1022"/>
                        <a14:backgroundMark x1="12376" y1="37931" x2="12376" y2="37931"/>
                        <a14:backgroundMark x1="13869" y1="38697" x2="13869" y2="38697"/>
                        <a14:backgroundMark x1="14083" y1="37931" x2="14083" y2="37931"/>
                        <a14:backgroundMark x1="14225" y1="38697" x2="14225" y2="38697"/>
                        <a14:backgroundMark x1="13300" y1="38697" x2="13300" y2="38697"/>
                        <a14:backgroundMark x1="12731" y1="39719" x2="14651" y2="38953"/>
                        <a14:backgroundMark x1="27738" y1="44317" x2="27738" y2="44317"/>
                        <a14:backgroundMark x1="28307" y1="43678" x2="28307" y2="49042"/>
                        <a14:backgroundMark x1="2632" y1="74330" x2="1494" y2="69604"/>
                        <a14:backgroundMark x1="3201" y1="79949" x2="1494" y2="69221"/>
                        <a14:backgroundMark x1="3556" y1="78289" x2="2632" y2="70881"/>
                        <a14:backgroundMark x1="3414" y1="78289" x2="2632" y2="71903"/>
                        <a14:backgroundMark x1="1920" y1="74968" x2="2845" y2="78033"/>
                        <a14:backgroundMark x1="2489" y1="75990" x2="2276" y2="72542"/>
                        <a14:backgroundMark x1="2489" y1="74330" x2="2489" y2="72286"/>
                        <a14:backgroundMark x1="1138" y1="81992" x2="2063" y2="77011"/>
                        <a14:backgroundMark x1="2276" y1="73308" x2="1351" y2="83014"/>
                        <a14:backgroundMark x1="77169" y1="92720" x2="76743" y2="92082"/>
                        <a14:backgroundMark x1="77667" y1="95147" x2="77169" y2="92465"/>
                        <a14:backgroundMark x1="77525" y1="93742" x2="77169" y2="91443"/>
                        <a14:backgroundMark x1="77169" y1="92720" x2="77525" y2="93487"/>
                        <a14:backgroundMark x1="77169" y1="93103" x2="79161" y2="96169"/>
                        <a14:backgroundMark x1="75462" y1="91443" x2="79587" y2="97190"/>
                        <a14:backgroundMark x1="85562" y1="98851" x2="90043" y2="96807"/>
                        <a14:backgroundMark x1="97937" y1="63218" x2="97937" y2="66539"/>
                        <a14:backgroundMark x1="97155" y1="61558" x2="97622" y2="63855"/>
                        <a14:backgroundMark x1="80868" y1="32567" x2="80868" y2="32567"/>
                        <a14:backgroundMark x1="82361" y1="28863" x2="82361" y2="28863"/>
                        <a14:backgroundMark x1="82361" y1="27842" x2="81437" y2="31545"/>
                        <a14:backgroundMark x1="86700" y1="31545" x2="91750" y2="37037"/>
                        <a14:backgroundMark x1="77312" y1="1405" x2="87198" y2="3193"/>
                        <a14:backgroundMark x1="94386" y1="2332" x2="98933" y2="1788"/>
                        <a14:backgroundMark x1="87198" y1="3193" x2="89518" y2="2915"/>
                        <a14:backgroundMark x1="98933" y1="1788" x2="99573" y2="2427"/>
                        <a14:backgroundMark x1="25107" y1="1660" x2="30939" y2="639"/>
                      </a14:backgroundRemoval>
                    </a14:imgEffect>
                  </a14:imgLayer>
                </a14:imgProps>
              </a:ext>
            </a:extLst>
          </a:blip>
          <a:srcRect l="67618"/>
          <a:stretch/>
        </p:blipFill>
        <p:spPr>
          <a:xfrm>
            <a:off x="8287226" y="816084"/>
            <a:ext cx="1862074" cy="3202391"/>
          </a:xfrm>
          <a:prstGeom prst="rect">
            <a:avLst/>
          </a:prstGeom>
        </p:spPr>
      </p:pic>
      <p:sp>
        <p:nvSpPr>
          <p:cNvPr id="25" name="TextBox 24">
            <a:extLst>
              <a:ext uri="{FF2B5EF4-FFF2-40B4-BE49-F238E27FC236}">
                <a16:creationId xmlns:a16="http://schemas.microsoft.com/office/drawing/2014/main" id="{C8A3E467-0A5A-39A0-AD2C-41B29C7E26E1}"/>
              </a:ext>
            </a:extLst>
          </p:cNvPr>
          <p:cNvSpPr txBox="1"/>
          <p:nvPr/>
        </p:nvSpPr>
        <p:spPr>
          <a:xfrm>
            <a:off x="8092604" y="5425236"/>
            <a:ext cx="2238610" cy="646331"/>
          </a:xfrm>
          <a:prstGeom prst="rect">
            <a:avLst/>
          </a:prstGeom>
          <a:noFill/>
        </p:spPr>
        <p:txBody>
          <a:bodyPr wrap="square">
            <a:spAutoFit/>
          </a:bodyPr>
          <a:lstStyle/>
          <a:p>
            <a:pPr algn="ctr"/>
            <a:r>
              <a:rPr lang="fa-IR" sz="3600" dirty="0">
                <a:solidFill>
                  <a:schemeClr val="bg1"/>
                </a:solidFill>
                <a:highlight>
                  <a:srgbClr val="46403B"/>
                </a:highlight>
                <a:latin typeface="Nian-ExtraBold" panose="01000500000000020002" pitchFamily="2" charset="-78"/>
                <a:cs typeface="Nian-ExtraBold" panose="01000500000000020002" pitchFamily="2" charset="-78"/>
              </a:rPr>
              <a:t>21,583,296</a:t>
            </a:r>
          </a:p>
        </p:txBody>
      </p:sp>
      <p:sp>
        <p:nvSpPr>
          <p:cNvPr id="26" name="TextBox 25">
            <a:extLst>
              <a:ext uri="{FF2B5EF4-FFF2-40B4-BE49-F238E27FC236}">
                <a16:creationId xmlns:a16="http://schemas.microsoft.com/office/drawing/2014/main" id="{4E7FFB75-144E-DC46-6902-635DDAC55665}"/>
              </a:ext>
            </a:extLst>
          </p:cNvPr>
          <p:cNvSpPr txBox="1"/>
          <p:nvPr/>
        </p:nvSpPr>
        <p:spPr>
          <a:xfrm>
            <a:off x="4865051" y="5393927"/>
            <a:ext cx="2238610" cy="646331"/>
          </a:xfrm>
          <a:prstGeom prst="rect">
            <a:avLst/>
          </a:prstGeom>
          <a:noFill/>
        </p:spPr>
        <p:txBody>
          <a:bodyPr wrap="square">
            <a:spAutoFit/>
          </a:bodyPr>
          <a:lstStyle/>
          <a:p>
            <a:pPr algn="ctr"/>
            <a:r>
              <a:rPr lang="fa-IR" sz="3600" dirty="0">
                <a:solidFill>
                  <a:schemeClr val="bg1"/>
                </a:solidFill>
                <a:highlight>
                  <a:srgbClr val="46403B"/>
                </a:highlight>
                <a:latin typeface="Nian-ExtraBold" panose="01000500000000020002" pitchFamily="2" charset="-78"/>
                <a:cs typeface="Nian-ExtraBold" panose="01000500000000020002" pitchFamily="2" charset="-78"/>
              </a:rPr>
              <a:t>13,577,784</a:t>
            </a:r>
          </a:p>
        </p:txBody>
      </p:sp>
      <p:sp>
        <p:nvSpPr>
          <p:cNvPr id="27" name="TextBox 26">
            <a:extLst>
              <a:ext uri="{FF2B5EF4-FFF2-40B4-BE49-F238E27FC236}">
                <a16:creationId xmlns:a16="http://schemas.microsoft.com/office/drawing/2014/main" id="{1C1EA18F-E2D8-C4A6-8AB9-9BCCE6D7DF00}"/>
              </a:ext>
            </a:extLst>
          </p:cNvPr>
          <p:cNvSpPr txBox="1"/>
          <p:nvPr/>
        </p:nvSpPr>
        <p:spPr>
          <a:xfrm>
            <a:off x="1860786" y="5425237"/>
            <a:ext cx="2238610" cy="646331"/>
          </a:xfrm>
          <a:prstGeom prst="rect">
            <a:avLst/>
          </a:prstGeom>
          <a:noFill/>
        </p:spPr>
        <p:txBody>
          <a:bodyPr wrap="square">
            <a:spAutoFit/>
          </a:bodyPr>
          <a:lstStyle/>
          <a:p>
            <a:pPr algn="ctr"/>
            <a:r>
              <a:rPr lang="fa-IR" sz="3600" dirty="0">
                <a:solidFill>
                  <a:schemeClr val="bg1"/>
                </a:solidFill>
                <a:highlight>
                  <a:srgbClr val="46403B"/>
                </a:highlight>
                <a:latin typeface="Nian-ExtraBold" panose="01000500000000020002" pitchFamily="2" charset="-78"/>
                <a:cs typeface="Nian-ExtraBold" panose="01000500000000020002" pitchFamily="2" charset="-78"/>
              </a:rPr>
              <a:t>7,929,630</a:t>
            </a:r>
          </a:p>
        </p:txBody>
      </p:sp>
    </p:spTree>
    <p:extLst>
      <p:ext uri="{BB962C8B-B14F-4D97-AF65-F5344CB8AC3E}">
        <p14:creationId xmlns:p14="http://schemas.microsoft.com/office/powerpoint/2010/main" val="3460646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down)">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down)">
                                      <p:cBhvr>
                                        <p:cTn id="61" dur="500"/>
                                        <p:tgtEl>
                                          <p:spTgt spid="2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down)">
                                      <p:cBhvr>
                                        <p:cTn id="6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9" grpId="0"/>
      <p:bldP spid="20" grpId="0"/>
      <p:bldP spid="21" grpId="0"/>
      <p:bldP spid="25" grpId="0"/>
      <p:bldP spid="26" grpId="0"/>
      <p:bldP spid="2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4EBBE6-C8D1-3839-65B6-FFE4B4DDD6FF}"/>
              </a:ext>
            </a:extLst>
          </p:cNvPr>
          <p:cNvPicPr>
            <a:picLocks noChangeAspect="1"/>
          </p:cNvPicPr>
          <p:nvPr/>
        </p:nvPicPr>
        <p:blipFill>
          <a:blip r:embed="rId2"/>
          <a:stretch>
            <a:fillRect/>
          </a:stretch>
        </p:blipFill>
        <p:spPr>
          <a:xfrm>
            <a:off x="0" y="-1219739"/>
            <a:ext cx="12192000" cy="8077739"/>
          </a:xfrm>
          <a:prstGeom prst="rect">
            <a:avLst/>
          </a:prstGeom>
        </p:spPr>
      </p:pic>
      <p:sp>
        <p:nvSpPr>
          <p:cNvPr id="6" name="Oval 5">
            <a:extLst>
              <a:ext uri="{FF2B5EF4-FFF2-40B4-BE49-F238E27FC236}">
                <a16:creationId xmlns:a16="http://schemas.microsoft.com/office/drawing/2014/main" id="{DCADD42A-68AE-20F7-C158-65C3876F19AC}"/>
              </a:ext>
            </a:extLst>
          </p:cNvPr>
          <p:cNvSpPr/>
          <p:nvPr/>
        </p:nvSpPr>
        <p:spPr>
          <a:xfrm>
            <a:off x="3657600" y="2209800"/>
            <a:ext cx="1447800" cy="14859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884BBE0-1E4E-C072-744A-5D15C06F101A}"/>
              </a:ext>
            </a:extLst>
          </p:cNvPr>
          <p:cNvSpPr txBox="1"/>
          <p:nvPr/>
        </p:nvSpPr>
        <p:spPr>
          <a:xfrm>
            <a:off x="7204909" y="354433"/>
            <a:ext cx="4874795" cy="1938992"/>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000" b="0" i="0" u="none" strike="noStrike" kern="1200" cap="none" spc="0" normalizeH="0" baseline="0" noProof="0" dirty="0">
                <a:ln>
                  <a:noFill/>
                </a:ln>
                <a:solidFill>
                  <a:prstClr val="black"/>
                </a:solidFill>
                <a:effectLst/>
                <a:highlight>
                  <a:srgbClr val="FFFF00"/>
                </a:highlight>
                <a:uLnTx/>
                <a:uFillTx/>
                <a:latin typeface="Nian-ExtraBold" panose="01000500000000020002" pitchFamily="2" charset="-78"/>
                <a:ea typeface="+mn-ea"/>
                <a:cs typeface="Nian-ExtraBold" panose="01000500000000020002" pitchFamily="2" charset="-78"/>
              </a:rPr>
              <a:t>دولت شوروی   به خانواده‌های پرجمعیت    مسکن رایگان می‌داد.</a:t>
            </a:r>
          </a:p>
        </p:txBody>
      </p:sp>
      <p:sp>
        <p:nvSpPr>
          <p:cNvPr id="10" name="TextBox 9">
            <a:extLst>
              <a:ext uri="{FF2B5EF4-FFF2-40B4-BE49-F238E27FC236}">
                <a16:creationId xmlns:a16="http://schemas.microsoft.com/office/drawing/2014/main" id="{47D03AD6-1FAD-FE56-E502-1FB98A1B62C1}"/>
              </a:ext>
            </a:extLst>
          </p:cNvPr>
          <p:cNvSpPr txBox="1"/>
          <p:nvPr/>
        </p:nvSpPr>
        <p:spPr>
          <a:xfrm>
            <a:off x="7204909" y="1775325"/>
            <a:ext cx="3539289" cy="707886"/>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000" b="0" i="0" u="none" strike="noStrike" kern="1200" cap="none" spc="0" normalizeH="0" baseline="0" noProof="0" dirty="0">
                <a:ln>
                  <a:noFill/>
                </a:ln>
                <a:solidFill>
                  <a:prstClr val="black"/>
                </a:solidFill>
                <a:effectLst/>
                <a:highlight>
                  <a:srgbClr val="00FF00"/>
                </a:highlight>
                <a:uLnTx/>
                <a:uFillTx/>
                <a:latin typeface="Nian-ExtraBold" panose="01000500000000020002" pitchFamily="2" charset="-78"/>
                <a:ea typeface="+mn-ea"/>
                <a:cs typeface="Nian-ExtraBold" panose="01000500000000020002" pitchFamily="2" charset="-78"/>
              </a:rPr>
              <a:t>مدرسه رایگان بود.</a:t>
            </a:r>
          </a:p>
        </p:txBody>
      </p:sp>
      <p:sp>
        <p:nvSpPr>
          <p:cNvPr id="13" name="TextBox 12">
            <a:extLst>
              <a:ext uri="{FF2B5EF4-FFF2-40B4-BE49-F238E27FC236}">
                <a16:creationId xmlns:a16="http://schemas.microsoft.com/office/drawing/2014/main" id="{6E50B1D5-48FC-C03D-C51A-3703CBE7A6B8}"/>
              </a:ext>
            </a:extLst>
          </p:cNvPr>
          <p:cNvSpPr txBox="1"/>
          <p:nvPr/>
        </p:nvSpPr>
        <p:spPr>
          <a:xfrm>
            <a:off x="8181473" y="2581005"/>
            <a:ext cx="3834065" cy="2185214"/>
          </a:xfrm>
          <a:prstGeom prst="rect">
            <a:avLst/>
          </a:prstGeom>
          <a:noFill/>
        </p:spPr>
        <p:txBody>
          <a:bodyPr wrap="square">
            <a:spAutoFit/>
          </a:bodyPr>
          <a:lstStyle/>
          <a:p>
            <a:pPr algn="r" rtl="1"/>
            <a:r>
              <a:rPr lang="fa-IR" sz="3600" dirty="0">
                <a:highlight>
                  <a:srgbClr val="00FF00"/>
                </a:highlight>
                <a:latin typeface="Nian-ExtraBold" panose="01000500000000020002" pitchFamily="2" charset="-78"/>
                <a:cs typeface="Nian-ExtraBold" panose="01000500000000020002" pitchFamily="2" charset="-78"/>
              </a:rPr>
              <a:t>بلیط آسایشگاه به صورت رایگان همراه با غذای رایگان</a:t>
            </a:r>
          </a:p>
          <a:p>
            <a:pPr algn="r" rtl="1"/>
            <a:endParaRPr lang="fa-IR" sz="2800" dirty="0"/>
          </a:p>
        </p:txBody>
      </p:sp>
      <p:sp>
        <p:nvSpPr>
          <p:cNvPr id="15" name="TextBox 14">
            <a:extLst>
              <a:ext uri="{FF2B5EF4-FFF2-40B4-BE49-F238E27FC236}">
                <a16:creationId xmlns:a16="http://schemas.microsoft.com/office/drawing/2014/main" id="{C55CDC85-DA58-FD97-38E4-2F0F4A919DD9}"/>
              </a:ext>
            </a:extLst>
          </p:cNvPr>
          <p:cNvSpPr txBox="1"/>
          <p:nvPr/>
        </p:nvSpPr>
        <p:spPr>
          <a:xfrm>
            <a:off x="-5192630" y="2209800"/>
            <a:ext cx="4874796" cy="1815882"/>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highlight>
                  <a:srgbClr val="00FF00"/>
                </a:highlight>
                <a:uLnTx/>
                <a:uFillTx/>
                <a:latin typeface="Nian-ExtraBold" panose="01000500000000020002" pitchFamily="2" charset="-78"/>
                <a:ea typeface="+mn-ea"/>
                <a:cs typeface="Nian-ExtraBold" panose="01000500000000020002" pitchFamily="2" charset="-78"/>
              </a:rPr>
              <a:t>اگر خانواده ای با فرزندان زیاد می خواستند تعطیلات خود را استراحت کنند کافی بود برای کمیته صنفی یا خدمات اجتماعی درخواستی بنویسند. </a:t>
            </a:r>
          </a:p>
        </p:txBody>
      </p:sp>
      <p:sp>
        <p:nvSpPr>
          <p:cNvPr id="19" name="TextBox 18">
            <a:extLst>
              <a:ext uri="{FF2B5EF4-FFF2-40B4-BE49-F238E27FC236}">
                <a16:creationId xmlns:a16="http://schemas.microsoft.com/office/drawing/2014/main" id="{5462E9DD-6D3A-6232-BC45-C7D092B8B4E1}"/>
              </a:ext>
            </a:extLst>
          </p:cNvPr>
          <p:cNvSpPr txBox="1"/>
          <p:nvPr/>
        </p:nvSpPr>
        <p:spPr>
          <a:xfrm>
            <a:off x="7557838" y="4374790"/>
            <a:ext cx="4457700" cy="1754326"/>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black"/>
                </a:solidFill>
                <a:effectLst/>
                <a:highlight>
                  <a:srgbClr val="FFFF00"/>
                </a:highlight>
                <a:uLnTx/>
                <a:uFillTx/>
                <a:latin typeface="Nian-ExtraBold" panose="01000500000000020002" pitchFamily="2" charset="-78"/>
                <a:ea typeface="+mn-ea"/>
                <a:cs typeface="Nian-ExtraBold" panose="01000500000000020002" pitchFamily="2" charset="-78"/>
              </a:rPr>
              <a:t>داشتن فرزندان زیاد در اتحاد جماهیر شوروی دارای مزایا و امتیازات زیادی بود.</a:t>
            </a:r>
          </a:p>
        </p:txBody>
      </p:sp>
    </p:spTree>
    <p:extLst>
      <p:ext uri="{BB962C8B-B14F-4D97-AF65-F5344CB8AC3E}">
        <p14:creationId xmlns:p14="http://schemas.microsoft.com/office/powerpoint/2010/main" val="2332281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750"/>
                                        <p:tgtEl>
                                          <p:spTgt spid="13"/>
                                        </p:tgtEl>
                                      </p:cBhvr>
                                    </p:animEffect>
                                  </p:childTnLst>
                                </p:cTn>
                              </p:par>
                            </p:childTnLst>
                          </p:cTn>
                        </p:par>
                        <p:par>
                          <p:cTn id="20" fill="hold">
                            <p:stCondLst>
                              <p:cond delay="275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p:bldP spid="13" grpId="0"/>
      <p:bldP spid="1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B1C7F4-3A68-B4BB-936D-862048ED6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9482"/>
            <a:ext cx="12191999" cy="8260080"/>
          </a:xfrm>
          <a:prstGeom prst="rect">
            <a:avLst/>
          </a:prstGeom>
        </p:spPr>
      </p:pic>
      <p:pic>
        <p:nvPicPr>
          <p:cNvPr id="16" name="Picture 15">
            <a:extLst>
              <a:ext uri="{FF2B5EF4-FFF2-40B4-BE49-F238E27FC236}">
                <a16:creationId xmlns:a16="http://schemas.microsoft.com/office/drawing/2014/main" id="{7FE40CB6-D828-85A0-E827-0E4FBEF5BA59}"/>
              </a:ext>
            </a:extLst>
          </p:cNvPr>
          <p:cNvPicPr>
            <a:picLocks noChangeAspect="1"/>
          </p:cNvPicPr>
          <p:nvPr/>
        </p:nvPicPr>
        <p:blipFill rotWithShape="1">
          <a:blip r:embed="rId3"/>
          <a:srcRect l="64471" t="27289" r="10686" b="36045"/>
          <a:stretch/>
        </p:blipFill>
        <p:spPr>
          <a:xfrm>
            <a:off x="6965702" y="661580"/>
            <a:ext cx="4558384" cy="4558383"/>
          </a:xfrm>
          <a:prstGeom prst="flowChartConnector">
            <a:avLst/>
          </a:prstGeom>
          <a:ln w="76200">
            <a:solidFill>
              <a:srgbClr val="FFFF00"/>
            </a:solidFill>
          </a:ln>
        </p:spPr>
      </p:pic>
      <p:sp>
        <p:nvSpPr>
          <p:cNvPr id="2" name="TextBox 1">
            <a:extLst>
              <a:ext uri="{FF2B5EF4-FFF2-40B4-BE49-F238E27FC236}">
                <a16:creationId xmlns:a16="http://schemas.microsoft.com/office/drawing/2014/main" id="{C10CA4D7-A4F8-A3BC-7987-EA986F26AC95}"/>
              </a:ext>
            </a:extLst>
          </p:cNvPr>
          <p:cNvSpPr txBox="1"/>
          <p:nvPr/>
        </p:nvSpPr>
        <p:spPr>
          <a:xfrm>
            <a:off x="3297654" y="3429000"/>
            <a:ext cx="3539288" cy="1754326"/>
          </a:xfrm>
          <a:prstGeom prst="rect">
            <a:avLst/>
          </a:prstGeom>
          <a:noFill/>
        </p:spPr>
        <p:txBody>
          <a:bodyPr wrap="square">
            <a:spAutoFit/>
          </a:bodyPr>
          <a:lstStyle/>
          <a:p>
            <a:pPr algn="r" rtl="1"/>
            <a:r>
              <a:rPr kumimoji="0" lang="fa-IR" sz="3600" b="0" i="0" u="none" strike="noStrike" kern="1200" cap="none" spc="0" normalizeH="0" baseline="0" noProof="0" dirty="0">
                <a:ln>
                  <a:noFill/>
                </a:ln>
                <a:solidFill>
                  <a:prstClr val="black"/>
                </a:solidFill>
                <a:effectLst/>
                <a:highlight>
                  <a:srgbClr val="00FFFF"/>
                </a:highlight>
                <a:uLnTx/>
                <a:uFillTx/>
                <a:latin typeface="Nian-ExtraBold" panose="01000500000000020002" pitchFamily="2" charset="-78"/>
                <a:ea typeface="+mn-ea"/>
                <a:cs typeface="Nian-ExtraBold" panose="01000500000000020002" pitchFamily="2" charset="-78"/>
              </a:rPr>
              <a:t>زنی که دارای 4 فرزند بود از بسیاری از مالیات ها  معاف می شد. </a:t>
            </a:r>
            <a:endParaRPr lang="en-US" sz="2400" dirty="0"/>
          </a:p>
        </p:txBody>
      </p:sp>
      <p:sp>
        <p:nvSpPr>
          <p:cNvPr id="3" name="TextBox 2">
            <a:extLst>
              <a:ext uri="{FF2B5EF4-FFF2-40B4-BE49-F238E27FC236}">
                <a16:creationId xmlns:a16="http://schemas.microsoft.com/office/drawing/2014/main" id="{6B59D538-C344-CCC8-ADB7-B753A4549423}"/>
              </a:ext>
            </a:extLst>
          </p:cNvPr>
          <p:cNvSpPr txBox="1"/>
          <p:nvPr/>
        </p:nvSpPr>
        <p:spPr>
          <a:xfrm>
            <a:off x="388015" y="5219963"/>
            <a:ext cx="6448927" cy="1323439"/>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000" b="0" i="0" u="none" strike="noStrike" kern="1200" cap="none" spc="0" normalizeH="0" baseline="0" noProof="0" dirty="0">
                <a:ln>
                  <a:noFill/>
                </a:ln>
                <a:solidFill>
                  <a:prstClr val="black"/>
                </a:solidFill>
                <a:effectLst/>
                <a:highlight>
                  <a:srgbClr val="00FF00"/>
                </a:highlight>
                <a:uLnTx/>
                <a:uFillTx/>
                <a:latin typeface="Nian-ExtraBold" panose="01000500000000020002" pitchFamily="2" charset="-78"/>
                <a:ea typeface="+mn-ea"/>
                <a:cs typeface="Nian-ExtraBold" panose="01000500000000020002" pitchFamily="2" charset="-78"/>
              </a:rPr>
              <a:t>مغازه های ویژه ای با قیمت های پایین وجود داشت یا کالاها در آنها رایگان بود.</a:t>
            </a:r>
          </a:p>
        </p:txBody>
      </p:sp>
    </p:spTree>
    <p:extLst>
      <p:ext uri="{BB962C8B-B14F-4D97-AF65-F5344CB8AC3E}">
        <p14:creationId xmlns:p14="http://schemas.microsoft.com/office/powerpoint/2010/main" val="1773669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2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6F518-980E-D591-4473-C2E647C1CB32}"/>
              </a:ext>
            </a:extLst>
          </p:cNvPr>
          <p:cNvPicPr>
            <a:picLocks noChangeAspect="1"/>
          </p:cNvPicPr>
          <p:nvPr/>
        </p:nvPicPr>
        <p:blipFill rotWithShape="1">
          <a:blip r:embed="rId3">
            <a:extLst>
              <a:ext uri="{28A0092B-C50C-407E-A947-70E740481C1C}">
                <a14:useLocalDpi xmlns:a14="http://schemas.microsoft.com/office/drawing/2010/main" val="0"/>
              </a:ext>
            </a:extLst>
          </a:blip>
          <a:srcRect t="12570" b="6979"/>
          <a:stretch/>
        </p:blipFill>
        <p:spPr>
          <a:xfrm>
            <a:off x="-1143001" y="160020"/>
            <a:ext cx="14808097" cy="6697980"/>
          </a:xfrm>
          <a:prstGeom prst="rect">
            <a:avLst/>
          </a:prstGeom>
        </p:spPr>
      </p:pic>
      <p:sp>
        <p:nvSpPr>
          <p:cNvPr id="7" name="TextBox 6">
            <a:extLst>
              <a:ext uri="{FF2B5EF4-FFF2-40B4-BE49-F238E27FC236}">
                <a16:creationId xmlns:a16="http://schemas.microsoft.com/office/drawing/2014/main" id="{AC6EC61B-4FC7-646A-F04B-F79E5032C0D9}"/>
              </a:ext>
            </a:extLst>
          </p:cNvPr>
          <p:cNvSpPr txBox="1"/>
          <p:nvPr/>
        </p:nvSpPr>
        <p:spPr>
          <a:xfrm>
            <a:off x="2956433" y="4453681"/>
            <a:ext cx="8114738" cy="1569660"/>
          </a:xfrm>
          <a:prstGeom prst="rect">
            <a:avLst/>
          </a:prstGeom>
          <a:noFill/>
        </p:spPr>
        <p:txBody>
          <a:bodyPr wrap="square" rtlCol="0">
            <a:spAutoFit/>
          </a:bodyPr>
          <a:lstStyle/>
          <a:p>
            <a:pPr algn="r"/>
            <a:r>
              <a:rPr lang="fa-IR" sz="3200" dirty="0">
                <a:solidFill>
                  <a:schemeClr val="tx1">
                    <a:lumMod val="65000"/>
                    <a:lumOff val="35000"/>
                  </a:schemeClr>
                </a:solidFill>
                <a:latin typeface="Nian-ExtraBold" panose="01000500000000020002" pitchFamily="2" charset="-78"/>
                <a:cs typeface="Nian-ExtraBold" panose="01000500000000020002" pitchFamily="2" charset="-78"/>
              </a:rPr>
              <a:t>تعداد مرگ‌ها </a:t>
            </a:r>
          </a:p>
          <a:p>
            <a:pPr algn="r"/>
            <a:r>
              <a:rPr lang="fa-IR" sz="3200" dirty="0">
                <a:solidFill>
                  <a:schemeClr val="tx1">
                    <a:lumMod val="65000"/>
                    <a:lumOff val="35000"/>
                  </a:schemeClr>
                </a:solidFill>
                <a:latin typeface="Nian-ExtraBold" panose="01000500000000020002" pitchFamily="2" charset="-78"/>
                <a:cs typeface="Nian-ExtraBold" panose="01000500000000020002" pitchFamily="2" charset="-78"/>
              </a:rPr>
              <a:t>برای اولین  بار    در      ژاپن </a:t>
            </a:r>
          </a:p>
          <a:p>
            <a:pPr algn="r"/>
            <a:r>
              <a:rPr lang="fa-IR" sz="3200" dirty="0">
                <a:solidFill>
                  <a:schemeClr val="tx1">
                    <a:lumMod val="65000"/>
                    <a:lumOff val="35000"/>
                  </a:schemeClr>
                </a:solidFill>
                <a:latin typeface="Nian-ExtraBold" panose="01000500000000020002" pitchFamily="2" charset="-78"/>
                <a:cs typeface="Nian-ExtraBold" panose="01000500000000020002" pitchFamily="2" charset="-78"/>
              </a:rPr>
              <a:t>در سال 2007    از      تعداد       </a:t>
            </a:r>
            <a:r>
              <a:rPr lang="fa-IR" sz="3200" dirty="0">
                <a:solidFill>
                  <a:schemeClr val="tx1">
                    <a:lumMod val="65000"/>
                    <a:lumOff val="35000"/>
                  </a:schemeClr>
                </a:solidFill>
                <a:highlight>
                  <a:srgbClr val="C0C0C0"/>
                </a:highlight>
                <a:latin typeface="Nian-ExtraBold" panose="01000500000000020002" pitchFamily="2" charset="-78"/>
                <a:cs typeface="Nian-ExtraBold" panose="01000500000000020002" pitchFamily="2" charset="-78"/>
              </a:rPr>
              <a:t> </a:t>
            </a:r>
            <a:r>
              <a:rPr lang="fa-IR" sz="32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تولد‌ها</a:t>
            </a:r>
            <a:r>
              <a:rPr lang="fa-IR" sz="3200" dirty="0">
                <a:solidFill>
                  <a:schemeClr val="tx1">
                    <a:lumMod val="95000"/>
                    <a:lumOff val="5000"/>
                  </a:schemeClr>
                </a:solidFill>
                <a:highlight>
                  <a:srgbClr val="C0C0C0"/>
                </a:highlight>
                <a:latin typeface="Nian-ExtraBold" panose="01000500000000020002" pitchFamily="2" charset="-78"/>
                <a:cs typeface="Nian-ExtraBold" panose="01000500000000020002" pitchFamily="2" charset="-78"/>
              </a:rPr>
              <a:t> </a:t>
            </a:r>
            <a:r>
              <a:rPr lang="fa-IR" sz="3200" dirty="0">
                <a:solidFill>
                  <a:schemeClr val="tx1">
                    <a:lumMod val="65000"/>
                    <a:lumOff val="35000"/>
                  </a:schemeClr>
                </a:solidFill>
                <a:highlight>
                  <a:srgbClr val="C0C0C0"/>
                </a:highlight>
                <a:latin typeface="Nian-ExtraBold" panose="01000500000000020002" pitchFamily="2" charset="-78"/>
                <a:cs typeface="Nian-ExtraBold" panose="01000500000000020002" pitchFamily="2" charset="-78"/>
              </a:rPr>
              <a:t>       </a:t>
            </a:r>
            <a:r>
              <a:rPr lang="fa-IR" sz="3200" dirty="0">
                <a:solidFill>
                  <a:schemeClr val="tx1">
                    <a:lumMod val="65000"/>
                    <a:lumOff val="35000"/>
                  </a:schemeClr>
                </a:solidFill>
                <a:latin typeface="Nian-ExtraBold" panose="01000500000000020002" pitchFamily="2" charset="-78"/>
                <a:cs typeface="Nian-ExtraBold" panose="01000500000000020002" pitchFamily="2" charset="-78"/>
              </a:rPr>
              <a:t>بیشتر         بود.</a:t>
            </a:r>
          </a:p>
        </p:txBody>
      </p:sp>
      <p:sp>
        <p:nvSpPr>
          <p:cNvPr id="13" name="Freeform: Shape 12">
            <a:extLst>
              <a:ext uri="{FF2B5EF4-FFF2-40B4-BE49-F238E27FC236}">
                <a16:creationId xmlns:a16="http://schemas.microsoft.com/office/drawing/2014/main" id="{FADF3CF8-4A95-9978-CCDA-A91177D9298B}"/>
              </a:ext>
            </a:extLst>
          </p:cNvPr>
          <p:cNvSpPr/>
          <p:nvPr/>
        </p:nvSpPr>
        <p:spPr>
          <a:xfrm>
            <a:off x="1293541" y="2910468"/>
            <a:ext cx="10493298" cy="1949209"/>
          </a:xfrm>
          <a:custGeom>
            <a:avLst/>
            <a:gdLst>
              <a:gd name="connsiteX0" fmla="*/ 0 w 10493298"/>
              <a:gd name="connsiteY0" fmla="*/ 1449659 h 1949209"/>
              <a:gd name="connsiteX1" fmla="*/ 758283 w 10493298"/>
              <a:gd name="connsiteY1" fmla="*/ 1918010 h 1949209"/>
              <a:gd name="connsiteX2" fmla="*/ 769435 w 10493298"/>
              <a:gd name="connsiteY2" fmla="*/ 1906859 h 1949209"/>
              <a:gd name="connsiteX3" fmla="*/ 2419815 w 10493298"/>
              <a:gd name="connsiteY3" fmla="*/ 1895708 h 1949209"/>
              <a:gd name="connsiteX4" fmla="*/ 3679903 w 10493298"/>
              <a:gd name="connsiteY4" fmla="*/ 1895708 h 1949209"/>
              <a:gd name="connsiteX5" fmla="*/ 4471639 w 10493298"/>
              <a:gd name="connsiteY5" fmla="*/ 1851103 h 1949209"/>
              <a:gd name="connsiteX6" fmla="*/ 5084957 w 10493298"/>
              <a:gd name="connsiteY6" fmla="*/ 1795347 h 1949209"/>
              <a:gd name="connsiteX7" fmla="*/ 5363737 w 10493298"/>
              <a:gd name="connsiteY7" fmla="*/ 1795347 h 1949209"/>
              <a:gd name="connsiteX8" fmla="*/ 5542157 w 10493298"/>
              <a:gd name="connsiteY8" fmla="*/ 1683834 h 1949209"/>
              <a:gd name="connsiteX9" fmla="*/ 5742879 w 10493298"/>
              <a:gd name="connsiteY9" fmla="*/ 1717288 h 1949209"/>
              <a:gd name="connsiteX10" fmla="*/ 6055113 w 10493298"/>
              <a:gd name="connsiteY10" fmla="*/ 1583473 h 1949209"/>
              <a:gd name="connsiteX11" fmla="*/ 6356196 w 10493298"/>
              <a:gd name="connsiteY11" fmla="*/ 1505415 h 1949209"/>
              <a:gd name="connsiteX12" fmla="*/ 6456557 w 10493298"/>
              <a:gd name="connsiteY12" fmla="*/ 1516566 h 1949209"/>
              <a:gd name="connsiteX13" fmla="*/ 6579220 w 10493298"/>
              <a:gd name="connsiteY13" fmla="*/ 1427356 h 1949209"/>
              <a:gd name="connsiteX14" fmla="*/ 6724186 w 10493298"/>
              <a:gd name="connsiteY14" fmla="*/ 1483112 h 1949209"/>
              <a:gd name="connsiteX15" fmla="*/ 7114479 w 10493298"/>
              <a:gd name="connsiteY15" fmla="*/ 1326995 h 1949209"/>
              <a:gd name="connsiteX16" fmla="*/ 7170235 w 10493298"/>
              <a:gd name="connsiteY16" fmla="*/ 1293542 h 1949209"/>
              <a:gd name="connsiteX17" fmla="*/ 7393259 w 10493298"/>
              <a:gd name="connsiteY17" fmla="*/ 1315844 h 1949209"/>
              <a:gd name="connsiteX18" fmla="*/ 7783552 w 10493298"/>
              <a:gd name="connsiteY18" fmla="*/ 1204332 h 1949209"/>
              <a:gd name="connsiteX19" fmla="*/ 7895064 w 10493298"/>
              <a:gd name="connsiteY19" fmla="*/ 1182030 h 1949209"/>
              <a:gd name="connsiteX20" fmla="*/ 8028879 w 10493298"/>
              <a:gd name="connsiteY20" fmla="*/ 1070517 h 1949209"/>
              <a:gd name="connsiteX21" fmla="*/ 8385718 w 10493298"/>
              <a:gd name="connsiteY21" fmla="*/ 1025912 h 1949209"/>
              <a:gd name="connsiteX22" fmla="*/ 8452625 w 10493298"/>
              <a:gd name="connsiteY22" fmla="*/ 936703 h 1949209"/>
              <a:gd name="connsiteX23" fmla="*/ 8608742 w 10493298"/>
              <a:gd name="connsiteY23" fmla="*/ 947854 h 1949209"/>
              <a:gd name="connsiteX24" fmla="*/ 8876371 w 10493298"/>
              <a:gd name="connsiteY24" fmla="*/ 691376 h 1949209"/>
              <a:gd name="connsiteX25" fmla="*/ 9065942 w 10493298"/>
              <a:gd name="connsiteY25" fmla="*/ 702527 h 1949209"/>
              <a:gd name="connsiteX26" fmla="*/ 10013796 w 10493298"/>
              <a:gd name="connsiteY26" fmla="*/ 434898 h 1949209"/>
              <a:gd name="connsiteX27" fmla="*/ 10203366 w 10493298"/>
              <a:gd name="connsiteY27" fmla="*/ 468352 h 1949209"/>
              <a:gd name="connsiteX28" fmla="*/ 10493298 w 10493298"/>
              <a:gd name="connsiteY28" fmla="*/ 0 h 1949209"/>
              <a:gd name="connsiteX29" fmla="*/ 10493298 w 10493298"/>
              <a:gd name="connsiteY29" fmla="*/ 0 h 194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93298" h="1949209">
                <a:moveTo>
                  <a:pt x="0" y="1449659"/>
                </a:moveTo>
                <a:lnTo>
                  <a:pt x="758283" y="1918010"/>
                </a:lnTo>
                <a:cubicBezTo>
                  <a:pt x="886522" y="1994210"/>
                  <a:pt x="769435" y="1906859"/>
                  <a:pt x="769435" y="1906859"/>
                </a:cubicBezTo>
                <a:lnTo>
                  <a:pt x="2419815" y="1895708"/>
                </a:lnTo>
                <a:lnTo>
                  <a:pt x="3679903" y="1895708"/>
                </a:lnTo>
                <a:cubicBezTo>
                  <a:pt x="4021874" y="1888274"/>
                  <a:pt x="4237463" y="1867830"/>
                  <a:pt x="4471639" y="1851103"/>
                </a:cubicBezTo>
                <a:cubicBezTo>
                  <a:pt x="4705815" y="1834376"/>
                  <a:pt x="4936274" y="1804640"/>
                  <a:pt x="5084957" y="1795347"/>
                </a:cubicBezTo>
                <a:cubicBezTo>
                  <a:pt x="5233640" y="1786054"/>
                  <a:pt x="5287537" y="1813932"/>
                  <a:pt x="5363737" y="1795347"/>
                </a:cubicBezTo>
                <a:cubicBezTo>
                  <a:pt x="5439937" y="1776762"/>
                  <a:pt x="5478967" y="1696844"/>
                  <a:pt x="5542157" y="1683834"/>
                </a:cubicBezTo>
                <a:cubicBezTo>
                  <a:pt x="5605347" y="1670824"/>
                  <a:pt x="5657386" y="1734015"/>
                  <a:pt x="5742879" y="1717288"/>
                </a:cubicBezTo>
                <a:cubicBezTo>
                  <a:pt x="5828372" y="1700561"/>
                  <a:pt x="5952894" y="1618785"/>
                  <a:pt x="6055113" y="1583473"/>
                </a:cubicBezTo>
                <a:cubicBezTo>
                  <a:pt x="6157332" y="1548161"/>
                  <a:pt x="6289289" y="1516566"/>
                  <a:pt x="6356196" y="1505415"/>
                </a:cubicBezTo>
                <a:cubicBezTo>
                  <a:pt x="6423103" y="1494264"/>
                  <a:pt x="6419386" y="1529576"/>
                  <a:pt x="6456557" y="1516566"/>
                </a:cubicBezTo>
                <a:cubicBezTo>
                  <a:pt x="6493728" y="1503556"/>
                  <a:pt x="6534615" y="1432932"/>
                  <a:pt x="6579220" y="1427356"/>
                </a:cubicBezTo>
                <a:cubicBezTo>
                  <a:pt x="6623825" y="1421780"/>
                  <a:pt x="6634976" y="1499839"/>
                  <a:pt x="6724186" y="1483112"/>
                </a:cubicBezTo>
                <a:cubicBezTo>
                  <a:pt x="6813396" y="1466385"/>
                  <a:pt x="7040138" y="1358590"/>
                  <a:pt x="7114479" y="1326995"/>
                </a:cubicBezTo>
                <a:cubicBezTo>
                  <a:pt x="7188820" y="1295400"/>
                  <a:pt x="7123772" y="1295400"/>
                  <a:pt x="7170235" y="1293542"/>
                </a:cubicBezTo>
                <a:cubicBezTo>
                  <a:pt x="7216698" y="1291684"/>
                  <a:pt x="7291040" y="1330712"/>
                  <a:pt x="7393259" y="1315844"/>
                </a:cubicBezTo>
                <a:cubicBezTo>
                  <a:pt x="7495479" y="1300976"/>
                  <a:pt x="7699918" y="1226634"/>
                  <a:pt x="7783552" y="1204332"/>
                </a:cubicBezTo>
                <a:cubicBezTo>
                  <a:pt x="7867186" y="1182030"/>
                  <a:pt x="7854176" y="1204332"/>
                  <a:pt x="7895064" y="1182030"/>
                </a:cubicBezTo>
                <a:cubicBezTo>
                  <a:pt x="7935952" y="1159728"/>
                  <a:pt x="7947103" y="1096537"/>
                  <a:pt x="8028879" y="1070517"/>
                </a:cubicBezTo>
                <a:cubicBezTo>
                  <a:pt x="8110655" y="1044497"/>
                  <a:pt x="8315094" y="1048214"/>
                  <a:pt x="8385718" y="1025912"/>
                </a:cubicBezTo>
                <a:cubicBezTo>
                  <a:pt x="8456342" y="1003610"/>
                  <a:pt x="8415454" y="949713"/>
                  <a:pt x="8452625" y="936703"/>
                </a:cubicBezTo>
                <a:cubicBezTo>
                  <a:pt x="8489796" y="923693"/>
                  <a:pt x="8538118" y="988742"/>
                  <a:pt x="8608742" y="947854"/>
                </a:cubicBezTo>
                <a:cubicBezTo>
                  <a:pt x="8679366" y="906966"/>
                  <a:pt x="8800171" y="732264"/>
                  <a:pt x="8876371" y="691376"/>
                </a:cubicBezTo>
                <a:cubicBezTo>
                  <a:pt x="8952571" y="650488"/>
                  <a:pt x="8876371" y="745273"/>
                  <a:pt x="9065942" y="702527"/>
                </a:cubicBezTo>
                <a:cubicBezTo>
                  <a:pt x="9255513" y="659781"/>
                  <a:pt x="9824225" y="473927"/>
                  <a:pt x="10013796" y="434898"/>
                </a:cubicBezTo>
                <a:cubicBezTo>
                  <a:pt x="10203367" y="395869"/>
                  <a:pt x="10123449" y="540835"/>
                  <a:pt x="10203366" y="468352"/>
                </a:cubicBezTo>
                <a:cubicBezTo>
                  <a:pt x="10283283" y="395869"/>
                  <a:pt x="10493298" y="0"/>
                  <a:pt x="10493298" y="0"/>
                </a:cubicBezTo>
                <a:lnTo>
                  <a:pt x="10493298" y="0"/>
                </a:lnTo>
              </a:path>
            </a:pathLst>
          </a:custGeom>
          <a:noFill/>
          <a:ln w="793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A573F3E9-A21D-BA33-374C-FD3E584D2957}"/>
              </a:ext>
            </a:extLst>
          </p:cNvPr>
          <p:cNvSpPr/>
          <p:nvPr/>
        </p:nvSpPr>
        <p:spPr>
          <a:xfrm>
            <a:off x="1282390" y="1271239"/>
            <a:ext cx="10549054" cy="3347844"/>
          </a:xfrm>
          <a:custGeom>
            <a:avLst/>
            <a:gdLst>
              <a:gd name="connsiteX0" fmla="*/ 0 w 10549054"/>
              <a:gd name="connsiteY0" fmla="*/ 0 h 3347844"/>
              <a:gd name="connsiteX1" fmla="*/ 579864 w 10549054"/>
              <a:gd name="connsiteY1" fmla="*/ 1025912 h 3347844"/>
              <a:gd name="connsiteX2" fmla="*/ 769434 w 10549054"/>
              <a:gd name="connsiteY2" fmla="*/ 1315844 h 3347844"/>
              <a:gd name="connsiteX3" fmla="*/ 1148576 w 10549054"/>
              <a:gd name="connsiteY3" fmla="*/ 1449659 h 3347844"/>
              <a:gd name="connsiteX4" fmla="*/ 1494264 w 10549054"/>
              <a:gd name="connsiteY4" fmla="*/ 1616927 h 3347844"/>
              <a:gd name="connsiteX5" fmla="*/ 2051825 w 10549054"/>
              <a:gd name="connsiteY5" fmla="*/ 1193181 h 3347844"/>
              <a:gd name="connsiteX6" fmla="*/ 2419815 w 10549054"/>
              <a:gd name="connsiteY6" fmla="*/ 1081668 h 3347844"/>
              <a:gd name="connsiteX7" fmla="*/ 2899317 w 10549054"/>
              <a:gd name="connsiteY7" fmla="*/ 903249 h 3347844"/>
              <a:gd name="connsiteX8" fmla="*/ 3245005 w 10549054"/>
              <a:gd name="connsiteY8" fmla="*/ 914400 h 3347844"/>
              <a:gd name="connsiteX9" fmla="*/ 3646449 w 10549054"/>
              <a:gd name="connsiteY9" fmla="*/ 947854 h 3347844"/>
              <a:gd name="connsiteX10" fmla="*/ 3992137 w 10549054"/>
              <a:gd name="connsiteY10" fmla="*/ 1248937 h 3347844"/>
              <a:gd name="connsiteX11" fmla="*/ 4293220 w 10549054"/>
              <a:gd name="connsiteY11" fmla="*/ 1561171 h 3347844"/>
              <a:gd name="connsiteX12" fmla="*/ 4427034 w 10549054"/>
              <a:gd name="connsiteY12" fmla="*/ 1694985 h 3347844"/>
              <a:gd name="connsiteX13" fmla="*/ 4928839 w 10549054"/>
              <a:gd name="connsiteY13" fmla="*/ 1851102 h 3347844"/>
              <a:gd name="connsiteX14" fmla="*/ 5252225 w 10549054"/>
              <a:gd name="connsiteY14" fmla="*/ 2062976 h 3347844"/>
              <a:gd name="connsiteX15" fmla="*/ 5586761 w 10549054"/>
              <a:gd name="connsiteY15" fmla="*/ 2252546 h 3347844"/>
              <a:gd name="connsiteX16" fmla="*/ 5731727 w 10549054"/>
              <a:gd name="connsiteY16" fmla="*/ 2375210 h 3347844"/>
              <a:gd name="connsiteX17" fmla="*/ 6021659 w 10549054"/>
              <a:gd name="connsiteY17" fmla="*/ 2430966 h 3347844"/>
              <a:gd name="connsiteX18" fmla="*/ 6211230 w 10549054"/>
              <a:gd name="connsiteY18" fmla="*/ 2497873 h 3347844"/>
              <a:gd name="connsiteX19" fmla="*/ 6456556 w 10549054"/>
              <a:gd name="connsiteY19" fmla="*/ 2397512 h 3347844"/>
              <a:gd name="connsiteX20" fmla="*/ 6601522 w 10549054"/>
              <a:gd name="connsiteY20" fmla="*/ 2509024 h 3347844"/>
              <a:gd name="connsiteX21" fmla="*/ 6791093 w 10549054"/>
              <a:gd name="connsiteY21" fmla="*/ 2419815 h 3347844"/>
              <a:gd name="connsiteX22" fmla="*/ 6936059 w 10549054"/>
              <a:gd name="connsiteY22" fmla="*/ 2497873 h 3347844"/>
              <a:gd name="connsiteX23" fmla="*/ 7125630 w 10549054"/>
              <a:gd name="connsiteY23" fmla="*/ 2442117 h 3347844"/>
              <a:gd name="connsiteX24" fmla="*/ 7225990 w 10549054"/>
              <a:gd name="connsiteY24" fmla="*/ 2520176 h 3347844"/>
              <a:gd name="connsiteX25" fmla="*/ 7404410 w 10549054"/>
              <a:gd name="connsiteY25" fmla="*/ 2475571 h 3347844"/>
              <a:gd name="connsiteX26" fmla="*/ 7727795 w 10549054"/>
              <a:gd name="connsiteY26" fmla="*/ 2575932 h 3347844"/>
              <a:gd name="connsiteX27" fmla="*/ 7995425 w 10549054"/>
              <a:gd name="connsiteY27" fmla="*/ 2676293 h 3347844"/>
              <a:gd name="connsiteX28" fmla="*/ 8374566 w 10549054"/>
              <a:gd name="connsiteY28" fmla="*/ 2687444 h 3347844"/>
              <a:gd name="connsiteX29" fmla="*/ 8664498 w 10549054"/>
              <a:gd name="connsiteY29" fmla="*/ 2720898 h 3347844"/>
              <a:gd name="connsiteX30" fmla="*/ 8999034 w 10549054"/>
              <a:gd name="connsiteY30" fmla="*/ 2787805 h 3347844"/>
              <a:gd name="connsiteX31" fmla="*/ 9155151 w 10549054"/>
              <a:gd name="connsiteY31" fmla="*/ 2810107 h 3347844"/>
              <a:gd name="connsiteX32" fmla="*/ 9300117 w 10549054"/>
              <a:gd name="connsiteY32" fmla="*/ 2843561 h 3347844"/>
              <a:gd name="connsiteX33" fmla="*/ 9478537 w 10549054"/>
              <a:gd name="connsiteY33" fmla="*/ 2888166 h 3347844"/>
              <a:gd name="connsiteX34" fmla="*/ 9556595 w 10549054"/>
              <a:gd name="connsiteY34" fmla="*/ 2899317 h 3347844"/>
              <a:gd name="connsiteX35" fmla="*/ 9757317 w 10549054"/>
              <a:gd name="connsiteY35" fmla="*/ 2977376 h 3347844"/>
              <a:gd name="connsiteX36" fmla="*/ 9902283 w 10549054"/>
              <a:gd name="connsiteY36" fmla="*/ 3021981 h 3347844"/>
              <a:gd name="connsiteX37" fmla="*/ 10058400 w 10549054"/>
              <a:gd name="connsiteY37" fmla="*/ 3122341 h 3347844"/>
              <a:gd name="connsiteX38" fmla="*/ 10181064 w 10549054"/>
              <a:gd name="connsiteY38" fmla="*/ 3178098 h 3347844"/>
              <a:gd name="connsiteX39" fmla="*/ 10303727 w 10549054"/>
              <a:gd name="connsiteY39" fmla="*/ 3233854 h 3347844"/>
              <a:gd name="connsiteX40" fmla="*/ 10515600 w 10549054"/>
              <a:gd name="connsiteY40" fmla="*/ 3311912 h 3347844"/>
              <a:gd name="connsiteX41" fmla="*/ 10526751 w 10549054"/>
              <a:gd name="connsiteY41" fmla="*/ 3345366 h 3347844"/>
              <a:gd name="connsiteX42" fmla="*/ 10549054 w 10549054"/>
              <a:gd name="connsiteY42" fmla="*/ 3345366 h 3347844"/>
              <a:gd name="connsiteX43" fmla="*/ 10526751 w 10549054"/>
              <a:gd name="connsiteY43" fmla="*/ 3345366 h 334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49054" h="3347844">
                <a:moveTo>
                  <a:pt x="0" y="0"/>
                </a:moveTo>
                <a:cubicBezTo>
                  <a:pt x="225812" y="403302"/>
                  <a:pt x="451625" y="806605"/>
                  <a:pt x="579864" y="1025912"/>
                </a:cubicBezTo>
                <a:cubicBezTo>
                  <a:pt x="708103" y="1245219"/>
                  <a:pt x="674649" y="1245220"/>
                  <a:pt x="769434" y="1315844"/>
                </a:cubicBezTo>
                <a:cubicBezTo>
                  <a:pt x="864219" y="1386468"/>
                  <a:pt x="1027771" y="1399479"/>
                  <a:pt x="1148576" y="1449659"/>
                </a:cubicBezTo>
                <a:cubicBezTo>
                  <a:pt x="1269381" y="1499840"/>
                  <a:pt x="1343723" y="1659673"/>
                  <a:pt x="1494264" y="1616927"/>
                </a:cubicBezTo>
                <a:cubicBezTo>
                  <a:pt x="1644805" y="1574181"/>
                  <a:pt x="1897566" y="1282391"/>
                  <a:pt x="2051825" y="1193181"/>
                </a:cubicBezTo>
                <a:cubicBezTo>
                  <a:pt x="2206084" y="1103971"/>
                  <a:pt x="2278566" y="1129990"/>
                  <a:pt x="2419815" y="1081668"/>
                </a:cubicBezTo>
                <a:cubicBezTo>
                  <a:pt x="2561064" y="1033346"/>
                  <a:pt x="2761785" y="931127"/>
                  <a:pt x="2899317" y="903249"/>
                </a:cubicBezTo>
                <a:cubicBezTo>
                  <a:pt x="3036849" y="875371"/>
                  <a:pt x="3120483" y="906966"/>
                  <a:pt x="3245005" y="914400"/>
                </a:cubicBezTo>
                <a:cubicBezTo>
                  <a:pt x="3369527" y="921834"/>
                  <a:pt x="3521927" y="892098"/>
                  <a:pt x="3646449" y="947854"/>
                </a:cubicBezTo>
                <a:cubicBezTo>
                  <a:pt x="3770971" y="1003610"/>
                  <a:pt x="3884342" y="1146718"/>
                  <a:pt x="3992137" y="1248937"/>
                </a:cubicBezTo>
                <a:cubicBezTo>
                  <a:pt x="4099932" y="1351156"/>
                  <a:pt x="4220737" y="1486830"/>
                  <a:pt x="4293220" y="1561171"/>
                </a:cubicBezTo>
                <a:cubicBezTo>
                  <a:pt x="4365703" y="1635512"/>
                  <a:pt x="4321097" y="1646663"/>
                  <a:pt x="4427034" y="1694985"/>
                </a:cubicBezTo>
                <a:cubicBezTo>
                  <a:pt x="4532971" y="1743307"/>
                  <a:pt x="4791307" y="1789770"/>
                  <a:pt x="4928839" y="1851102"/>
                </a:cubicBezTo>
                <a:cubicBezTo>
                  <a:pt x="5066371" y="1912434"/>
                  <a:pt x="5142571" y="1996069"/>
                  <a:pt x="5252225" y="2062976"/>
                </a:cubicBezTo>
                <a:cubicBezTo>
                  <a:pt x="5361879" y="2129883"/>
                  <a:pt x="5506844" y="2200507"/>
                  <a:pt x="5586761" y="2252546"/>
                </a:cubicBezTo>
                <a:cubicBezTo>
                  <a:pt x="5666678" y="2304585"/>
                  <a:pt x="5659244" y="2345473"/>
                  <a:pt x="5731727" y="2375210"/>
                </a:cubicBezTo>
                <a:cubicBezTo>
                  <a:pt x="5804210" y="2404947"/>
                  <a:pt x="5941742" y="2410522"/>
                  <a:pt x="6021659" y="2430966"/>
                </a:cubicBezTo>
                <a:cubicBezTo>
                  <a:pt x="6101576" y="2451410"/>
                  <a:pt x="6138747" y="2503449"/>
                  <a:pt x="6211230" y="2497873"/>
                </a:cubicBezTo>
                <a:cubicBezTo>
                  <a:pt x="6283713" y="2492297"/>
                  <a:pt x="6391507" y="2395654"/>
                  <a:pt x="6456556" y="2397512"/>
                </a:cubicBezTo>
                <a:cubicBezTo>
                  <a:pt x="6521605" y="2399370"/>
                  <a:pt x="6545766" y="2505307"/>
                  <a:pt x="6601522" y="2509024"/>
                </a:cubicBezTo>
                <a:cubicBezTo>
                  <a:pt x="6657278" y="2512741"/>
                  <a:pt x="6735337" y="2421674"/>
                  <a:pt x="6791093" y="2419815"/>
                </a:cubicBezTo>
                <a:cubicBezTo>
                  <a:pt x="6846849" y="2417957"/>
                  <a:pt x="6880303" y="2494156"/>
                  <a:pt x="6936059" y="2497873"/>
                </a:cubicBezTo>
                <a:cubicBezTo>
                  <a:pt x="6991815" y="2501590"/>
                  <a:pt x="7077308" y="2438400"/>
                  <a:pt x="7125630" y="2442117"/>
                </a:cubicBezTo>
                <a:cubicBezTo>
                  <a:pt x="7173952" y="2445834"/>
                  <a:pt x="7179527" y="2514600"/>
                  <a:pt x="7225990" y="2520176"/>
                </a:cubicBezTo>
                <a:cubicBezTo>
                  <a:pt x="7272453" y="2525752"/>
                  <a:pt x="7320776" y="2466278"/>
                  <a:pt x="7404410" y="2475571"/>
                </a:cubicBezTo>
                <a:cubicBezTo>
                  <a:pt x="7488044" y="2484864"/>
                  <a:pt x="7629293" y="2542478"/>
                  <a:pt x="7727795" y="2575932"/>
                </a:cubicBezTo>
                <a:cubicBezTo>
                  <a:pt x="7826297" y="2609386"/>
                  <a:pt x="7887630" y="2657708"/>
                  <a:pt x="7995425" y="2676293"/>
                </a:cubicBezTo>
                <a:cubicBezTo>
                  <a:pt x="8103220" y="2694878"/>
                  <a:pt x="8263054" y="2680010"/>
                  <a:pt x="8374566" y="2687444"/>
                </a:cubicBezTo>
                <a:cubicBezTo>
                  <a:pt x="8486078" y="2694878"/>
                  <a:pt x="8560420" y="2704171"/>
                  <a:pt x="8664498" y="2720898"/>
                </a:cubicBezTo>
                <a:cubicBezTo>
                  <a:pt x="8768576" y="2737625"/>
                  <a:pt x="8917258" y="2772937"/>
                  <a:pt x="8999034" y="2787805"/>
                </a:cubicBezTo>
                <a:cubicBezTo>
                  <a:pt x="9080810" y="2802673"/>
                  <a:pt x="9104971" y="2800814"/>
                  <a:pt x="9155151" y="2810107"/>
                </a:cubicBezTo>
                <a:cubicBezTo>
                  <a:pt x="9205331" y="2819400"/>
                  <a:pt x="9300117" y="2843561"/>
                  <a:pt x="9300117" y="2843561"/>
                </a:cubicBezTo>
                <a:cubicBezTo>
                  <a:pt x="9354015" y="2856571"/>
                  <a:pt x="9435791" y="2878873"/>
                  <a:pt x="9478537" y="2888166"/>
                </a:cubicBezTo>
                <a:cubicBezTo>
                  <a:pt x="9521283" y="2897459"/>
                  <a:pt x="9510132" y="2884449"/>
                  <a:pt x="9556595" y="2899317"/>
                </a:cubicBezTo>
                <a:cubicBezTo>
                  <a:pt x="9603058" y="2914185"/>
                  <a:pt x="9699702" y="2956932"/>
                  <a:pt x="9757317" y="2977376"/>
                </a:cubicBezTo>
                <a:cubicBezTo>
                  <a:pt x="9814932" y="2997820"/>
                  <a:pt x="9852102" y="2997820"/>
                  <a:pt x="9902283" y="3021981"/>
                </a:cubicBezTo>
                <a:cubicBezTo>
                  <a:pt x="9952464" y="3046142"/>
                  <a:pt x="10011936" y="3096321"/>
                  <a:pt x="10058400" y="3122341"/>
                </a:cubicBezTo>
                <a:cubicBezTo>
                  <a:pt x="10104864" y="3148361"/>
                  <a:pt x="10181064" y="3178098"/>
                  <a:pt x="10181064" y="3178098"/>
                </a:cubicBezTo>
                <a:cubicBezTo>
                  <a:pt x="10221952" y="3196683"/>
                  <a:pt x="10247971" y="3211552"/>
                  <a:pt x="10303727" y="3233854"/>
                </a:cubicBezTo>
                <a:cubicBezTo>
                  <a:pt x="10359483" y="3256156"/>
                  <a:pt x="10478429" y="3293327"/>
                  <a:pt x="10515600" y="3311912"/>
                </a:cubicBezTo>
                <a:cubicBezTo>
                  <a:pt x="10552771" y="3330497"/>
                  <a:pt x="10526751" y="3345366"/>
                  <a:pt x="10526751" y="3345366"/>
                </a:cubicBezTo>
                <a:cubicBezTo>
                  <a:pt x="10532327" y="3350942"/>
                  <a:pt x="10549054" y="3345366"/>
                  <a:pt x="10549054" y="3345366"/>
                </a:cubicBezTo>
                <a:lnTo>
                  <a:pt x="10526751" y="3345366"/>
                </a:ln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A599995C-C43C-07EB-AE85-DEC2057957CF}"/>
              </a:ext>
            </a:extLst>
          </p:cNvPr>
          <p:cNvSpPr/>
          <p:nvPr/>
        </p:nvSpPr>
        <p:spPr>
          <a:xfrm>
            <a:off x="3954379" y="4420804"/>
            <a:ext cx="385011" cy="364473"/>
          </a:xfrm>
          <a:custGeom>
            <a:avLst/>
            <a:gdLst>
              <a:gd name="connsiteX0" fmla="*/ 0 w 385011"/>
              <a:gd name="connsiteY0" fmla="*/ 364473 h 364473"/>
              <a:gd name="connsiteX1" fmla="*/ 128337 w 385011"/>
              <a:gd name="connsiteY1" fmla="*/ 27589 h 364473"/>
              <a:gd name="connsiteX2" fmla="*/ 385011 w 385011"/>
              <a:gd name="connsiteY2" fmla="*/ 43631 h 364473"/>
            </a:gdLst>
            <a:ahLst/>
            <a:cxnLst>
              <a:cxn ang="0">
                <a:pos x="connsiteX0" y="connsiteY0"/>
              </a:cxn>
              <a:cxn ang="0">
                <a:pos x="connsiteX1" y="connsiteY1"/>
              </a:cxn>
              <a:cxn ang="0">
                <a:pos x="connsiteX2" y="connsiteY2"/>
              </a:cxn>
            </a:cxnLst>
            <a:rect l="l" t="t" r="r" b="b"/>
            <a:pathLst>
              <a:path w="385011" h="364473">
                <a:moveTo>
                  <a:pt x="0" y="364473"/>
                </a:moveTo>
                <a:cubicBezTo>
                  <a:pt x="32084" y="222768"/>
                  <a:pt x="64169" y="81063"/>
                  <a:pt x="128337" y="27589"/>
                </a:cubicBezTo>
                <a:cubicBezTo>
                  <a:pt x="192505" y="-25885"/>
                  <a:pt x="288758" y="8873"/>
                  <a:pt x="385011" y="43631"/>
                </a:cubicBezTo>
              </a:path>
            </a:pathLst>
          </a:cu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rtl="1"/>
            <a:endParaRPr lang="en-US" dirty="0">
              <a:latin typeface="Arial" panose="020B0604020202020204" pitchFamily="34" charset="0"/>
              <a:cs typeface="Arial" panose="020B0604020202020204" pitchFamily="34" charset="0"/>
            </a:endParaRPr>
          </a:p>
        </p:txBody>
      </p:sp>
      <p:sp>
        <p:nvSpPr>
          <p:cNvPr id="8" name="Freeform: Shape 7">
            <a:extLst>
              <a:ext uri="{FF2B5EF4-FFF2-40B4-BE49-F238E27FC236}">
                <a16:creationId xmlns:a16="http://schemas.microsoft.com/office/drawing/2014/main" id="{B8E3F581-21EC-3D09-F3D6-DD71F7561773}"/>
              </a:ext>
            </a:extLst>
          </p:cNvPr>
          <p:cNvSpPr/>
          <p:nvPr/>
        </p:nvSpPr>
        <p:spPr>
          <a:xfrm>
            <a:off x="4459705" y="1774388"/>
            <a:ext cx="385011" cy="364473"/>
          </a:xfrm>
          <a:custGeom>
            <a:avLst/>
            <a:gdLst>
              <a:gd name="connsiteX0" fmla="*/ 0 w 385011"/>
              <a:gd name="connsiteY0" fmla="*/ 364473 h 364473"/>
              <a:gd name="connsiteX1" fmla="*/ 128337 w 385011"/>
              <a:gd name="connsiteY1" fmla="*/ 27589 h 364473"/>
              <a:gd name="connsiteX2" fmla="*/ 385011 w 385011"/>
              <a:gd name="connsiteY2" fmla="*/ 43631 h 364473"/>
            </a:gdLst>
            <a:ahLst/>
            <a:cxnLst>
              <a:cxn ang="0">
                <a:pos x="connsiteX0" y="connsiteY0"/>
              </a:cxn>
              <a:cxn ang="0">
                <a:pos x="connsiteX1" y="connsiteY1"/>
              </a:cxn>
              <a:cxn ang="0">
                <a:pos x="connsiteX2" y="connsiteY2"/>
              </a:cxn>
            </a:cxnLst>
            <a:rect l="l" t="t" r="r" b="b"/>
            <a:pathLst>
              <a:path w="385011" h="364473">
                <a:moveTo>
                  <a:pt x="0" y="364473"/>
                </a:moveTo>
                <a:cubicBezTo>
                  <a:pt x="32084" y="222768"/>
                  <a:pt x="64169" y="81063"/>
                  <a:pt x="128337" y="27589"/>
                </a:cubicBezTo>
                <a:cubicBezTo>
                  <a:pt x="192505" y="-25885"/>
                  <a:pt x="288758" y="8873"/>
                  <a:pt x="385011" y="43631"/>
                </a:cubicBezTo>
              </a:path>
            </a:pathLst>
          </a:cu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rtl="1"/>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A6AC55F-502C-B63A-34AC-15AA1FEC8F0D}"/>
              </a:ext>
            </a:extLst>
          </p:cNvPr>
          <p:cNvSpPr txBox="1"/>
          <p:nvPr/>
        </p:nvSpPr>
        <p:spPr>
          <a:xfrm>
            <a:off x="4339389" y="4178707"/>
            <a:ext cx="1330559" cy="584775"/>
          </a:xfrm>
          <a:prstGeom prst="rect">
            <a:avLst/>
          </a:prstGeom>
          <a:noFill/>
        </p:spPr>
        <p:txBody>
          <a:bodyPr wrap="square" rtlCol="0">
            <a:spAutoFit/>
          </a:bodyPr>
          <a:lstStyle/>
          <a:p>
            <a:pPr algn="r"/>
            <a:r>
              <a:rPr lang="fa-IR" sz="3200" dirty="0">
                <a:solidFill>
                  <a:schemeClr val="bg1">
                    <a:lumMod val="50000"/>
                  </a:schemeClr>
                </a:solidFill>
                <a:latin typeface="Nian-ExtraBold" panose="01000500000000020002" pitchFamily="2" charset="-78"/>
                <a:cs typeface="Nian-ExtraBold" panose="01000500000000020002" pitchFamily="2" charset="-78"/>
              </a:rPr>
              <a:t>فوتی ها</a:t>
            </a:r>
            <a:r>
              <a:rPr lang="fa-IR" sz="1400" dirty="0">
                <a:solidFill>
                  <a:schemeClr val="bg1">
                    <a:lumMod val="50000"/>
                  </a:schemeClr>
                </a:solidFill>
                <a:latin typeface="Nian-ExtraBold" panose="01000500000000020002" pitchFamily="2" charset="-78"/>
                <a:cs typeface="Nian-ExtraBold" panose="01000500000000020002" pitchFamily="2" charset="-78"/>
              </a:rPr>
              <a:t> </a:t>
            </a:r>
            <a:endParaRPr lang="fa-IR" sz="1050" dirty="0">
              <a:solidFill>
                <a:schemeClr val="bg1">
                  <a:lumMod val="50000"/>
                </a:schemeClr>
              </a:solidFill>
              <a:latin typeface="Nian-ExtraBold" panose="01000500000000020002" pitchFamily="2" charset="-78"/>
              <a:cs typeface="Nian-ExtraBold" panose="01000500000000020002" pitchFamily="2" charset="-78"/>
            </a:endParaRPr>
          </a:p>
        </p:txBody>
      </p:sp>
      <p:sp>
        <p:nvSpPr>
          <p:cNvPr id="11" name="TextBox 10">
            <a:extLst>
              <a:ext uri="{FF2B5EF4-FFF2-40B4-BE49-F238E27FC236}">
                <a16:creationId xmlns:a16="http://schemas.microsoft.com/office/drawing/2014/main" id="{ABF600F5-5F02-11C6-C0BE-2A9B0829A344}"/>
              </a:ext>
            </a:extLst>
          </p:cNvPr>
          <p:cNvSpPr txBox="1"/>
          <p:nvPr/>
        </p:nvSpPr>
        <p:spPr>
          <a:xfrm>
            <a:off x="4636168" y="1568433"/>
            <a:ext cx="1426422" cy="584775"/>
          </a:xfrm>
          <a:prstGeom prst="rect">
            <a:avLst/>
          </a:prstGeom>
          <a:noFill/>
        </p:spPr>
        <p:txBody>
          <a:bodyPr wrap="square" rtlCol="0">
            <a:spAutoFit/>
          </a:bodyPr>
          <a:lstStyle/>
          <a:p>
            <a:pPr algn="r"/>
            <a:r>
              <a:rPr lang="fa-IR" sz="3200" dirty="0">
                <a:solidFill>
                  <a:schemeClr val="bg1">
                    <a:lumMod val="50000"/>
                  </a:schemeClr>
                </a:solidFill>
                <a:latin typeface="Nian-ExtraBold" panose="01000500000000020002" pitchFamily="2" charset="-78"/>
                <a:cs typeface="Nian-ExtraBold" panose="01000500000000020002" pitchFamily="2" charset="-78"/>
              </a:rPr>
              <a:t>تولدها</a:t>
            </a:r>
            <a:r>
              <a:rPr lang="fa-IR" sz="1400" dirty="0">
                <a:solidFill>
                  <a:schemeClr val="bg1">
                    <a:lumMod val="50000"/>
                  </a:schemeClr>
                </a:solidFill>
                <a:latin typeface="Nian-ExtraBold" panose="01000500000000020002" pitchFamily="2" charset="-78"/>
                <a:cs typeface="Nian-ExtraBold" panose="01000500000000020002" pitchFamily="2" charset="-78"/>
              </a:rPr>
              <a:t> </a:t>
            </a:r>
            <a:endParaRPr lang="fa-IR" sz="1050" dirty="0">
              <a:solidFill>
                <a:schemeClr val="bg1">
                  <a:lumMod val="50000"/>
                </a:schemeClr>
              </a:solidFill>
              <a:latin typeface="Nian-ExtraBold" panose="01000500000000020002" pitchFamily="2" charset="-78"/>
              <a:cs typeface="Nian-ExtraBold" panose="01000500000000020002" pitchFamily="2" charset="-78"/>
            </a:endParaRPr>
          </a:p>
        </p:txBody>
      </p:sp>
      <p:pic>
        <p:nvPicPr>
          <p:cNvPr id="2" name="Picture 1">
            <a:extLst>
              <a:ext uri="{FF2B5EF4-FFF2-40B4-BE49-F238E27FC236}">
                <a16:creationId xmlns:a16="http://schemas.microsoft.com/office/drawing/2014/main" id="{71F67CF4-D355-F574-D661-035F3314174E}"/>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502921" y="5013031"/>
            <a:ext cx="1057350" cy="1092945"/>
          </a:xfrm>
          <a:prstGeom prst="rect">
            <a:avLst/>
          </a:prstGeom>
        </p:spPr>
      </p:pic>
      <p:pic>
        <p:nvPicPr>
          <p:cNvPr id="3" name="Picture 2">
            <a:extLst>
              <a:ext uri="{FF2B5EF4-FFF2-40B4-BE49-F238E27FC236}">
                <a16:creationId xmlns:a16="http://schemas.microsoft.com/office/drawing/2014/main" id="{9068153A-732F-3897-17C5-3C8DD69DAB87}"/>
              </a:ext>
            </a:extLst>
          </p:cNvPr>
          <p:cNvPicPr>
            <a:picLocks noChangeAspect="1"/>
          </p:cNvPicPr>
          <p:nvPr/>
        </p:nvPicPr>
        <p:blipFill rotWithShape="1">
          <a:blip r:embed="rId5"/>
          <a:srcRect l="50899" t="35597" r="24826" b="22507"/>
          <a:stretch/>
        </p:blipFill>
        <p:spPr>
          <a:xfrm>
            <a:off x="8184868" y="2179699"/>
            <a:ext cx="2436235" cy="2365074"/>
          </a:xfrm>
          <a:prstGeom prst="flowChartConnector">
            <a:avLst/>
          </a:prstGeom>
          <a:ln w="38100">
            <a:solidFill>
              <a:schemeClr val="accent2"/>
            </a:solidFill>
          </a:ln>
        </p:spPr>
      </p:pic>
    </p:spTree>
    <p:extLst>
      <p:ext uri="{BB962C8B-B14F-4D97-AF65-F5344CB8AC3E}">
        <p14:creationId xmlns:p14="http://schemas.microsoft.com/office/powerpoint/2010/main" val="312590257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2" fill="hold" grpId="0" nodeType="afterEffect" p14:presetBounceEnd="6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0000">
                                          <p:cBhvr additive="base">
                                            <p:cTn id="12" dur="2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20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2500"/>
                                </p:stCondLst>
                                <p:childTnLst>
                                  <p:par>
                                    <p:cTn id="27" presetID="22" presetClass="entr" presetSubtype="2"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righ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1250"/>
                                            <p:tgtEl>
                                              <p:spTgt spid="15"/>
                                            </p:tgtEl>
                                          </p:cBhvr>
                                        </p:animEffect>
                                      </p:childTnLst>
                                    </p:cTn>
                                  </p:par>
                                </p:childTnLst>
                              </p:cTn>
                            </p:par>
                            <p:par>
                              <p:cTn id="35" fill="hold">
                                <p:stCondLst>
                                  <p:cond delay="1250"/>
                                </p:stCondLst>
                                <p:childTnLst>
                                  <p:par>
                                    <p:cTn id="36" presetID="22" presetClass="entr" presetSubtype="8"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par>
                              <p:cTn id="39" fill="hold">
                                <p:stCondLst>
                                  <p:cond delay="1750"/>
                                </p:stCondLst>
                                <p:childTnLst>
                                  <p:par>
                                    <p:cTn id="40" presetID="22" presetClass="entr" presetSubtype="2"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righ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2000" fill="hold"/>
                                            <p:tgtEl>
                                              <p:spTgt spid="3"/>
                                            </p:tgtEl>
                                            <p:attrNameLst>
                                              <p:attrName>ppt_w</p:attrName>
                                            </p:attrNameLst>
                                          </p:cBhvr>
                                          <p:tavLst>
                                            <p:tav tm="0">
                                              <p:val>
                                                <p:fltVal val="0"/>
                                              </p:val>
                                            </p:tav>
                                            <p:tav tm="100000">
                                              <p:val>
                                                <p:strVal val="#ppt_w"/>
                                              </p:val>
                                            </p:tav>
                                          </p:tavLst>
                                        </p:anim>
                                        <p:anim calcmode="lin" valueType="num">
                                          <p:cBhvr>
                                            <p:cTn id="48" dur="2000" fill="hold"/>
                                            <p:tgtEl>
                                              <p:spTgt spid="3"/>
                                            </p:tgtEl>
                                            <p:attrNameLst>
                                              <p:attrName>ppt_h</p:attrName>
                                            </p:attrNameLst>
                                          </p:cBhvr>
                                          <p:tavLst>
                                            <p:tav tm="0">
                                              <p:val>
                                                <p:fltVal val="0"/>
                                              </p:val>
                                            </p:tav>
                                            <p:tav tm="100000">
                                              <p:val>
                                                <p:strVal val="#ppt_h"/>
                                              </p:val>
                                            </p:tav>
                                          </p:tavLst>
                                        </p:anim>
                                        <p:animEffect transition="in" filter="fade">
                                          <p:cBhvr>
                                            <p:cTn id="49" dur="2000"/>
                                            <p:tgtEl>
                                              <p:spTgt spid="3"/>
                                            </p:tgtEl>
                                          </p:cBhvr>
                                        </p:animEffect>
                                      </p:childTnLst>
                                      <p:subTnLst>
                                        <p:audio>
                                          <p:cMediaNode mute="1">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5" grpId="0" animBg="1"/>
          <p:bldP spid="9" grpId="0" animBg="1"/>
          <p:bldP spid="8" grpId="0" animBg="1"/>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0" fill="hold"/>
                                            <p:tgtEl>
                                              <p:spTgt spid="7"/>
                                            </p:tgtEl>
                                            <p:attrNameLst>
                                              <p:attrName>ppt_x</p:attrName>
                                            </p:attrNameLst>
                                          </p:cBhvr>
                                          <p:tavLst>
                                            <p:tav tm="0">
                                              <p:val>
                                                <p:strVal val="1+#ppt_w/2"/>
                                              </p:val>
                                            </p:tav>
                                            <p:tav tm="100000">
                                              <p:val>
                                                <p:strVal val="#ppt_x"/>
                                              </p:val>
                                            </p:tav>
                                          </p:tavLst>
                                        </p:anim>
                                        <p:anim calcmode="lin" valueType="num">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20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2500"/>
                                </p:stCondLst>
                                <p:childTnLst>
                                  <p:par>
                                    <p:cTn id="27" presetID="22" presetClass="entr" presetSubtype="2"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righ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1250"/>
                                            <p:tgtEl>
                                              <p:spTgt spid="15"/>
                                            </p:tgtEl>
                                          </p:cBhvr>
                                        </p:animEffect>
                                      </p:childTnLst>
                                    </p:cTn>
                                  </p:par>
                                </p:childTnLst>
                              </p:cTn>
                            </p:par>
                            <p:par>
                              <p:cTn id="35" fill="hold">
                                <p:stCondLst>
                                  <p:cond delay="1250"/>
                                </p:stCondLst>
                                <p:childTnLst>
                                  <p:par>
                                    <p:cTn id="36" presetID="22" presetClass="entr" presetSubtype="8"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par>
                              <p:cTn id="39" fill="hold">
                                <p:stCondLst>
                                  <p:cond delay="1750"/>
                                </p:stCondLst>
                                <p:childTnLst>
                                  <p:par>
                                    <p:cTn id="40" presetID="22" presetClass="entr" presetSubtype="2"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righ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2000" fill="hold"/>
                                            <p:tgtEl>
                                              <p:spTgt spid="3"/>
                                            </p:tgtEl>
                                            <p:attrNameLst>
                                              <p:attrName>ppt_w</p:attrName>
                                            </p:attrNameLst>
                                          </p:cBhvr>
                                          <p:tavLst>
                                            <p:tav tm="0">
                                              <p:val>
                                                <p:fltVal val="0"/>
                                              </p:val>
                                            </p:tav>
                                            <p:tav tm="100000">
                                              <p:val>
                                                <p:strVal val="#ppt_w"/>
                                              </p:val>
                                            </p:tav>
                                          </p:tavLst>
                                        </p:anim>
                                        <p:anim calcmode="lin" valueType="num">
                                          <p:cBhvr>
                                            <p:cTn id="48" dur="2000" fill="hold"/>
                                            <p:tgtEl>
                                              <p:spTgt spid="3"/>
                                            </p:tgtEl>
                                            <p:attrNameLst>
                                              <p:attrName>ppt_h</p:attrName>
                                            </p:attrNameLst>
                                          </p:cBhvr>
                                          <p:tavLst>
                                            <p:tav tm="0">
                                              <p:val>
                                                <p:fltVal val="0"/>
                                              </p:val>
                                            </p:tav>
                                            <p:tav tm="100000">
                                              <p:val>
                                                <p:strVal val="#ppt_h"/>
                                              </p:val>
                                            </p:tav>
                                          </p:tavLst>
                                        </p:anim>
                                        <p:animEffect transition="in" filter="fade">
                                          <p:cBhvr>
                                            <p:cTn id="49" dur="2000"/>
                                            <p:tgtEl>
                                              <p:spTgt spid="3"/>
                                            </p:tgtEl>
                                          </p:cBhvr>
                                        </p:animEffect>
                                      </p:childTnLst>
                                      <p:subTnLst>
                                        <p:audio>
                                          <p:cMediaNode mute="1">
                                            <p:cTn display="0" masterRel="sameClick">
                                              <p:stCondLst>
                                                <p:cond evt="begin" delay="0">
                                                  <p:tn val="45"/>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5" grpId="0" animBg="1"/>
          <p:bldP spid="9" grpId="0" animBg="1"/>
          <p:bldP spid="8" grpId="0" animBg="1"/>
          <p:bldP spid="10" grpId="0"/>
          <p:bldP spid="11" grpId="0"/>
        </p:bldLst>
      </p:timing>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FE7D39-5471-6BEB-3C47-6E6DA0B847D0}"/>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F15F43-E4A8-2DE4-D93B-1800FBDAE915}"/>
              </a:ext>
            </a:extLst>
          </p:cNvPr>
          <p:cNvSpPr txBox="1"/>
          <p:nvPr/>
        </p:nvSpPr>
        <p:spPr>
          <a:xfrm>
            <a:off x="886327" y="302359"/>
            <a:ext cx="10852484" cy="6555641"/>
          </a:xfrm>
          <a:prstGeom prst="rect">
            <a:avLst/>
          </a:prstGeom>
          <a:noFill/>
        </p:spPr>
        <p:txBody>
          <a:bodyPr wrap="square">
            <a:spAutoFit/>
          </a:bodyPr>
          <a:lstStyle/>
          <a:p>
            <a:pPr algn="r" rtl="1"/>
            <a:r>
              <a:rPr lang="fa-IR" sz="3200" dirty="0">
                <a:solidFill>
                  <a:schemeClr val="bg1"/>
                </a:solidFill>
                <a:latin typeface="Nian-ExtraBold" panose="01000500000000020002" pitchFamily="2" charset="-78"/>
                <a:cs typeface="Nian-ExtraBold" panose="01000500000000020002" pitchFamily="2" charset="-78"/>
              </a:rPr>
              <a:t>از سال 1947، استالین شروع به کاهش منظم قیمت تمام کالاهای اساسی هر سال در اول آوریل کرد تا مالیات ها را جبران کند. </a:t>
            </a:r>
          </a:p>
          <a:p>
            <a:pPr algn="r" rtl="1"/>
            <a:endParaRPr lang="fa-IR" sz="3200" dirty="0">
              <a:solidFill>
                <a:schemeClr val="bg1"/>
              </a:solidFill>
              <a:latin typeface="Nian-ExtraBold" panose="01000500000000020002" pitchFamily="2" charset="-78"/>
              <a:cs typeface="Nian-ExtraBold" panose="01000500000000020002" pitchFamily="2" charset="-78"/>
            </a:endParaRPr>
          </a:p>
          <a:p>
            <a:pPr algn="r" rtl="1"/>
            <a:r>
              <a:rPr lang="fa-IR" sz="3600" dirty="0">
                <a:solidFill>
                  <a:schemeClr val="bg1"/>
                </a:solidFill>
                <a:latin typeface="Nian-ExtraBold" panose="01000500000000020002" pitchFamily="2" charset="-78"/>
                <a:cs typeface="Nian-ExtraBold" panose="01000500000000020002" pitchFamily="2" charset="-78"/>
              </a:rPr>
              <a:t>قیمت های تجاری لغو و به قیمت های تک تبدیل شده اند. </a:t>
            </a:r>
          </a:p>
          <a:p>
            <a:pPr algn="r" rtl="1"/>
            <a:r>
              <a:rPr lang="fa-IR" sz="3600" dirty="0">
                <a:latin typeface="Nian-ExtraBold" panose="01000500000000020002" pitchFamily="2" charset="-78"/>
                <a:cs typeface="Nian-ExtraBold" panose="01000500000000020002" pitchFamily="2" charset="-78"/>
              </a:rPr>
              <a:t>1- نان، آرد و غلات</a:t>
            </a:r>
            <a:r>
              <a:rPr lang="fa-IR" sz="3600" dirty="0">
                <a:highlight>
                  <a:srgbClr val="FFFF00"/>
                </a:highlight>
                <a:latin typeface="Nian-ExtraBold" panose="01000500000000020002" pitchFamily="2" charset="-78"/>
                <a:cs typeface="Nian-ExtraBold" panose="01000500000000020002" pitchFamily="2" charset="-78"/>
              </a:rPr>
              <a:t> 12 درصد </a:t>
            </a:r>
            <a:r>
              <a:rPr lang="fa-IR" sz="3600" dirty="0">
                <a:latin typeface="Nian-ExtraBold" panose="01000500000000020002" pitchFamily="2" charset="-78"/>
                <a:cs typeface="Nian-ExtraBold" panose="01000500000000020002" pitchFamily="2" charset="-78"/>
              </a:rPr>
              <a:t>ارزان تر. </a:t>
            </a:r>
          </a:p>
          <a:p>
            <a:pPr algn="r" rtl="1"/>
            <a:r>
              <a:rPr lang="fa-IR" sz="3600" dirty="0">
                <a:solidFill>
                  <a:schemeClr val="bg1"/>
                </a:solidFill>
                <a:latin typeface="Nian-ExtraBold" panose="01000500000000020002" pitchFamily="2" charset="-78"/>
                <a:cs typeface="Nian-ExtraBold" panose="01000500000000020002" pitchFamily="2" charset="-78"/>
              </a:rPr>
              <a:t>2- در سال 1948، خودروهای "مسکوویچ" </a:t>
            </a:r>
            <a:r>
              <a:rPr lang="fa-IR" sz="3600" dirty="0">
                <a:highlight>
                  <a:srgbClr val="FFFF00"/>
                </a:highlight>
                <a:latin typeface="Nian-ExtraBold" panose="01000500000000020002" pitchFamily="2" charset="-78"/>
                <a:cs typeface="Nian-ExtraBold" panose="01000500000000020002" pitchFamily="2" charset="-78"/>
              </a:rPr>
              <a:t>10 درصد </a:t>
            </a:r>
            <a:r>
              <a:rPr lang="fa-IR" sz="3600" dirty="0">
                <a:solidFill>
                  <a:schemeClr val="bg1"/>
                </a:solidFill>
                <a:latin typeface="Nian-ExtraBold" panose="01000500000000020002" pitchFamily="2" charset="-78"/>
                <a:cs typeface="Nian-ExtraBold" panose="01000500000000020002" pitchFamily="2" charset="-78"/>
              </a:rPr>
              <a:t>ارزان شدند. </a:t>
            </a:r>
          </a:p>
          <a:p>
            <a:pPr algn="r" rtl="1"/>
            <a:r>
              <a:rPr lang="fa-IR" sz="3600" dirty="0">
                <a:latin typeface="Nian-ExtraBold" panose="01000500000000020002" pitchFamily="2" charset="-78"/>
                <a:cs typeface="Nian-ExtraBold" panose="01000500000000020002" pitchFamily="2" charset="-78"/>
              </a:rPr>
              <a:t>3- موتورسیکلت و دوچرخه </a:t>
            </a:r>
            <a:r>
              <a:rPr lang="fa-IR" sz="3600" dirty="0">
                <a:highlight>
                  <a:srgbClr val="FFFF00"/>
                </a:highlight>
                <a:latin typeface="Nian-ExtraBold" panose="01000500000000020002" pitchFamily="2" charset="-78"/>
                <a:cs typeface="Nian-ExtraBold" panose="01000500000000020002" pitchFamily="2" charset="-78"/>
              </a:rPr>
              <a:t>20 درصد </a:t>
            </a:r>
            <a:r>
              <a:rPr lang="fa-IR" sz="3600" dirty="0">
                <a:latin typeface="Nian-ExtraBold" panose="01000500000000020002" pitchFamily="2" charset="-78"/>
                <a:cs typeface="Nian-ExtraBold" panose="01000500000000020002" pitchFamily="2" charset="-78"/>
              </a:rPr>
              <a:t>کاهش یافت. </a:t>
            </a:r>
          </a:p>
          <a:p>
            <a:pPr algn="r" rtl="1"/>
            <a:r>
              <a:rPr lang="fa-IR" sz="3600" dirty="0">
                <a:solidFill>
                  <a:schemeClr val="bg1"/>
                </a:solidFill>
                <a:latin typeface="Nian-ExtraBold" panose="01000500000000020002" pitchFamily="2" charset="-78"/>
                <a:cs typeface="Nian-ExtraBold" panose="01000500000000020002" pitchFamily="2" charset="-78"/>
              </a:rPr>
              <a:t>4-  1 مارس 1950 نان </a:t>
            </a:r>
            <a:r>
              <a:rPr lang="fa-IR" sz="3600" dirty="0">
                <a:highlight>
                  <a:srgbClr val="FFFF00"/>
                </a:highlight>
                <a:latin typeface="Nian-ExtraBold" panose="01000500000000020002" pitchFamily="2" charset="-78"/>
                <a:cs typeface="Nian-ExtraBold" panose="01000500000000020002" pitchFamily="2" charset="-78"/>
              </a:rPr>
              <a:t>30 درصد </a:t>
            </a:r>
            <a:r>
              <a:rPr lang="fa-IR" sz="3600" dirty="0">
                <a:solidFill>
                  <a:schemeClr val="bg1"/>
                </a:solidFill>
                <a:latin typeface="Nian-ExtraBold" panose="01000500000000020002" pitchFamily="2" charset="-78"/>
                <a:cs typeface="Nian-ExtraBold" panose="01000500000000020002" pitchFamily="2" charset="-78"/>
              </a:rPr>
              <a:t>کاهش یافت. </a:t>
            </a:r>
          </a:p>
          <a:p>
            <a:pPr algn="r" rtl="1"/>
            <a:r>
              <a:rPr lang="fa-IR" sz="3600" dirty="0">
                <a:latin typeface="Nian-ExtraBold" panose="01000500000000020002" pitchFamily="2" charset="-78"/>
                <a:cs typeface="Nian-ExtraBold" panose="01000500000000020002" pitchFamily="2" charset="-78"/>
              </a:rPr>
              <a:t>5-  قیمت گوشت بلافاصله </a:t>
            </a:r>
            <a:r>
              <a:rPr lang="fa-IR" sz="3600" dirty="0">
                <a:highlight>
                  <a:srgbClr val="FFFF00"/>
                </a:highlight>
                <a:latin typeface="Nian-ExtraBold" panose="01000500000000020002" pitchFamily="2" charset="-78"/>
                <a:cs typeface="Nian-ExtraBold" panose="01000500000000020002" pitchFamily="2" charset="-78"/>
              </a:rPr>
              <a:t>24 درصد </a:t>
            </a:r>
            <a:r>
              <a:rPr lang="fa-IR" sz="3600" dirty="0">
                <a:latin typeface="Nian-ExtraBold" panose="01000500000000020002" pitchFamily="2" charset="-78"/>
                <a:cs typeface="Nian-ExtraBold" panose="01000500000000020002" pitchFamily="2" charset="-78"/>
              </a:rPr>
              <a:t>کاهش یافت. </a:t>
            </a:r>
          </a:p>
          <a:p>
            <a:pPr algn="r" rtl="1"/>
            <a:r>
              <a:rPr lang="fa-IR" sz="3600" dirty="0">
                <a:solidFill>
                  <a:schemeClr val="bg1"/>
                </a:solidFill>
                <a:latin typeface="Nian-ExtraBold" panose="01000500000000020002" pitchFamily="2" charset="-78"/>
                <a:cs typeface="Nian-ExtraBold" panose="01000500000000020002" pitchFamily="2" charset="-78"/>
              </a:rPr>
              <a:t>6-  کره </a:t>
            </a:r>
            <a:r>
              <a:rPr lang="fa-IR" sz="3600" dirty="0">
                <a:highlight>
                  <a:srgbClr val="FFFF00"/>
                </a:highlight>
                <a:latin typeface="Nian-ExtraBold" panose="01000500000000020002" pitchFamily="2" charset="-78"/>
                <a:cs typeface="Nian-ExtraBold" panose="01000500000000020002" pitchFamily="2" charset="-78"/>
              </a:rPr>
              <a:t>30 درصد </a:t>
            </a:r>
            <a:r>
              <a:rPr lang="fa-IR" sz="3600" dirty="0">
                <a:solidFill>
                  <a:schemeClr val="bg1"/>
                </a:solidFill>
                <a:latin typeface="Nian-ExtraBold" panose="01000500000000020002" pitchFamily="2" charset="-78"/>
                <a:cs typeface="Nian-ExtraBold" panose="01000500000000020002" pitchFamily="2" charset="-78"/>
              </a:rPr>
              <a:t>کاهش قیمت داشته است. </a:t>
            </a:r>
          </a:p>
          <a:p>
            <a:pPr algn="r" rtl="1"/>
            <a:r>
              <a:rPr lang="fa-IR" sz="3600" dirty="0">
                <a:latin typeface="Nian-ExtraBold" panose="01000500000000020002" pitchFamily="2" charset="-78"/>
                <a:cs typeface="Nian-ExtraBold" panose="01000500000000020002" pitchFamily="2" charset="-78"/>
              </a:rPr>
              <a:t>7-  در اوایل دهه پنجاه، بنزین به طور مرتب ارزان تر می شد.</a:t>
            </a:r>
          </a:p>
          <a:p>
            <a:pPr algn="r" rtl="1"/>
            <a:r>
              <a:rPr lang="fa-IR" sz="3600" dirty="0">
                <a:solidFill>
                  <a:schemeClr val="bg1"/>
                </a:solidFill>
                <a:latin typeface="Nian-ExtraBold" panose="01000500000000020002" pitchFamily="2" charset="-78"/>
                <a:cs typeface="Nian-ExtraBold" panose="01000500000000020002" pitchFamily="2" charset="-78"/>
              </a:rPr>
              <a:t> به عنوان مثال، تنها در سال 1951 قیمت هر لیتر بنزین </a:t>
            </a:r>
            <a:r>
              <a:rPr lang="fa-IR" sz="3600" dirty="0">
                <a:highlight>
                  <a:srgbClr val="FFFF00"/>
                </a:highlight>
                <a:latin typeface="Nian-ExtraBold" panose="01000500000000020002" pitchFamily="2" charset="-78"/>
                <a:cs typeface="Nian-ExtraBold" panose="01000500000000020002" pitchFamily="2" charset="-78"/>
              </a:rPr>
              <a:t>20 درصد </a:t>
            </a:r>
            <a:r>
              <a:rPr lang="fa-IR" sz="3600" dirty="0">
                <a:solidFill>
                  <a:schemeClr val="bg1"/>
                </a:solidFill>
                <a:latin typeface="Nian-ExtraBold" panose="01000500000000020002" pitchFamily="2" charset="-78"/>
                <a:cs typeface="Nian-ExtraBold" panose="01000500000000020002" pitchFamily="2" charset="-78"/>
              </a:rPr>
              <a:t>کاهش یافت.</a:t>
            </a:r>
          </a:p>
        </p:txBody>
      </p:sp>
    </p:spTree>
    <p:extLst>
      <p:ext uri="{BB962C8B-B14F-4D97-AF65-F5344CB8AC3E}">
        <p14:creationId xmlns:p14="http://schemas.microsoft.com/office/powerpoint/2010/main" val="3855927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right)">
                                      <p:cBhvr>
                                        <p:cTn id="7" dur="1750"/>
                                        <p:tgtEl>
                                          <p:spTgt spid="7">
                                            <p:txEl>
                                              <p:pRg st="0" end="0"/>
                                            </p:txEl>
                                          </p:spTgt>
                                        </p:tgtEl>
                                      </p:cBhvr>
                                    </p:animEffect>
                                  </p:childTnLst>
                                </p:cTn>
                              </p:par>
                            </p:childTnLst>
                          </p:cTn>
                        </p:par>
                        <p:par>
                          <p:cTn id="8" fill="hold">
                            <p:stCondLst>
                              <p:cond delay="1750"/>
                            </p:stCondLst>
                            <p:childTnLst>
                              <p:par>
                                <p:cTn id="9" presetID="22" presetClass="entr" presetSubtype="2" fill="hold" grpId="0"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ipe(right)">
                                      <p:cBhvr>
                                        <p:cTn id="11" dur="1750"/>
                                        <p:tgtEl>
                                          <p:spTgt spid="7">
                                            <p:txEl>
                                              <p:pRg st="2" end="2"/>
                                            </p:txEl>
                                          </p:spTgt>
                                        </p:tgtEl>
                                      </p:cBhvr>
                                    </p:animEffect>
                                  </p:childTnLst>
                                </p:cTn>
                              </p:par>
                            </p:childTnLst>
                          </p:cTn>
                        </p:par>
                        <p:par>
                          <p:cTn id="12" fill="hold">
                            <p:stCondLst>
                              <p:cond delay="3500"/>
                            </p:stCondLst>
                            <p:childTnLst>
                              <p:par>
                                <p:cTn id="13" presetID="22" presetClass="entr" presetSubtype="2" fill="hold" grpId="0" nodeType="after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wipe(right)">
                                      <p:cBhvr>
                                        <p:cTn id="15" dur="1750"/>
                                        <p:tgtEl>
                                          <p:spTgt spid="7">
                                            <p:txEl>
                                              <p:pRg st="3" end="3"/>
                                            </p:txEl>
                                          </p:spTgt>
                                        </p:tgtEl>
                                      </p:cBhvr>
                                    </p:animEffect>
                                  </p:childTnLst>
                                </p:cTn>
                              </p:par>
                            </p:childTnLst>
                          </p:cTn>
                        </p:par>
                        <p:par>
                          <p:cTn id="16" fill="hold">
                            <p:stCondLst>
                              <p:cond delay="5250"/>
                            </p:stCondLst>
                            <p:childTnLst>
                              <p:par>
                                <p:cTn id="17" presetID="22" presetClass="entr" presetSubtype="2" fill="hold" grpId="0"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wipe(right)">
                                      <p:cBhvr>
                                        <p:cTn id="19" dur="1750"/>
                                        <p:tgtEl>
                                          <p:spTgt spid="7">
                                            <p:txEl>
                                              <p:pRg st="4" end="4"/>
                                            </p:txEl>
                                          </p:spTgt>
                                        </p:tgtEl>
                                      </p:cBhvr>
                                    </p:animEffect>
                                  </p:childTnLst>
                                </p:cTn>
                              </p:par>
                            </p:childTnLst>
                          </p:cTn>
                        </p:par>
                        <p:par>
                          <p:cTn id="20" fill="hold">
                            <p:stCondLst>
                              <p:cond delay="7000"/>
                            </p:stCondLst>
                            <p:childTnLst>
                              <p:par>
                                <p:cTn id="21" presetID="22" presetClass="entr" presetSubtype="2" fill="hold" grpId="0" nodeType="after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wipe(right)">
                                      <p:cBhvr>
                                        <p:cTn id="23" dur="1750"/>
                                        <p:tgtEl>
                                          <p:spTgt spid="7">
                                            <p:txEl>
                                              <p:pRg st="5" end="5"/>
                                            </p:txEl>
                                          </p:spTgt>
                                        </p:tgtEl>
                                      </p:cBhvr>
                                    </p:animEffect>
                                  </p:childTnLst>
                                </p:cTn>
                              </p:par>
                            </p:childTnLst>
                          </p:cTn>
                        </p:par>
                        <p:par>
                          <p:cTn id="24" fill="hold">
                            <p:stCondLst>
                              <p:cond delay="8750"/>
                            </p:stCondLst>
                            <p:childTnLst>
                              <p:par>
                                <p:cTn id="25" presetID="22" presetClass="entr" presetSubtype="2" fill="hold" grpId="0" nodeType="after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wipe(right)">
                                      <p:cBhvr>
                                        <p:cTn id="27" dur="1750"/>
                                        <p:tgtEl>
                                          <p:spTgt spid="7">
                                            <p:txEl>
                                              <p:pRg st="6" end="6"/>
                                            </p:txEl>
                                          </p:spTgt>
                                        </p:tgtEl>
                                      </p:cBhvr>
                                    </p:animEffect>
                                  </p:childTnLst>
                                </p:cTn>
                              </p:par>
                            </p:childTnLst>
                          </p:cTn>
                        </p:par>
                        <p:par>
                          <p:cTn id="28" fill="hold">
                            <p:stCondLst>
                              <p:cond delay="10500"/>
                            </p:stCondLst>
                            <p:childTnLst>
                              <p:par>
                                <p:cTn id="29" presetID="22" presetClass="entr" presetSubtype="2" fill="hold" grpId="0" nodeType="after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wipe(right)">
                                      <p:cBhvr>
                                        <p:cTn id="31" dur="1750"/>
                                        <p:tgtEl>
                                          <p:spTgt spid="7">
                                            <p:txEl>
                                              <p:pRg st="7" end="7"/>
                                            </p:txEl>
                                          </p:spTgt>
                                        </p:tgtEl>
                                      </p:cBhvr>
                                    </p:animEffect>
                                  </p:childTnLst>
                                </p:cTn>
                              </p:par>
                            </p:childTnLst>
                          </p:cTn>
                        </p:par>
                        <p:par>
                          <p:cTn id="32" fill="hold">
                            <p:stCondLst>
                              <p:cond delay="12250"/>
                            </p:stCondLst>
                            <p:childTnLst>
                              <p:par>
                                <p:cTn id="33" presetID="22" presetClass="entr" presetSubtype="2" fill="hold" grpId="0" nodeType="after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wipe(right)">
                                      <p:cBhvr>
                                        <p:cTn id="35" dur="1750"/>
                                        <p:tgtEl>
                                          <p:spTgt spid="7">
                                            <p:txEl>
                                              <p:pRg st="8" end="8"/>
                                            </p:txEl>
                                          </p:spTgt>
                                        </p:tgtEl>
                                      </p:cBhvr>
                                    </p:animEffect>
                                  </p:childTnLst>
                                </p:cTn>
                              </p:par>
                            </p:childTnLst>
                          </p:cTn>
                        </p:par>
                        <p:par>
                          <p:cTn id="36" fill="hold">
                            <p:stCondLst>
                              <p:cond delay="14000"/>
                            </p:stCondLst>
                            <p:childTnLst>
                              <p:par>
                                <p:cTn id="37" presetID="22" presetClass="entr" presetSubtype="2" fill="hold" grpId="0" nodeType="after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animEffect transition="in" filter="wipe(right)">
                                      <p:cBhvr>
                                        <p:cTn id="39" dur="1750"/>
                                        <p:tgtEl>
                                          <p:spTgt spid="7">
                                            <p:txEl>
                                              <p:pRg st="9" end="9"/>
                                            </p:txEl>
                                          </p:spTgt>
                                        </p:tgtEl>
                                      </p:cBhvr>
                                    </p:animEffect>
                                  </p:childTnLst>
                                </p:cTn>
                              </p:par>
                            </p:childTnLst>
                          </p:cTn>
                        </p:par>
                        <p:par>
                          <p:cTn id="40" fill="hold">
                            <p:stCondLst>
                              <p:cond delay="15750"/>
                            </p:stCondLst>
                            <p:childTnLst>
                              <p:par>
                                <p:cTn id="41" presetID="22" presetClass="entr" presetSubtype="2" fill="hold" grpId="0" nodeType="after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animEffect transition="in" filter="wipe(right)">
                                      <p:cBhvr>
                                        <p:cTn id="43" dur="175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789880-6826-C72D-82A5-20D3C7B3A116}"/>
              </a:ext>
            </a:extLst>
          </p:cNvPr>
          <p:cNvPicPr>
            <a:picLocks noChangeAspect="1"/>
          </p:cNvPicPr>
          <p:nvPr/>
        </p:nvPicPr>
        <p:blipFill>
          <a:blip r:embed="rId2"/>
          <a:stretch>
            <a:fillRect/>
          </a:stretch>
        </p:blipFill>
        <p:spPr>
          <a:xfrm>
            <a:off x="0" y="0"/>
            <a:ext cx="12191999" cy="7519736"/>
          </a:xfrm>
          <a:prstGeom prst="rect">
            <a:avLst/>
          </a:prstGeom>
        </p:spPr>
      </p:pic>
      <p:sp>
        <p:nvSpPr>
          <p:cNvPr id="7" name="TextBox 6">
            <a:extLst>
              <a:ext uri="{FF2B5EF4-FFF2-40B4-BE49-F238E27FC236}">
                <a16:creationId xmlns:a16="http://schemas.microsoft.com/office/drawing/2014/main" id="{EB1FFBD8-A28F-6168-C0C3-4182879749C7}"/>
              </a:ext>
            </a:extLst>
          </p:cNvPr>
          <p:cNvSpPr txBox="1"/>
          <p:nvPr/>
        </p:nvSpPr>
        <p:spPr>
          <a:xfrm>
            <a:off x="388015" y="5219963"/>
            <a:ext cx="10729164" cy="1323439"/>
          </a:xfrm>
          <a:prstGeom prst="rect">
            <a:avLst/>
          </a:prstGeom>
          <a:noFill/>
        </p:spPr>
        <p:txBody>
          <a:bodyPr wrap="square">
            <a:spAutoFit/>
          </a:bodyPr>
          <a:lstStyle/>
          <a:p>
            <a:pPr lvl="0" algn="r" rtl="1">
              <a:defRPr/>
            </a:pPr>
            <a:r>
              <a:rPr lang="fa-IR" sz="4000" dirty="0">
                <a:solidFill>
                  <a:prstClr val="black"/>
                </a:solidFill>
                <a:highlight>
                  <a:srgbClr val="00FFFF"/>
                </a:highlight>
                <a:latin typeface="Nian-ExtraBold" panose="01000500000000020002" pitchFamily="2" charset="-78"/>
                <a:cs typeface="Nian-ExtraBold" panose="01000500000000020002" pitchFamily="2" charset="-78"/>
              </a:rPr>
              <a:t>به ابتکار ولادیمیر پوتین</a:t>
            </a:r>
          </a:p>
          <a:p>
            <a:pPr lvl="0" algn="r" rtl="1">
              <a:defRPr/>
            </a:pPr>
            <a:r>
              <a:rPr lang="fa-IR" sz="4000" dirty="0">
                <a:solidFill>
                  <a:prstClr val="black"/>
                </a:solidFill>
                <a:highlight>
                  <a:srgbClr val="00FFFF"/>
                </a:highlight>
                <a:latin typeface="Nian-ExtraBold" panose="01000500000000020002" pitchFamily="2" charset="-78"/>
                <a:cs typeface="Nian-ExtraBold" panose="01000500000000020002" pitchFamily="2" charset="-78"/>
              </a:rPr>
              <a:t> جایزه «مادر-قهرمان» دوران شوروی در 15 آگوست 2022 احیا شد. </a:t>
            </a:r>
          </a:p>
        </p:txBody>
      </p:sp>
      <p:sp>
        <p:nvSpPr>
          <p:cNvPr id="8" name="TextBox 7">
            <a:extLst>
              <a:ext uri="{FF2B5EF4-FFF2-40B4-BE49-F238E27FC236}">
                <a16:creationId xmlns:a16="http://schemas.microsoft.com/office/drawing/2014/main" id="{4734B8BA-B341-671C-6079-878F4BD91DF8}"/>
              </a:ext>
            </a:extLst>
          </p:cNvPr>
          <p:cNvSpPr txBox="1"/>
          <p:nvPr/>
        </p:nvSpPr>
        <p:spPr>
          <a:xfrm>
            <a:off x="1074821" y="2966356"/>
            <a:ext cx="4267200" cy="2554545"/>
          </a:xfrm>
          <a:prstGeom prst="rect">
            <a:avLst/>
          </a:prstGeom>
          <a:noFill/>
        </p:spPr>
        <p:txBody>
          <a:bodyPr wrap="square">
            <a:spAutoFit/>
          </a:bodyPr>
          <a:lstStyle/>
          <a:p>
            <a:pPr lvl="0" algn="r" rtl="1">
              <a:defRPr/>
            </a:pPr>
            <a:r>
              <a:rPr lang="fa-IR" sz="4000" dirty="0">
                <a:solidFill>
                  <a:prstClr val="black"/>
                </a:solidFill>
                <a:highlight>
                  <a:srgbClr val="00DBA1"/>
                </a:highlight>
                <a:latin typeface="Nian-ExtraBold" panose="01000500000000020002" pitchFamily="2" charset="-78"/>
                <a:cs typeface="Nian-ExtraBold" panose="01000500000000020002" pitchFamily="2" charset="-78"/>
              </a:rPr>
              <a:t>به مادران عنوان و مدال و همچنین یک میلیون روبل پاداش مالی</a:t>
            </a:r>
          </a:p>
          <a:p>
            <a:pPr lvl="0" algn="r" rtl="1">
              <a:defRPr/>
            </a:pPr>
            <a:r>
              <a:rPr lang="fa-IR" sz="4000" dirty="0">
                <a:solidFill>
                  <a:prstClr val="black"/>
                </a:solidFill>
                <a:highlight>
                  <a:srgbClr val="00DBA1"/>
                </a:highlight>
                <a:latin typeface="Nian-ExtraBold" panose="01000500000000020002" pitchFamily="2" charset="-78"/>
                <a:cs typeface="Nian-ExtraBold" panose="01000500000000020002" pitchFamily="2" charset="-78"/>
              </a:rPr>
              <a:t> </a:t>
            </a:r>
            <a:r>
              <a:rPr lang="fa-IR" sz="4000" dirty="0">
                <a:solidFill>
                  <a:prstClr val="black"/>
                </a:solidFill>
                <a:highlight>
                  <a:srgbClr val="FFFF00"/>
                </a:highlight>
                <a:latin typeface="Nian-ExtraBold" panose="01000500000000020002" pitchFamily="2" charset="-78"/>
                <a:cs typeface="Nian-ExtraBold" panose="01000500000000020002" pitchFamily="2" charset="-78"/>
              </a:rPr>
              <a:t>(ً 16800 دلار) </a:t>
            </a:r>
            <a:r>
              <a:rPr lang="fa-IR" sz="4000" dirty="0">
                <a:solidFill>
                  <a:prstClr val="black"/>
                </a:solidFill>
                <a:highlight>
                  <a:srgbClr val="00DBA1"/>
                </a:highlight>
                <a:latin typeface="Nian-ExtraBold" panose="01000500000000020002" pitchFamily="2" charset="-78"/>
                <a:cs typeface="Nian-ExtraBold" panose="01000500000000020002" pitchFamily="2" charset="-78"/>
              </a:rPr>
              <a:t>داده می شود.</a:t>
            </a:r>
          </a:p>
        </p:txBody>
      </p:sp>
    </p:spTree>
    <p:extLst>
      <p:ext uri="{BB962C8B-B14F-4D97-AF65-F5344CB8AC3E}">
        <p14:creationId xmlns:p14="http://schemas.microsoft.com/office/powerpoint/2010/main" val="36623617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97E26D-F4EB-E6A1-01FF-433A56689A6C}"/>
              </a:ext>
            </a:extLst>
          </p:cNvPr>
          <p:cNvPicPr>
            <a:picLocks noChangeAspect="1"/>
          </p:cNvPicPr>
          <p:nvPr/>
        </p:nvPicPr>
        <p:blipFill rotWithShape="1">
          <a:blip r:embed="rId2">
            <a:extLst>
              <a:ext uri="{28A0092B-C50C-407E-A947-70E740481C1C}">
                <a14:useLocalDpi xmlns:a14="http://schemas.microsoft.com/office/drawing/2010/main" val="0"/>
              </a:ext>
            </a:extLst>
          </a:blip>
          <a:srcRect t="10853" r="1231" b="5209"/>
          <a:stretch/>
        </p:blipFill>
        <p:spPr>
          <a:xfrm>
            <a:off x="-1" y="407964"/>
            <a:ext cx="12298197" cy="5876124"/>
          </a:xfrm>
          <a:prstGeom prst="rect">
            <a:avLst/>
          </a:prstGeom>
        </p:spPr>
      </p:pic>
      <p:sp>
        <p:nvSpPr>
          <p:cNvPr id="6" name="TextBox 5">
            <a:extLst>
              <a:ext uri="{FF2B5EF4-FFF2-40B4-BE49-F238E27FC236}">
                <a16:creationId xmlns:a16="http://schemas.microsoft.com/office/drawing/2014/main" id="{7442C2CF-A243-6AB6-753C-910AC4B91F22}"/>
              </a:ext>
            </a:extLst>
          </p:cNvPr>
          <p:cNvSpPr txBox="1"/>
          <p:nvPr/>
        </p:nvSpPr>
        <p:spPr>
          <a:xfrm>
            <a:off x="7272997" y="3589581"/>
            <a:ext cx="4563151" cy="1200329"/>
          </a:xfrm>
          <a:prstGeom prst="rect">
            <a:avLst/>
          </a:prstGeom>
          <a:noFill/>
        </p:spPr>
        <p:txBody>
          <a:bodyPr wrap="square" rtlCol="0">
            <a:spAutoFit/>
          </a:bodyPr>
          <a:lstStyle/>
          <a:p>
            <a:pPr lvl="0" algn="r">
              <a:defRPr/>
            </a:pPr>
            <a:r>
              <a:rPr lang="fa-IR" sz="3600" dirty="0">
                <a:solidFill>
                  <a:prstClr val="black"/>
                </a:solidFill>
                <a:highlight>
                  <a:srgbClr val="FFFF00"/>
                </a:highlight>
                <a:latin typeface="Nian-ExtraBold" panose="01000500000000020002" pitchFamily="2" charset="-78"/>
                <a:cs typeface="Nian-ExtraBold" panose="01000500000000020002" pitchFamily="2" charset="-78"/>
              </a:rPr>
              <a:t>کشورهایی که جمعیت آنها </a:t>
            </a:r>
            <a:r>
              <a:rPr lang="en-US" sz="3600" dirty="0">
                <a:solidFill>
                  <a:prstClr val="black"/>
                </a:solidFill>
                <a:highlight>
                  <a:srgbClr val="FFFF00"/>
                </a:highlight>
                <a:latin typeface="Nian-ExtraBold" panose="01000500000000020002" pitchFamily="2" charset="-78"/>
                <a:cs typeface="Nian-ExtraBold" panose="01000500000000020002" pitchFamily="2" charset="-78"/>
              </a:rPr>
              <a:t>.</a:t>
            </a:r>
            <a:r>
              <a:rPr lang="fa-IR" sz="3600" dirty="0">
                <a:solidFill>
                  <a:prstClr val="black"/>
                </a:solidFill>
                <a:highlight>
                  <a:srgbClr val="FFFF00"/>
                </a:highlight>
                <a:latin typeface="Nian-ExtraBold" panose="01000500000000020002" pitchFamily="2" charset="-78"/>
                <a:cs typeface="Nian-ExtraBold" panose="01000500000000020002" pitchFamily="2" charset="-78"/>
              </a:rPr>
              <a:t>کاهش یافته است</a:t>
            </a:r>
            <a:endParaRPr kumimoji="0" lang="fa-IR" sz="3600" b="0" i="0" u="none" strike="noStrike" kern="1200" cap="none" spc="0" normalizeH="0" baseline="0" noProof="0" dirty="0">
              <a:ln>
                <a:noFill/>
              </a:ln>
              <a:solidFill>
                <a:prstClr val="black"/>
              </a:solidFill>
              <a:effectLst/>
              <a:highlight>
                <a:srgbClr val="FFFF00"/>
              </a:highlight>
              <a:uLnTx/>
              <a:uFillTx/>
              <a:latin typeface="Nian-ExtraBold" panose="01000500000000020002" pitchFamily="2" charset="-78"/>
              <a:cs typeface="Nian-ExtraBold" panose="01000500000000020002" pitchFamily="2" charset="-78"/>
            </a:endParaRPr>
          </a:p>
        </p:txBody>
      </p:sp>
      <p:sp>
        <p:nvSpPr>
          <p:cNvPr id="7" name="TextBox 6">
            <a:extLst>
              <a:ext uri="{FF2B5EF4-FFF2-40B4-BE49-F238E27FC236}">
                <a16:creationId xmlns:a16="http://schemas.microsoft.com/office/drawing/2014/main" id="{BFE3365E-3E44-96C5-9B64-C46427B0CA70}"/>
              </a:ext>
            </a:extLst>
          </p:cNvPr>
          <p:cNvSpPr txBox="1"/>
          <p:nvPr/>
        </p:nvSpPr>
        <p:spPr>
          <a:xfrm>
            <a:off x="5824025" y="1010010"/>
            <a:ext cx="6012123" cy="1323439"/>
          </a:xfrm>
          <a:prstGeom prst="rect">
            <a:avLst/>
          </a:prstGeom>
          <a:noFill/>
        </p:spPr>
        <p:txBody>
          <a:bodyPr wrap="square" rtlCol="0">
            <a:spAutoFit/>
          </a:bodyPr>
          <a:lstStyle/>
          <a:p>
            <a:pPr lvl="0" algn="r">
              <a:defRPr/>
            </a:pPr>
            <a:r>
              <a:rPr lang="fa-IR" sz="4000" b="1" dirty="0">
                <a:solidFill>
                  <a:prstClr val="black"/>
                </a:solidFill>
                <a:highlight>
                  <a:srgbClr val="FFFF00"/>
                </a:highlight>
                <a:latin typeface="Nian-ExtraBold" panose="01000500000000020002" pitchFamily="2" charset="-78"/>
                <a:cs typeface="Nian-ExtraBold" panose="01000500000000020002" pitchFamily="2" charset="-78"/>
              </a:rPr>
              <a:t>«هیچ‌کس منزل نیست» </a:t>
            </a:r>
            <a:r>
              <a:rPr lang="en-US" sz="4000" b="1" dirty="0">
                <a:solidFill>
                  <a:prstClr val="black"/>
                </a:solidFill>
                <a:highlight>
                  <a:srgbClr val="FFFF00"/>
                </a:highlight>
                <a:latin typeface="Nian-ExtraBold" panose="01000500000000020002" pitchFamily="2" charset="-78"/>
              </a:rPr>
              <a:t>(</a:t>
            </a:r>
            <a:r>
              <a:rPr lang="en-US" sz="4000" b="1" dirty="0">
                <a:solidFill>
                  <a:prstClr val="black"/>
                </a:solidFill>
                <a:highlight>
                  <a:srgbClr val="FFFF00"/>
                </a:highlight>
                <a:latin typeface="Arial" panose="020B0604020202020204" pitchFamily="34" charset="0"/>
                <a:cs typeface="Arial" panose="020B0604020202020204" pitchFamily="34" charset="0"/>
              </a:rPr>
              <a:t>Nobody Home</a:t>
            </a:r>
            <a:r>
              <a:rPr lang="en-US" sz="4000" b="1" dirty="0">
                <a:solidFill>
                  <a:prstClr val="black"/>
                </a:solidFill>
                <a:highlight>
                  <a:srgbClr val="FFFF00"/>
                </a:highlight>
                <a:latin typeface="Nian-ExtraBold" panose="01000500000000020002" pitchFamily="2" charset="-78"/>
              </a:rPr>
              <a:t>)</a:t>
            </a:r>
            <a:endParaRPr kumimoji="0" lang="fa-IR" sz="4000" b="1" i="0" u="none" strike="noStrike" kern="1200" cap="none" spc="0" normalizeH="0" baseline="0" noProof="0" dirty="0">
              <a:ln>
                <a:noFill/>
              </a:ln>
              <a:solidFill>
                <a:prstClr val="black"/>
              </a:solidFill>
              <a:effectLst/>
              <a:highlight>
                <a:srgbClr val="FFFF00"/>
              </a:highlight>
              <a:uLnTx/>
              <a:uFillTx/>
              <a:latin typeface="Nian-ExtraBold" panose="01000500000000020002" pitchFamily="2" charset="-78"/>
            </a:endParaRPr>
          </a:p>
        </p:txBody>
      </p:sp>
      <p:sp>
        <p:nvSpPr>
          <p:cNvPr id="8" name="TextBox 7">
            <a:extLst>
              <a:ext uri="{FF2B5EF4-FFF2-40B4-BE49-F238E27FC236}">
                <a16:creationId xmlns:a16="http://schemas.microsoft.com/office/drawing/2014/main" id="{5AAA62BC-C6D8-4EE6-5EAF-B46CC28967DE}"/>
              </a:ext>
            </a:extLst>
          </p:cNvPr>
          <p:cNvSpPr txBox="1"/>
          <p:nvPr/>
        </p:nvSpPr>
        <p:spPr>
          <a:xfrm>
            <a:off x="7371471" y="2406226"/>
            <a:ext cx="4464677" cy="1138773"/>
          </a:xfrm>
          <a:prstGeom prst="rect">
            <a:avLst/>
          </a:prstGeom>
          <a:noFill/>
        </p:spPr>
        <p:txBody>
          <a:bodyPr wrap="square" rtlCol="0">
            <a:spAutoFit/>
          </a:bodyPr>
          <a:lstStyle/>
          <a:p>
            <a:pPr lvl="0" algn="r">
              <a:defRPr/>
            </a:pPr>
            <a:r>
              <a:rPr lang="fa-IR" sz="3600" dirty="0">
                <a:solidFill>
                  <a:prstClr val="black"/>
                </a:solidFill>
                <a:highlight>
                  <a:srgbClr val="FFFF00"/>
                </a:highlight>
                <a:latin typeface="Nian-ExtraBold" panose="01000500000000020002" pitchFamily="2" charset="-78"/>
                <a:cs typeface="Nian-ExtraBold" panose="01000500000000020002" pitchFamily="2" charset="-78"/>
              </a:rPr>
              <a:t>عنوان مجله آمریکایی «تایم»</a:t>
            </a:r>
            <a:endParaRPr lang="en-US" sz="3600" dirty="0">
              <a:solidFill>
                <a:prstClr val="black"/>
              </a:solidFill>
              <a:highlight>
                <a:srgbClr val="FFFF00"/>
              </a:highlight>
              <a:latin typeface="Nian-ExtraBold" panose="01000500000000020002" pitchFamily="2" charset="-78"/>
              <a:cs typeface="Nian-ExtraBold" panose="01000500000000020002" pitchFamily="2" charset="-78"/>
            </a:endParaRPr>
          </a:p>
          <a:p>
            <a:pPr lvl="0" algn="r">
              <a:defRPr/>
            </a:pPr>
            <a:r>
              <a:rPr lang="en-US" sz="3200" b="1" dirty="0">
                <a:solidFill>
                  <a:prstClr val="black"/>
                </a:solidFill>
                <a:highlight>
                  <a:srgbClr val="FFFF00"/>
                </a:highlight>
                <a:latin typeface="Nian-ExtraBold" panose="01000500000000020002" pitchFamily="2" charset="-78"/>
                <a:cs typeface="Nian-ExtraBold" panose="01000500000000020002" pitchFamily="2" charset="-78"/>
              </a:rPr>
              <a:t>(</a:t>
            </a:r>
            <a:r>
              <a:rPr lang="en-US" sz="3200" b="1" dirty="0">
                <a:solidFill>
                  <a:prstClr val="black"/>
                </a:solidFill>
                <a:highlight>
                  <a:srgbClr val="FFFF00"/>
                </a:highlight>
                <a:latin typeface="Arial" panose="020B0604020202020204" pitchFamily="34" charset="0"/>
                <a:cs typeface="Arial" panose="020B0604020202020204" pitchFamily="34" charset="0"/>
              </a:rPr>
              <a:t>TIME</a:t>
            </a:r>
            <a:r>
              <a:rPr lang="en-US" sz="3200" b="1" dirty="0">
                <a:solidFill>
                  <a:prstClr val="black"/>
                </a:solidFill>
                <a:highlight>
                  <a:srgbClr val="FFFF00"/>
                </a:highlight>
                <a:latin typeface="Nian-ExtraBold" panose="01000500000000020002" pitchFamily="2" charset="-78"/>
                <a:cs typeface="Nian-ExtraBold" panose="01000500000000020002" pitchFamily="2" charset="-78"/>
              </a:rPr>
              <a:t>)</a:t>
            </a:r>
            <a:endParaRPr kumimoji="0" lang="fa-IR" sz="3200" b="1" i="0" u="none" strike="noStrike" kern="1200" cap="none" spc="0" normalizeH="0" baseline="0" noProof="0" dirty="0">
              <a:ln>
                <a:noFill/>
              </a:ln>
              <a:solidFill>
                <a:prstClr val="black"/>
              </a:solidFill>
              <a:effectLst/>
              <a:highlight>
                <a:srgbClr val="FFFF00"/>
              </a:highlight>
              <a:uLnTx/>
              <a:uFillTx/>
              <a:latin typeface="Nian-ExtraBold" panose="01000500000000020002" pitchFamily="2" charset="-78"/>
              <a:cs typeface="Nian-ExtraBold" panose="01000500000000020002" pitchFamily="2" charset="-78"/>
            </a:endParaRPr>
          </a:p>
        </p:txBody>
      </p:sp>
    </p:spTree>
    <p:extLst>
      <p:ext uri="{BB962C8B-B14F-4D97-AF65-F5344CB8AC3E}">
        <p14:creationId xmlns:p14="http://schemas.microsoft.com/office/powerpoint/2010/main" val="1574245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00AFC4B-9F90-CEC8-BB06-0C3EE7D66A46}"/>
              </a:ext>
            </a:extLst>
          </p:cNvPr>
          <p:cNvGrpSpPr/>
          <p:nvPr/>
        </p:nvGrpSpPr>
        <p:grpSpPr>
          <a:xfrm>
            <a:off x="0" y="790575"/>
            <a:ext cx="12001500" cy="5876925"/>
            <a:chOff x="0" y="790575"/>
            <a:chExt cx="12001500" cy="5876925"/>
          </a:xfrm>
        </p:grpSpPr>
        <p:pic>
          <p:nvPicPr>
            <p:cNvPr id="7" name="Picture 6">
              <a:extLst>
                <a:ext uri="{FF2B5EF4-FFF2-40B4-BE49-F238E27FC236}">
                  <a16:creationId xmlns:a16="http://schemas.microsoft.com/office/drawing/2014/main" id="{5515F72A-E485-8768-F45A-5680C35FF843}"/>
                </a:ext>
              </a:extLst>
            </p:cNvPr>
            <p:cNvPicPr>
              <a:picLocks noChangeAspect="1"/>
            </p:cNvPicPr>
            <p:nvPr/>
          </p:nvPicPr>
          <p:blipFill rotWithShape="1">
            <a:blip r:embed="rId2">
              <a:extLst>
                <a:ext uri="{28A0092B-C50C-407E-A947-70E740481C1C}">
                  <a14:useLocalDpi xmlns:a14="http://schemas.microsoft.com/office/drawing/2010/main" val="0"/>
                </a:ext>
              </a:extLst>
            </a:blip>
            <a:srcRect t="11509" r="1563" b="5534"/>
            <a:stretch/>
          </p:blipFill>
          <p:spPr>
            <a:xfrm>
              <a:off x="0" y="790575"/>
              <a:ext cx="12001500" cy="5686425"/>
            </a:xfrm>
            <a:prstGeom prst="rect">
              <a:avLst/>
            </a:prstGeom>
          </p:spPr>
        </p:pic>
        <p:sp>
          <p:nvSpPr>
            <p:cNvPr id="10" name="Rectangle 9">
              <a:extLst>
                <a:ext uri="{FF2B5EF4-FFF2-40B4-BE49-F238E27FC236}">
                  <a16:creationId xmlns:a16="http://schemas.microsoft.com/office/drawing/2014/main" id="{1A09990A-B570-A666-10AC-D5F5898B593F}"/>
                </a:ext>
              </a:extLst>
            </p:cNvPr>
            <p:cNvSpPr/>
            <p:nvPr/>
          </p:nvSpPr>
          <p:spPr>
            <a:xfrm>
              <a:off x="8815620" y="2038350"/>
              <a:ext cx="2514600" cy="46291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B559F4D6-D5E6-E7F0-0A6A-0DA6738AC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620" y="790575"/>
            <a:ext cx="2080980" cy="1247775"/>
          </a:xfrm>
          <a:prstGeom prst="rect">
            <a:avLst/>
          </a:prstGeom>
        </p:spPr>
      </p:pic>
      <p:sp>
        <p:nvSpPr>
          <p:cNvPr id="12" name="TextBox 11">
            <a:extLst>
              <a:ext uri="{FF2B5EF4-FFF2-40B4-BE49-F238E27FC236}">
                <a16:creationId xmlns:a16="http://schemas.microsoft.com/office/drawing/2014/main" id="{DB823BF9-1A16-A52E-06D5-5B6661E370D8}"/>
              </a:ext>
            </a:extLst>
          </p:cNvPr>
          <p:cNvSpPr txBox="1"/>
          <p:nvPr/>
        </p:nvSpPr>
        <p:spPr>
          <a:xfrm>
            <a:off x="7143749" y="2216645"/>
            <a:ext cx="4572425" cy="1200329"/>
          </a:xfrm>
          <a:prstGeom prst="rect">
            <a:avLst/>
          </a:prstGeom>
          <a:noFill/>
        </p:spPr>
        <p:txBody>
          <a:bodyPr wrap="square" rtlCol="0">
            <a:spAutoFit/>
          </a:bodyPr>
          <a:lstStyle/>
          <a:p>
            <a:pPr lvl="0" algn="r">
              <a:defRPr/>
            </a:pPr>
            <a:r>
              <a:rPr lang="fa-IR" sz="3600" dirty="0">
                <a:solidFill>
                  <a:prstClr val="black"/>
                </a:solidFill>
                <a:highlight>
                  <a:srgbClr val="FFFF00"/>
                </a:highlight>
                <a:latin typeface="Nian-ExtraBold" panose="01000500000000020002" pitchFamily="2" charset="-78"/>
                <a:cs typeface="Nian-ExtraBold" panose="01000500000000020002" pitchFamily="2" charset="-78"/>
              </a:rPr>
              <a:t>قانون وظیفه ازدواج  انگلستان1694 </a:t>
            </a:r>
          </a:p>
        </p:txBody>
      </p:sp>
      <p:sp>
        <p:nvSpPr>
          <p:cNvPr id="13" name="TextBox 12">
            <a:extLst>
              <a:ext uri="{FF2B5EF4-FFF2-40B4-BE49-F238E27FC236}">
                <a16:creationId xmlns:a16="http://schemas.microsoft.com/office/drawing/2014/main" id="{6701B4FE-65C2-92F4-C32B-D71B7A88FECB}"/>
              </a:ext>
            </a:extLst>
          </p:cNvPr>
          <p:cNvSpPr txBox="1"/>
          <p:nvPr/>
        </p:nvSpPr>
        <p:spPr>
          <a:xfrm>
            <a:off x="8098303" y="3464420"/>
            <a:ext cx="3903197" cy="2246769"/>
          </a:xfrm>
          <a:prstGeom prst="rect">
            <a:avLst/>
          </a:prstGeom>
          <a:noFill/>
          <a:ln>
            <a:solidFill>
              <a:srgbClr val="FFC000"/>
            </a:solidFill>
          </a:ln>
        </p:spPr>
        <p:txBody>
          <a:bodyPr wrap="square" rtlCol="0">
            <a:spAutoFit/>
          </a:bodyPr>
          <a:lstStyle/>
          <a:p>
            <a:pPr lvl="0" algn="r" rtl="1">
              <a:defRPr/>
            </a:pPr>
            <a:r>
              <a:rPr lang="fa-IR" sz="2750" dirty="0">
                <a:solidFill>
                  <a:prstClr val="black"/>
                </a:solidFill>
                <a:latin typeface="Nian-ExtraBold" panose="01000500000000020002" pitchFamily="2" charset="-78"/>
                <a:cs typeface="Nian-ExtraBold" panose="01000500000000020002" pitchFamily="2" charset="-78"/>
              </a:rPr>
              <a:t>مصوبه 1695 پارلمان انگلیس بود که مالیاتی را به نام وظیفه ازدواج یا مالیات ثبت نام که  بر تولد، ازدواج، دفن، </a:t>
            </a:r>
            <a:r>
              <a:rPr lang="fa-IR" sz="2750" dirty="0">
                <a:solidFill>
                  <a:prstClr val="black"/>
                </a:solidFill>
                <a:highlight>
                  <a:srgbClr val="FFFF00"/>
                </a:highlight>
                <a:latin typeface="Nian-ExtraBold" panose="01000500000000020002" pitchFamily="2" charset="-78"/>
                <a:cs typeface="Nian-ExtraBold" panose="01000500000000020002" pitchFamily="2" charset="-78"/>
              </a:rPr>
              <a:t>بیوه های بدون فرزند و مجردان بالای 25 سال وضع کرد .</a:t>
            </a:r>
            <a:endParaRPr kumimoji="0" lang="fa-IR" sz="2750" b="0" i="0" u="none" strike="noStrike" kern="1200" cap="none" spc="0" normalizeH="0" baseline="0" noProof="0" dirty="0">
              <a:ln>
                <a:noFill/>
              </a:ln>
              <a:solidFill>
                <a:prstClr val="black"/>
              </a:solidFill>
              <a:effectLst/>
              <a:highlight>
                <a:srgbClr val="FFFF00"/>
              </a:highlight>
              <a:uLnTx/>
              <a:uFillTx/>
              <a:latin typeface="Nian-ExtraBold" panose="01000500000000020002" pitchFamily="2" charset="-78"/>
              <a:cs typeface="Nian-ExtraBold" panose="01000500000000020002" pitchFamily="2" charset="-78"/>
            </a:endParaRPr>
          </a:p>
        </p:txBody>
      </p:sp>
    </p:spTree>
    <p:extLst>
      <p:ext uri="{BB962C8B-B14F-4D97-AF65-F5344CB8AC3E}">
        <p14:creationId xmlns:p14="http://schemas.microsoft.com/office/powerpoint/2010/main" val="1765436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500"/>
                                        <p:tgtEl>
                                          <p:spTgt spid="12"/>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4CEF52-D0A4-DD4C-BBD9-3170069E8056}"/>
              </a:ext>
            </a:extLst>
          </p:cNvPr>
          <p:cNvPicPr>
            <a:picLocks noChangeAspect="1"/>
          </p:cNvPicPr>
          <p:nvPr/>
        </p:nvPicPr>
        <p:blipFill rotWithShape="1">
          <a:blip r:embed="rId2">
            <a:extLst>
              <a:ext uri="{28A0092B-C50C-407E-A947-70E740481C1C}">
                <a14:useLocalDpi xmlns:a14="http://schemas.microsoft.com/office/drawing/2010/main" val="0"/>
              </a:ext>
            </a:extLst>
          </a:blip>
          <a:srcRect t="10853" r="1462" b="8748"/>
          <a:stretch/>
        </p:blipFill>
        <p:spPr>
          <a:xfrm>
            <a:off x="89095" y="566225"/>
            <a:ext cx="12013809" cy="5511018"/>
          </a:xfrm>
          <a:prstGeom prst="rect">
            <a:avLst/>
          </a:prstGeom>
        </p:spPr>
      </p:pic>
      <p:sp>
        <p:nvSpPr>
          <p:cNvPr id="6" name="TextBox 5">
            <a:extLst>
              <a:ext uri="{FF2B5EF4-FFF2-40B4-BE49-F238E27FC236}">
                <a16:creationId xmlns:a16="http://schemas.microsoft.com/office/drawing/2014/main" id="{A703E659-768F-3EBF-9ADB-24236F3C9DFF}"/>
              </a:ext>
            </a:extLst>
          </p:cNvPr>
          <p:cNvSpPr txBox="1"/>
          <p:nvPr/>
        </p:nvSpPr>
        <p:spPr>
          <a:xfrm>
            <a:off x="6330462" y="1077162"/>
            <a:ext cx="5772442" cy="646331"/>
          </a:xfrm>
          <a:prstGeom prst="rect">
            <a:avLst/>
          </a:prstGeom>
          <a:noFill/>
        </p:spPr>
        <p:txBody>
          <a:bodyPr wrap="square" rtlCol="0">
            <a:spAutoFit/>
          </a:bodyPr>
          <a:lstStyle/>
          <a:p>
            <a:pPr lvl="0" algn="r">
              <a:defRPr/>
            </a:pPr>
            <a:r>
              <a:rPr lang="fa-IR" sz="3600" dirty="0">
                <a:solidFill>
                  <a:prstClr val="black"/>
                </a:solidFill>
                <a:highlight>
                  <a:srgbClr val="FFFF00"/>
                </a:highlight>
                <a:latin typeface="Nian-ExtraBold" panose="01000500000000020002" pitchFamily="2" charset="-78"/>
                <a:cs typeface="Nian-ExtraBold" panose="01000500000000020002" pitchFamily="2" charset="-78"/>
              </a:rPr>
              <a:t>مالیات  پیر        پسر و       پیر      دختر     در     فلاند</a:t>
            </a:r>
          </a:p>
        </p:txBody>
      </p:sp>
      <p:sp>
        <p:nvSpPr>
          <p:cNvPr id="7" name="TextBox 6">
            <a:extLst>
              <a:ext uri="{FF2B5EF4-FFF2-40B4-BE49-F238E27FC236}">
                <a16:creationId xmlns:a16="http://schemas.microsoft.com/office/drawing/2014/main" id="{AFDCBC18-F203-0DBD-D2C2-270EDC83B33E}"/>
              </a:ext>
            </a:extLst>
          </p:cNvPr>
          <p:cNvSpPr txBox="1"/>
          <p:nvPr/>
        </p:nvSpPr>
        <p:spPr>
          <a:xfrm>
            <a:off x="7627034" y="1873153"/>
            <a:ext cx="4475870" cy="1754326"/>
          </a:xfrm>
          <a:prstGeom prst="rect">
            <a:avLst/>
          </a:prstGeom>
          <a:noFill/>
        </p:spPr>
        <p:txBody>
          <a:bodyPr wrap="square" rtlCol="0">
            <a:spAutoFit/>
          </a:bodyPr>
          <a:lstStyle/>
          <a:p>
            <a:pPr lvl="0" algn="r">
              <a:defRPr/>
            </a:pPr>
            <a:r>
              <a:rPr lang="fa-IR" sz="3600" dirty="0">
                <a:solidFill>
                  <a:prstClr val="black"/>
                </a:solidFill>
                <a:highlight>
                  <a:srgbClr val="FFFF00"/>
                </a:highlight>
                <a:latin typeface="Nian-ExtraBold" panose="01000500000000020002" pitchFamily="2" charset="-78"/>
                <a:cs typeface="Nian-ExtraBold" panose="01000500000000020002" pitchFamily="2" charset="-78"/>
              </a:rPr>
              <a:t>شهروندان مجرد و بدون فرزند بالای 24 سال </a:t>
            </a:r>
          </a:p>
          <a:p>
            <a:pPr lvl="0" algn="r">
              <a:defRPr/>
            </a:pPr>
            <a:r>
              <a:rPr lang="fa-IR" sz="3600" dirty="0">
                <a:solidFill>
                  <a:prstClr val="black"/>
                </a:solidFill>
                <a:highlight>
                  <a:srgbClr val="FFFF00"/>
                </a:highlight>
                <a:latin typeface="Nian-ExtraBold" panose="01000500000000020002" pitchFamily="2" charset="-78"/>
                <a:cs typeface="Nian-ExtraBold" panose="01000500000000020002" pitchFamily="2" charset="-78"/>
              </a:rPr>
              <a:t> (دهه 1930 تا 1975) </a:t>
            </a:r>
          </a:p>
        </p:txBody>
      </p:sp>
    </p:spTree>
    <p:extLst>
      <p:ext uri="{BB962C8B-B14F-4D97-AF65-F5344CB8AC3E}">
        <p14:creationId xmlns:p14="http://schemas.microsoft.com/office/powerpoint/2010/main" val="118287193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30DFA-03E1-8354-86B6-3C2D4AD48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7909"/>
            <a:ext cx="12192000" cy="8124825"/>
          </a:xfrm>
          <a:prstGeom prst="rect">
            <a:avLst/>
          </a:prstGeom>
        </p:spPr>
      </p:pic>
      <p:sp>
        <p:nvSpPr>
          <p:cNvPr id="7" name="Rectangle 6">
            <a:extLst>
              <a:ext uri="{FF2B5EF4-FFF2-40B4-BE49-F238E27FC236}">
                <a16:creationId xmlns:a16="http://schemas.microsoft.com/office/drawing/2014/main" id="{FFFA54B6-A497-4083-C57F-E4A0663FA549}"/>
              </a:ext>
            </a:extLst>
          </p:cNvPr>
          <p:cNvSpPr/>
          <p:nvPr/>
        </p:nvSpPr>
        <p:spPr>
          <a:xfrm>
            <a:off x="-158943" y="-257909"/>
            <a:ext cx="12509885" cy="8193994"/>
          </a:xfrm>
          <a:prstGeom prst="rect">
            <a:avLst/>
          </a:prstGeom>
          <a:gradFill flip="none" rotWithShape="1">
            <a:gsLst>
              <a:gs pos="0">
                <a:srgbClr val="1565C0">
                  <a:alpha val="79000"/>
                </a:srgbClr>
              </a:gs>
              <a:gs pos="100000">
                <a:srgbClr val="44546A">
                  <a:alpha val="78000"/>
                </a:srgbClr>
              </a:gs>
            </a:gsLst>
            <a:lin ang="2400000" scaled="0"/>
            <a:tileRect/>
          </a:gra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68FC38A-2C57-2BBD-0701-2D281F4DB942}"/>
              </a:ext>
            </a:extLst>
          </p:cNvPr>
          <p:cNvSpPr txBox="1"/>
          <p:nvPr/>
        </p:nvSpPr>
        <p:spPr>
          <a:xfrm>
            <a:off x="238125" y="4837302"/>
            <a:ext cx="11715750" cy="1569660"/>
          </a:xfrm>
          <a:prstGeom prst="rect">
            <a:avLst/>
          </a:prstGeom>
          <a:noFill/>
        </p:spPr>
        <p:txBody>
          <a:bodyPr wrap="square" rtlCol="0">
            <a:spAutoFit/>
          </a:bodyPr>
          <a:lstStyle/>
          <a:p>
            <a:pPr algn="ctr" rtl="1"/>
            <a:r>
              <a:rPr lang="fa-IR" sz="4800" dirty="0">
                <a:solidFill>
                  <a:schemeClr val="bg1"/>
                </a:solidFill>
                <a:latin typeface="Nian-ExtraBold" panose="01000500000000020002" pitchFamily="2" charset="-78"/>
                <a:cs typeface="Nian-ExtraBold" panose="01000500000000020002" pitchFamily="2" charset="-78"/>
              </a:rPr>
              <a:t>در لهستان از سال 1945، مالیات برای افراد بدون فرزند و مجرد بالای 21 سال (از 1946 تا 1956) و بعداً بالای 25 سال (1973)</a:t>
            </a:r>
          </a:p>
        </p:txBody>
      </p:sp>
      <p:sp>
        <p:nvSpPr>
          <p:cNvPr id="2" name="TextBox 1">
            <a:extLst>
              <a:ext uri="{FF2B5EF4-FFF2-40B4-BE49-F238E27FC236}">
                <a16:creationId xmlns:a16="http://schemas.microsoft.com/office/drawing/2014/main" id="{D712DAB9-DFAE-5E58-FF9A-6AB5890379FE}"/>
              </a:ext>
            </a:extLst>
          </p:cNvPr>
          <p:cNvSpPr txBox="1"/>
          <p:nvPr/>
        </p:nvSpPr>
        <p:spPr>
          <a:xfrm>
            <a:off x="2808408" y="2143305"/>
            <a:ext cx="3840006" cy="646331"/>
          </a:xfrm>
          <a:prstGeom prst="rect">
            <a:avLst/>
          </a:prstGeom>
          <a:noFill/>
        </p:spPr>
        <p:txBody>
          <a:bodyPr wrap="square" rtlCol="0">
            <a:spAutoFit/>
          </a:bodyPr>
          <a:lstStyle/>
          <a:p>
            <a:pPr algn="r"/>
            <a:r>
              <a:rPr lang="en-US" sz="3600" b="1" dirty="0" err="1">
                <a:solidFill>
                  <a:schemeClr val="bg1"/>
                </a:solidFill>
                <a:latin typeface="Arial" panose="020B0604020202020204" pitchFamily="34" charset="0"/>
                <a:cs typeface="Arial" panose="020B0604020202020204" pitchFamily="34" charset="0"/>
              </a:rPr>
              <a:t>Bykowe</a:t>
            </a:r>
            <a:r>
              <a:rPr lang="en-US" sz="3600" dirty="0">
                <a:latin typeface="Nian_Semi Bold" panose="01000500000000020002" pitchFamily="2" charset="-78"/>
                <a:cs typeface="Nian_Semi Bold" panose="01000500000000020002" pitchFamily="2" charset="-78"/>
              </a:rPr>
              <a:t> </a:t>
            </a:r>
            <a:endParaRPr lang="fa-IR" sz="3600" dirty="0">
              <a:highlight>
                <a:srgbClr val="FFFF00"/>
              </a:highlight>
              <a:latin typeface="Nian_Semi Bold" panose="01000500000000020002" pitchFamily="2" charset="-78"/>
              <a:cs typeface="Nian_Semi Bold" panose="01000500000000020002" pitchFamily="2" charset="-78"/>
            </a:endParaRPr>
          </a:p>
        </p:txBody>
      </p:sp>
      <p:sp>
        <p:nvSpPr>
          <p:cNvPr id="4" name="TextBox 3">
            <a:extLst>
              <a:ext uri="{FF2B5EF4-FFF2-40B4-BE49-F238E27FC236}">
                <a16:creationId xmlns:a16="http://schemas.microsoft.com/office/drawing/2014/main" id="{6B015D35-398F-A428-5CA2-F4B9BE452913}"/>
              </a:ext>
            </a:extLst>
          </p:cNvPr>
          <p:cNvSpPr txBox="1"/>
          <p:nvPr/>
        </p:nvSpPr>
        <p:spPr>
          <a:xfrm>
            <a:off x="6537839" y="2009241"/>
            <a:ext cx="1313374" cy="830997"/>
          </a:xfrm>
          <a:prstGeom prst="rect">
            <a:avLst/>
          </a:prstGeom>
          <a:noFill/>
        </p:spPr>
        <p:txBody>
          <a:bodyPr wrap="square" rtlCol="0">
            <a:spAutoFit/>
          </a:bodyPr>
          <a:lstStyle/>
          <a:p>
            <a:pPr algn="r"/>
            <a:r>
              <a:rPr lang="fa-IR" sz="4800" dirty="0">
                <a:solidFill>
                  <a:schemeClr val="bg1"/>
                </a:solidFill>
                <a:latin typeface="Nian-ExtraBold" panose="01000500000000020002" pitchFamily="2" charset="-78"/>
                <a:cs typeface="Nian-ExtraBold" panose="01000500000000020002" pitchFamily="2" charset="-78"/>
              </a:rPr>
              <a:t>گاو     نر</a:t>
            </a:r>
          </a:p>
        </p:txBody>
      </p:sp>
      <p:sp>
        <p:nvSpPr>
          <p:cNvPr id="5" name="TextBox 4">
            <a:extLst>
              <a:ext uri="{FF2B5EF4-FFF2-40B4-BE49-F238E27FC236}">
                <a16:creationId xmlns:a16="http://schemas.microsoft.com/office/drawing/2014/main" id="{B6DC4821-74A8-8A9F-43C7-55A17D9DBF26}"/>
              </a:ext>
            </a:extLst>
          </p:cNvPr>
          <p:cNvSpPr txBox="1"/>
          <p:nvPr/>
        </p:nvSpPr>
        <p:spPr>
          <a:xfrm>
            <a:off x="-476251" y="3548172"/>
            <a:ext cx="12192000" cy="830997"/>
          </a:xfrm>
          <a:prstGeom prst="rect">
            <a:avLst/>
          </a:prstGeom>
          <a:noFill/>
        </p:spPr>
        <p:txBody>
          <a:bodyPr wrap="square" rtlCol="0">
            <a:spAutoFit/>
          </a:bodyPr>
          <a:lstStyle/>
          <a:p>
            <a:pPr algn="r"/>
            <a:r>
              <a:rPr lang="fa-IR" sz="4800" dirty="0">
                <a:solidFill>
                  <a:schemeClr val="bg1"/>
                </a:solidFill>
                <a:highlight>
                  <a:srgbClr val="FF0000"/>
                </a:highlight>
                <a:latin typeface="Nian-ExtraBold" panose="01000500000000020002" pitchFamily="2" charset="-78"/>
                <a:cs typeface="Nian-ExtraBold" panose="01000500000000020002" pitchFamily="2" charset="-78"/>
              </a:rPr>
              <a:t>"مالیات گاو     نر"    که     گاو    نر    کنایه ای برای یک مرد مجرد است. </a:t>
            </a:r>
          </a:p>
        </p:txBody>
      </p:sp>
    </p:spTree>
    <p:extLst>
      <p:ext uri="{BB962C8B-B14F-4D97-AF65-F5344CB8AC3E}">
        <p14:creationId xmlns:p14="http://schemas.microsoft.com/office/powerpoint/2010/main" val="3677883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2" grpId="0"/>
      <p:bldP spid="4"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5357F-DBCD-1BB9-FAAA-1C38AFCC3BCF}"/>
              </a:ext>
            </a:extLst>
          </p:cNvPr>
          <p:cNvPicPr>
            <a:picLocks noChangeAspect="1"/>
          </p:cNvPicPr>
          <p:nvPr/>
        </p:nvPicPr>
        <p:blipFill rotWithShape="1">
          <a:blip r:embed="rId2">
            <a:extLst>
              <a:ext uri="{28A0092B-C50C-407E-A947-70E740481C1C}">
                <a14:useLocalDpi xmlns:a14="http://schemas.microsoft.com/office/drawing/2010/main" val="0"/>
              </a:ext>
            </a:extLst>
          </a:blip>
          <a:srcRect l="-1500" t="11264" r="1500" b="4593"/>
          <a:stretch/>
        </p:blipFill>
        <p:spPr>
          <a:xfrm>
            <a:off x="-196948" y="267286"/>
            <a:ext cx="12388948" cy="5860926"/>
          </a:xfrm>
          <a:prstGeom prst="rect">
            <a:avLst/>
          </a:prstGeom>
        </p:spPr>
      </p:pic>
      <p:sp>
        <p:nvSpPr>
          <p:cNvPr id="2" name="TextBox 1">
            <a:extLst>
              <a:ext uri="{FF2B5EF4-FFF2-40B4-BE49-F238E27FC236}">
                <a16:creationId xmlns:a16="http://schemas.microsoft.com/office/drawing/2014/main" id="{00B53529-4E15-4419-047C-85172B163ADA}"/>
              </a:ext>
            </a:extLst>
          </p:cNvPr>
          <p:cNvSpPr txBox="1"/>
          <p:nvPr/>
        </p:nvSpPr>
        <p:spPr>
          <a:xfrm>
            <a:off x="182880" y="1337661"/>
            <a:ext cx="10952230" cy="646331"/>
          </a:xfrm>
          <a:prstGeom prst="rect">
            <a:avLst/>
          </a:prstGeom>
          <a:noFill/>
        </p:spPr>
        <p:txBody>
          <a:bodyPr wrap="square" rtlCol="0">
            <a:spAutoFit/>
          </a:bodyPr>
          <a:lstStyle/>
          <a:p>
            <a:pPr lvl="0" algn="r">
              <a:defRPr/>
            </a:pPr>
            <a:r>
              <a:rPr lang="fa-IR" sz="3600" dirty="0">
                <a:solidFill>
                  <a:prstClr val="black"/>
                </a:solidFill>
                <a:highlight>
                  <a:srgbClr val="FFFF00"/>
                </a:highlight>
                <a:latin typeface="Nian-ExtraBold" panose="01000500000000020002" pitchFamily="2" charset="-78"/>
                <a:cs typeface="Nian-ExtraBold" panose="01000500000000020002" pitchFamily="2" charset="-78"/>
              </a:rPr>
              <a:t>وزیربهداشت آلمان :   آلمانی‌های بدون فرزند باید مالیات بیشتری بپردازند</a:t>
            </a:r>
            <a:endParaRPr kumimoji="0" lang="fa-IR" sz="3600" b="0" i="0" u="none" strike="noStrike" kern="1200" cap="none" spc="0" normalizeH="0" baseline="0" noProof="0" dirty="0">
              <a:ln>
                <a:noFill/>
              </a:ln>
              <a:solidFill>
                <a:prstClr val="black"/>
              </a:solidFill>
              <a:effectLst/>
              <a:highlight>
                <a:srgbClr val="FFFF00"/>
              </a:highlight>
              <a:uLnTx/>
              <a:uFillTx/>
              <a:latin typeface="Nian-ExtraBold" panose="01000500000000020002" pitchFamily="2" charset="-78"/>
              <a:cs typeface="Nian-ExtraBold" panose="01000500000000020002" pitchFamily="2" charset="-78"/>
            </a:endParaRPr>
          </a:p>
        </p:txBody>
      </p:sp>
      <p:pic>
        <p:nvPicPr>
          <p:cNvPr id="4" name="Picture 3">
            <a:extLst>
              <a:ext uri="{FF2B5EF4-FFF2-40B4-BE49-F238E27FC236}">
                <a16:creationId xmlns:a16="http://schemas.microsoft.com/office/drawing/2014/main" id="{7C196870-25FB-B45F-6B26-BEFE4455F0B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0269684" y="3348917"/>
            <a:ext cx="1057350" cy="1092945"/>
          </a:xfrm>
          <a:prstGeom prst="rect">
            <a:avLst/>
          </a:prstGeom>
        </p:spPr>
      </p:pic>
    </p:spTree>
    <p:extLst>
      <p:ext uri="{BB962C8B-B14F-4D97-AF65-F5344CB8AC3E}">
        <p14:creationId xmlns:p14="http://schemas.microsoft.com/office/powerpoint/2010/main" val="28069844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14941A-2934-989F-F2D4-57A01E7C3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153AF5F-BAD1-4D90-96E3-883A0A23C78E}"/>
              </a:ext>
            </a:extLst>
          </p:cNvPr>
          <p:cNvSpPr/>
          <p:nvPr/>
        </p:nvSpPr>
        <p:spPr>
          <a:xfrm>
            <a:off x="0" y="4717142"/>
            <a:ext cx="12192000" cy="2140857"/>
          </a:xfrm>
          <a:prstGeom prst="rect">
            <a:avLst/>
          </a:prstGeom>
          <a:gradFill flip="none" rotWithShape="1">
            <a:gsLst>
              <a:gs pos="0">
                <a:srgbClr val="1565C0">
                  <a:alpha val="79000"/>
                </a:srgbClr>
              </a:gs>
              <a:gs pos="100000">
                <a:srgbClr val="44546A">
                  <a:alpha val="78000"/>
                </a:srgbClr>
              </a:gs>
            </a:gsLst>
            <a:lin ang="2400000" scaled="0"/>
            <a:tileRect/>
          </a:gra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66683DE9-12C2-05D6-4FE5-864F5777AC10}"/>
              </a:ext>
            </a:extLst>
          </p:cNvPr>
          <p:cNvCxnSpPr>
            <a:cxnSpLocks/>
          </p:cNvCxnSpPr>
          <p:nvPr/>
        </p:nvCxnSpPr>
        <p:spPr>
          <a:xfrm>
            <a:off x="2213316" y="0"/>
            <a:ext cx="0" cy="2949236"/>
          </a:xfrm>
          <a:prstGeom prst="line">
            <a:avLst/>
          </a:prstGeom>
          <a:noFill/>
          <a:ln w="28575" cap="flat" cmpd="sng" algn="ctr">
            <a:solidFill>
              <a:srgbClr val="FFFFFF"/>
            </a:solidFill>
            <a:prstDash val="solid"/>
            <a:miter lim="800000"/>
          </a:ln>
          <a:effectLst/>
        </p:spPr>
      </p:cxnSp>
      <p:sp>
        <p:nvSpPr>
          <p:cNvPr id="11" name="TextBox 10">
            <a:extLst>
              <a:ext uri="{FF2B5EF4-FFF2-40B4-BE49-F238E27FC236}">
                <a16:creationId xmlns:a16="http://schemas.microsoft.com/office/drawing/2014/main" id="{20907D75-0266-9A67-2F5E-DE91C136FB55}"/>
              </a:ext>
            </a:extLst>
          </p:cNvPr>
          <p:cNvSpPr txBox="1"/>
          <p:nvPr/>
        </p:nvSpPr>
        <p:spPr>
          <a:xfrm>
            <a:off x="-666681" y="2953267"/>
            <a:ext cx="6519647" cy="9771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750" b="1" i="0" u="none" strike="noStrike" kern="1200" cap="none" spc="0" normalizeH="0" baseline="0" noProof="0" dirty="0">
                <a:ln>
                  <a:noFill/>
                </a:ln>
                <a:solidFill>
                  <a:srgbClr val="FFFFFF"/>
                </a:solidFill>
                <a:effectLst/>
                <a:uLnTx/>
                <a:uFillTx/>
                <a:latin typeface="Roboto Black" panose="02000000000000000000" pitchFamily="2" charset="0"/>
                <a:ea typeface="Roboto Black" panose="02000000000000000000" pitchFamily="2" charset="0"/>
                <a:cs typeface="Roboto Black" panose="02000000000000000000" pitchFamily="2" charset="0"/>
              </a:rPr>
              <a:t>Jens </a:t>
            </a:r>
            <a:r>
              <a:rPr kumimoji="0" lang="en-US" sz="5750" b="1" i="0" u="none" strike="noStrike" kern="1200" cap="none" spc="0" normalizeH="0" baseline="0" noProof="0" dirty="0" err="1">
                <a:ln>
                  <a:noFill/>
                </a:ln>
                <a:solidFill>
                  <a:srgbClr val="FFFFFF"/>
                </a:solidFill>
                <a:effectLst/>
                <a:uLnTx/>
                <a:uFillTx/>
                <a:latin typeface="Roboto Black" panose="02000000000000000000" pitchFamily="2" charset="0"/>
                <a:ea typeface="Roboto Black" panose="02000000000000000000" pitchFamily="2" charset="0"/>
                <a:cs typeface="Roboto Black" panose="02000000000000000000" pitchFamily="2" charset="0"/>
              </a:rPr>
              <a:t>Spahn</a:t>
            </a:r>
            <a:endParaRPr kumimoji="0" lang="en-US" sz="5750" b="1" i="0" u="none" strike="noStrike" kern="1200" cap="none" spc="0" normalizeH="0" baseline="0" noProof="0" dirty="0">
              <a:ln>
                <a:noFill/>
              </a:ln>
              <a:solidFill>
                <a:srgbClr val="FFFFFF"/>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2" name="TextBox 1">
            <a:extLst>
              <a:ext uri="{FF2B5EF4-FFF2-40B4-BE49-F238E27FC236}">
                <a16:creationId xmlns:a16="http://schemas.microsoft.com/office/drawing/2014/main" id="{AEA14806-A8C8-D5B3-EDA9-F7442793F6AC}"/>
              </a:ext>
            </a:extLst>
          </p:cNvPr>
          <p:cNvSpPr txBox="1"/>
          <p:nvPr/>
        </p:nvSpPr>
        <p:spPr>
          <a:xfrm>
            <a:off x="756651" y="4910407"/>
            <a:ext cx="8996821" cy="1754326"/>
          </a:xfrm>
          <a:prstGeom prst="rect">
            <a:avLst/>
          </a:prstGeom>
          <a:noFill/>
        </p:spPr>
        <p:txBody>
          <a:bodyPr wrap="square" rtlCol="0">
            <a:spAutoFit/>
          </a:bodyPr>
          <a:lstStyle/>
          <a:p>
            <a:pPr lvl="0" algn="just" rtl="1">
              <a:defRPr/>
            </a:pPr>
            <a:r>
              <a:rPr lang="fa-IR" sz="3600" dirty="0">
                <a:solidFill>
                  <a:schemeClr val="bg1"/>
                </a:solidFill>
                <a:latin typeface="Nian-ExtraBold" panose="01000500000000020002" pitchFamily="2" charset="-78"/>
                <a:cs typeface="Nian-ExtraBold" panose="01000500000000020002" pitchFamily="2" charset="-78"/>
              </a:rPr>
              <a:t>ینس اسپان </a:t>
            </a:r>
            <a:r>
              <a:rPr lang="fa-IR" sz="3600" dirty="0">
                <a:solidFill>
                  <a:schemeClr val="bg1"/>
                </a:solidFill>
                <a:highlight>
                  <a:srgbClr val="FF0000"/>
                </a:highlight>
                <a:latin typeface="Nian-ExtraBold" panose="01000500000000020002" pitchFamily="2" charset="-78"/>
                <a:cs typeface="Nian-ExtraBold" panose="01000500000000020002" pitchFamily="2" charset="-78"/>
              </a:rPr>
              <a:t>وزیر بهداشت آلمان </a:t>
            </a:r>
            <a:r>
              <a:rPr lang="fa-IR" sz="3600" dirty="0">
                <a:solidFill>
                  <a:schemeClr val="bg1"/>
                </a:solidFill>
                <a:latin typeface="Nian-ExtraBold" panose="01000500000000020002" pitchFamily="2" charset="-78"/>
                <a:cs typeface="Nian-ExtraBold" panose="01000500000000020002" pitchFamily="2" charset="-78"/>
              </a:rPr>
              <a:t>روز جمعه گفت که </a:t>
            </a:r>
            <a:r>
              <a:rPr lang="fa-IR" sz="3600" dirty="0">
                <a:solidFill>
                  <a:schemeClr val="bg1"/>
                </a:solidFill>
                <a:highlight>
                  <a:srgbClr val="FF0000"/>
                </a:highlight>
                <a:latin typeface="Nian-ExtraBold" panose="01000500000000020002" pitchFamily="2" charset="-78"/>
                <a:cs typeface="Nian-ExtraBold" panose="01000500000000020002" pitchFamily="2" charset="-78"/>
              </a:rPr>
              <a:t>افراد بدون فرزند</a:t>
            </a:r>
            <a:r>
              <a:rPr lang="fa-IR" sz="3600" dirty="0">
                <a:solidFill>
                  <a:schemeClr val="bg1"/>
                </a:solidFill>
                <a:latin typeface="Nian-ExtraBold" panose="01000500000000020002" pitchFamily="2" charset="-78"/>
                <a:cs typeface="Nian-ExtraBold" panose="01000500000000020002" pitchFamily="2" charset="-78"/>
              </a:rPr>
              <a:t> باید نسبت به کسانی که تشکیل خانواده داده اند برای بیمه مراقبت و بازنشستگی بسیار بیشتر   ی   بپردازند.</a:t>
            </a:r>
            <a:endParaRPr kumimoji="0" lang="fa-IR" sz="3600" b="0" i="0" u="none" strike="noStrike" kern="1200" cap="none" spc="0" normalizeH="0" baseline="0" noProof="0" dirty="0">
              <a:ln>
                <a:noFill/>
              </a:ln>
              <a:solidFill>
                <a:schemeClr val="bg1"/>
              </a:solidFill>
              <a:effectLst/>
              <a:highlight>
                <a:srgbClr val="FFFF00"/>
              </a:highlight>
              <a:uLnTx/>
              <a:uFillTx/>
              <a:latin typeface="Nian-ExtraBold" panose="01000500000000020002" pitchFamily="2" charset="-78"/>
              <a:cs typeface="Nian-ExtraBold" panose="01000500000000020002" pitchFamily="2" charset="-78"/>
            </a:endParaRPr>
          </a:p>
        </p:txBody>
      </p:sp>
    </p:spTree>
    <p:extLst>
      <p:ext uri="{BB962C8B-B14F-4D97-AF65-F5344CB8AC3E}">
        <p14:creationId xmlns:p14="http://schemas.microsoft.com/office/powerpoint/2010/main" val="307043315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750"/>
                                        <p:tgtEl>
                                          <p:spTgt spid="2"/>
                                        </p:tgtEl>
                                      </p:cBhvr>
                                    </p:animEffect>
                                  </p:childTnLst>
                                </p:cTn>
                              </p:par>
                            </p:childTnLst>
                          </p:cTn>
                        </p:par>
                        <p:par>
                          <p:cTn id="16" fill="hold">
                            <p:stCondLst>
                              <p:cond delay="1750"/>
                            </p:stCondLst>
                            <p:childTnLst>
                              <p:par>
                                <p:cTn id="17" presetID="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1"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CE01505F-9353-F101-908D-B0DB5ED0D693}"/>
              </a:ext>
            </a:extLst>
          </p:cNvPr>
          <p:cNvGrpSpPr/>
          <p:nvPr/>
        </p:nvGrpSpPr>
        <p:grpSpPr>
          <a:xfrm>
            <a:off x="5915306" y="5540364"/>
            <a:ext cx="763207" cy="361392"/>
            <a:chOff x="5915306" y="5540364"/>
            <a:chExt cx="763207" cy="361392"/>
          </a:xfrm>
        </p:grpSpPr>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5" name="Straight Connector 34">
              <a:extLst>
                <a:ext uri="{FF2B5EF4-FFF2-40B4-BE49-F238E27FC236}">
                  <a16:creationId xmlns:a16="http://schemas.microsoft.com/office/drawing/2014/main" id="{4B72C4B7-BAC4-4BBC-A70B-D8B14D469AEF}"/>
                </a:ext>
              </a:extLst>
            </p:cNvPr>
            <p:cNvCxnSpPr>
              <a:cxnSpLocks/>
            </p:cNvCxnSpPr>
            <p:nvPr/>
          </p:nvCxnSpPr>
          <p:spPr>
            <a:xfrm>
              <a:off x="6276697" y="5721060"/>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7031709" y="1987259"/>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aphic 41">
            <a:extLst>
              <a:ext uri="{FF2B5EF4-FFF2-40B4-BE49-F238E27FC236}">
                <a16:creationId xmlns:a16="http://schemas.microsoft.com/office/drawing/2014/main" id="{DF7C9134-AE32-49B6-910D-A8DF0CCFE735}"/>
              </a:ext>
            </a:extLst>
          </p:cNvPr>
          <p:cNvGrpSpPr/>
          <p:nvPr/>
        </p:nvGrpSpPr>
        <p:grpSpPr>
          <a:xfrm>
            <a:off x="-1312173" y="3375608"/>
            <a:ext cx="513290" cy="641888"/>
            <a:chOff x="3352244" y="4207216"/>
            <a:chExt cx="3899763" cy="4876800"/>
          </a:xfrm>
          <a:solidFill>
            <a:schemeClr val="accent5"/>
          </a:solidFill>
        </p:grpSpPr>
        <p:sp>
          <p:nvSpPr>
            <p:cNvPr id="58" name="Freeform: Shape 57">
              <a:extLst>
                <a:ext uri="{FF2B5EF4-FFF2-40B4-BE49-F238E27FC236}">
                  <a16:creationId xmlns:a16="http://schemas.microsoft.com/office/drawing/2014/main" id="{FB2333F1-4DEA-49AE-9BD0-CD064B732605}"/>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837600B-3A60-4B15-B9A3-2CAE45278CA8}"/>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27D1EB6-520E-4CAD-A18C-A2762DBFC798}"/>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50A5C5C-37BD-48E3-A8EA-2635E532BB46}"/>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3FF57F85-1A35-4770-A816-E0D781578ABC}"/>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9D39EAD-0CFA-42EF-A2B3-5D06C09F047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491C709-10B1-4097-9212-0714E9C6498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0D2EDC-4236-4A66-A87F-A3D19482EB72}"/>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200D296C-74BF-49B9-83B8-E69FE4949C78}"/>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B91490-100F-4732-BB74-ABE3D9EB3843}"/>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87" name="Graphic 45">
            <a:extLst>
              <a:ext uri="{FF2B5EF4-FFF2-40B4-BE49-F238E27FC236}">
                <a16:creationId xmlns:a16="http://schemas.microsoft.com/office/drawing/2014/main" id="{E2FB7BD2-09E6-4161-ADB6-DE715EB526C7}"/>
              </a:ext>
            </a:extLst>
          </p:cNvPr>
          <p:cNvSpPr/>
          <p:nvPr/>
        </p:nvSpPr>
        <p:spPr>
          <a:xfrm>
            <a:off x="12944412" y="4988410"/>
            <a:ext cx="615588" cy="615588"/>
          </a:xfrm>
          <a:custGeom>
            <a:avLst/>
            <a:gdLst>
              <a:gd name="connsiteX0" fmla="*/ 1200334 w 1231175"/>
              <a:gd name="connsiteY0" fmla="*/ 535501 h 1231175"/>
              <a:gd name="connsiteX1" fmla="*/ 1200240 w 1231175"/>
              <a:gd name="connsiteY1" fmla="*/ 535407 h 1231175"/>
              <a:gd name="connsiteX2" fmla="*/ 697037 w 1231175"/>
              <a:gd name="connsiteY2" fmla="*/ 33205 h 1231175"/>
              <a:gd name="connsiteX3" fmla="*/ 616738 w 1231175"/>
              <a:gd name="connsiteY3" fmla="*/ 0 h 1231175"/>
              <a:gd name="connsiteX4" fmla="*/ 536430 w 1231175"/>
              <a:gd name="connsiteY4" fmla="*/ 33205 h 1231175"/>
              <a:gd name="connsiteX5" fmla="*/ 33487 w 1231175"/>
              <a:gd name="connsiteY5" fmla="*/ 535155 h 1231175"/>
              <a:gd name="connsiteX6" fmla="*/ 32979 w 1231175"/>
              <a:gd name="connsiteY6" fmla="*/ 535672 h 1231175"/>
              <a:gd name="connsiteX7" fmla="*/ 33196 w 1231175"/>
              <a:gd name="connsiteY7" fmla="*/ 695720 h 1231175"/>
              <a:gd name="connsiteX8" fmla="*/ 108544 w 1231175"/>
              <a:gd name="connsiteY8" fmla="*/ 728774 h 1231175"/>
              <a:gd name="connsiteX9" fmla="*/ 112055 w 1231175"/>
              <a:gd name="connsiteY9" fmla="*/ 728945 h 1231175"/>
              <a:gd name="connsiteX10" fmla="*/ 132101 w 1231175"/>
              <a:gd name="connsiteY10" fmla="*/ 728945 h 1231175"/>
              <a:gd name="connsiteX11" fmla="*/ 132101 w 1231175"/>
              <a:gd name="connsiteY11" fmla="*/ 1098526 h 1231175"/>
              <a:gd name="connsiteX12" fmla="*/ 265020 w 1231175"/>
              <a:gd name="connsiteY12" fmla="*/ 1231175 h 1231175"/>
              <a:gd name="connsiteX13" fmla="*/ 461889 w 1231175"/>
              <a:gd name="connsiteY13" fmla="*/ 1231175 h 1231175"/>
              <a:gd name="connsiteX14" fmla="*/ 498030 w 1231175"/>
              <a:gd name="connsiteY14" fmla="*/ 1195105 h 1231175"/>
              <a:gd name="connsiteX15" fmla="*/ 498030 w 1231175"/>
              <a:gd name="connsiteY15" fmla="*/ 905346 h 1231175"/>
              <a:gd name="connsiteX16" fmla="*/ 558678 w 1231175"/>
              <a:gd name="connsiteY16" fmla="*/ 844827 h 1231175"/>
              <a:gd name="connsiteX17" fmla="*/ 674796 w 1231175"/>
              <a:gd name="connsiteY17" fmla="*/ 844827 h 1231175"/>
              <a:gd name="connsiteX18" fmla="*/ 735434 w 1231175"/>
              <a:gd name="connsiteY18" fmla="*/ 905346 h 1231175"/>
              <a:gd name="connsiteX19" fmla="*/ 735434 w 1231175"/>
              <a:gd name="connsiteY19" fmla="*/ 1195105 h 1231175"/>
              <a:gd name="connsiteX20" fmla="*/ 771575 w 1231175"/>
              <a:gd name="connsiteY20" fmla="*/ 1231175 h 1231175"/>
              <a:gd name="connsiteX21" fmla="*/ 968445 w 1231175"/>
              <a:gd name="connsiteY21" fmla="*/ 1231175 h 1231175"/>
              <a:gd name="connsiteX22" fmla="*/ 1101363 w 1231175"/>
              <a:gd name="connsiteY22" fmla="*/ 1098526 h 1231175"/>
              <a:gd name="connsiteX23" fmla="*/ 1101363 w 1231175"/>
              <a:gd name="connsiteY23" fmla="*/ 728945 h 1231175"/>
              <a:gd name="connsiteX24" fmla="*/ 1119961 w 1231175"/>
              <a:gd name="connsiteY24" fmla="*/ 728945 h 1231175"/>
              <a:gd name="connsiteX25" fmla="*/ 1200269 w 1231175"/>
              <a:gd name="connsiteY25" fmla="*/ 695729 h 1231175"/>
              <a:gd name="connsiteX26" fmla="*/ 1200334 w 1231175"/>
              <a:gd name="connsiteY26" fmla="*/ 535501 h 1231175"/>
              <a:gd name="connsiteX27" fmla="*/ 1149155 w 1231175"/>
              <a:gd name="connsiteY27" fmla="*/ 644725 h 1231175"/>
              <a:gd name="connsiteX28" fmla="*/ 1119961 w 1231175"/>
              <a:gd name="connsiteY28" fmla="*/ 656805 h 1231175"/>
              <a:gd name="connsiteX29" fmla="*/ 1065223 w 1231175"/>
              <a:gd name="connsiteY29" fmla="*/ 656805 h 1231175"/>
              <a:gd name="connsiteX30" fmla="*/ 1029083 w 1231175"/>
              <a:gd name="connsiteY30" fmla="*/ 692875 h 1231175"/>
              <a:gd name="connsiteX31" fmla="*/ 1029083 w 1231175"/>
              <a:gd name="connsiteY31" fmla="*/ 1098526 h 1231175"/>
              <a:gd name="connsiteX32" fmla="*/ 968445 w 1231175"/>
              <a:gd name="connsiteY32" fmla="*/ 1159036 h 1231175"/>
              <a:gd name="connsiteX33" fmla="*/ 807715 w 1231175"/>
              <a:gd name="connsiteY33" fmla="*/ 1159036 h 1231175"/>
              <a:gd name="connsiteX34" fmla="*/ 807715 w 1231175"/>
              <a:gd name="connsiteY34" fmla="*/ 905346 h 1231175"/>
              <a:gd name="connsiteX35" fmla="*/ 674796 w 1231175"/>
              <a:gd name="connsiteY35" fmla="*/ 772687 h 1231175"/>
              <a:gd name="connsiteX36" fmla="*/ 558678 w 1231175"/>
              <a:gd name="connsiteY36" fmla="*/ 772687 h 1231175"/>
              <a:gd name="connsiteX37" fmla="*/ 425749 w 1231175"/>
              <a:gd name="connsiteY37" fmla="*/ 905346 h 1231175"/>
              <a:gd name="connsiteX38" fmla="*/ 425749 w 1231175"/>
              <a:gd name="connsiteY38" fmla="*/ 1159036 h 1231175"/>
              <a:gd name="connsiteX39" fmla="*/ 265020 w 1231175"/>
              <a:gd name="connsiteY39" fmla="*/ 1159036 h 1231175"/>
              <a:gd name="connsiteX40" fmla="*/ 204381 w 1231175"/>
              <a:gd name="connsiteY40" fmla="*/ 1098526 h 1231175"/>
              <a:gd name="connsiteX41" fmla="*/ 204381 w 1231175"/>
              <a:gd name="connsiteY41" fmla="*/ 692875 h 1231175"/>
              <a:gd name="connsiteX42" fmla="*/ 168241 w 1231175"/>
              <a:gd name="connsiteY42" fmla="*/ 656805 h 1231175"/>
              <a:gd name="connsiteX43" fmla="*/ 114445 w 1231175"/>
              <a:gd name="connsiteY43" fmla="*/ 656805 h 1231175"/>
              <a:gd name="connsiteX44" fmla="*/ 112751 w 1231175"/>
              <a:gd name="connsiteY44" fmla="*/ 656729 h 1231175"/>
              <a:gd name="connsiteX45" fmla="*/ 84319 w 1231175"/>
              <a:gd name="connsiteY45" fmla="*/ 644715 h 1231175"/>
              <a:gd name="connsiteX46" fmla="*/ 84319 w 1231175"/>
              <a:gd name="connsiteY46" fmla="*/ 586441 h 1231175"/>
              <a:gd name="connsiteX47" fmla="*/ 84338 w 1231175"/>
              <a:gd name="connsiteY47" fmla="*/ 586422 h 1231175"/>
              <a:gd name="connsiteX48" fmla="*/ 84366 w 1231175"/>
              <a:gd name="connsiteY48" fmla="*/ 586393 h 1231175"/>
              <a:gd name="connsiteX49" fmla="*/ 587551 w 1231175"/>
              <a:gd name="connsiteY49" fmla="*/ 84209 h 1231175"/>
              <a:gd name="connsiteX50" fmla="*/ 616738 w 1231175"/>
              <a:gd name="connsiteY50" fmla="*/ 72139 h 1231175"/>
              <a:gd name="connsiteX51" fmla="*/ 645922 w 1231175"/>
              <a:gd name="connsiteY51" fmla="*/ 84209 h 1231175"/>
              <a:gd name="connsiteX52" fmla="*/ 1148996 w 1231175"/>
              <a:gd name="connsiteY52" fmla="*/ 586289 h 1231175"/>
              <a:gd name="connsiteX53" fmla="*/ 1149230 w 1231175"/>
              <a:gd name="connsiteY53" fmla="*/ 586515 h 1231175"/>
              <a:gd name="connsiteX54" fmla="*/ 1149155 w 1231175"/>
              <a:gd name="connsiteY54" fmla="*/ 644725 h 123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31175" h="1231175">
                <a:moveTo>
                  <a:pt x="1200334" y="535501"/>
                </a:moveTo>
                <a:cubicBezTo>
                  <a:pt x="1200298" y="535475"/>
                  <a:pt x="1200269" y="535436"/>
                  <a:pt x="1200240" y="535407"/>
                </a:cubicBezTo>
                <a:lnTo>
                  <a:pt x="697037" y="33205"/>
                </a:lnTo>
                <a:cubicBezTo>
                  <a:pt x="675586" y="11788"/>
                  <a:pt x="647069" y="0"/>
                  <a:pt x="616738" y="0"/>
                </a:cubicBezTo>
                <a:cubicBezTo>
                  <a:pt x="586404" y="0"/>
                  <a:pt x="557887" y="11788"/>
                  <a:pt x="536430" y="33205"/>
                </a:cubicBezTo>
                <a:lnTo>
                  <a:pt x="33487" y="535155"/>
                </a:lnTo>
                <a:cubicBezTo>
                  <a:pt x="33318" y="535323"/>
                  <a:pt x="33139" y="535501"/>
                  <a:pt x="32979" y="535672"/>
                </a:cubicBezTo>
                <a:cubicBezTo>
                  <a:pt x="-11067" y="579883"/>
                  <a:pt x="-10991" y="651619"/>
                  <a:pt x="33196" y="695720"/>
                </a:cubicBezTo>
                <a:cubicBezTo>
                  <a:pt x="53383" y="715878"/>
                  <a:pt x="80037" y="727545"/>
                  <a:pt x="108544" y="728774"/>
                </a:cubicBezTo>
                <a:cubicBezTo>
                  <a:pt x="109711" y="728887"/>
                  <a:pt x="110878" y="728945"/>
                  <a:pt x="112055" y="728945"/>
                </a:cubicBezTo>
                <a:lnTo>
                  <a:pt x="132101" y="728945"/>
                </a:lnTo>
                <a:lnTo>
                  <a:pt x="132101" y="1098526"/>
                </a:lnTo>
                <a:cubicBezTo>
                  <a:pt x="132101" y="1171670"/>
                  <a:pt x="191732" y="1231175"/>
                  <a:pt x="265020" y="1231175"/>
                </a:cubicBezTo>
                <a:lnTo>
                  <a:pt x="461889" y="1231175"/>
                </a:lnTo>
                <a:cubicBezTo>
                  <a:pt x="481851" y="1231175"/>
                  <a:pt x="498030" y="1215018"/>
                  <a:pt x="498030" y="1195105"/>
                </a:cubicBezTo>
                <a:lnTo>
                  <a:pt x="498030" y="905346"/>
                </a:lnTo>
                <a:cubicBezTo>
                  <a:pt x="498030" y="871973"/>
                  <a:pt x="525238" y="844827"/>
                  <a:pt x="558678" y="844827"/>
                </a:cubicBezTo>
                <a:lnTo>
                  <a:pt x="674796" y="844827"/>
                </a:lnTo>
                <a:cubicBezTo>
                  <a:pt x="708235" y="844827"/>
                  <a:pt x="735434" y="871973"/>
                  <a:pt x="735434" y="905346"/>
                </a:cubicBezTo>
                <a:lnTo>
                  <a:pt x="735434" y="1195105"/>
                </a:lnTo>
                <a:cubicBezTo>
                  <a:pt x="735434" y="1215018"/>
                  <a:pt x="751613" y="1231175"/>
                  <a:pt x="771575" y="1231175"/>
                </a:cubicBezTo>
                <a:lnTo>
                  <a:pt x="968445" y="1231175"/>
                </a:lnTo>
                <a:cubicBezTo>
                  <a:pt x="1041742" y="1231175"/>
                  <a:pt x="1101363" y="1171670"/>
                  <a:pt x="1101363" y="1098526"/>
                </a:cubicBezTo>
                <a:lnTo>
                  <a:pt x="1101363" y="728945"/>
                </a:lnTo>
                <a:lnTo>
                  <a:pt x="1119961" y="728945"/>
                </a:lnTo>
                <a:cubicBezTo>
                  <a:pt x="1150285" y="728945"/>
                  <a:pt x="1178802" y="717155"/>
                  <a:pt x="1200269" y="695729"/>
                </a:cubicBezTo>
                <a:cubicBezTo>
                  <a:pt x="1244502" y="651563"/>
                  <a:pt x="1244522" y="579696"/>
                  <a:pt x="1200334" y="535501"/>
                </a:cubicBezTo>
                <a:close/>
                <a:moveTo>
                  <a:pt x="1149155" y="644725"/>
                </a:moveTo>
                <a:cubicBezTo>
                  <a:pt x="1141354" y="652511"/>
                  <a:pt x="1130981" y="656805"/>
                  <a:pt x="1119961" y="656805"/>
                </a:cubicBezTo>
                <a:lnTo>
                  <a:pt x="1065223" y="656805"/>
                </a:lnTo>
                <a:cubicBezTo>
                  <a:pt x="1045262" y="656805"/>
                  <a:pt x="1029083" y="672950"/>
                  <a:pt x="1029083" y="692875"/>
                </a:cubicBezTo>
                <a:lnTo>
                  <a:pt x="1029083" y="1098526"/>
                </a:lnTo>
                <a:cubicBezTo>
                  <a:pt x="1029083" y="1131890"/>
                  <a:pt x="1001884" y="1159036"/>
                  <a:pt x="968445" y="1159036"/>
                </a:cubicBezTo>
                <a:lnTo>
                  <a:pt x="807715" y="1159036"/>
                </a:lnTo>
                <a:lnTo>
                  <a:pt x="807715" y="905346"/>
                </a:lnTo>
                <a:cubicBezTo>
                  <a:pt x="807715" y="832202"/>
                  <a:pt x="748093" y="772687"/>
                  <a:pt x="674796" y="772687"/>
                </a:cubicBezTo>
                <a:lnTo>
                  <a:pt x="558678" y="772687"/>
                </a:lnTo>
                <a:cubicBezTo>
                  <a:pt x="485381" y="772687"/>
                  <a:pt x="425749" y="832202"/>
                  <a:pt x="425749" y="905346"/>
                </a:cubicBezTo>
                <a:lnTo>
                  <a:pt x="425749" y="1159036"/>
                </a:lnTo>
                <a:lnTo>
                  <a:pt x="265020" y="1159036"/>
                </a:lnTo>
                <a:cubicBezTo>
                  <a:pt x="231590" y="1159036"/>
                  <a:pt x="204381" y="1131890"/>
                  <a:pt x="204381" y="1098526"/>
                </a:cubicBezTo>
                <a:lnTo>
                  <a:pt x="204381" y="692875"/>
                </a:lnTo>
                <a:cubicBezTo>
                  <a:pt x="204381" y="672950"/>
                  <a:pt x="188203" y="656805"/>
                  <a:pt x="168241" y="656805"/>
                </a:cubicBezTo>
                <a:lnTo>
                  <a:pt x="114445" y="656805"/>
                </a:lnTo>
                <a:cubicBezTo>
                  <a:pt x="113880" y="656767"/>
                  <a:pt x="113325" y="656738"/>
                  <a:pt x="112751" y="656729"/>
                </a:cubicBezTo>
                <a:cubicBezTo>
                  <a:pt x="101984" y="656541"/>
                  <a:pt x="91886" y="652277"/>
                  <a:pt x="84319" y="644715"/>
                </a:cubicBezTo>
                <a:cubicBezTo>
                  <a:pt x="68225" y="628654"/>
                  <a:pt x="68225" y="602514"/>
                  <a:pt x="84319" y="586441"/>
                </a:cubicBezTo>
                <a:cubicBezTo>
                  <a:pt x="84328" y="586441"/>
                  <a:pt x="84328" y="586431"/>
                  <a:pt x="84338" y="586422"/>
                </a:cubicBezTo>
                <a:lnTo>
                  <a:pt x="84366" y="586393"/>
                </a:lnTo>
                <a:lnTo>
                  <a:pt x="587551" y="84209"/>
                </a:lnTo>
                <a:cubicBezTo>
                  <a:pt x="595346" y="76423"/>
                  <a:pt x="605706" y="72139"/>
                  <a:pt x="616738" y="72139"/>
                </a:cubicBezTo>
                <a:cubicBezTo>
                  <a:pt x="627758" y="72139"/>
                  <a:pt x="638121" y="76423"/>
                  <a:pt x="645922" y="84209"/>
                </a:cubicBezTo>
                <a:lnTo>
                  <a:pt x="1148996" y="586289"/>
                </a:lnTo>
                <a:cubicBezTo>
                  <a:pt x="1149071" y="586366"/>
                  <a:pt x="1149155" y="586441"/>
                  <a:pt x="1149230" y="586515"/>
                </a:cubicBezTo>
                <a:cubicBezTo>
                  <a:pt x="1165240" y="602607"/>
                  <a:pt x="1165211" y="628690"/>
                  <a:pt x="1149155" y="644725"/>
                </a:cubicBezTo>
                <a:close/>
              </a:path>
            </a:pathLst>
          </a:custGeom>
          <a:solidFill>
            <a:schemeClr val="accent5"/>
          </a:solidFill>
          <a:ln w="240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4458536" y="671552"/>
            <a:ext cx="3088622" cy="76944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400" b="0" i="0" u="none" strike="noStrike" kern="1200" cap="none" spc="0" normalizeH="0" baseline="0" noProof="0" dirty="0">
                <a:ln>
                  <a:noFill/>
                </a:ln>
                <a:solidFill>
                  <a:srgbClr val="FFFF00"/>
                </a:solidFill>
                <a:effectLst/>
                <a:highlight>
                  <a:srgbClr val="800080"/>
                </a:highlight>
                <a:uLnTx/>
                <a:uFillTx/>
                <a:latin typeface="Nian-ExtraBold" panose="01000500000000020002" pitchFamily="2" charset="-78"/>
                <a:ea typeface="+mn-ea"/>
                <a:cs typeface="Nian-ExtraBold" panose="01000500000000020002" pitchFamily="2" charset="-78"/>
              </a:rPr>
              <a:t>تولد چندقلوها</a:t>
            </a:r>
          </a:p>
        </p:txBody>
      </p:sp>
      <p:sp>
        <p:nvSpPr>
          <p:cNvPr id="91" name="TextBox 90">
            <a:extLst>
              <a:ext uri="{FF2B5EF4-FFF2-40B4-BE49-F238E27FC236}">
                <a16:creationId xmlns:a16="http://schemas.microsoft.com/office/drawing/2014/main" id="{71C83C83-1EE3-8D17-05B8-592F392BAC3A}"/>
              </a:ext>
            </a:extLst>
          </p:cNvPr>
          <p:cNvSpPr txBox="1"/>
          <p:nvPr/>
        </p:nvSpPr>
        <p:spPr>
          <a:xfrm>
            <a:off x="7433525" y="1935327"/>
            <a:ext cx="3833448" cy="156966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17</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000000">
                    <a:lumMod val="95000"/>
                    <a:lumOff val="5000"/>
                  </a:srgbClr>
                </a:solidFill>
                <a:effectLst/>
                <a:uLnTx/>
                <a:uFillTx/>
                <a:latin typeface="Nian-ExtraBold" panose="01000500000000020002" pitchFamily="2" charset="-78"/>
                <a:ea typeface="+mn-ea"/>
                <a:cs typeface="Nian-ExtraBold" panose="01000500000000020002" pitchFamily="2" charset="-78"/>
              </a:rPr>
              <a:t>مرخصـی زایـمان  12مـاه</a:t>
            </a: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 کامـل بـرای مـادران بـاردار دارای دوقلـو</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و بیشتـر</a:t>
            </a:r>
          </a:p>
        </p:txBody>
      </p:sp>
      <p:sp>
        <p:nvSpPr>
          <p:cNvPr id="92" name="TextBox 91">
            <a:extLst>
              <a:ext uri="{FF2B5EF4-FFF2-40B4-BE49-F238E27FC236}">
                <a16:creationId xmlns:a16="http://schemas.microsoft.com/office/drawing/2014/main" id="{97F4D725-5DEB-A2C4-80D9-505A2CFC19CC}"/>
              </a:ext>
            </a:extLst>
          </p:cNvPr>
          <p:cNvSpPr txBox="1"/>
          <p:nvPr/>
        </p:nvSpPr>
        <p:spPr>
          <a:xfrm>
            <a:off x="559725" y="3013176"/>
            <a:ext cx="3938508"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ماده10</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تسهیلات قرض  الحسنه و بالاتـر بـه ترتیـب </a:t>
            </a:r>
            <a:r>
              <a:rPr kumimoji="0" lang="fa-IR" sz="2400" b="0" i="0" u="none" strike="noStrike" kern="1200" cap="none" spc="0" normalizeH="0" baseline="0" noProof="0" dirty="0">
                <a:ln>
                  <a:noFill/>
                </a:ln>
                <a:solidFill>
                  <a:srgbClr val="000000">
                    <a:lumMod val="95000"/>
                    <a:lumOff val="5000"/>
                  </a:srgbClr>
                </a:solidFill>
                <a:effectLst/>
                <a:uLnTx/>
                <a:uFillTx/>
                <a:latin typeface="Nian-ExtraBold" panose="01000500000000020002" pitchFamily="2" charset="-78"/>
                <a:ea typeface="+mn-ea"/>
                <a:cs typeface="Nian-ExtraBold" panose="01000500000000020002" pitchFamily="2" charset="-78"/>
              </a:rPr>
              <a:t>از ۳۰تـا ۱۰۰  میلیـون تومان  </a:t>
            </a: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بـرای تولـد دوقلوهـا در زایـما ن اول تا پنجم با تنفس شـش ماهه </a:t>
            </a:r>
            <a:endParaRPr kumimoji="0" lang="fa-IR" sz="18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93" name="TextBox 92">
            <a:extLst>
              <a:ext uri="{FF2B5EF4-FFF2-40B4-BE49-F238E27FC236}">
                <a16:creationId xmlns:a16="http://schemas.microsoft.com/office/drawing/2014/main" id="{0287703D-6D2D-254F-A97C-04E7C6BA124A}"/>
              </a:ext>
            </a:extLst>
          </p:cNvPr>
          <p:cNvSpPr txBox="1"/>
          <p:nvPr/>
        </p:nvSpPr>
        <p:spPr>
          <a:xfrm>
            <a:off x="7464001" y="4663632"/>
            <a:ext cx="3934483" cy="230832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10</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تسـهیلات قرض الحسـنه بـرای تولد سـه قلوهـا در زایـمان اول تا پنجم</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و بالاتـر بـه ترتیـب از </a:t>
            </a:r>
            <a:r>
              <a:rPr kumimoji="0" lang="fa-IR" sz="2400" b="0" i="0" u="none" strike="noStrike" kern="1200" cap="none" spc="0" normalizeH="0" baseline="0" noProof="0" dirty="0">
                <a:ln>
                  <a:noFill/>
                </a:ln>
                <a:solidFill>
                  <a:srgbClr val="000000">
                    <a:lumMod val="95000"/>
                    <a:lumOff val="5000"/>
                  </a:srgbClr>
                </a:solidFill>
                <a:effectLst/>
                <a:uLnTx/>
                <a:uFillTx/>
                <a:latin typeface="Nian-ExtraBold" panose="01000500000000020002" pitchFamily="2" charset="-78"/>
                <a:ea typeface="+mn-ea"/>
                <a:cs typeface="Nian-ExtraBold" panose="01000500000000020002" pitchFamily="2" charset="-78"/>
              </a:rPr>
              <a:t>۶۰تـا ۱۵۰میلیـون </a:t>
            </a: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تومـان با تنفس شـش ماهه</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grpSp>
        <p:nvGrpSpPr>
          <p:cNvPr id="2" name="Graphic 47">
            <a:extLst>
              <a:ext uri="{FF2B5EF4-FFF2-40B4-BE49-F238E27FC236}">
                <a16:creationId xmlns:a16="http://schemas.microsoft.com/office/drawing/2014/main" id="{35310F0D-653A-7A45-701A-0D72C099B837}"/>
              </a:ext>
            </a:extLst>
          </p:cNvPr>
          <p:cNvGrpSpPr/>
          <p:nvPr/>
        </p:nvGrpSpPr>
        <p:grpSpPr>
          <a:xfrm>
            <a:off x="4740480" y="3592753"/>
            <a:ext cx="556637" cy="641888"/>
            <a:chOff x="10075069" y="4419600"/>
            <a:chExt cx="4229100" cy="4876800"/>
          </a:xfrm>
          <a:solidFill>
            <a:schemeClr val="accent5"/>
          </a:solidFill>
        </p:grpSpPr>
        <p:sp>
          <p:nvSpPr>
            <p:cNvPr id="3" name="Freeform: Shape 2">
              <a:extLst>
                <a:ext uri="{FF2B5EF4-FFF2-40B4-BE49-F238E27FC236}">
                  <a16:creationId xmlns:a16="http://schemas.microsoft.com/office/drawing/2014/main" id="{495E2B22-59DA-3794-0107-FFF5035B16D0}"/>
                </a:ext>
              </a:extLst>
            </p:cNvPr>
            <p:cNvSpPr/>
            <p:nvPr/>
          </p:nvSpPr>
          <p:spPr>
            <a:xfrm>
              <a:off x="11584783" y="5726229"/>
              <a:ext cx="752501" cy="1525305"/>
            </a:xfrm>
            <a:custGeom>
              <a:avLst/>
              <a:gdLst>
                <a:gd name="connsiteX0" fmla="*/ 515396 w 752501"/>
                <a:gd name="connsiteY0" fmla="*/ 666874 h 1525305"/>
                <a:gd name="connsiteX1" fmla="*/ 464895 w 752501"/>
                <a:gd name="connsiteY1" fmla="*/ 648605 h 1525305"/>
                <a:gd name="connsiteX2" fmla="*/ 464895 w 752501"/>
                <a:gd name="connsiteY2" fmla="*/ 341214 h 1525305"/>
                <a:gd name="connsiteX3" fmla="*/ 561907 w 752501"/>
                <a:gd name="connsiteY3" fmla="*/ 395811 h 1525305"/>
                <a:gd name="connsiteX4" fmla="*/ 695685 w 752501"/>
                <a:gd name="connsiteY4" fmla="*/ 382867 h 1525305"/>
                <a:gd name="connsiteX5" fmla="*/ 683008 w 752501"/>
                <a:gd name="connsiteY5" fmla="*/ 248755 h 1525305"/>
                <a:gd name="connsiteX6" fmla="*/ 464904 w 752501"/>
                <a:gd name="connsiteY6" fmla="*/ 141932 h 1525305"/>
                <a:gd name="connsiteX7" fmla="*/ 464904 w 752501"/>
                <a:gd name="connsiteY7" fmla="*/ 95250 h 1525305"/>
                <a:gd name="connsiteX8" fmla="*/ 369654 w 752501"/>
                <a:gd name="connsiteY8" fmla="*/ 0 h 1525305"/>
                <a:gd name="connsiteX9" fmla="*/ 274404 w 752501"/>
                <a:gd name="connsiteY9" fmla="*/ 95250 h 1525305"/>
                <a:gd name="connsiteX10" fmla="*/ 274404 w 752501"/>
                <a:gd name="connsiteY10" fmla="*/ 137522 h 1525305"/>
                <a:gd name="connsiteX11" fmla="*/ 243991 w 752501"/>
                <a:gd name="connsiteY11" fmla="*/ 145209 h 1525305"/>
                <a:gd name="connsiteX12" fmla="*/ 32526 w 752501"/>
                <a:gd name="connsiteY12" fmla="*/ 392106 h 1525305"/>
                <a:gd name="connsiteX13" fmla="*/ 130615 w 752501"/>
                <a:gd name="connsiteY13" fmla="*/ 692287 h 1525305"/>
                <a:gd name="connsiteX14" fmla="*/ 274414 w 752501"/>
                <a:gd name="connsiteY14" fmla="*/ 776354 h 1525305"/>
                <a:gd name="connsiteX15" fmla="*/ 274414 w 752501"/>
                <a:gd name="connsiteY15" fmla="*/ 1179205 h 1525305"/>
                <a:gd name="connsiteX16" fmla="*/ 147407 w 752501"/>
                <a:gd name="connsiteY16" fmla="*/ 1124798 h 1525305"/>
                <a:gd name="connsiteX17" fmla="*/ 15553 w 752501"/>
                <a:gd name="connsiteY17" fmla="*/ 1152363 h 1525305"/>
                <a:gd name="connsiteX18" fmla="*/ 43118 w 752501"/>
                <a:gd name="connsiteY18" fmla="*/ 1284218 h 1525305"/>
                <a:gd name="connsiteX19" fmla="*/ 274414 w 752501"/>
                <a:gd name="connsiteY19" fmla="*/ 1370828 h 1525305"/>
                <a:gd name="connsiteX20" fmla="*/ 274414 w 752501"/>
                <a:gd name="connsiteY20" fmla="*/ 1430055 h 1525305"/>
                <a:gd name="connsiteX21" fmla="*/ 369664 w 752501"/>
                <a:gd name="connsiteY21" fmla="*/ 1525305 h 1525305"/>
                <a:gd name="connsiteX22" fmla="*/ 464914 w 752501"/>
                <a:gd name="connsiteY22" fmla="*/ 1430055 h 1525305"/>
                <a:gd name="connsiteX23" fmla="*/ 464914 w 752501"/>
                <a:gd name="connsiteY23" fmla="*/ 1361704 h 1525305"/>
                <a:gd name="connsiteX24" fmla="*/ 747311 w 752501"/>
                <a:gd name="connsiteY24" fmla="*/ 1052817 h 1525305"/>
                <a:gd name="connsiteX25" fmla="*/ 515396 w 752501"/>
                <a:gd name="connsiteY25" fmla="*/ 666874 h 1525305"/>
                <a:gd name="connsiteX26" fmla="*/ 274404 w 752501"/>
                <a:gd name="connsiteY26" fmla="*/ 560861 h 1525305"/>
                <a:gd name="connsiteX27" fmla="*/ 248172 w 752501"/>
                <a:gd name="connsiteY27" fmla="*/ 542401 h 1525305"/>
                <a:gd name="connsiteX28" fmla="*/ 219731 w 752501"/>
                <a:gd name="connsiteY28" fmla="*/ 427387 h 1525305"/>
                <a:gd name="connsiteX29" fmla="*/ 274404 w 752501"/>
                <a:gd name="connsiteY29" fmla="*/ 338966 h 1525305"/>
                <a:gd name="connsiteX30" fmla="*/ 559430 w 752501"/>
                <a:gd name="connsiteY30" fmla="*/ 1021252 h 1525305"/>
                <a:gd name="connsiteX31" fmla="*/ 464895 w 752501"/>
                <a:gd name="connsiteY31" fmla="*/ 1158116 h 1525305"/>
                <a:gd name="connsiteX32" fmla="*/ 464895 w 752501"/>
                <a:gd name="connsiteY32" fmla="*/ 851545 h 1525305"/>
                <a:gd name="connsiteX33" fmla="*/ 559430 w 752501"/>
                <a:gd name="connsiteY33" fmla="*/ 1021252 h 15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2501" h="1525305">
                  <a:moveTo>
                    <a:pt x="515396" y="666874"/>
                  </a:moveTo>
                  <a:cubicBezTo>
                    <a:pt x="498775" y="660997"/>
                    <a:pt x="481849" y="654891"/>
                    <a:pt x="464895" y="648605"/>
                  </a:cubicBezTo>
                  <a:lnTo>
                    <a:pt x="464895" y="341214"/>
                  </a:lnTo>
                  <a:cubicBezTo>
                    <a:pt x="520968" y="363436"/>
                    <a:pt x="560354" y="394573"/>
                    <a:pt x="561907" y="395811"/>
                  </a:cubicBezTo>
                  <a:cubicBezTo>
                    <a:pt x="602436" y="429044"/>
                    <a:pt x="662253" y="423281"/>
                    <a:pt x="695685" y="382867"/>
                  </a:cubicBezTo>
                  <a:cubicBezTo>
                    <a:pt x="729223" y="342329"/>
                    <a:pt x="723546" y="282292"/>
                    <a:pt x="683008" y="248755"/>
                  </a:cubicBezTo>
                  <a:cubicBezTo>
                    <a:pt x="677436" y="244145"/>
                    <a:pt x="588939" y="172250"/>
                    <a:pt x="464904" y="141932"/>
                  </a:cubicBezTo>
                  <a:lnTo>
                    <a:pt x="464904" y="95250"/>
                  </a:lnTo>
                  <a:cubicBezTo>
                    <a:pt x="464904" y="42643"/>
                    <a:pt x="422251" y="0"/>
                    <a:pt x="369654" y="0"/>
                  </a:cubicBezTo>
                  <a:cubicBezTo>
                    <a:pt x="317057" y="0"/>
                    <a:pt x="274404" y="42643"/>
                    <a:pt x="274404" y="95250"/>
                  </a:cubicBezTo>
                  <a:lnTo>
                    <a:pt x="274404" y="137522"/>
                  </a:lnTo>
                  <a:cubicBezTo>
                    <a:pt x="264317" y="139694"/>
                    <a:pt x="254192" y="142142"/>
                    <a:pt x="243991" y="145209"/>
                  </a:cubicBezTo>
                  <a:cubicBezTo>
                    <a:pt x="134491" y="178194"/>
                    <a:pt x="55443" y="270491"/>
                    <a:pt x="32526" y="392106"/>
                  </a:cubicBezTo>
                  <a:cubicBezTo>
                    <a:pt x="10266" y="510264"/>
                    <a:pt x="48766" y="628098"/>
                    <a:pt x="130615" y="692287"/>
                  </a:cubicBezTo>
                  <a:cubicBezTo>
                    <a:pt x="167962" y="721576"/>
                    <a:pt x="213482" y="748436"/>
                    <a:pt x="274414" y="776354"/>
                  </a:cubicBezTo>
                  <a:lnTo>
                    <a:pt x="274414" y="1179205"/>
                  </a:lnTo>
                  <a:cubicBezTo>
                    <a:pt x="231275" y="1173147"/>
                    <a:pt x="198938" y="1158507"/>
                    <a:pt x="147407" y="1124798"/>
                  </a:cubicBezTo>
                  <a:cubicBezTo>
                    <a:pt x="103392" y="1095994"/>
                    <a:pt x="44366" y="1108329"/>
                    <a:pt x="15553" y="1152363"/>
                  </a:cubicBezTo>
                  <a:cubicBezTo>
                    <a:pt x="-13241" y="1196388"/>
                    <a:pt x="-916" y="1255414"/>
                    <a:pt x="43118" y="1284218"/>
                  </a:cubicBezTo>
                  <a:cubicBezTo>
                    <a:pt x="133596" y="1343406"/>
                    <a:pt x="197395" y="1364190"/>
                    <a:pt x="274414" y="1370828"/>
                  </a:cubicBezTo>
                  <a:lnTo>
                    <a:pt x="274414" y="1430055"/>
                  </a:lnTo>
                  <a:cubicBezTo>
                    <a:pt x="274414" y="1482661"/>
                    <a:pt x="317067" y="1525305"/>
                    <a:pt x="369664" y="1525305"/>
                  </a:cubicBezTo>
                  <a:cubicBezTo>
                    <a:pt x="422261" y="1525305"/>
                    <a:pt x="464914" y="1482661"/>
                    <a:pt x="464914" y="1430055"/>
                  </a:cubicBezTo>
                  <a:lnTo>
                    <a:pt x="464914" y="1361704"/>
                  </a:lnTo>
                  <a:cubicBezTo>
                    <a:pt x="623333" y="1321556"/>
                    <a:pt x="724879" y="1186234"/>
                    <a:pt x="747311" y="1052817"/>
                  </a:cubicBezTo>
                  <a:cubicBezTo>
                    <a:pt x="776143" y="881205"/>
                    <a:pt x="682950" y="726110"/>
                    <a:pt x="515396" y="666874"/>
                  </a:cubicBezTo>
                  <a:close/>
                  <a:moveTo>
                    <a:pt x="274404" y="560861"/>
                  </a:moveTo>
                  <a:cubicBezTo>
                    <a:pt x="264965" y="554812"/>
                    <a:pt x="256154" y="548669"/>
                    <a:pt x="248172" y="542401"/>
                  </a:cubicBezTo>
                  <a:cubicBezTo>
                    <a:pt x="222464" y="522237"/>
                    <a:pt x="210768" y="474936"/>
                    <a:pt x="219731" y="427387"/>
                  </a:cubicBezTo>
                  <a:cubicBezTo>
                    <a:pt x="222731" y="411442"/>
                    <a:pt x="234894" y="364093"/>
                    <a:pt x="274404" y="338966"/>
                  </a:cubicBezTo>
                  <a:close/>
                  <a:moveTo>
                    <a:pt x="559430" y="1021252"/>
                  </a:moveTo>
                  <a:cubicBezTo>
                    <a:pt x="550724" y="1073001"/>
                    <a:pt x="518644" y="1127398"/>
                    <a:pt x="464895" y="1158116"/>
                  </a:cubicBezTo>
                  <a:lnTo>
                    <a:pt x="464895" y="851545"/>
                  </a:lnTo>
                  <a:cubicBezTo>
                    <a:pt x="568269" y="895017"/>
                    <a:pt x="565698" y="983952"/>
                    <a:pt x="559430" y="1021252"/>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B1EA4E8D-CD63-D40C-5F20-DA7F78B452A4}"/>
                </a:ext>
              </a:extLst>
            </p:cNvPr>
            <p:cNvSpPr/>
            <p:nvPr/>
          </p:nvSpPr>
          <p:spPr>
            <a:xfrm>
              <a:off x="10075069" y="4419600"/>
              <a:ext cx="4229100" cy="4876800"/>
            </a:xfrm>
            <a:custGeom>
              <a:avLst/>
              <a:gdLst>
                <a:gd name="connsiteX0" fmla="*/ 4186342 w 4229100"/>
                <a:gd name="connsiteY0" fmla="*/ 2035064 h 4876800"/>
                <a:gd name="connsiteX1" fmla="*/ 3581400 w 4229100"/>
                <a:gd name="connsiteY1" fmla="*/ 1635576 h 4876800"/>
                <a:gd name="connsiteX2" fmla="*/ 3581400 w 4229100"/>
                <a:gd name="connsiteY2" fmla="*/ 95250 h 4876800"/>
                <a:gd name="connsiteX3" fmla="*/ 3486150 w 4229100"/>
                <a:gd name="connsiteY3" fmla="*/ 0 h 4876800"/>
                <a:gd name="connsiteX4" fmla="*/ 1200150 w 4229100"/>
                <a:gd name="connsiteY4" fmla="*/ 0 h 4876800"/>
                <a:gd name="connsiteX5" fmla="*/ 1104900 w 4229100"/>
                <a:gd name="connsiteY5" fmla="*/ 95250 h 4876800"/>
                <a:gd name="connsiteX6" fmla="*/ 1104900 w 4229100"/>
                <a:gd name="connsiteY6" fmla="*/ 457200 h 4876800"/>
                <a:gd name="connsiteX7" fmla="*/ 742950 w 4229100"/>
                <a:gd name="connsiteY7" fmla="*/ 457200 h 4876800"/>
                <a:gd name="connsiteX8" fmla="*/ 647700 w 4229100"/>
                <a:gd name="connsiteY8" fmla="*/ 552450 h 4876800"/>
                <a:gd name="connsiteX9" fmla="*/ 647700 w 4229100"/>
                <a:gd name="connsiteY9" fmla="*/ 1635585 h 4876800"/>
                <a:gd name="connsiteX10" fmla="*/ 42758 w 4229100"/>
                <a:gd name="connsiteY10" fmla="*/ 2035074 h 4876800"/>
                <a:gd name="connsiteX11" fmla="*/ 0 w 4229100"/>
                <a:gd name="connsiteY11" fmla="*/ 2114550 h 4876800"/>
                <a:gd name="connsiteX12" fmla="*/ 0 w 4229100"/>
                <a:gd name="connsiteY12" fmla="*/ 4781550 h 4876800"/>
                <a:gd name="connsiteX13" fmla="*/ 95250 w 4229100"/>
                <a:gd name="connsiteY13" fmla="*/ 4876800 h 4876800"/>
                <a:gd name="connsiteX14" fmla="*/ 1685925 w 4229100"/>
                <a:gd name="connsiteY14" fmla="*/ 4876800 h 4876800"/>
                <a:gd name="connsiteX15" fmla="*/ 1781175 w 4229100"/>
                <a:gd name="connsiteY15" fmla="*/ 4781550 h 4876800"/>
                <a:gd name="connsiteX16" fmla="*/ 1685925 w 4229100"/>
                <a:gd name="connsiteY16" fmla="*/ 4686300 h 4876800"/>
                <a:gd name="connsiteX17" fmla="*/ 325212 w 4229100"/>
                <a:gd name="connsiteY17" fmla="*/ 4686300 h 4876800"/>
                <a:gd name="connsiteX18" fmla="*/ 1713900 w 4229100"/>
                <a:gd name="connsiteY18" fmla="*/ 3297612 h 4876800"/>
                <a:gd name="connsiteX19" fmla="*/ 2062067 w 4229100"/>
                <a:gd name="connsiteY19" fmla="*/ 3527536 h 4876800"/>
                <a:gd name="connsiteX20" fmla="*/ 2114550 w 4229100"/>
                <a:gd name="connsiteY20" fmla="*/ 3543300 h 4876800"/>
                <a:gd name="connsiteX21" fmla="*/ 2167042 w 4229100"/>
                <a:gd name="connsiteY21" fmla="*/ 3527536 h 4876800"/>
                <a:gd name="connsiteX22" fmla="*/ 2515210 w 4229100"/>
                <a:gd name="connsiteY22" fmla="*/ 3297612 h 4876800"/>
                <a:gd name="connsiteX23" fmla="*/ 3903898 w 4229100"/>
                <a:gd name="connsiteY23" fmla="*/ 4686300 h 4876800"/>
                <a:gd name="connsiteX24" fmla="*/ 2543175 w 4229100"/>
                <a:gd name="connsiteY24" fmla="*/ 4686300 h 4876800"/>
                <a:gd name="connsiteX25" fmla="*/ 2447925 w 4229100"/>
                <a:gd name="connsiteY25" fmla="*/ 4781550 h 4876800"/>
                <a:gd name="connsiteX26" fmla="*/ 2543175 w 4229100"/>
                <a:gd name="connsiteY26" fmla="*/ 4876800 h 4876800"/>
                <a:gd name="connsiteX27" fmla="*/ 4133850 w 4229100"/>
                <a:gd name="connsiteY27" fmla="*/ 4876800 h 4876800"/>
                <a:gd name="connsiteX28" fmla="*/ 4229100 w 4229100"/>
                <a:gd name="connsiteY28" fmla="*/ 4781550 h 4876800"/>
                <a:gd name="connsiteX29" fmla="*/ 4229100 w 4229100"/>
                <a:gd name="connsiteY29" fmla="*/ 2114550 h 4876800"/>
                <a:gd name="connsiteX30" fmla="*/ 4186342 w 4229100"/>
                <a:gd name="connsiteY30" fmla="*/ 2035064 h 4876800"/>
                <a:gd name="connsiteX31" fmla="*/ 3961000 w 4229100"/>
                <a:gd name="connsiteY31" fmla="*/ 2114550 h 4876800"/>
                <a:gd name="connsiteX32" fmla="*/ 3581400 w 4229100"/>
                <a:gd name="connsiteY32" fmla="*/ 2365229 h 4876800"/>
                <a:gd name="connsiteX33" fmla="*/ 3581400 w 4229100"/>
                <a:gd name="connsiteY33" fmla="*/ 1863871 h 4876800"/>
                <a:gd name="connsiteX34" fmla="*/ 1295400 w 4229100"/>
                <a:gd name="connsiteY34" fmla="*/ 190500 h 4876800"/>
                <a:gd name="connsiteX35" fmla="*/ 3390900 w 4229100"/>
                <a:gd name="connsiteY35" fmla="*/ 190500 h 4876800"/>
                <a:gd name="connsiteX36" fmla="*/ 3390900 w 4229100"/>
                <a:gd name="connsiteY36" fmla="*/ 2491035 h 4876800"/>
                <a:gd name="connsiteX37" fmla="*/ 3124200 w 4229100"/>
                <a:gd name="connsiteY37" fmla="*/ 2667162 h 4876800"/>
                <a:gd name="connsiteX38" fmla="*/ 3124200 w 4229100"/>
                <a:gd name="connsiteY38" fmla="*/ 552450 h 4876800"/>
                <a:gd name="connsiteX39" fmla="*/ 3028950 w 4229100"/>
                <a:gd name="connsiteY39" fmla="*/ 457200 h 4876800"/>
                <a:gd name="connsiteX40" fmla="*/ 1295400 w 4229100"/>
                <a:gd name="connsiteY40" fmla="*/ 457200 h 4876800"/>
                <a:gd name="connsiteX41" fmla="*/ 647700 w 4229100"/>
                <a:gd name="connsiteY41" fmla="*/ 1863871 h 4876800"/>
                <a:gd name="connsiteX42" fmla="*/ 647700 w 4229100"/>
                <a:gd name="connsiteY42" fmla="*/ 2365229 h 4876800"/>
                <a:gd name="connsiteX43" fmla="*/ 268100 w 4229100"/>
                <a:gd name="connsiteY43" fmla="*/ 2114550 h 4876800"/>
                <a:gd name="connsiteX44" fmla="*/ 190500 w 4229100"/>
                <a:gd name="connsiteY44" fmla="*/ 4551598 h 4876800"/>
                <a:gd name="connsiteX45" fmla="*/ 190500 w 4229100"/>
                <a:gd name="connsiteY45" fmla="*/ 2291601 h 4876800"/>
                <a:gd name="connsiteX46" fmla="*/ 1551632 w 4229100"/>
                <a:gd name="connsiteY46" fmla="*/ 3190466 h 4876800"/>
                <a:gd name="connsiteX47" fmla="*/ 2114550 w 4229100"/>
                <a:gd name="connsiteY47" fmla="*/ 3333902 h 4876800"/>
                <a:gd name="connsiteX48" fmla="*/ 838200 w 4229100"/>
                <a:gd name="connsiteY48" fmla="*/ 2491026 h 4876800"/>
                <a:gd name="connsiteX49" fmla="*/ 838200 w 4229100"/>
                <a:gd name="connsiteY49" fmla="*/ 647700 h 4876800"/>
                <a:gd name="connsiteX50" fmla="*/ 2933700 w 4229100"/>
                <a:gd name="connsiteY50" fmla="*/ 647700 h 4876800"/>
                <a:gd name="connsiteX51" fmla="*/ 2933700 w 4229100"/>
                <a:gd name="connsiteY51" fmla="*/ 2792959 h 4876800"/>
                <a:gd name="connsiteX52" fmla="*/ 4038600 w 4229100"/>
                <a:gd name="connsiteY52" fmla="*/ 2291601 h 4876800"/>
                <a:gd name="connsiteX53" fmla="*/ 4038600 w 4229100"/>
                <a:gd name="connsiteY53" fmla="*/ 4551598 h 4876800"/>
                <a:gd name="connsiteX54" fmla="*/ 2677468 w 4229100"/>
                <a:gd name="connsiteY54" fmla="*/ 3190456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229100" h="4876800">
                  <a:moveTo>
                    <a:pt x="4186342" y="2035064"/>
                  </a:moveTo>
                  <a:lnTo>
                    <a:pt x="3581400" y="1635576"/>
                  </a:lnTo>
                  <a:lnTo>
                    <a:pt x="3581400" y="95250"/>
                  </a:lnTo>
                  <a:cubicBezTo>
                    <a:pt x="3581400" y="42643"/>
                    <a:pt x="3538747" y="0"/>
                    <a:pt x="3486150" y="0"/>
                  </a:cubicBezTo>
                  <a:lnTo>
                    <a:pt x="1200150" y="0"/>
                  </a:lnTo>
                  <a:cubicBezTo>
                    <a:pt x="1147553" y="0"/>
                    <a:pt x="1104900" y="42643"/>
                    <a:pt x="1104900" y="95250"/>
                  </a:cubicBezTo>
                  <a:lnTo>
                    <a:pt x="1104900" y="457200"/>
                  </a:lnTo>
                  <a:lnTo>
                    <a:pt x="742950" y="457200"/>
                  </a:lnTo>
                  <a:cubicBezTo>
                    <a:pt x="690353" y="457200"/>
                    <a:pt x="647700" y="499843"/>
                    <a:pt x="647700" y="552450"/>
                  </a:cubicBezTo>
                  <a:lnTo>
                    <a:pt x="647700" y="1635585"/>
                  </a:lnTo>
                  <a:lnTo>
                    <a:pt x="42758" y="2035074"/>
                  </a:lnTo>
                  <a:cubicBezTo>
                    <a:pt x="16069" y="2052695"/>
                    <a:pt x="0" y="2082556"/>
                    <a:pt x="0" y="2114550"/>
                  </a:cubicBezTo>
                  <a:lnTo>
                    <a:pt x="0" y="4781550"/>
                  </a:lnTo>
                  <a:cubicBezTo>
                    <a:pt x="0" y="4834157"/>
                    <a:pt x="42653" y="4876800"/>
                    <a:pt x="95250" y="4876800"/>
                  </a:cubicBezTo>
                  <a:lnTo>
                    <a:pt x="1685925" y="4876800"/>
                  </a:lnTo>
                  <a:cubicBezTo>
                    <a:pt x="1738522" y="4876800"/>
                    <a:pt x="1781175" y="4834157"/>
                    <a:pt x="1781175" y="4781550"/>
                  </a:cubicBezTo>
                  <a:cubicBezTo>
                    <a:pt x="1781175" y="4728944"/>
                    <a:pt x="1738522" y="4686300"/>
                    <a:pt x="1685925" y="4686300"/>
                  </a:cubicBezTo>
                  <a:lnTo>
                    <a:pt x="325212" y="4686300"/>
                  </a:lnTo>
                  <a:lnTo>
                    <a:pt x="1713900" y="3297612"/>
                  </a:lnTo>
                  <a:lnTo>
                    <a:pt x="2062067" y="3527536"/>
                  </a:lnTo>
                  <a:cubicBezTo>
                    <a:pt x="2077974" y="3538042"/>
                    <a:pt x="2096262" y="3543300"/>
                    <a:pt x="2114550" y="3543300"/>
                  </a:cubicBezTo>
                  <a:cubicBezTo>
                    <a:pt x="2132838" y="3543300"/>
                    <a:pt x="2151126" y="3538042"/>
                    <a:pt x="2167042" y="3527536"/>
                  </a:cubicBezTo>
                  <a:lnTo>
                    <a:pt x="2515210" y="3297612"/>
                  </a:lnTo>
                  <a:lnTo>
                    <a:pt x="3903898" y="4686300"/>
                  </a:lnTo>
                  <a:lnTo>
                    <a:pt x="2543175" y="4686300"/>
                  </a:lnTo>
                  <a:cubicBezTo>
                    <a:pt x="2490578" y="4686300"/>
                    <a:pt x="2447925" y="4728944"/>
                    <a:pt x="2447925" y="4781550"/>
                  </a:cubicBezTo>
                  <a:cubicBezTo>
                    <a:pt x="2447925" y="4834157"/>
                    <a:pt x="2490578" y="4876800"/>
                    <a:pt x="2543175" y="4876800"/>
                  </a:cubicBezTo>
                  <a:lnTo>
                    <a:pt x="4133850" y="4876800"/>
                  </a:lnTo>
                  <a:cubicBezTo>
                    <a:pt x="4186447" y="4876800"/>
                    <a:pt x="4229100" y="4834157"/>
                    <a:pt x="4229100" y="4781550"/>
                  </a:cubicBezTo>
                  <a:lnTo>
                    <a:pt x="4229100" y="2114550"/>
                  </a:lnTo>
                  <a:cubicBezTo>
                    <a:pt x="4229100" y="2082556"/>
                    <a:pt x="4213031" y="2052695"/>
                    <a:pt x="4186342" y="2035064"/>
                  </a:cubicBezTo>
                  <a:close/>
                  <a:moveTo>
                    <a:pt x="3961000" y="2114550"/>
                  </a:moveTo>
                  <a:lnTo>
                    <a:pt x="3581400" y="2365229"/>
                  </a:lnTo>
                  <a:lnTo>
                    <a:pt x="3581400" y="1863871"/>
                  </a:lnTo>
                  <a:close/>
                  <a:moveTo>
                    <a:pt x="1295400" y="190500"/>
                  </a:moveTo>
                  <a:lnTo>
                    <a:pt x="3390900" y="190500"/>
                  </a:lnTo>
                  <a:lnTo>
                    <a:pt x="3390900" y="2491035"/>
                  </a:lnTo>
                  <a:lnTo>
                    <a:pt x="3124200" y="2667162"/>
                  </a:lnTo>
                  <a:lnTo>
                    <a:pt x="3124200" y="552450"/>
                  </a:lnTo>
                  <a:cubicBezTo>
                    <a:pt x="3124200" y="499843"/>
                    <a:pt x="3081547" y="457200"/>
                    <a:pt x="3028950" y="457200"/>
                  </a:cubicBezTo>
                  <a:lnTo>
                    <a:pt x="1295400" y="457200"/>
                  </a:lnTo>
                  <a:close/>
                  <a:moveTo>
                    <a:pt x="647700" y="1863871"/>
                  </a:moveTo>
                  <a:lnTo>
                    <a:pt x="647700" y="2365229"/>
                  </a:lnTo>
                  <a:lnTo>
                    <a:pt x="268100" y="2114550"/>
                  </a:lnTo>
                  <a:close/>
                  <a:moveTo>
                    <a:pt x="190500" y="4551598"/>
                  </a:moveTo>
                  <a:lnTo>
                    <a:pt x="190500" y="2291601"/>
                  </a:lnTo>
                  <a:lnTo>
                    <a:pt x="1551632" y="3190466"/>
                  </a:lnTo>
                  <a:close/>
                  <a:moveTo>
                    <a:pt x="2114550" y="3333902"/>
                  </a:moveTo>
                  <a:lnTo>
                    <a:pt x="838200" y="2491026"/>
                  </a:lnTo>
                  <a:lnTo>
                    <a:pt x="838200" y="647700"/>
                  </a:lnTo>
                  <a:lnTo>
                    <a:pt x="2933700" y="647700"/>
                  </a:lnTo>
                  <a:lnTo>
                    <a:pt x="2933700" y="2792959"/>
                  </a:lnTo>
                  <a:close/>
                  <a:moveTo>
                    <a:pt x="4038600" y="2291601"/>
                  </a:moveTo>
                  <a:lnTo>
                    <a:pt x="4038600" y="4551598"/>
                  </a:lnTo>
                  <a:lnTo>
                    <a:pt x="2677468" y="319045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73B98E43-EBE9-9DF4-FD17-E2B18D60A872}"/>
                </a:ext>
              </a:extLst>
            </p:cNvPr>
            <p:cNvSpPr/>
            <p:nvPr/>
          </p:nvSpPr>
          <p:spPr>
            <a:xfrm>
              <a:off x="12094369" y="9105900"/>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82 w 190500"/>
                <a:gd name="connsiteY5" fmla="*/ 162592 h 190500"/>
                <a:gd name="connsiteX6" fmla="*/ 190500 w 190500"/>
                <a:gd name="connsiteY6" fmla="*/ 95250 h 190500"/>
                <a:gd name="connsiteX7" fmla="*/ 16258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192"/>
                    <a:pt x="27908" y="27908"/>
                  </a:cubicBezTo>
                  <a:cubicBezTo>
                    <a:pt x="10192" y="45625"/>
                    <a:pt x="0" y="70199"/>
                    <a:pt x="0" y="95250"/>
                  </a:cubicBezTo>
                  <a:cubicBezTo>
                    <a:pt x="0" y="120301"/>
                    <a:pt x="10182" y="144875"/>
                    <a:pt x="27908" y="162592"/>
                  </a:cubicBezTo>
                  <a:cubicBezTo>
                    <a:pt x="45634" y="180308"/>
                    <a:pt x="70199" y="190500"/>
                    <a:pt x="95250" y="190500"/>
                  </a:cubicBezTo>
                  <a:cubicBezTo>
                    <a:pt x="120301" y="190500"/>
                    <a:pt x="144875" y="180308"/>
                    <a:pt x="162582" y="162592"/>
                  </a:cubicBezTo>
                  <a:cubicBezTo>
                    <a:pt x="180299" y="144875"/>
                    <a:pt x="190500" y="120301"/>
                    <a:pt x="190500" y="95250"/>
                  </a:cubicBezTo>
                  <a:cubicBezTo>
                    <a:pt x="190500" y="70199"/>
                    <a:pt x="180308" y="45625"/>
                    <a:pt x="162582" y="27908"/>
                  </a:cubicBezTo>
                  <a:cubicBezTo>
                    <a:pt x="144875" y="10192"/>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 name="Graphic 47">
            <a:extLst>
              <a:ext uri="{FF2B5EF4-FFF2-40B4-BE49-F238E27FC236}">
                <a16:creationId xmlns:a16="http://schemas.microsoft.com/office/drawing/2014/main" id="{88F650E3-6F76-8E33-C598-874991DF9211}"/>
              </a:ext>
            </a:extLst>
          </p:cNvPr>
          <p:cNvGrpSpPr/>
          <p:nvPr/>
        </p:nvGrpSpPr>
        <p:grpSpPr>
          <a:xfrm>
            <a:off x="6881076" y="5258945"/>
            <a:ext cx="556637" cy="641888"/>
            <a:chOff x="10075069" y="4419600"/>
            <a:chExt cx="4229100" cy="4876800"/>
          </a:xfrm>
          <a:solidFill>
            <a:schemeClr val="accent5"/>
          </a:solidFill>
        </p:grpSpPr>
        <p:sp>
          <p:nvSpPr>
            <p:cNvPr id="7" name="Freeform: Shape 6">
              <a:extLst>
                <a:ext uri="{FF2B5EF4-FFF2-40B4-BE49-F238E27FC236}">
                  <a16:creationId xmlns:a16="http://schemas.microsoft.com/office/drawing/2014/main" id="{3294830F-A0A9-649D-6666-6FB5612C018E}"/>
                </a:ext>
              </a:extLst>
            </p:cNvPr>
            <p:cNvSpPr/>
            <p:nvPr/>
          </p:nvSpPr>
          <p:spPr>
            <a:xfrm>
              <a:off x="11584783" y="5726229"/>
              <a:ext cx="752501" cy="1525305"/>
            </a:xfrm>
            <a:custGeom>
              <a:avLst/>
              <a:gdLst>
                <a:gd name="connsiteX0" fmla="*/ 515396 w 752501"/>
                <a:gd name="connsiteY0" fmla="*/ 666874 h 1525305"/>
                <a:gd name="connsiteX1" fmla="*/ 464895 w 752501"/>
                <a:gd name="connsiteY1" fmla="*/ 648605 h 1525305"/>
                <a:gd name="connsiteX2" fmla="*/ 464895 w 752501"/>
                <a:gd name="connsiteY2" fmla="*/ 341214 h 1525305"/>
                <a:gd name="connsiteX3" fmla="*/ 561907 w 752501"/>
                <a:gd name="connsiteY3" fmla="*/ 395811 h 1525305"/>
                <a:gd name="connsiteX4" fmla="*/ 695685 w 752501"/>
                <a:gd name="connsiteY4" fmla="*/ 382867 h 1525305"/>
                <a:gd name="connsiteX5" fmla="*/ 683008 w 752501"/>
                <a:gd name="connsiteY5" fmla="*/ 248755 h 1525305"/>
                <a:gd name="connsiteX6" fmla="*/ 464904 w 752501"/>
                <a:gd name="connsiteY6" fmla="*/ 141932 h 1525305"/>
                <a:gd name="connsiteX7" fmla="*/ 464904 w 752501"/>
                <a:gd name="connsiteY7" fmla="*/ 95250 h 1525305"/>
                <a:gd name="connsiteX8" fmla="*/ 369654 w 752501"/>
                <a:gd name="connsiteY8" fmla="*/ 0 h 1525305"/>
                <a:gd name="connsiteX9" fmla="*/ 274404 w 752501"/>
                <a:gd name="connsiteY9" fmla="*/ 95250 h 1525305"/>
                <a:gd name="connsiteX10" fmla="*/ 274404 w 752501"/>
                <a:gd name="connsiteY10" fmla="*/ 137522 h 1525305"/>
                <a:gd name="connsiteX11" fmla="*/ 243991 w 752501"/>
                <a:gd name="connsiteY11" fmla="*/ 145209 h 1525305"/>
                <a:gd name="connsiteX12" fmla="*/ 32526 w 752501"/>
                <a:gd name="connsiteY12" fmla="*/ 392106 h 1525305"/>
                <a:gd name="connsiteX13" fmla="*/ 130615 w 752501"/>
                <a:gd name="connsiteY13" fmla="*/ 692287 h 1525305"/>
                <a:gd name="connsiteX14" fmla="*/ 274414 w 752501"/>
                <a:gd name="connsiteY14" fmla="*/ 776354 h 1525305"/>
                <a:gd name="connsiteX15" fmla="*/ 274414 w 752501"/>
                <a:gd name="connsiteY15" fmla="*/ 1179205 h 1525305"/>
                <a:gd name="connsiteX16" fmla="*/ 147407 w 752501"/>
                <a:gd name="connsiteY16" fmla="*/ 1124798 h 1525305"/>
                <a:gd name="connsiteX17" fmla="*/ 15553 w 752501"/>
                <a:gd name="connsiteY17" fmla="*/ 1152363 h 1525305"/>
                <a:gd name="connsiteX18" fmla="*/ 43118 w 752501"/>
                <a:gd name="connsiteY18" fmla="*/ 1284218 h 1525305"/>
                <a:gd name="connsiteX19" fmla="*/ 274414 w 752501"/>
                <a:gd name="connsiteY19" fmla="*/ 1370828 h 1525305"/>
                <a:gd name="connsiteX20" fmla="*/ 274414 w 752501"/>
                <a:gd name="connsiteY20" fmla="*/ 1430055 h 1525305"/>
                <a:gd name="connsiteX21" fmla="*/ 369664 w 752501"/>
                <a:gd name="connsiteY21" fmla="*/ 1525305 h 1525305"/>
                <a:gd name="connsiteX22" fmla="*/ 464914 w 752501"/>
                <a:gd name="connsiteY22" fmla="*/ 1430055 h 1525305"/>
                <a:gd name="connsiteX23" fmla="*/ 464914 w 752501"/>
                <a:gd name="connsiteY23" fmla="*/ 1361704 h 1525305"/>
                <a:gd name="connsiteX24" fmla="*/ 747311 w 752501"/>
                <a:gd name="connsiteY24" fmla="*/ 1052817 h 1525305"/>
                <a:gd name="connsiteX25" fmla="*/ 515396 w 752501"/>
                <a:gd name="connsiteY25" fmla="*/ 666874 h 1525305"/>
                <a:gd name="connsiteX26" fmla="*/ 274404 w 752501"/>
                <a:gd name="connsiteY26" fmla="*/ 560861 h 1525305"/>
                <a:gd name="connsiteX27" fmla="*/ 248172 w 752501"/>
                <a:gd name="connsiteY27" fmla="*/ 542401 h 1525305"/>
                <a:gd name="connsiteX28" fmla="*/ 219731 w 752501"/>
                <a:gd name="connsiteY28" fmla="*/ 427387 h 1525305"/>
                <a:gd name="connsiteX29" fmla="*/ 274404 w 752501"/>
                <a:gd name="connsiteY29" fmla="*/ 338966 h 1525305"/>
                <a:gd name="connsiteX30" fmla="*/ 559430 w 752501"/>
                <a:gd name="connsiteY30" fmla="*/ 1021252 h 1525305"/>
                <a:gd name="connsiteX31" fmla="*/ 464895 w 752501"/>
                <a:gd name="connsiteY31" fmla="*/ 1158116 h 1525305"/>
                <a:gd name="connsiteX32" fmla="*/ 464895 w 752501"/>
                <a:gd name="connsiteY32" fmla="*/ 851545 h 1525305"/>
                <a:gd name="connsiteX33" fmla="*/ 559430 w 752501"/>
                <a:gd name="connsiteY33" fmla="*/ 1021252 h 15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2501" h="1525305">
                  <a:moveTo>
                    <a:pt x="515396" y="666874"/>
                  </a:moveTo>
                  <a:cubicBezTo>
                    <a:pt x="498775" y="660997"/>
                    <a:pt x="481849" y="654891"/>
                    <a:pt x="464895" y="648605"/>
                  </a:cubicBezTo>
                  <a:lnTo>
                    <a:pt x="464895" y="341214"/>
                  </a:lnTo>
                  <a:cubicBezTo>
                    <a:pt x="520968" y="363436"/>
                    <a:pt x="560354" y="394573"/>
                    <a:pt x="561907" y="395811"/>
                  </a:cubicBezTo>
                  <a:cubicBezTo>
                    <a:pt x="602436" y="429044"/>
                    <a:pt x="662253" y="423281"/>
                    <a:pt x="695685" y="382867"/>
                  </a:cubicBezTo>
                  <a:cubicBezTo>
                    <a:pt x="729223" y="342329"/>
                    <a:pt x="723546" y="282292"/>
                    <a:pt x="683008" y="248755"/>
                  </a:cubicBezTo>
                  <a:cubicBezTo>
                    <a:pt x="677436" y="244145"/>
                    <a:pt x="588939" y="172250"/>
                    <a:pt x="464904" y="141932"/>
                  </a:cubicBezTo>
                  <a:lnTo>
                    <a:pt x="464904" y="95250"/>
                  </a:lnTo>
                  <a:cubicBezTo>
                    <a:pt x="464904" y="42643"/>
                    <a:pt x="422251" y="0"/>
                    <a:pt x="369654" y="0"/>
                  </a:cubicBezTo>
                  <a:cubicBezTo>
                    <a:pt x="317057" y="0"/>
                    <a:pt x="274404" y="42643"/>
                    <a:pt x="274404" y="95250"/>
                  </a:cubicBezTo>
                  <a:lnTo>
                    <a:pt x="274404" y="137522"/>
                  </a:lnTo>
                  <a:cubicBezTo>
                    <a:pt x="264317" y="139694"/>
                    <a:pt x="254192" y="142142"/>
                    <a:pt x="243991" y="145209"/>
                  </a:cubicBezTo>
                  <a:cubicBezTo>
                    <a:pt x="134491" y="178194"/>
                    <a:pt x="55443" y="270491"/>
                    <a:pt x="32526" y="392106"/>
                  </a:cubicBezTo>
                  <a:cubicBezTo>
                    <a:pt x="10266" y="510264"/>
                    <a:pt x="48766" y="628098"/>
                    <a:pt x="130615" y="692287"/>
                  </a:cubicBezTo>
                  <a:cubicBezTo>
                    <a:pt x="167962" y="721576"/>
                    <a:pt x="213482" y="748436"/>
                    <a:pt x="274414" y="776354"/>
                  </a:cubicBezTo>
                  <a:lnTo>
                    <a:pt x="274414" y="1179205"/>
                  </a:lnTo>
                  <a:cubicBezTo>
                    <a:pt x="231275" y="1173147"/>
                    <a:pt x="198938" y="1158507"/>
                    <a:pt x="147407" y="1124798"/>
                  </a:cubicBezTo>
                  <a:cubicBezTo>
                    <a:pt x="103392" y="1095994"/>
                    <a:pt x="44366" y="1108329"/>
                    <a:pt x="15553" y="1152363"/>
                  </a:cubicBezTo>
                  <a:cubicBezTo>
                    <a:pt x="-13241" y="1196388"/>
                    <a:pt x="-916" y="1255414"/>
                    <a:pt x="43118" y="1284218"/>
                  </a:cubicBezTo>
                  <a:cubicBezTo>
                    <a:pt x="133596" y="1343406"/>
                    <a:pt x="197395" y="1364190"/>
                    <a:pt x="274414" y="1370828"/>
                  </a:cubicBezTo>
                  <a:lnTo>
                    <a:pt x="274414" y="1430055"/>
                  </a:lnTo>
                  <a:cubicBezTo>
                    <a:pt x="274414" y="1482661"/>
                    <a:pt x="317067" y="1525305"/>
                    <a:pt x="369664" y="1525305"/>
                  </a:cubicBezTo>
                  <a:cubicBezTo>
                    <a:pt x="422261" y="1525305"/>
                    <a:pt x="464914" y="1482661"/>
                    <a:pt x="464914" y="1430055"/>
                  </a:cubicBezTo>
                  <a:lnTo>
                    <a:pt x="464914" y="1361704"/>
                  </a:lnTo>
                  <a:cubicBezTo>
                    <a:pt x="623333" y="1321556"/>
                    <a:pt x="724879" y="1186234"/>
                    <a:pt x="747311" y="1052817"/>
                  </a:cubicBezTo>
                  <a:cubicBezTo>
                    <a:pt x="776143" y="881205"/>
                    <a:pt x="682950" y="726110"/>
                    <a:pt x="515396" y="666874"/>
                  </a:cubicBezTo>
                  <a:close/>
                  <a:moveTo>
                    <a:pt x="274404" y="560861"/>
                  </a:moveTo>
                  <a:cubicBezTo>
                    <a:pt x="264965" y="554812"/>
                    <a:pt x="256154" y="548669"/>
                    <a:pt x="248172" y="542401"/>
                  </a:cubicBezTo>
                  <a:cubicBezTo>
                    <a:pt x="222464" y="522237"/>
                    <a:pt x="210768" y="474936"/>
                    <a:pt x="219731" y="427387"/>
                  </a:cubicBezTo>
                  <a:cubicBezTo>
                    <a:pt x="222731" y="411442"/>
                    <a:pt x="234894" y="364093"/>
                    <a:pt x="274404" y="338966"/>
                  </a:cubicBezTo>
                  <a:close/>
                  <a:moveTo>
                    <a:pt x="559430" y="1021252"/>
                  </a:moveTo>
                  <a:cubicBezTo>
                    <a:pt x="550724" y="1073001"/>
                    <a:pt x="518644" y="1127398"/>
                    <a:pt x="464895" y="1158116"/>
                  </a:cubicBezTo>
                  <a:lnTo>
                    <a:pt x="464895" y="851545"/>
                  </a:lnTo>
                  <a:cubicBezTo>
                    <a:pt x="568269" y="895017"/>
                    <a:pt x="565698" y="983952"/>
                    <a:pt x="559430" y="1021252"/>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8424B0A-71DE-6395-0D55-66540DED9B9F}"/>
                </a:ext>
              </a:extLst>
            </p:cNvPr>
            <p:cNvSpPr/>
            <p:nvPr/>
          </p:nvSpPr>
          <p:spPr>
            <a:xfrm>
              <a:off x="10075069" y="4419600"/>
              <a:ext cx="4229100" cy="4876800"/>
            </a:xfrm>
            <a:custGeom>
              <a:avLst/>
              <a:gdLst>
                <a:gd name="connsiteX0" fmla="*/ 4186342 w 4229100"/>
                <a:gd name="connsiteY0" fmla="*/ 2035064 h 4876800"/>
                <a:gd name="connsiteX1" fmla="*/ 3581400 w 4229100"/>
                <a:gd name="connsiteY1" fmla="*/ 1635576 h 4876800"/>
                <a:gd name="connsiteX2" fmla="*/ 3581400 w 4229100"/>
                <a:gd name="connsiteY2" fmla="*/ 95250 h 4876800"/>
                <a:gd name="connsiteX3" fmla="*/ 3486150 w 4229100"/>
                <a:gd name="connsiteY3" fmla="*/ 0 h 4876800"/>
                <a:gd name="connsiteX4" fmla="*/ 1200150 w 4229100"/>
                <a:gd name="connsiteY4" fmla="*/ 0 h 4876800"/>
                <a:gd name="connsiteX5" fmla="*/ 1104900 w 4229100"/>
                <a:gd name="connsiteY5" fmla="*/ 95250 h 4876800"/>
                <a:gd name="connsiteX6" fmla="*/ 1104900 w 4229100"/>
                <a:gd name="connsiteY6" fmla="*/ 457200 h 4876800"/>
                <a:gd name="connsiteX7" fmla="*/ 742950 w 4229100"/>
                <a:gd name="connsiteY7" fmla="*/ 457200 h 4876800"/>
                <a:gd name="connsiteX8" fmla="*/ 647700 w 4229100"/>
                <a:gd name="connsiteY8" fmla="*/ 552450 h 4876800"/>
                <a:gd name="connsiteX9" fmla="*/ 647700 w 4229100"/>
                <a:gd name="connsiteY9" fmla="*/ 1635585 h 4876800"/>
                <a:gd name="connsiteX10" fmla="*/ 42758 w 4229100"/>
                <a:gd name="connsiteY10" fmla="*/ 2035074 h 4876800"/>
                <a:gd name="connsiteX11" fmla="*/ 0 w 4229100"/>
                <a:gd name="connsiteY11" fmla="*/ 2114550 h 4876800"/>
                <a:gd name="connsiteX12" fmla="*/ 0 w 4229100"/>
                <a:gd name="connsiteY12" fmla="*/ 4781550 h 4876800"/>
                <a:gd name="connsiteX13" fmla="*/ 95250 w 4229100"/>
                <a:gd name="connsiteY13" fmla="*/ 4876800 h 4876800"/>
                <a:gd name="connsiteX14" fmla="*/ 1685925 w 4229100"/>
                <a:gd name="connsiteY14" fmla="*/ 4876800 h 4876800"/>
                <a:gd name="connsiteX15" fmla="*/ 1781175 w 4229100"/>
                <a:gd name="connsiteY15" fmla="*/ 4781550 h 4876800"/>
                <a:gd name="connsiteX16" fmla="*/ 1685925 w 4229100"/>
                <a:gd name="connsiteY16" fmla="*/ 4686300 h 4876800"/>
                <a:gd name="connsiteX17" fmla="*/ 325212 w 4229100"/>
                <a:gd name="connsiteY17" fmla="*/ 4686300 h 4876800"/>
                <a:gd name="connsiteX18" fmla="*/ 1713900 w 4229100"/>
                <a:gd name="connsiteY18" fmla="*/ 3297612 h 4876800"/>
                <a:gd name="connsiteX19" fmla="*/ 2062067 w 4229100"/>
                <a:gd name="connsiteY19" fmla="*/ 3527536 h 4876800"/>
                <a:gd name="connsiteX20" fmla="*/ 2114550 w 4229100"/>
                <a:gd name="connsiteY20" fmla="*/ 3543300 h 4876800"/>
                <a:gd name="connsiteX21" fmla="*/ 2167042 w 4229100"/>
                <a:gd name="connsiteY21" fmla="*/ 3527536 h 4876800"/>
                <a:gd name="connsiteX22" fmla="*/ 2515210 w 4229100"/>
                <a:gd name="connsiteY22" fmla="*/ 3297612 h 4876800"/>
                <a:gd name="connsiteX23" fmla="*/ 3903898 w 4229100"/>
                <a:gd name="connsiteY23" fmla="*/ 4686300 h 4876800"/>
                <a:gd name="connsiteX24" fmla="*/ 2543175 w 4229100"/>
                <a:gd name="connsiteY24" fmla="*/ 4686300 h 4876800"/>
                <a:gd name="connsiteX25" fmla="*/ 2447925 w 4229100"/>
                <a:gd name="connsiteY25" fmla="*/ 4781550 h 4876800"/>
                <a:gd name="connsiteX26" fmla="*/ 2543175 w 4229100"/>
                <a:gd name="connsiteY26" fmla="*/ 4876800 h 4876800"/>
                <a:gd name="connsiteX27" fmla="*/ 4133850 w 4229100"/>
                <a:gd name="connsiteY27" fmla="*/ 4876800 h 4876800"/>
                <a:gd name="connsiteX28" fmla="*/ 4229100 w 4229100"/>
                <a:gd name="connsiteY28" fmla="*/ 4781550 h 4876800"/>
                <a:gd name="connsiteX29" fmla="*/ 4229100 w 4229100"/>
                <a:gd name="connsiteY29" fmla="*/ 2114550 h 4876800"/>
                <a:gd name="connsiteX30" fmla="*/ 4186342 w 4229100"/>
                <a:gd name="connsiteY30" fmla="*/ 2035064 h 4876800"/>
                <a:gd name="connsiteX31" fmla="*/ 3961000 w 4229100"/>
                <a:gd name="connsiteY31" fmla="*/ 2114550 h 4876800"/>
                <a:gd name="connsiteX32" fmla="*/ 3581400 w 4229100"/>
                <a:gd name="connsiteY32" fmla="*/ 2365229 h 4876800"/>
                <a:gd name="connsiteX33" fmla="*/ 3581400 w 4229100"/>
                <a:gd name="connsiteY33" fmla="*/ 1863871 h 4876800"/>
                <a:gd name="connsiteX34" fmla="*/ 1295400 w 4229100"/>
                <a:gd name="connsiteY34" fmla="*/ 190500 h 4876800"/>
                <a:gd name="connsiteX35" fmla="*/ 3390900 w 4229100"/>
                <a:gd name="connsiteY35" fmla="*/ 190500 h 4876800"/>
                <a:gd name="connsiteX36" fmla="*/ 3390900 w 4229100"/>
                <a:gd name="connsiteY36" fmla="*/ 2491035 h 4876800"/>
                <a:gd name="connsiteX37" fmla="*/ 3124200 w 4229100"/>
                <a:gd name="connsiteY37" fmla="*/ 2667162 h 4876800"/>
                <a:gd name="connsiteX38" fmla="*/ 3124200 w 4229100"/>
                <a:gd name="connsiteY38" fmla="*/ 552450 h 4876800"/>
                <a:gd name="connsiteX39" fmla="*/ 3028950 w 4229100"/>
                <a:gd name="connsiteY39" fmla="*/ 457200 h 4876800"/>
                <a:gd name="connsiteX40" fmla="*/ 1295400 w 4229100"/>
                <a:gd name="connsiteY40" fmla="*/ 457200 h 4876800"/>
                <a:gd name="connsiteX41" fmla="*/ 647700 w 4229100"/>
                <a:gd name="connsiteY41" fmla="*/ 1863871 h 4876800"/>
                <a:gd name="connsiteX42" fmla="*/ 647700 w 4229100"/>
                <a:gd name="connsiteY42" fmla="*/ 2365229 h 4876800"/>
                <a:gd name="connsiteX43" fmla="*/ 268100 w 4229100"/>
                <a:gd name="connsiteY43" fmla="*/ 2114550 h 4876800"/>
                <a:gd name="connsiteX44" fmla="*/ 190500 w 4229100"/>
                <a:gd name="connsiteY44" fmla="*/ 4551598 h 4876800"/>
                <a:gd name="connsiteX45" fmla="*/ 190500 w 4229100"/>
                <a:gd name="connsiteY45" fmla="*/ 2291601 h 4876800"/>
                <a:gd name="connsiteX46" fmla="*/ 1551632 w 4229100"/>
                <a:gd name="connsiteY46" fmla="*/ 3190466 h 4876800"/>
                <a:gd name="connsiteX47" fmla="*/ 2114550 w 4229100"/>
                <a:gd name="connsiteY47" fmla="*/ 3333902 h 4876800"/>
                <a:gd name="connsiteX48" fmla="*/ 838200 w 4229100"/>
                <a:gd name="connsiteY48" fmla="*/ 2491026 h 4876800"/>
                <a:gd name="connsiteX49" fmla="*/ 838200 w 4229100"/>
                <a:gd name="connsiteY49" fmla="*/ 647700 h 4876800"/>
                <a:gd name="connsiteX50" fmla="*/ 2933700 w 4229100"/>
                <a:gd name="connsiteY50" fmla="*/ 647700 h 4876800"/>
                <a:gd name="connsiteX51" fmla="*/ 2933700 w 4229100"/>
                <a:gd name="connsiteY51" fmla="*/ 2792959 h 4876800"/>
                <a:gd name="connsiteX52" fmla="*/ 4038600 w 4229100"/>
                <a:gd name="connsiteY52" fmla="*/ 2291601 h 4876800"/>
                <a:gd name="connsiteX53" fmla="*/ 4038600 w 4229100"/>
                <a:gd name="connsiteY53" fmla="*/ 4551598 h 4876800"/>
                <a:gd name="connsiteX54" fmla="*/ 2677468 w 4229100"/>
                <a:gd name="connsiteY54" fmla="*/ 3190456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229100" h="4876800">
                  <a:moveTo>
                    <a:pt x="4186342" y="2035064"/>
                  </a:moveTo>
                  <a:lnTo>
                    <a:pt x="3581400" y="1635576"/>
                  </a:lnTo>
                  <a:lnTo>
                    <a:pt x="3581400" y="95250"/>
                  </a:lnTo>
                  <a:cubicBezTo>
                    <a:pt x="3581400" y="42643"/>
                    <a:pt x="3538747" y="0"/>
                    <a:pt x="3486150" y="0"/>
                  </a:cubicBezTo>
                  <a:lnTo>
                    <a:pt x="1200150" y="0"/>
                  </a:lnTo>
                  <a:cubicBezTo>
                    <a:pt x="1147553" y="0"/>
                    <a:pt x="1104900" y="42643"/>
                    <a:pt x="1104900" y="95250"/>
                  </a:cubicBezTo>
                  <a:lnTo>
                    <a:pt x="1104900" y="457200"/>
                  </a:lnTo>
                  <a:lnTo>
                    <a:pt x="742950" y="457200"/>
                  </a:lnTo>
                  <a:cubicBezTo>
                    <a:pt x="690353" y="457200"/>
                    <a:pt x="647700" y="499843"/>
                    <a:pt x="647700" y="552450"/>
                  </a:cubicBezTo>
                  <a:lnTo>
                    <a:pt x="647700" y="1635585"/>
                  </a:lnTo>
                  <a:lnTo>
                    <a:pt x="42758" y="2035074"/>
                  </a:lnTo>
                  <a:cubicBezTo>
                    <a:pt x="16069" y="2052695"/>
                    <a:pt x="0" y="2082556"/>
                    <a:pt x="0" y="2114550"/>
                  </a:cubicBezTo>
                  <a:lnTo>
                    <a:pt x="0" y="4781550"/>
                  </a:lnTo>
                  <a:cubicBezTo>
                    <a:pt x="0" y="4834157"/>
                    <a:pt x="42653" y="4876800"/>
                    <a:pt x="95250" y="4876800"/>
                  </a:cubicBezTo>
                  <a:lnTo>
                    <a:pt x="1685925" y="4876800"/>
                  </a:lnTo>
                  <a:cubicBezTo>
                    <a:pt x="1738522" y="4876800"/>
                    <a:pt x="1781175" y="4834157"/>
                    <a:pt x="1781175" y="4781550"/>
                  </a:cubicBezTo>
                  <a:cubicBezTo>
                    <a:pt x="1781175" y="4728944"/>
                    <a:pt x="1738522" y="4686300"/>
                    <a:pt x="1685925" y="4686300"/>
                  </a:cubicBezTo>
                  <a:lnTo>
                    <a:pt x="325212" y="4686300"/>
                  </a:lnTo>
                  <a:lnTo>
                    <a:pt x="1713900" y="3297612"/>
                  </a:lnTo>
                  <a:lnTo>
                    <a:pt x="2062067" y="3527536"/>
                  </a:lnTo>
                  <a:cubicBezTo>
                    <a:pt x="2077974" y="3538042"/>
                    <a:pt x="2096262" y="3543300"/>
                    <a:pt x="2114550" y="3543300"/>
                  </a:cubicBezTo>
                  <a:cubicBezTo>
                    <a:pt x="2132838" y="3543300"/>
                    <a:pt x="2151126" y="3538042"/>
                    <a:pt x="2167042" y="3527536"/>
                  </a:cubicBezTo>
                  <a:lnTo>
                    <a:pt x="2515210" y="3297612"/>
                  </a:lnTo>
                  <a:lnTo>
                    <a:pt x="3903898" y="4686300"/>
                  </a:lnTo>
                  <a:lnTo>
                    <a:pt x="2543175" y="4686300"/>
                  </a:lnTo>
                  <a:cubicBezTo>
                    <a:pt x="2490578" y="4686300"/>
                    <a:pt x="2447925" y="4728944"/>
                    <a:pt x="2447925" y="4781550"/>
                  </a:cubicBezTo>
                  <a:cubicBezTo>
                    <a:pt x="2447925" y="4834157"/>
                    <a:pt x="2490578" y="4876800"/>
                    <a:pt x="2543175" y="4876800"/>
                  </a:cubicBezTo>
                  <a:lnTo>
                    <a:pt x="4133850" y="4876800"/>
                  </a:lnTo>
                  <a:cubicBezTo>
                    <a:pt x="4186447" y="4876800"/>
                    <a:pt x="4229100" y="4834157"/>
                    <a:pt x="4229100" y="4781550"/>
                  </a:cubicBezTo>
                  <a:lnTo>
                    <a:pt x="4229100" y="2114550"/>
                  </a:lnTo>
                  <a:cubicBezTo>
                    <a:pt x="4229100" y="2082556"/>
                    <a:pt x="4213031" y="2052695"/>
                    <a:pt x="4186342" y="2035064"/>
                  </a:cubicBezTo>
                  <a:close/>
                  <a:moveTo>
                    <a:pt x="3961000" y="2114550"/>
                  </a:moveTo>
                  <a:lnTo>
                    <a:pt x="3581400" y="2365229"/>
                  </a:lnTo>
                  <a:lnTo>
                    <a:pt x="3581400" y="1863871"/>
                  </a:lnTo>
                  <a:close/>
                  <a:moveTo>
                    <a:pt x="1295400" y="190500"/>
                  </a:moveTo>
                  <a:lnTo>
                    <a:pt x="3390900" y="190500"/>
                  </a:lnTo>
                  <a:lnTo>
                    <a:pt x="3390900" y="2491035"/>
                  </a:lnTo>
                  <a:lnTo>
                    <a:pt x="3124200" y="2667162"/>
                  </a:lnTo>
                  <a:lnTo>
                    <a:pt x="3124200" y="552450"/>
                  </a:lnTo>
                  <a:cubicBezTo>
                    <a:pt x="3124200" y="499843"/>
                    <a:pt x="3081547" y="457200"/>
                    <a:pt x="3028950" y="457200"/>
                  </a:cubicBezTo>
                  <a:lnTo>
                    <a:pt x="1295400" y="457200"/>
                  </a:lnTo>
                  <a:close/>
                  <a:moveTo>
                    <a:pt x="647700" y="1863871"/>
                  </a:moveTo>
                  <a:lnTo>
                    <a:pt x="647700" y="2365229"/>
                  </a:lnTo>
                  <a:lnTo>
                    <a:pt x="268100" y="2114550"/>
                  </a:lnTo>
                  <a:close/>
                  <a:moveTo>
                    <a:pt x="190500" y="4551598"/>
                  </a:moveTo>
                  <a:lnTo>
                    <a:pt x="190500" y="2291601"/>
                  </a:lnTo>
                  <a:lnTo>
                    <a:pt x="1551632" y="3190466"/>
                  </a:lnTo>
                  <a:close/>
                  <a:moveTo>
                    <a:pt x="2114550" y="3333902"/>
                  </a:moveTo>
                  <a:lnTo>
                    <a:pt x="838200" y="2491026"/>
                  </a:lnTo>
                  <a:lnTo>
                    <a:pt x="838200" y="647700"/>
                  </a:lnTo>
                  <a:lnTo>
                    <a:pt x="2933700" y="647700"/>
                  </a:lnTo>
                  <a:lnTo>
                    <a:pt x="2933700" y="2792959"/>
                  </a:lnTo>
                  <a:close/>
                  <a:moveTo>
                    <a:pt x="4038600" y="2291601"/>
                  </a:moveTo>
                  <a:lnTo>
                    <a:pt x="4038600" y="4551598"/>
                  </a:lnTo>
                  <a:lnTo>
                    <a:pt x="2677468" y="319045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ACD14C64-5148-B60F-033C-3BC6E0EE4B7A}"/>
                </a:ext>
              </a:extLst>
            </p:cNvPr>
            <p:cNvSpPr/>
            <p:nvPr/>
          </p:nvSpPr>
          <p:spPr>
            <a:xfrm>
              <a:off x="12094369" y="9105900"/>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82 w 190500"/>
                <a:gd name="connsiteY5" fmla="*/ 162592 h 190500"/>
                <a:gd name="connsiteX6" fmla="*/ 190500 w 190500"/>
                <a:gd name="connsiteY6" fmla="*/ 95250 h 190500"/>
                <a:gd name="connsiteX7" fmla="*/ 16258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192"/>
                    <a:pt x="27908" y="27908"/>
                  </a:cubicBezTo>
                  <a:cubicBezTo>
                    <a:pt x="10192" y="45625"/>
                    <a:pt x="0" y="70199"/>
                    <a:pt x="0" y="95250"/>
                  </a:cubicBezTo>
                  <a:cubicBezTo>
                    <a:pt x="0" y="120301"/>
                    <a:pt x="10182" y="144875"/>
                    <a:pt x="27908" y="162592"/>
                  </a:cubicBezTo>
                  <a:cubicBezTo>
                    <a:pt x="45634" y="180308"/>
                    <a:pt x="70199" y="190500"/>
                    <a:pt x="95250" y="190500"/>
                  </a:cubicBezTo>
                  <a:cubicBezTo>
                    <a:pt x="120301" y="190500"/>
                    <a:pt x="144875" y="180308"/>
                    <a:pt x="162582" y="162592"/>
                  </a:cubicBezTo>
                  <a:cubicBezTo>
                    <a:pt x="180299" y="144875"/>
                    <a:pt x="190500" y="120301"/>
                    <a:pt x="190500" y="95250"/>
                  </a:cubicBezTo>
                  <a:cubicBezTo>
                    <a:pt x="190500" y="70199"/>
                    <a:pt x="180308" y="45625"/>
                    <a:pt x="162582" y="27908"/>
                  </a:cubicBezTo>
                  <a:cubicBezTo>
                    <a:pt x="144875" y="10192"/>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9852017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par>
                              <p:cTn id="29" fill="hold">
                                <p:stCondLst>
                                  <p:cond delay="4500"/>
                                </p:stCondLst>
                                <p:childTnLst>
                                  <p:par>
                                    <p:cTn id="30" presetID="2" presetClass="entr" presetSubtype="8" fill="hold" grpId="0" nodeType="afterEffect" p14:presetBounceEnd="78000">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14:bounceEnd="78000">
                                          <p:cBhvr additive="base">
                                            <p:cTn id="32"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14:presetBounceEnd="78000">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14:bounceEnd="78000">
                                          <p:cBhvr additive="base">
                                            <p:cTn id="37"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00"/>
                                            <p:tgtEl>
                                              <p:spTgt spid="6"/>
                                            </p:tgtEl>
                                          </p:cBhvr>
                                        </p:animEffect>
                                      </p:childTnLst>
                                    </p:cTn>
                                  </p:par>
                                </p:childTnLst>
                              </p:cTn>
                            </p:par>
                            <p:par>
                              <p:cTn id="51" fill="hold">
                                <p:stCondLst>
                                  <p:cond delay="10000"/>
                                </p:stCondLst>
                                <p:childTnLst>
                                  <p:par>
                                    <p:cTn id="52" presetID="2" presetClass="entr" presetSubtype="2" fill="hold" grpId="0" nodeType="afterEffect" p14:presetBounceEnd="78000">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14:bounceEnd="78000">
                                          <p:cBhvr additive="base">
                                            <p:cTn id="54" dur="2000" fill="hold"/>
                                            <p:tgtEl>
                                              <p:spTgt spid="93"/>
                                            </p:tgtEl>
                                            <p:attrNameLst>
                                              <p:attrName>ppt_x</p:attrName>
                                            </p:attrNameLst>
                                          </p:cBhvr>
                                          <p:tavLst>
                                            <p:tav tm="0">
                                              <p:val>
                                                <p:strVal val="1+#ppt_w/2"/>
                                              </p:val>
                                            </p:tav>
                                            <p:tav tm="100000">
                                              <p:val>
                                                <p:strVal val="#ppt_x"/>
                                              </p:val>
                                            </p:tav>
                                          </p:tavLst>
                                        </p:anim>
                                        <p:anim calcmode="lin" valueType="num" p14:bounceEnd="78000">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2000" fill="hold"/>
                                            <p:tgtEl>
                                              <p:spTgt spid="92"/>
                                            </p:tgtEl>
                                            <p:attrNameLst>
                                              <p:attrName>ppt_x</p:attrName>
                                            </p:attrNameLst>
                                          </p:cBhvr>
                                          <p:tavLst>
                                            <p:tav tm="0">
                                              <p:val>
                                                <p:strVal val="0-#ppt_w/2"/>
                                              </p:val>
                                            </p:tav>
                                            <p:tav tm="100000">
                                              <p:val>
                                                <p:strVal val="#ppt_x"/>
                                              </p:val>
                                            </p:tav>
                                          </p:tavLst>
                                        </p:anim>
                                        <p:anim calcmode="lin" valueType="num">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2000" fill="hold"/>
                                            <p:tgtEl>
                                              <p:spTgt spid="91"/>
                                            </p:tgtEl>
                                            <p:attrNameLst>
                                              <p:attrName>ppt_x</p:attrName>
                                            </p:attrNameLst>
                                          </p:cBhvr>
                                          <p:tavLst>
                                            <p:tav tm="0">
                                              <p:val>
                                                <p:strVal val="1+#ppt_w/2"/>
                                              </p:val>
                                            </p:tav>
                                            <p:tav tm="100000">
                                              <p:val>
                                                <p:strVal val="#ppt_x"/>
                                              </p:val>
                                            </p:tav>
                                          </p:tavLst>
                                        </p:anim>
                                        <p:anim calcmode="lin" valueType="num">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00"/>
                                            <p:tgtEl>
                                              <p:spTgt spid="6"/>
                                            </p:tgtEl>
                                          </p:cBhvr>
                                        </p:animEffect>
                                      </p:childTnLst>
                                    </p:cTn>
                                  </p:par>
                                </p:childTnLst>
                              </p:cTn>
                            </p:par>
                            <p:par>
                              <p:cTn id="51" fill="hold">
                                <p:stCondLst>
                                  <p:cond delay="10000"/>
                                </p:stCondLst>
                                <p:childTnLst>
                                  <p:par>
                                    <p:cTn id="52" presetID="2" presetClass="entr" presetSubtype="2"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cBhvr additive="base">
                                            <p:cTn id="54" dur="2000" fill="hold"/>
                                            <p:tgtEl>
                                              <p:spTgt spid="93"/>
                                            </p:tgtEl>
                                            <p:attrNameLst>
                                              <p:attrName>ppt_x</p:attrName>
                                            </p:attrNameLst>
                                          </p:cBhvr>
                                          <p:tavLst>
                                            <p:tav tm="0">
                                              <p:val>
                                                <p:strVal val="1+#ppt_w/2"/>
                                              </p:val>
                                            </p:tav>
                                            <p:tav tm="100000">
                                              <p:val>
                                                <p:strVal val="#ppt_x"/>
                                              </p:val>
                                            </p:tav>
                                          </p:tavLst>
                                        </p:anim>
                                        <p:anim calcmode="lin" valueType="num">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Lst>
      </p:timing>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9DA3C4-F3FD-49A6-D612-C3F4BF476D43}"/>
              </a:ext>
            </a:extLst>
          </p:cNvPr>
          <p:cNvSpPr/>
          <p:nvPr/>
        </p:nvSpPr>
        <p:spPr>
          <a:xfrm>
            <a:off x="0" y="-3360"/>
            <a:ext cx="12192000" cy="6875873"/>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Line 9">
            <a:extLst>
              <a:ext uri="{FF2B5EF4-FFF2-40B4-BE49-F238E27FC236}">
                <a16:creationId xmlns:a16="http://schemas.microsoft.com/office/drawing/2014/main" id="{7A11FC19-7C6B-1948-A8CC-050256932F98}"/>
              </a:ext>
            </a:extLst>
          </p:cNvPr>
          <p:cNvSpPr>
            <a:spLocks noChangeShapeType="1"/>
          </p:cNvSpPr>
          <p:nvPr/>
        </p:nvSpPr>
        <p:spPr bwMode="auto">
          <a:xfrm>
            <a:off x="6085714" y="2927325"/>
            <a:ext cx="0" cy="1077807"/>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A3C68246-8FAB-409A-84B4-AA3C6B814C9D}"/>
              </a:ext>
            </a:extLst>
          </p:cNvPr>
          <p:cNvSpPr/>
          <p:nvPr/>
        </p:nvSpPr>
        <p:spPr>
          <a:xfrm>
            <a:off x="-4152525" y="6138716"/>
            <a:ext cx="1924309" cy="5604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505547"/>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0C78451D-F2C1-4ABD-AD9C-3809C937EF72}"/>
              </a:ext>
            </a:extLst>
          </p:cNvPr>
          <p:cNvSpPr txBox="1"/>
          <p:nvPr/>
        </p:nvSpPr>
        <p:spPr>
          <a:xfrm>
            <a:off x="-2986689" y="5418325"/>
            <a:ext cx="1446296" cy="276999"/>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EXPLORE</a:t>
            </a:r>
            <a:endParaRPr kumimoji="0" lang="id-ID" sz="12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2" name="Graphic 51">
            <a:extLst>
              <a:ext uri="{FF2B5EF4-FFF2-40B4-BE49-F238E27FC236}">
                <a16:creationId xmlns:a16="http://schemas.microsoft.com/office/drawing/2014/main" id="{94F5DB1E-790C-4845-8D12-27B349674988}"/>
              </a:ext>
            </a:extLst>
          </p:cNvPr>
          <p:cNvGrpSpPr/>
          <p:nvPr/>
        </p:nvGrpSpPr>
        <p:grpSpPr>
          <a:xfrm>
            <a:off x="6869290" y="3781975"/>
            <a:ext cx="642096" cy="641888"/>
            <a:chOff x="9751219" y="4420390"/>
            <a:chExt cx="4878381" cy="4876800"/>
          </a:xfrm>
          <a:solidFill>
            <a:schemeClr val="accent5"/>
          </a:solidFill>
        </p:grpSpPr>
        <p:sp>
          <p:nvSpPr>
            <p:cNvPr id="54" name="Freeform: Shape 53">
              <a:extLst>
                <a:ext uri="{FF2B5EF4-FFF2-40B4-BE49-F238E27FC236}">
                  <a16:creationId xmlns:a16="http://schemas.microsoft.com/office/drawing/2014/main" id="{632657EC-A13A-4473-8BBE-C7976277045A}"/>
                </a:ext>
              </a:extLst>
            </p:cNvPr>
            <p:cNvSpPr/>
            <p:nvPr/>
          </p:nvSpPr>
          <p:spPr>
            <a:xfrm>
              <a:off x="11303413" y="8166487"/>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92 w 190500"/>
                <a:gd name="connsiteY5" fmla="*/ 162592 h 190500"/>
                <a:gd name="connsiteX6" fmla="*/ 190500 w 190500"/>
                <a:gd name="connsiteY6" fmla="*/ 95250 h 190500"/>
                <a:gd name="connsiteX7" fmla="*/ 16259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096"/>
                    <a:pt x="27908" y="27908"/>
                  </a:cubicBezTo>
                  <a:cubicBezTo>
                    <a:pt x="10201" y="45625"/>
                    <a:pt x="0" y="70104"/>
                    <a:pt x="0" y="95250"/>
                  </a:cubicBezTo>
                  <a:cubicBezTo>
                    <a:pt x="0" y="120301"/>
                    <a:pt x="10192" y="144875"/>
                    <a:pt x="27908" y="162592"/>
                  </a:cubicBezTo>
                  <a:cubicBezTo>
                    <a:pt x="45625" y="180308"/>
                    <a:pt x="70199" y="190500"/>
                    <a:pt x="95250" y="190500"/>
                  </a:cubicBezTo>
                  <a:cubicBezTo>
                    <a:pt x="120301" y="190500"/>
                    <a:pt x="144875" y="180308"/>
                    <a:pt x="162592" y="162592"/>
                  </a:cubicBezTo>
                  <a:cubicBezTo>
                    <a:pt x="180299" y="144875"/>
                    <a:pt x="190500" y="120301"/>
                    <a:pt x="190500" y="95250"/>
                  </a:cubicBezTo>
                  <a:cubicBezTo>
                    <a:pt x="190500" y="70104"/>
                    <a:pt x="180308" y="45625"/>
                    <a:pt x="162592" y="27908"/>
                  </a:cubicBezTo>
                  <a:cubicBezTo>
                    <a:pt x="144875" y="10087"/>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109800C1-6478-4536-B095-2B0D148C7575}"/>
                </a:ext>
              </a:extLst>
            </p:cNvPr>
            <p:cNvSpPr/>
            <p:nvPr/>
          </p:nvSpPr>
          <p:spPr>
            <a:xfrm>
              <a:off x="11014662" y="7450531"/>
              <a:ext cx="1254156" cy="190500"/>
            </a:xfrm>
            <a:custGeom>
              <a:avLst/>
              <a:gdLst>
                <a:gd name="connsiteX0" fmla="*/ 1254157 w 1254156"/>
                <a:gd name="connsiteY0" fmla="*/ 95250 h 190500"/>
                <a:gd name="connsiteX1" fmla="*/ 1158907 w 1254156"/>
                <a:gd name="connsiteY1" fmla="*/ 0 h 190500"/>
                <a:gd name="connsiteX2" fmla="*/ 95250 w 1254156"/>
                <a:gd name="connsiteY2" fmla="*/ 0 h 190500"/>
                <a:gd name="connsiteX3" fmla="*/ 0 w 1254156"/>
                <a:gd name="connsiteY3" fmla="*/ 95250 h 190500"/>
                <a:gd name="connsiteX4" fmla="*/ 95250 w 1254156"/>
                <a:gd name="connsiteY4" fmla="*/ 190500 h 190500"/>
                <a:gd name="connsiteX5" fmla="*/ 1158907 w 1254156"/>
                <a:gd name="connsiteY5" fmla="*/ 190500 h 190500"/>
                <a:gd name="connsiteX6" fmla="*/ 1254157 w 1254156"/>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156" h="190500">
                  <a:moveTo>
                    <a:pt x="1254157" y="95250"/>
                  </a:moveTo>
                  <a:cubicBezTo>
                    <a:pt x="1254157" y="42643"/>
                    <a:pt x="1211504" y="0"/>
                    <a:pt x="1158907" y="0"/>
                  </a:cubicBezTo>
                  <a:lnTo>
                    <a:pt x="95250" y="0"/>
                  </a:lnTo>
                  <a:cubicBezTo>
                    <a:pt x="42653" y="0"/>
                    <a:pt x="0" y="42643"/>
                    <a:pt x="0" y="95250"/>
                  </a:cubicBezTo>
                  <a:cubicBezTo>
                    <a:pt x="0" y="147856"/>
                    <a:pt x="42653" y="190500"/>
                    <a:pt x="95250" y="190500"/>
                  </a:cubicBezTo>
                  <a:lnTo>
                    <a:pt x="1158907" y="190500"/>
                  </a:lnTo>
                  <a:cubicBezTo>
                    <a:pt x="1211513" y="190500"/>
                    <a:pt x="1254157" y="147856"/>
                    <a:pt x="1254157" y="9525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FCF1BCE6-7E08-4AFE-9F12-33C330B3EE69}"/>
                </a:ext>
              </a:extLst>
            </p:cNvPr>
            <p:cNvSpPr/>
            <p:nvPr/>
          </p:nvSpPr>
          <p:spPr>
            <a:xfrm>
              <a:off x="10903715" y="6383731"/>
              <a:ext cx="1476060" cy="190500"/>
            </a:xfrm>
            <a:custGeom>
              <a:avLst/>
              <a:gdLst>
                <a:gd name="connsiteX0" fmla="*/ 95250 w 1476060"/>
                <a:gd name="connsiteY0" fmla="*/ 190500 h 190500"/>
                <a:gd name="connsiteX1" fmla="*/ 1380811 w 1476060"/>
                <a:gd name="connsiteY1" fmla="*/ 190500 h 190500"/>
                <a:gd name="connsiteX2" fmla="*/ 1476061 w 1476060"/>
                <a:gd name="connsiteY2" fmla="*/ 95250 h 190500"/>
                <a:gd name="connsiteX3" fmla="*/ 1380811 w 1476060"/>
                <a:gd name="connsiteY3" fmla="*/ 0 h 190500"/>
                <a:gd name="connsiteX4" fmla="*/ 95250 w 1476060"/>
                <a:gd name="connsiteY4" fmla="*/ 0 h 190500"/>
                <a:gd name="connsiteX5" fmla="*/ 0 w 1476060"/>
                <a:gd name="connsiteY5" fmla="*/ 95250 h 190500"/>
                <a:gd name="connsiteX6" fmla="*/ 95250 w 147606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060" h="190500">
                  <a:moveTo>
                    <a:pt x="95250" y="190500"/>
                  </a:moveTo>
                  <a:lnTo>
                    <a:pt x="1380811" y="190500"/>
                  </a:lnTo>
                  <a:cubicBezTo>
                    <a:pt x="1433408" y="190500"/>
                    <a:pt x="1476061" y="147857"/>
                    <a:pt x="1476061" y="95250"/>
                  </a:cubicBezTo>
                  <a:cubicBezTo>
                    <a:pt x="1476061" y="42643"/>
                    <a:pt x="1433408" y="0"/>
                    <a:pt x="1380811" y="0"/>
                  </a:cubicBezTo>
                  <a:lnTo>
                    <a:pt x="95250" y="0"/>
                  </a:lnTo>
                  <a:cubicBezTo>
                    <a:pt x="42653" y="0"/>
                    <a:pt x="0" y="42643"/>
                    <a:pt x="0" y="95250"/>
                  </a:cubicBezTo>
                  <a:cubicBezTo>
                    <a:pt x="0" y="147857"/>
                    <a:pt x="42653" y="190500"/>
                    <a:pt x="95250" y="19050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B4B4F0AE-4E61-4F3A-8F0F-4171EAE11DB8}"/>
                </a:ext>
              </a:extLst>
            </p:cNvPr>
            <p:cNvSpPr/>
            <p:nvPr/>
          </p:nvSpPr>
          <p:spPr>
            <a:xfrm>
              <a:off x="11297050" y="4934740"/>
              <a:ext cx="631869" cy="1181099"/>
            </a:xfrm>
            <a:custGeom>
              <a:avLst/>
              <a:gdLst>
                <a:gd name="connsiteX0" fmla="*/ 315935 w 631869"/>
                <a:gd name="connsiteY0" fmla="*/ 895864 h 1181099"/>
                <a:gd name="connsiteX1" fmla="*/ 190500 w 631869"/>
                <a:gd name="connsiteY1" fmla="*/ 790832 h 1181099"/>
                <a:gd name="connsiteX2" fmla="*/ 95250 w 631869"/>
                <a:gd name="connsiteY2" fmla="*/ 695582 h 1181099"/>
                <a:gd name="connsiteX3" fmla="*/ 0 w 631869"/>
                <a:gd name="connsiteY3" fmla="*/ 790832 h 1181099"/>
                <a:gd name="connsiteX4" fmla="*/ 220685 w 631869"/>
                <a:gd name="connsiteY4" fmla="*/ 1072610 h 1181099"/>
                <a:gd name="connsiteX5" fmla="*/ 220685 w 631869"/>
                <a:gd name="connsiteY5" fmla="*/ 1085850 h 1181099"/>
                <a:gd name="connsiteX6" fmla="*/ 315935 w 631869"/>
                <a:gd name="connsiteY6" fmla="*/ 1181100 h 1181099"/>
                <a:gd name="connsiteX7" fmla="*/ 411185 w 631869"/>
                <a:gd name="connsiteY7" fmla="*/ 1085850 h 1181099"/>
                <a:gd name="connsiteX8" fmla="*/ 411185 w 631869"/>
                <a:gd name="connsiteY8" fmla="*/ 1072610 h 1181099"/>
                <a:gd name="connsiteX9" fmla="*/ 631869 w 631869"/>
                <a:gd name="connsiteY9" fmla="*/ 790832 h 1181099"/>
                <a:gd name="connsiteX10" fmla="*/ 315935 w 631869"/>
                <a:gd name="connsiteY10" fmla="*/ 495300 h 1181099"/>
                <a:gd name="connsiteX11" fmla="*/ 190500 w 631869"/>
                <a:gd name="connsiteY11" fmla="*/ 390268 h 1181099"/>
                <a:gd name="connsiteX12" fmla="*/ 315935 w 631869"/>
                <a:gd name="connsiteY12" fmla="*/ 285236 h 1181099"/>
                <a:gd name="connsiteX13" fmla="*/ 441369 w 631869"/>
                <a:gd name="connsiteY13" fmla="*/ 390268 h 1181099"/>
                <a:gd name="connsiteX14" fmla="*/ 536619 w 631869"/>
                <a:gd name="connsiteY14" fmla="*/ 485518 h 1181099"/>
                <a:gd name="connsiteX15" fmla="*/ 631869 w 631869"/>
                <a:gd name="connsiteY15" fmla="*/ 390268 h 1181099"/>
                <a:gd name="connsiteX16" fmla="*/ 411185 w 631869"/>
                <a:gd name="connsiteY16" fmla="*/ 108490 h 1181099"/>
                <a:gd name="connsiteX17" fmla="*/ 411185 w 631869"/>
                <a:gd name="connsiteY17" fmla="*/ 95250 h 1181099"/>
                <a:gd name="connsiteX18" fmla="*/ 315935 w 631869"/>
                <a:gd name="connsiteY18" fmla="*/ 0 h 1181099"/>
                <a:gd name="connsiteX19" fmla="*/ 220685 w 631869"/>
                <a:gd name="connsiteY19" fmla="*/ 95250 h 1181099"/>
                <a:gd name="connsiteX20" fmla="*/ 220685 w 631869"/>
                <a:gd name="connsiteY20" fmla="*/ 108490 h 1181099"/>
                <a:gd name="connsiteX21" fmla="*/ 0 w 631869"/>
                <a:gd name="connsiteY21" fmla="*/ 390268 h 1181099"/>
                <a:gd name="connsiteX22" fmla="*/ 315935 w 631869"/>
                <a:gd name="connsiteY22" fmla="*/ 685800 h 1181099"/>
                <a:gd name="connsiteX23" fmla="*/ 441369 w 631869"/>
                <a:gd name="connsiteY23" fmla="*/ 790832 h 1181099"/>
                <a:gd name="connsiteX24" fmla="*/ 315935 w 631869"/>
                <a:gd name="connsiteY24" fmla="*/ 895864 h 11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869" h="1181099">
                  <a:moveTo>
                    <a:pt x="315935" y="895864"/>
                  </a:moveTo>
                  <a:cubicBezTo>
                    <a:pt x="246764" y="895864"/>
                    <a:pt x="190500" y="848744"/>
                    <a:pt x="190500" y="790832"/>
                  </a:cubicBezTo>
                  <a:cubicBezTo>
                    <a:pt x="190500" y="738226"/>
                    <a:pt x="147847" y="695582"/>
                    <a:pt x="95250" y="695582"/>
                  </a:cubicBezTo>
                  <a:cubicBezTo>
                    <a:pt x="42653" y="695582"/>
                    <a:pt x="0" y="738226"/>
                    <a:pt x="0" y="790832"/>
                  </a:cubicBezTo>
                  <a:cubicBezTo>
                    <a:pt x="0" y="922744"/>
                    <a:pt x="92888" y="1034720"/>
                    <a:pt x="220685" y="1072610"/>
                  </a:cubicBezTo>
                  <a:lnTo>
                    <a:pt x="220685" y="1085850"/>
                  </a:lnTo>
                  <a:cubicBezTo>
                    <a:pt x="220685" y="1138457"/>
                    <a:pt x="263338" y="1181100"/>
                    <a:pt x="315935" y="1181100"/>
                  </a:cubicBezTo>
                  <a:cubicBezTo>
                    <a:pt x="368532" y="1181100"/>
                    <a:pt x="411185" y="1138457"/>
                    <a:pt x="411185" y="1085850"/>
                  </a:cubicBezTo>
                  <a:lnTo>
                    <a:pt x="411185" y="1072610"/>
                  </a:lnTo>
                  <a:cubicBezTo>
                    <a:pt x="538982" y="1034729"/>
                    <a:pt x="631869" y="922754"/>
                    <a:pt x="631869" y="790832"/>
                  </a:cubicBezTo>
                  <a:cubicBezTo>
                    <a:pt x="631869" y="627878"/>
                    <a:pt x="490137" y="495300"/>
                    <a:pt x="315935" y="495300"/>
                  </a:cubicBezTo>
                  <a:cubicBezTo>
                    <a:pt x="246764" y="495300"/>
                    <a:pt x="190500" y="448180"/>
                    <a:pt x="190500" y="390268"/>
                  </a:cubicBezTo>
                  <a:cubicBezTo>
                    <a:pt x="190500" y="332356"/>
                    <a:pt x="246764" y="285236"/>
                    <a:pt x="315935" y="285236"/>
                  </a:cubicBezTo>
                  <a:cubicBezTo>
                    <a:pt x="385105" y="285236"/>
                    <a:pt x="441369" y="332356"/>
                    <a:pt x="441369" y="390268"/>
                  </a:cubicBezTo>
                  <a:cubicBezTo>
                    <a:pt x="441369" y="442874"/>
                    <a:pt x="484022" y="485518"/>
                    <a:pt x="536619" y="485518"/>
                  </a:cubicBezTo>
                  <a:cubicBezTo>
                    <a:pt x="589216" y="485518"/>
                    <a:pt x="631869" y="442874"/>
                    <a:pt x="631869" y="390268"/>
                  </a:cubicBezTo>
                  <a:cubicBezTo>
                    <a:pt x="631869" y="258356"/>
                    <a:pt x="538982" y="146380"/>
                    <a:pt x="411185" y="108490"/>
                  </a:cubicBezTo>
                  <a:lnTo>
                    <a:pt x="411185" y="95250"/>
                  </a:lnTo>
                  <a:cubicBezTo>
                    <a:pt x="411185" y="42643"/>
                    <a:pt x="368532" y="0"/>
                    <a:pt x="315935" y="0"/>
                  </a:cubicBezTo>
                  <a:cubicBezTo>
                    <a:pt x="263338" y="0"/>
                    <a:pt x="220685" y="42643"/>
                    <a:pt x="220685" y="95250"/>
                  </a:cubicBezTo>
                  <a:lnTo>
                    <a:pt x="220685" y="108490"/>
                  </a:lnTo>
                  <a:cubicBezTo>
                    <a:pt x="92888" y="146371"/>
                    <a:pt x="0" y="258347"/>
                    <a:pt x="0" y="390268"/>
                  </a:cubicBezTo>
                  <a:cubicBezTo>
                    <a:pt x="0" y="553222"/>
                    <a:pt x="141732" y="685800"/>
                    <a:pt x="315935" y="685800"/>
                  </a:cubicBezTo>
                  <a:cubicBezTo>
                    <a:pt x="385105" y="685800"/>
                    <a:pt x="441369" y="732920"/>
                    <a:pt x="441369" y="790832"/>
                  </a:cubicBezTo>
                  <a:cubicBezTo>
                    <a:pt x="441369" y="848744"/>
                    <a:pt x="385105" y="895864"/>
                    <a:pt x="315935" y="895864"/>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40157096-913F-4971-9118-E6EC43A499C3}"/>
                </a:ext>
              </a:extLst>
            </p:cNvPr>
            <p:cNvSpPr/>
            <p:nvPr/>
          </p:nvSpPr>
          <p:spPr>
            <a:xfrm>
              <a:off x="9751219" y="4420390"/>
              <a:ext cx="4878381" cy="4876800"/>
            </a:xfrm>
            <a:custGeom>
              <a:avLst/>
              <a:gdLst>
                <a:gd name="connsiteX0" fmla="*/ 4725981 w 4878381"/>
                <a:gd name="connsiteY0" fmla="*/ 2942063 h 4876800"/>
                <a:gd name="connsiteX1" fmla="*/ 4577382 w 4878381"/>
                <a:gd name="connsiteY1" fmla="*/ 3048791 h 4876800"/>
                <a:gd name="connsiteX2" fmla="*/ 3816877 w 4878381"/>
                <a:gd name="connsiteY2" fmla="*/ 3293602 h 4876800"/>
                <a:gd name="connsiteX3" fmla="*/ 3485550 w 4878381"/>
                <a:gd name="connsiteY3" fmla="*/ 3293602 h 4876800"/>
                <a:gd name="connsiteX4" fmla="*/ 3342504 w 4878381"/>
                <a:gd name="connsiteY4" fmla="*/ 3150565 h 4876800"/>
                <a:gd name="connsiteX5" fmla="*/ 3485550 w 4878381"/>
                <a:gd name="connsiteY5" fmla="*/ 3007519 h 4876800"/>
                <a:gd name="connsiteX6" fmla="*/ 3647475 w 4878381"/>
                <a:gd name="connsiteY6" fmla="*/ 3007519 h 4876800"/>
                <a:gd name="connsiteX7" fmla="*/ 4161939 w 4878381"/>
                <a:gd name="connsiteY7" fmla="*/ 2511476 h 4876800"/>
                <a:gd name="connsiteX8" fmla="*/ 4578077 w 4878381"/>
                <a:gd name="connsiteY8" fmla="*/ 1790700 h 4876800"/>
                <a:gd name="connsiteX9" fmla="*/ 4783131 w 4878381"/>
                <a:gd name="connsiteY9" fmla="*/ 1790700 h 4876800"/>
                <a:gd name="connsiteX10" fmla="*/ 4878382 w 4878381"/>
                <a:gd name="connsiteY10" fmla="*/ 1695450 h 4876800"/>
                <a:gd name="connsiteX11" fmla="*/ 4783131 w 4878381"/>
                <a:gd name="connsiteY11" fmla="*/ 1600200 h 4876800"/>
                <a:gd name="connsiteX12" fmla="*/ 4688062 w 4878381"/>
                <a:gd name="connsiteY12" fmla="*/ 1600200 h 4876800"/>
                <a:gd name="connsiteX13" fmla="*/ 4865618 w 4878381"/>
                <a:gd name="connsiteY13" fmla="*/ 1292657 h 4876800"/>
                <a:gd name="connsiteX14" fmla="*/ 4875133 w 4878381"/>
                <a:gd name="connsiteY14" fmla="*/ 1220381 h 4876800"/>
                <a:gd name="connsiteX15" fmla="*/ 4830756 w 4878381"/>
                <a:gd name="connsiteY15" fmla="*/ 1162545 h 4876800"/>
                <a:gd name="connsiteX16" fmla="*/ 4467806 w 4878381"/>
                <a:gd name="connsiteY16" fmla="*/ 952995 h 4876800"/>
                <a:gd name="connsiteX17" fmla="*/ 4337695 w 4878381"/>
                <a:gd name="connsiteY17" fmla="*/ 987857 h 4876800"/>
                <a:gd name="connsiteX18" fmla="*/ 3984165 w 4878381"/>
                <a:gd name="connsiteY18" fmla="*/ 1600200 h 4876800"/>
                <a:gd name="connsiteX19" fmla="*/ 3894201 w 4878381"/>
                <a:gd name="connsiteY19" fmla="*/ 1600200 h 4876800"/>
                <a:gd name="connsiteX20" fmla="*/ 3752850 w 4878381"/>
                <a:gd name="connsiteY20" fmla="*/ 1609754 h 4876800"/>
                <a:gd name="connsiteX21" fmla="*/ 3752850 w 4878381"/>
                <a:gd name="connsiteY21" fmla="*/ 95250 h 4876800"/>
                <a:gd name="connsiteX22" fmla="*/ 3657600 w 4878381"/>
                <a:gd name="connsiteY22" fmla="*/ 0 h 4876800"/>
                <a:gd name="connsiteX23" fmla="*/ 95250 w 4878381"/>
                <a:gd name="connsiteY23" fmla="*/ 0 h 4876800"/>
                <a:gd name="connsiteX24" fmla="*/ 0 w 4878381"/>
                <a:gd name="connsiteY24" fmla="*/ 95250 h 4876800"/>
                <a:gd name="connsiteX25" fmla="*/ 0 w 4878381"/>
                <a:gd name="connsiteY25" fmla="*/ 4781550 h 4876800"/>
                <a:gd name="connsiteX26" fmla="*/ 95250 w 4878381"/>
                <a:gd name="connsiteY26" fmla="*/ 4876800 h 4876800"/>
                <a:gd name="connsiteX27" fmla="*/ 3657600 w 4878381"/>
                <a:gd name="connsiteY27" fmla="*/ 4876800 h 4876800"/>
                <a:gd name="connsiteX28" fmla="*/ 3752850 w 4878381"/>
                <a:gd name="connsiteY28" fmla="*/ 4781550 h 4876800"/>
                <a:gd name="connsiteX29" fmla="*/ 3752850 w 4878381"/>
                <a:gd name="connsiteY29" fmla="*/ 3484102 h 4876800"/>
                <a:gd name="connsiteX30" fmla="*/ 3816887 w 4878381"/>
                <a:gd name="connsiteY30" fmla="*/ 3484102 h 4876800"/>
                <a:gd name="connsiteX31" fmla="*/ 4688529 w 4878381"/>
                <a:gd name="connsiteY31" fmla="*/ 3203515 h 4876800"/>
                <a:gd name="connsiteX32" fmla="*/ 4837129 w 4878381"/>
                <a:gd name="connsiteY32" fmla="*/ 3096787 h 4876800"/>
                <a:gd name="connsiteX33" fmla="*/ 4858922 w 4878381"/>
                <a:gd name="connsiteY33" fmla="*/ 2963856 h 4876800"/>
                <a:gd name="connsiteX34" fmla="*/ 4725981 w 4878381"/>
                <a:gd name="connsiteY34" fmla="*/ 2942063 h 4876800"/>
                <a:gd name="connsiteX35" fmla="*/ 3388728 w 4878381"/>
                <a:gd name="connsiteY35" fmla="*/ 3469720 h 4876800"/>
                <a:gd name="connsiteX36" fmla="*/ 3387976 w 4878381"/>
                <a:gd name="connsiteY36" fmla="*/ 3471024 h 4876800"/>
                <a:gd name="connsiteX37" fmla="*/ 3159881 w 4878381"/>
                <a:gd name="connsiteY37" fmla="*/ 3637512 h 4876800"/>
                <a:gd name="connsiteX38" fmla="*/ 3190018 w 4878381"/>
                <a:gd name="connsiteY38" fmla="*/ 3356724 h 4876800"/>
                <a:gd name="connsiteX39" fmla="*/ 3205058 w 4878381"/>
                <a:gd name="connsiteY39" fmla="*/ 3330674 h 4876800"/>
                <a:gd name="connsiteX40" fmla="*/ 3388728 w 4878381"/>
                <a:gd name="connsiteY40" fmla="*/ 3469720 h 4876800"/>
                <a:gd name="connsiteX41" fmla="*/ 4455052 w 4878381"/>
                <a:gd name="connsiteY41" fmla="*/ 1165603 h 4876800"/>
                <a:gd name="connsiteX42" fmla="*/ 4653029 w 4878381"/>
                <a:gd name="connsiteY42" fmla="*/ 1279903 h 4876800"/>
                <a:gd name="connsiteX43" fmla="*/ 3782673 w 4878381"/>
                <a:gd name="connsiteY43" fmla="*/ 2787396 h 4876800"/>
                <a:gd name="connsiteX44" fmla="*/ 3647484 w 4878381"/>
                <a:gd name="connsiteY44" fmla="*/ 2817019 h 4876800"/>
                <a:gd name="connsiteX45" fmla="*/ 3501609 w 4878381"/>
                <a:gd name="connsiteY45" fmla="*/ 2817019 h 4876800"/>
                <a:gd name="connsiteX46" fmla="*/ 3375870 w 4878381"/>
                <a:gd name="connsiteY46" fmla="*/ 2653808 h 4876800"/>
                <a:gd name="connsiteX47" fmla="*/ 3375822 w 4878381"/>
                <a:gd name="connsiteY47" fmla="*/ 2653875 h 4876800"/>
                <a:gd name="connsiteX48" fmla="*/ 3129172 w 4878381"/>
                <a:gd name="connsiteY48" fmla="*/ 3081080 h 4876800"/>
                <a:gd name="connsiteX49" fmla="*/ 3057287 w 4878381"/>
                <a:gd name="connsiteY49" fmla="*/ 3133049 h 4876800"/>
                <a:gd name="connsiteX50" fmla="*/ 2970648 w 4878381"/>
                <a:gd name="connsiteY50" fmla="*/ 3113980 h 4876800"/>
                <a:gd name="connsiteX51" fmla="*/ 2929995 w 4878381"/>
                <a:gd name="connsiteY51" fmla="*/ 3000671 h 4876800"/>
                <a:gd name="connsiteX52" fmla="*/ 3070946 w 4878381"/>
                <a:gd name="connsiteY52" fmla="*/ 2434200 h 4876800"/>
                <a:gd name="connsiteX53" fmla="*/ 3295555 w 4878381"/>
                <a:gd name="connsiteY53" fmla="*/ 2037950 h 4876800"/>
                <a:gd name="connsiteX54" fmla="*/ 3873884 w 4878381"/>
                <a:gd name="connsiteY54" fmla="*/ 1791205 h 4876800"/>
                <a:gd name="connsiteX55" fmla="*/ 190500 w 4878381"/>
                <a:gd name="connsiteY55" fmla="*/ 4686300 h 4876800"/>
                <a:gd name="connsiteX56" fmla="*/ 190500 w 4878381"/>
                <a:gd name="connsiteY56" fmla="*/ 190500 h 4876800"/>
                <a:gd name="connsiteX57" fmla="*/ 3562350 w 4878381"/>
                <a:gd name="connsiteY57" fmla="*/ 190500 h 4876800"/>
                <a:gd name="connsiteX58" fmla="*/ 3562350 w 4878381"/>
                <a:gd name="connsiteY58" fmla="*/ 1654150 h 4876800"/>
                <a:gd name="connsiteX59" fmla="*/ 3161138 w 4878381"/>
                <a:gd name="connsiteY59" fmla="*/ 1902962 h 4876800"/>
                <a:gd name="connsiteX60" fmla="*/ 2886094 w 4878381"/>
                <a:gd name="connsiteY60" fmla="*/ 2388194 h 4876800"/>
                <a:gd name="connsiteX61" fmla="*/ 2859091 w 4878381"/>
                <a:gd name="connsiteY61" fmla="*/ 2496741 h 4876800"/>
                <a:gd name="connsiteX62" fmla="*/ 850525 w 4878381"/>
                <a:gd name="connsiteY62" fmla="*/ 2496741 h 4876800"/>
                <a:gd name="connsiteX63" fmla="*/ 755275 w 4878381"/>
                <a:gd name="connsiteY63" fmla="*/ 2591991 h 4876800"/>
                <a:gd name="connsiteX64" fmla="*/ 850525 w 4878381"/>
                <a:gd name="connsiteY64" fmla="*/ 2687241 h 4876800"/>
                <a:gd name="connsiteX65" fmla="*/ 2811685 w 4878381"/>
                <a:gd name="connsiteY65" fmla="*/ 2687241 h 4876800"/>
                <a:gd name="connsiteX66" fmla="*/ 2745143 w 4878381"/>
                <a:gd name="connsiteY66" fmla="*/ 2954655 h 4876800"/>
                <a:gd name="connsiteX67" fmla="*/ 2857214 w 4878381"/>
                <a:gd name="connsiteY67" fmla="*/ 3267008 h 4876800"/>
                <a:gd name="connsiteX68" fmla="*/ 3001956 w 4878381"/>
                <a:gd name="connsiteY68" fmla="*/ 3323692 h 4876800"/>
                <a:gd name="connsiteX69" fmla="*/ 2956627 w 4878381"/>
                <a:gd name="connsiteY69" fmla="*/ 3746059 h 4876800"/>
                <a:gd name="connsiteX70" fmla="*/ 2076079 w 4878381"/>
                <a:gd name="connsiteY70" fmla="*/ 3746059 h 4876800"/>
                <a:gd name="connsiteX71" fmla="*/ 1980829 w 4878381"/>
                <a:gd name="connsiteY71" fmla="*/ 3841309 h 4876800"/>
                <a:gd name="connsiteX72" fmla="*/ 2076079 w 4878381"/>
                <a:gd name="connsiteY72" fmla="*/ 3936559 h 4876800"/>
                <a:gd name="connsiteX73" fmla="*/ 3042209 w 4878381"/>
                <a:gd name="connsiteY73" fmla="*/ 3936559 h 4876800"/>
                <a:gd name="connsiteX74" fmla="*/ 3098368 w 4878381"/>
                <a:gd name="connsiteY74" fmla="*/ 3918242 h 4876800"/>
                <a:gd name="connsiteX75" fmla="*/ 3516554 w 4878381"/>
                <a:gd name="connsiteY75" fmla="*/ 3613023 h 4876800"/>
                <a:gd name="connsiteX76" fmla="*/ 3542891 w 4878381"/>
                <a:gd name="connsiteY76" fmla="*/ 3583705 h 4876800"/>
                <a:gd name="connsiteX77" fmla="*/ 3562360 w 4878381"/>
                <a:gd name="connsiteY77" fmla="*/ 3549987 h 4876800"/>
                <a:gd name="connsiteX78" fmla="*/ 3562360 w 4878381"/>
                <a:gd name="connsiteY78" fmla="*/ 4686291 h 4876800"/>
                <a:gd name="connsiteX79" fmla="*/ 190500 w 4878381"/>
                <a:gd name="connsiteY79" fmla="*/ 468629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78381" h="4876800">
                  <a:moveTo>
                    <a:pt x="4725981" y="2942063"/>
                  </a:moveTo>
                  <a:lnTo>
                    <a:pt x="4577382" y="3048791"/>
                  </a:lnTo>
                  <a:cubicBezTo>
                    <a:pt x="4354402" y="3208944"/>
                    <a:pt x="4091416" y="3293602"/>
                    <a:pt x="3816877" y="3293602"/>
                  </a:cubicBezTo>
                  <a:lnTo>
                    <a:pt x="3485550" y="3293602"/>
                  </a:lnTo>
                  <a:cubicBezTo>
                    <a:pt x="3406683" y="3293602"/>
                    <a:pt x="3342504" y="3229432"/>
                    <a:pt x="3342504" y="3150565"/>
                  </a:cubicBezTo>
                  <a:cubicBezTo>
                    <a:pt x="3342504" y="3071689"/>
                    <a:pt x="3406674" y="3007519"/>
                    <a:pt x="3485550" y="3007519"/>
                  </a:cubicBezTo>
                  <a:lnTo>
                    <a:pt x="3647475" y="3007519"/>
                  </a:lnTo>
                  <a:cubicBezTo>
                    <a:pt x="3925081" y="3007519"/>
                    <a:pt x="4151948" y="2786682"/>
                    <a:pt x="4161939" y="2511476"/>
                  </a:cubicBezTo>
                  <a:lnTo>
                    <a:pt x="4578077" y="1790700"/>
                  </a:lnTo>
                  <a:lnTo>
                    <a:pt x="4783131" y="1790700"/>
                  </a:lnTo>
                  <a:cubicBezTo>
                    <a:pt x="4835728" y="1790700"/>
                    <a:pt x="4878382" y="1748057"/>
                    <a:pt x="4878382" y="1695450"/>
                  </a:cubicBezTo>
                  <a:cubicBezTo>
                    <a:pt x="4878382" y="1642843"/>
                    <a:pt x="4835728" y="1600200"/>
                    <a:pt x="4783131" y="1600200"/>
                  </a:cubicBezTo>
                  <a:lnTo>
                    <a:pt x="4688062" y="1600200"/>
                  </a:lnTo>
                  <a:lnTo>
                    <a:pt x="4865618" y="1292657"/>
                  </a:lnTo>
                  <a:cubicBezTo>
                    <a:pt x="4878248" y="1270778"/>
                    <a:pt x="4881677" y="1244784"/>
                    <a:pt x="4875133" y="1220381"/>
                  </a:cubicBezTo>
                  <a:cubicBezTo>
                    <a:pt x="4868590" y="1195978"/>
                    <a:pt x="4852635" y="1175175"/>
                    <a:pt x="4830756" y="1162545"/>
                  </a:cubicBezTo>
                  <a:lnTo>
                    <a:pt x="4467806" y="952995"/>
                  </a:lnTo>
                  <a:cubicBezTo>
                    <a:pt x="4422239" y="926697"/>
                    <a:pt x="4363993" y="942308"/>
                    <a:pt x="4337695" y="987857"/>
                  </a:cubicBezTo>
                  <a:lnTo>
                    <a:pt x="3984165" y="1600200"/>
                  </a:lnTo>
                  <a:lnTo>
                    <a:pt x="3894201" y="1600200"/>
                  </a:lnTo>
                  <a:cubicBezTo>
                    <a:pt x="3846510" y="1600200"/>
                    <a:pt x="3799323" y="1603467"/>
                    <a:pt x="3752850" y="1609754"/>
                  </a:cubicBezTo>
                  <a:lnTo>
                    <a:pt x="3752850" y="95250"/>
                  </a:lnTo>
                  <a:cubicBezTo>
                    <a:pt x="3752850" y="42643"/>
                    <a:pt x="3710197" y="0"/>
                    <a:pt x="3657600" y="0"/>
                  </a:cubicBezTo>
                  <a:lnTo>
                    <a:pt x="95250" y="0"/>
                  </a:lnTo>
                  <a:cubicBezTo>
                    <a:pt x="42653" y="0"/>
                    <a:pt x="0" y="42643"/>
                    <a:pt x="0" y="95250"/>
                  </a:cubicBezTo>
                  <a:lnTo>
                    <a:pt x="0" y="4781550"/>
                  </a:lnTo>
                  <a:cubicBezTo>
                    <a:pt x="0" y="4834157"/>
                    <a:pt x="42653" y="4876800"/>
                    <a:pt x="95250" y="4876800"/>
                  </a:cubicBezTo>
                  <a:lnTo>
                    <a:pt x="3657600" y="4876800"/>
                  </a:lnTo>
                  <a:cubicBezTo>
                    <a:pt x="3710197" y="4876800"/>
                    <a:pt x="3752850" y="4834157"/>
                    <a:pt x="3752850" y="4781550"/>
                  </a:cubicBezTo>
                  <a:lnTo>
                    <a:pt x="3752850" y="3484102"/>
                  </a:lnTo>
                  <a:lnTo>
                    <a:pt x="3816887" y="3484102"/>
                  </a:lnTo>
                  <a:cubicBezTo>
                    <a:pt x="4131545" y="3484102"/>
                    <a:pt x="4432954" y="3387081"/>
                    <a:pt x="4688529" y="3203515"/>
                  </a:cubicBezTo>
                  <a:lnTo>
                    <a:pt x="4837129" y="3096787"/>
                  </a:lnTo>
                  <a:cubicBezTo>
                    <a:pt x="4879848" y="3066098"/>
                    <a:pt x="4889611" y="3006585"/>
                    <a:pt x="4858922" y="2963856"/>
                  </a:cubicBezTo>
                  <a:cubicBezTo>
                    <a:pt x="4828232" y="2921146"/>
                    <a:pt x="4768730" y="2911364"/>
                    <a:pt x="4725981" y="2942063"/>
                  </a:cubicBezTo>
                  <a:close/>
                  <a:moveTo>
                    <a:pt x="3388728" y="3469720"/>
                  </a:moveTo>
                  <a:lnTo>
                    <a:pt x="3387976" y="3471024"/>
                  </a:lnTo>
                  <a:lnTo>
                    <a:pt x="3159881" y="3637512"/>
                  </a:lnTo>
                  <a:lnTo>
                    <a:pt x="3190018" y="3356724"/>
                  </a:lnTo>
                  <a:lnTo>
                    <a:pt x="3205058" y="3330674"/>
                  </a:lnTo>
                  <a:cubicBezTo>
                    <a:pt x="3247444" y="3396482"/>
                    <a:pt x="3312290" y="3446488"/>
                    <a:pt x="3388728" y="3469720"/>
                  </a:cubicBezTo>
                  <a:close/>
                  <a:moveTo>
                    <a:pt x="4455052" y="1165603"/>
                  </a:moveTo>
                  <a:lnTo>
                    <a:pt x="4653029" y="1279903"/>
                  </a:lnTo>
                  <a:lnTo>
                    <a:pt x="3782673" y="2787396"/>
                  </a:lnTo>
                  <a:cubicBezTo>
                    <a:pt x="3741487" y="2806360"/>
                    <a:pt x="3695719" y="2817019"/>
                    <a:pt x="3647484" y="2817019"/>
                  </a:cubicBezTo>
                  <a:lnTo>
                    <a:pt x="3501609" y="2817019"/>
                  </a:lnTo>
                  <a:close/>
                  <a:moveTo>
                    <a:pt x="3375870" y="2653808"/>
                  </a:moveTo>
                  <a:cubicBezTo>
                    <a:pt x="3375860" y="2653836"/>
                    <a:pt x="3375841" y="2653856"/>
                    <a:pt x="3375822" y="2653875"/>
                  </a:cubicBezTo>
                  <a:lnTo>
                    <a:pt x="3129172" y="3081080"/>
                  </a:lnTo>
                  <a:cubicBezTo>
                    <a:pt x="3113494" y="3108227"/>
                    <a:pt x="3087976" y="3126677"/>
                    <a:pt x="3057287" y="3133049"/>
                  </a:cubicBezTo>
                  <a:cubicBezTo>
                    <a:pt x="3026617" y="3139421"/>
                    <a:pt x="2995832" y="3132649"/>
                    <a:pt x="2970648" y="3113980"/>
                  </a:cubicBezTo>
                  <a:cubicBezTo>
                    <a:pt x="2935338" y="3087795"/>
                    <a:pt x="2919375" y="3043333"/>
                    <a:pt x="2929995" y="3000671"/>
                  </a:cubicBezTo>
                  <a:lnTo>
                    <a:pt x="3070946" y="2434200"/>
                  </a:lnTo>
                  <a:cubicBezTo>
                    <a:pt x="3108293" y="2284105"/>
                    <a:pt x="3185960" y="2147087"/>
                    <a:pt x="3295555" y="2037950"/>
                  </a:cubicBezTo>
                  <a:cubicBezTo>
                    <a:pt x="3450831" y="1883312"/>
                    <a:pt x="3655552" y="1796310"/>
                    <a:pt x="3873884" y="1791205"/>
                  </a:cubicBezTo>
                  <a:close/>
                  <a:moveTo>
                    <a:pt x="190500" y="4686300"/>
                  </a:moveTo>
                  <a:lnTo>
                    <a:pt x="190500" y="190500"/>
                  </a:lnTo>
                  <a:lnTo>
                    <a:pt x="3562350" y="190500"/>
                  </a:lnTo>
                  <a:lnTo>
                    <a:pt x="3562350" y="1654150"/>
                  </a:lnTo>
                  <a:cubicBezTo>
                    <a:pt x="3412979" y="1704337"/>
                    <a:pt x="3276009" y="1788566"/>
                    <a:pt x="3161138" y="1902962"/>
                  </a:cubicBezTo>
                  <a:cubicBezTo>
                    <a:pt x="3026940" y="2036607"/>
                    <a:pt x="2931833" y="2204390"/>
                    <a:pt x="2886094" y="2388194"/>
                  </a:cubicBezTo>
                  <a:lnTo>
                    <a:pt x="2859091" y="2496741"/>
                  </a:lnTo>
                  <a:lnTo>
                    <a:pt x="850525" y="2496741"/>
                  </a:lnTo>
                  <a:cubicBezTo>
                    <a:pt x="797928" y="2496741"/>
                    <a:pt x="755275" y="2539384"/>
                    <a:pt x="755275" y="2591991"/>
                  </a:cubicBezTo>
                  <a:cubicBezTo>
                    <a:pt x="755275" y="2644597"/>
                    <a:pt x="797928" y="2687241"/>
                    <a:pt x="850525" y="2687241"/>
                  </a:cubicBezTo>
                  <a:lnTo>
                    <a:pt x="2811685" y="2687241"/>
                  </a:lnTo>
                  <a:lnTo>
                    <a:pt x="2745143" y="2954655"/>
                  </a:lnTo>
                  <a:cubicBezTo>
                    <a:pt x="2715882" y="3072241"/>
                    <a:pt x="2759869" y="3194847"/>
                    <a:pt x="2857214" y="3267008"/>
                  </a:cubicBezTo>
                  <a:cubicBezTo>
                    <a:pt x="2899982" y="3298717"/>
                    <a:pt x="2950064" y="3317863"/>
                    <a:pt x="3001956" y="3323692"/>
                  </a:cubicBezTo>
                  <a:lnTo>
                    <a:pt x="2956627" y="3746059"/>
                  </a:lnTo>
                  <a:lnTo>
                    <a:pt x="2076079" y="3746059"/>
                  </a:lnTo>
                  <a:cubicBezTo>
                    <a:pt x="2023481" y="3746059"/>
                    <a:pt x="1980829" y="3788702"/>
                    <a:pt x="1980829" y="3841309"/>
                  </a:cubicBezTo>
                  <a:cubicBezTo>
                    <a:pt x="1980829" y="3893915"/>
                    <a:pt x="2023481" y="3936559"/>
                    <a:pt x="2076079" y="3936559"/>
                  </a:cubicBezTo>
                  <a:lnTo>
                    <a:pt x="3042209" y="3936559"/>
                  </a:lnTo>
                  <a:cubicBezTo>
                    <a:pt x="3061992" y="3936559"/>
                    <a:pt x="3081719" y="3930396"/>
                    <a:pt x="3098368" y="3918242"/>
                  </a:cubicBezTo>
                  <a:lnTo>
                    <a:pt x="3516554" y="3613023"/>
                  </a:lnTo>
                  <a:cubicBezTo>
                    <a:pt x="3527279" y="3605194"/>
                    <a:pt x="3536242" y="3595202"/>
                    <a:pt x="3542891" y="3583705"/>
                  </a:cubicBezTo>
                  <a:lnTo>
                    <a:pt x="3562360" y="3549987"/>
                  </a:lnTo>
                  <a:lnTo>
                    <a:pt x="3562360" y="4686291"/>
                  </a:lnTo>
                  <a:lnTo>
                    <a:pt x="190500" y="4686291"/>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9" name="Graphic 47">
            <a:extLst>
              <a:ext uri="{FF2B5EF4-FFF2-40B4-BE49-F238E27FC236}">
                <a16:creationId xmlns:a16="http://schemas.microsoft.com/office/drawing/2014/main" id="{B207EE4E-7E73-4E2B-A773-D6C56CA08FA3}"/>
              </a:ext>
            </a:extLst>
          </p:cNvPr>
          <p:cNvGrpSpPr/>
          <p:nvPr/>
        </p:nvGrpSpPr>
        <p:grpSpPr>
          <a:xfrm>
            <a:off x="4745502" y="2342673"/>
            <a:ext cx="556637" cy="641888"/>
            <a:chOff x="10075069" y="4419600"/>
            <a:chExt cx="4229100" cy="4876800"/>
          </a:xfrm>
          <a:solidFill>
            <a:schemeClr val="accent5"/>
          </a:solidFill>
        </p:grpSpPr>
        <p:sp>
          <p:nvSpPr>
            <p:cNvPr id="60" name="Freeform: Shape 59">
              <a:extLst>
                <a:ext uri="{FF2B5EF4-FFF2-40B4-BE49-F238E27FC236}">
                  <a16:creationId xmlns:a16="http://schemas.microsoft.com/office/drawing/2014/main" id="{87E35CFE-82DD-4988-88B8-28D3F691EA18}"/>
                </a:ext>
              </a:extLst>
            </p:cNvPr>
            <p:cNvSpPr/>
            <p:nvPr/>
          </p:nvSpPr>
          <p:spPr>
            <a:xfrm>
              <a:off x="11584783" y="5726229"/>
              <a:ext cx="752501" cy="1525305"/>
            </a:xfrm>
            <a:custGeom>
              <a:avLst/>
              <a:gdLst>
                <a:gd name="connsiteX0" fmla="*/ 515396 w 752501"/>
                <a:gd name="connsiteY0" fmla="*/ 666874 h 1525305"/>
                <a:gd name="connsiteX1" fmla="*/ 464895 w 752501"/>
                <a:gd name="connsiteY1" fmla="*/ 648605 h 1525305"/>
                <a:gd name="connsiteX2" fmla="*/ 464895 w 752501"/>
                <a:gd name="connsiteY2" fmla="*/ 341214 h 1525305"/>
                <a:gd name="connsiteX3" fmla="*/ 561907 w 752501"/>
                <a:gd name="connsiteY3" fmla="*/ 395811 h 1525305"/>
                <a:gd name="connsiteX4" fmla="*/ 695685 w 752501"/>
                <a:gd name="connsiteY4" fmla="*/ 382867 h 1525305"/>
                <a:gd name="connsiteX5" fmla="*/ 683008 w 752501"/>
                <a:gd name="connsiteY5" fmla="*/ 248755 h 1525305"/>
                <a:gd name="connsiteX6" fmla="*/ 464904 w 752501"/>
                <a:gd name="connsiteY6" fmla="*/ 141932 h 1525305"/>
                <a:gd name="connsiteX7" fmla="*/ 464904 w 752501"/>
                <a:gd name="connsiteY7" fmla="*/ 95250 h 1525305"/>
                <a:gd name="connsiteX8" fmla="*/ 369654 w 752501"/>
                <a:gd name="connsiteY8" fmla="*/ 0 h 1525305"/>
                <a:gd name="connsiteX9" fmla="*/ 274404 w 752501"/>
                <a:gd name="connsiteY9" fmla="*/ 95250 h 1525305"/>
                <a:gd name="connsiteX10" fmla="*/ 274404 w 752501"/>
                <a:gd name="connsiteY10" fmla="*/ 137522 h 1525305"/>
                <a:gd name="connsiteX11" fmla="*/ 243991 w 752501"/>
                <a:gd name="connsiteY11" fmla="*/ 145209 h 1525305"/>
                <a:gd name="connsiteX12" fmla="*/ 32526 w 752501"/>
                <a:gd name="connsiteY12" fmla="*/ 392106 h 1525305"/>
                <a:gd name="connsiteX13" fmla="*/ 130615 w 752501"/>
                <a:gd name="connsiteY13" fmla="*/ 692287 h 1525305"/>
                <a:gd name="connsiteX14" fmla="*/ 274414 w 752501"/>
                <a:gd name="connsiteY14" fmla="*/ 776354 h 1525305"/>
                <a:gd name="connsiteX15" fmla="*/ 274414 w 752501"/>
                <a:gd name="connsiteY15" fmla="*/ 1179205 h 1525305"/>
                <a:gd name="connsiteX16" fmla="*/ 147407 w 752501"/>
                <a:gd name="connsiteY16" fmla="*/ 1124798 h 1525305"/>
                <a:gd name="connsiteX17" fmla="*/ 15553 w 752501"/>
                <a:gd name="connsiteY17" fmla="*/ 1152363 h 1525305"/>
                <a:gd name="connsiteX18" fmla="*/ 43118 w 752501"/>
                <a:gd name="connsiteY18" fmla="*/ 1284218 h 1525305"/>
                <a:gd name="connsiteX19" fmla="*/ 274414 w 752501"/>
                <a:gd name="connsiteY19" fmla="*/ 1370828 h 1525305"/>
                <a:gd name="connsiteX20" fmla="*/ 274414 w 752501"/>
                <a:gd name="connsiteY20" fmla="*/ 1430055 h 1525305"/>
                <a:gd name="connsiteX21" fmla="*/ 369664 w 752501"/>
                <a:gd name="connsiteY21" fmla="*/ 1525305 h 1525305"/>
                <a:gd name="connsiteX22" fmla="*/ 464914 w 752501"/>
                <a:gd name="connsiteY22" fmla="*/ 1430055 h 1525305"/>
                <a:gd name="connsiteX23" fmla="*/ 464914 w 752501"/>
                <a:gd name="connsiteY23" fmla="*/ 1361704 h 1525305"/>
                <a:gd name="connsiteX24" fmla="*/ 747311 w 752501"/>
                <a:gd name="connsiteY24" fmla="*/ 1052817 h 1525305"/>
                <a:gd name="connsiteX25" fmla="*/ 515396 w 752501"/>
                <a:gd name="connsiteY25" fmla="*/ 666874 h 1525305"/>
                <a:gd name="connsiteX26" fmla="*/ 274404 w 752501"/>
                <a:gd name="connsiteY26" fmla="*/ 560861 h 1525305"/>
                <a:gd name="connsiteX27" fmla="*/ 248172 w 752501"/>
                <a:gd name="connsiteY27" fmla="*/ 542401 h 1525305"/>
                <a:gd name="connsiteX28" fmla="*/ 219731 w 752501"/>
                <a:gd name="connsiteY28" fmla="*/ 427387 h 1525305"/>
                <a:gd name="connsiteX29" fmla="*/ 274404 w 752501"/>
                <a:gd name="connsiteY29" fmla="*/ 338966 h 1525305"/>
                <a:gd name="connsiteX30" fmla="*/ 559430 w 752501"/>
                <a:gd name="connsiteY30" fmla="*/ 1021252 h 1525305"/>
                <a:gd name="connsiteX31" fmla="*/ 464895 w 752501"/>
                <a:gd name="connsiteY31" fmla="*/ 1158116 h 1525305"/>
                <a:gd name="connsiteX32" fmla="*/ 464895 w 752501"/>
                <a:gd name="connsiteY32" fmla="*/ 851545 h 1525305"/>
                <a:gd name="connsiteX33" fmla="*/ 559430 w 752501"/>
                <a:gd name="connsiteY33" fmla="*/ 1021252 h 15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2501" h="1525305">
                  <a:moveTo>
                    <a:pt x="515396" y="666874"/>
                  </a:moveTo>
                  <a:cubicBezTo>
                    <a:pt x="498775" y="660997"/>
                    <a:pt x="481849" y="654891"/>
                    <a:pt x="464895" y="648605"/>
                  </a:cubicBezTo>
                  <a:lnTo>
                    <a:pt x="464895" y="341214"/>
                  </a:lnTo>
                  <a:cubicBezTo>
                    <a:pt x="520968" y="363436"/>
                    <a:pt x="560354" y="394573"/>
                    <a:pt x="561907" y="395811"/>
                  </a:cubicBezTo>
                  <a:cubicBezTo>
                    <a:pt x="602436" y="429044"/>
                    <a:pt x="662253" y="423281"/>
                    <a:pt x="695685" y="382867"/>
                  </a:cubicBezTo>
                  <a:cubicBezTo>
                    <a:pt x="729223" y="342329"/>
                    <a:pt x="723546" y="282292"/>
                    <a:pt x="683008" y="248755"/>
                  </a:cubicBezTo>
                  <a:cubicBezTo>
                    <a:pt x="677436" y="244145"/>
                    <a:pt x="588939" y="172250"/>
                    <a:pt x="464904" y="141932"/>
                  </a:cubicBezTo>
                  <a:lnTo>
                    <a:pt x="464904" y="95250"/>
                  </a:lnTo>
                  <a:cubicBezTo>
                    <a:pt x="464904" y="42643"/>
                    <a:pt x="422251" y="0"/>
                    <a:pt x="369654" y="0"/>
                  </a:cubicBezTo>
                  <a:cubicBezTo>
                    <a:pt x="317057" y="0"/>
                    <a:pt x="274404" y="42643"/>
                    <a:pt x="274404" y="95250"/>
                  </a:cubicBezTo>
                  <a:lnTo>
                    <a:pt x="274404" y="137522"/>
                  </a:lnTo>
                  <a:cubicBezTo>
                    <a:pt x="264317" y="139694"/>
                    <a:pt x="254192" y="142142"/>
                    <a:pt x="243991" y="145209"/>
                  </a:cubicBezTo>
                  <a:cubicBezTo>
                    <a:pt x="134491" y="178194"/>
                    <a:pt x="55443" y="270491"/>
                    <a:pt x="32526" y="392106"/>
                  </a:cubicBezTo>
                  <a:cubicBezTo>
                    <a:pt x="10266" y="510264"/>
                    <a:pt x="48766" y="628098"/>
                    <a:pt x="130615" y="692287"/>
                  </a:cubicBezTo>
                  <a:cubicBezTo>
                    <a:pt x="167962" y="721576"/>
                    <a:pt x="213482" y="748436"/>
                    <a:pt x="274414" y="776354"/>
                  </a:cubicBezTo>
                  <a:lnTo>
                    <a:pt x="274414" y="1179205"/>
                  </a:lnTo>
                  <a:cubicBezTo>
                    <a:pt x="231275" y="1173147"/>
                    <a:pt x="198938" y="1158507"/>
                    <a:pt x="147407" y="1124798"/>
                  </a:cubicBezTo>
                  <a:cubicBezTo>
                    <a:pt x="103392" y="1095994"/>
                    <a:pt x="44366" y="1108329"/>
                    <a:pt x="15553" y="1152363"/>
                  </a:cubicBezTo>
                  <a:cubicBezTo>
                    <a:pt x="-13241" y="1196388"/>
                    <a:pt x="-916" y="1255414"/>
                    <a:pt x="43118" y="1284218"/>
                  </a:cubicBezTo>
                  <a:cubicBezTo>
                    <a:pt x="133596" y="1343406"/>
                    <a:pt x="197395" y="1364190"/>
                    <a:pt x="274414" y="1370828"/>
                  </a:cubicBezTo>
                  <a:lnTo>
                    <a:pt x="274414" y="1430055"/>
                  </a:lnTo>
                  <a:cubicBezTo>
                    <a:pt x="274414" y="1482661"/>
                    <a:pt x="317067" y="1525305"/>
                    <a:pt x="369664" y="1525305"/>
                  </a:cubicBezTo>
                  <a:cubicBezTo>
                    <a:pt x="422261" y="1525305"/>
                    <a:pt x="464914" y="1482661"/>
                    <a:pt x="464914" y="1430055"/>
                  </a:cubicBezTo>
                  <a:lnTo>
                    <a:pt x="464914" y="1361704"/>
                  </a:lnTo>
                  <a:cubicBezTo>
                    <a:pt x="623333" y="1321556"/>
                    <a:pt x="724879" y="1186234"/>
                    <a:pt x="747311" y="1052817"/>
                  </a:cubicBezTo>
                  <a:cubicBezTo>
                    <a:pt x="776143" y="881205"/>
                    <a:pt x="682950" y="726110"/>
                    <a:pt x="515396" y="666874"/>
                  </a:cubicBezTo>
                  <a:close/>
                  <a:moveTo>
                    <a:pt x="274404" y="560861"/>
                  </a:moveTo>
                  <a:cubicBezTo>
                    <a:pt x="264965" y="554812"/>
                    <a:pt x="256154" y="548669"/>
                    <a:pt x="248172" y="542401"/>
                  </a:cubicBezTo>
                  <a:cubicBezTo>
                    <a:pt x="222464" y="522237"/>
                    <a:pt x="210768" y="474936"/>
                    <a:pt x="219731" y="427387"/>
                  </a:cubicBezTo>
                  <a:cubicBezTo>
                    <a:pt x="222731" y="411442"/>
                    <a:pt x="234894" y="364093"/>
                    <a:pt x="274404" y="338966"/>
                  </a:cubicBezTo>
                  <a:close/>
                  <a:moveTo>
                    <a:pt x="559430" y="1021252"/>
                  </a:moveTo>
                  <a:cubicBezTo>
                    <a:pt x="550724" y="1073001"/>
                    <a:pt x="518644" y="1127398"/>
                    <a:pt x="464895" y="1158116"/>
                  </a:cubicBezTo>
                  <a:lnTo>
                    <a:pt x="464895" y="851545"/>
                  </a:lnTo>
                  <a:cubicBezTo>
                    <a:pt x="568269" y="895017"/>
                    <a:pt x="565698" y="983952"/>
                    <a:pt x="559430" y="1021252"/>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DFBE8178-DCF2-4CE3-96E8-2B3C2B89D6CD}"/>
                </a:ext>
              </a:extLst>
            </p:cNvPr>
            <p:cNvSpPr/>
            <p:nvPr/>
          </p:nvSpPr>
          <p:spPr>
            <a:xfrm>
              <a:off x="10075069" y="4419600"/>
              <a:ext cx="4229100" cy="4876800"/>
            </a:xfrm>
            <a:custGeom>
              <a:avLst/>
              <a:gdLst>
                <a:gd name="connsiteX0" fmla="*/ 4186342 w 4229100"/>
                <a:gd name="connsiteY0" fmla="*/ 2035064 h 4876800"/>
                <a:gd name="connsiteX1" fmla="*/ 3581400 w 4229100"/>
                <a:gd name="connsiteY1" fmla="*/ 1635576 h 4876800"/>
                <a:gd name="connsiteX2" fmla="*/ 3581400 w 4229100"/>
                <a:gd name="connsiteY2" fmla="*/ 95250 h 4876800"/>
                <a:gd name="connsiteX3" fmla="*/ 3486150 w 4229100"/>
                <a:gd name="connsiteY3" fmla="*/ 0 h 4876800"/>
                <a:gd name="connsiteX4" fmla="*/ 1200150 w 4229100"/>
                <a:gd name="connsiteY4" fmla="*/ 0 h 4876800"/>
                <a:gd name="connsiteX5" fmla="*/ 1104900 w 4229100"/>
                <a:gd name="connsiteY5" fmla="*/ 95250 h 4876800"/>
                <a:gd name="connsiteX6" fmla="*/ 1104900 w 4229100"/>
                <a:gd name="connsiteY6" fmla="*/ 457200 h 4876800"/>
                <a:gd name="connsiteX7" fmla="*/ 742950 w 4229100"/>
                <a:gd name="connsiteY7" fmla="*/ 457200 h 4876800"/>
                <a:gd name="connsiteX8" fmla="*/ 647700 w 4229100"/>
                <a:gd name="connsiteY8" fmla="*/ 552450 h 4876800"/>
                <a:gd name="connsiteX9" fmla="*/ 647700 w 4229100"/>
                <a:gd name="connsiteY9" fmla="*/ 1635585 h 4876800"/>
                <a:gd name="connsiteX10" fmla="*/ 42758 w 4229100"/>
                <a:gd name="connsiteY10" fmla="*/ 2035074 h 4876800"/>
                <a:gd name="connsiteX11" fmla="*/ 0 w 4229100"/>
                <a:gd name="connsiteY11" fmla="*/ 2114550 h 4876800"/>
                <a:gd name="connsiteX12" fmla="*/ 0 w 4229100"/>
                <a:gd name="connsiteY12" fmla="*/ 4781550 h 4876800"/>
                <a:gd name="connsiteX13" fmla="*/ 95250 w 4229100"/>
                <a:gd name="connsiteY13" fmla="*/ 4876800 h 4876800"/>
                <a:gd name="connsiteX14" fmla="*/ 1685925 w 4229100"/>
                <a:gd name="connsiteY14" fmla="*/ 4876800 h 4876800"/>
                <a:gd name="connsiteX15" fmla="*/ 1781175 w 4229100"/>
                <a:gd name="connsiteY15" fmla="*/ 4781550 h 4876800"/>
                <a:gd name="connsiteX16" fmla="*/ 1685925 w 4229100"/>
                <a:gd name="connsiteY16" fmla="*/ 4686300 h 4876800"/>
                <a:gd name="connsiteX17" fmla="*/ 325212 w 4229100"/>
                <a:gd name="connsiteY17" fmla="*/ 4686300 h 4876800"/>
                <a:gd name="connsiteX18" fmla="*/ 1713900 w 4229100"/>
                <a:gd name="connsiteY18" fmla="*/ 3297612 h 4876800"/>
                <a:gd name="connsiteX19" fmla="*/ 2062067 w 4229100"/>
                <a:gd name="connsiteY19" fmla="*/ 3527536 h 4876800"/>
                <a:gd name="connsiteX20" fmla="*/ 2114550 w 4229100"/>
                <a:gd name="connsiteY20" fmla="*/ 3543300 h 4876800"/>
                <a:gd name="connsiteX21" fmla="*/ 2167042 w 4229100"/>
                <a:gd name="connsiteY21" fmla="*/ 3527536 h 4876800"/>
                <a:gd name="connsiteX22" fmla="*/ 2515210 w 4229100"/>
                <a:gd name="connsiteY22" fmla="*/ 3297612 h 4876800"/>
                <a:gd name="connsiteX23" fmla="*/ 3903898 w 4229100"/>
                <a:gd name="connsiteY23" fmla="*/ 4686300 h 4876800"/>
                <a:gd name="connsiteX24" fmla="*/ 2543175 w 4229100"/>
                <a:gd name="connsiteY24" fmla="*/ 4686300 h 4876800"/>
                <a:gd name="connsiteX25" fmla="*/ 2447925 w 4229100"/>
                <a:gd name="connsiteY25" fmla="*/ 4781550 h 4876800"/>
                <a:gd name="connsiteX26" fmla="*/ 2543175 w 4229100"/>
                <a:gd name="connsiteY26" fmla="*/ 4876800 h 4876800"/>
                <a:gd name="connsiteX27" fmla="*/ 4133850 w 4229100"/>
                <a:gd name="connsiteY27" fmla="*/ 4876800 h 4876800"/>
                <a:gd name="connsiteX28" fmla="*/ 4229100 w 4229100"/>
                <a:gd name="connsiteY28" fmla="*/ 4781550 h 4876800"/>
                <a:gd name="connsiteX29" fmla="*/ 4229100 w 4229100"/>
                <a:gd name="connsiteY29" fmla="*/ 2114550 h 4876800"/>
                <a:gd name="connsiteX30" fmla="*/ 4186342 w 4229100"/>
                <a:gd name="connsiteY30" fmla="*/ 2035064 h 4876800"/>
                <a:gd name="connsiteX31" fmla="*/ 3961000 w 4229100"/>
                <a:gd name="connsiteY31" fmla="*/ 2114550 h 4876800"/>
                <a:gd name="connsiteX32" fmla="*/ 3581400 w 4229100"/>
                <a:gd name="connsiteY32" fmla="*/ 2365229 h 4876800"/>
                <a:gd name="connsiteX33" fmla="*/ 3581400 w 4229100"/>
                <a:gd name="connsiteY33" fmla="*/ 1863871 h 4876800"/>
                <a:gd name="connsiteX34" fmla="*/ 1295400 w 4229100"/>
                <a:gd name="connsiteY34" fmla="*/ 190500 h 4876800"/>
                <a:gd name="connsiteX35" fmla="*/ 3390900 w 4229100"/>
                <a:gd name="connsiteY35" fmla="*/ 190500 h 4876800"/>
                <a:gd name="connsiteX36" fmla="*/ 3390900 w 4229100"/>
                <a:gd name="connsiteY36" fmla="*/ 2491035 h 4876800"/>
                <a:gd name="connsiteX37" fmla="*/ 3124200 w 4229100"/>
                <a:gd name="connsiteY37" fmla="*/ 2667162 h 4876800"/>
                <a:gd name="connsiteX38" fmla="*/ 3124200 w 4229100"/>
                <a:gd name="connsiteY38" fmla="*/ 552450 h 4876800"/>
                <a:gd name="connsiteX39" fmla="*/ 3028950 w 4229100"/>
                <a:gd name="connsiteY39" fmla="*/ 457200 h 4876800"/>
                <a:gd name="connsiteX40" fmla="*/ 1295400 w 4229100"/>
                <a:gd name="connsiteY40" fmla="*/ 457200 h 4876800"/>
                <a:gd name="connsiteX41" fmla="*/ 647700 w 4229100"/>
                <a:gd name="connsiteY41" fmla="*/ 1863871 h 4876800"/>
                <a:gd name="connsiteX42" fmla="*/ 647700 w 4229100"/>
                <a:gd name="connsiteY42" fmla="*/ 2365229 h 4876800"/>
                <a:gd name="connsiteX43" fmla="*/ 268100 w 4229100"/>
                <a:gd name="connsiteY43" fmla="*/ 2114550 h 4876800"/>
                <a:gd name="connsiteX44" fmla="*/ 190500 w 4229100"/>
                <a:gd name="connsiteY44" fmla="*/ 4551598 h 4876800"/>
                <a:gd name="connsiteX45" fmla="*/ 190500 w 4229100"/>
                <a:gd name="connsiteY45" fmla="*/ 2291601 h 4876800"/>
                <a:gd name="connsiteX46" fmla="*/ 1551632 w 4229100"/>
                <a:gd name="connsiteY46" fmla="*/ 3190466 h 4876800"/>
                <a:gd name="connsiteX47" fmla="*/ 2114550 w 4229100"/>
                <a:gd name="connsiteY47" fmla="*/ 3333902 h 4876800"/>
                <a:gd name="connsiteX48" fmla="*/ 838200 w 4229100"/>
                <a:gd name="connsiteY48" fmla="*/ 2491026 h 4876800"/>
                <a:gd name="connsiteX49" fmla="*/ 838200 w 4229100"/>
                <a:gd name="connsiteY49" fmla="*/ 647700 h 4876800"/>
                <a:gd name="connsiteX50" fmla="*/ 2933700 w 4229100"/>
                <a:gd name="connsiteY50" fmla="*/ 647700 h 4876800"/>
                <a:gd name="connsiteX51" fmla="*/ 2933700 w 4229100"/>
                <a:gd name="connsiteY51" fmla="*/ 2792959 h 4876800"/>
                <a:gd name="connsiteX52" fmla="*/ 4038600 w 4229100"/>
                <a:gd name="connsiteY52" fmla="*/ 2291601 h 4876800"/>
                <a:gd name="connsiteX53" fmla="*/ 4038600 w 4229100"/>
                <a:gd name="connsiteY53" fmla="*/ 4551598 h 4876800"/>
                <a:gd name="connsiteX54" fmla="*/ 2677468 w 4229100"/>
                <a:gd name="connsiteY54" fmla="*/ 3190456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229100" h="4876800">
                  <a:moveTo>
                    <a:pt x="4186342" y="2035064"/>
                  </a:moveTo>
                  <a:lnTo>
                    <a:pt x="3581400" y="1635576"/>
                  </a:lnTo>
                  <a:lnTo>
                    <a:pt x="3581400" y="95250"/>
                  </a:lnTo>
                  <a:cubicBezTo>
                    <a:pt x="3581400" y="42643"/>
                    <a:pt x="3538747" y="0"/>
                    <a:pt x="3486150" y="0"/>
                  </a:cubicBezTo>
                  <a:lnTo>
                    <a:pt x="1200150" y="0"/>
                  </a:lnTo>
                  <a:cubicBezTo>
                    <a:pt x="1147553" y="0"/>
                    <a:pt x="1104900" y="42643"/>
                    <a:pt x="1104900" y="95250"/>
                  </a:cubicBezTo>
                  <a:lnTo>
                    <a:pt x="1104900" y="457200"/>
                  </a:lnTo>
                  <a:lnTo>
                    <a:pt x="742950" y="457200"/>
                  </a:lnTo>
                  <a:cubicBezTo>
                    <a:pt x="690353" y="457200"/>
                    <a:pt x="647700" y="499843"/>
                    <a:pt x="647700" y="552450"/>
                  </a:cubicBezTo>
                  <a:lnTo>
                    <a:pt x="647700" y="1635585"/>
                  </a:lnTo>
                  <a:lnTo>
                    <a:pt x="42758" y="2035074"/>
                  </a:lnTo>
                  <a:cubicBezTo>
                    <a:pt x="16069" y="2052695"/>
                    <a:pt x="0" y="2082556"/>
                    <a:pt x="0" y="2114550"/>
                  </a:cubicBezTo>
                  <a:lnTo>
                    <a:pt x="0" y="4781550"/>
                  </a:lnTo>
                  <a:cubicBezTo>
                    <a:pt x="0" y="4834157"/>
                    <a:pt x="42653" y="4876800"/>
                    <a:pt x="95250" y="4876800"/>
                  </a:cubicBezTo>
                  <a:lnTo>
                    <a:pt x="1685925" y="4876800"/>
                  </a:lnTo>
                  <a:cubicBezTo>
                    <a:pt x="1738522" y="4876800"/>
                    <a:pt x="1781175" y="4834157"/>
                    <a:pt x="1781175" y="4781550"/>
                  </a:cubicBezTo>
                  <a:cubicBezTo>
                    <a:pt x="1781175" y="4728944"/>
                    <a:pt x="1738522" y="4686300"/>
                    <a:pt x="1685925" y="4686300"/>
                  </a:cubicBezTo>
                  <a:lnTo>
                    <a:pt x="325212" y="4686300"/>
                  </a:lnTo>
                  <a:lnTo>
                    <a:pt x="1713900" y="3297612"/>
                  </a:lnTo>
                  <a:lnTo>
                    <a:pt x="2062067" y="3527536"/>
                  </a:lnTo>
                  <a:cubicBezTo>
                    <a:pt x="2077974" y="3538042"/>
                    <a:pt x="2096262" y="3543300"/>
                    <a:pt x="2114550" y="3543300"/>
                  </a:cubicBezTo>
                  <a:cubicBezTo>
                    <a:pt x="2132838" y="3543300"/>
                    <a:pt x="2151126" y="3538042"/>
                    <a:pt x="2167042" y="3527536"/>
                  </a:cubicBezTo>
                  <a:lnTo>
                    <a:pt x="2515210" y="3297612"/>
                  </a:lnTo>
                  <a:lnTo>
                    <a:pt x="3903898" y="4686300"/>
                  </a:lnTo>
                  <a:lnTo>
                    <a:pt x="2543175" y="4686300"/>
                  </a:lnTo>
                  <a:cubicBezTo>
                    <a:pt x="2490578" y="4686300"/>
                    <a:pt x="2447925" y="4728944"/>
                    <a:pt x="2447925" y="4781550"/>
                  </a:cubicBezTo>
                  <a:cubicBezTo>
                    <a:pt x="2447925" y="4834157"/>
                    <a:pt x="2490578" y="4876800"/>
                    <a:pt x="2543175" y="4876800"/>
                  </a:cubicBezTo>
                  <a:lnTo>
                    <a:pt x="4133850" y="4876800"/>
                  </a:lnTo>
                  <a:cubicBezTo>
                    <a:pt x="4186447" y="4876800"/>
                    <a:pt x="4229100" y="4834157"/>
                    <a:pt x="4229100" y="4781550"/>
                  </a:cubicBezTo>
                  <a:lnTo>
                    <a:pt x="4229100" y="2114550"/>
                  </a:lnTo>
                  <a:cubicBezTo>
                    <a:pt x="4229100" y="2082556"/>
                    <a:pt x="4213031" y="2052695"/>
                    <a:pt x="4186342" y="2035064"/>
                  </a:cubicBezTo>
                  <a:close/>
                  <a:moveTo>
                    <a:pt x="3961000" y="2114550"/>
                  </a:moveTo>
                  <a:lnTo>
                    <a:pt x="3581400" y="2365229"/>
                  </a:lnTo>
                  <a:lnTo>
                    <a:pt x="3581400" y="1863871"/>
                  </a:lnTo>
                  <a:close/>
                  <a:moveTo>
                    <a:pt x="1295400" y="190500"/>
                  </a:moveTo>
                  <a:lnTo>
                    <a:pt x="3390900" y="190500"/>
                  </a:lnTo>
                  <a:lnTo>
                    <a:pt x="3390900" y="2491035"/>
                  </a:lnTo>
                  <a:lnTo>
                    <a:pt x="3124200" y="2667162"/>
                  </a:lnTo>
                  <a:lnTo>
                    <a:pt x="3124200" y="552450"/>
                  </a:lnTo>
                  <a:cubicBezTo>
                    <a:pt x="3124200" y="499843"/>
                    <a:pt x="3081547" y="457200"/>
                    <a:pt x="3028950" y="457200"/>
                  </a:cubicBezTo>
                  <a:lnTo>
                    <a:pt x="1295400" y="457200"/>
                  </a:lnTo>
                  <a:close/>
                  <a:moveTo>
                    <a:pt x="647700" y="1863871"/>
                  </a:moveTo>
                  <a:lnTo>
                    <a:pt x="647700" y="2365229"/>
                  </a:lnTo>
                  <a:lnTo>
                    <a:pt x="268100" y="2114550"/>
                  </a:lnTo>
                  <a:close/>
                  <a:moveTo>
                    <a:pt x="190500" y="4551598"/>
                  </a:moveTo>
                  <a:lnTo>
                    <a:pt x="190500" y="2291601"/>
                  </a:lnTo>
                  <a:lnTo>
                    <a:pt x="1551632" y="3190466"/>
                  </a:lnTo>
                  <a:close/>
                  <a:moveTo>
                    <a:pt x="2114550" y="3333902"/>
                  </a:moveTo>
                  <a:lnTo>
                    <a:pt x="838200" y="2491026"/>
                  </a:lnTo>
                  <a:lnTo>
                    <a:pt x="838200" y="647700"/>
                  </a:lnTo>
                  <a:lnTo>
                    <a:pt x="2933700" y="647700"/>
                  </a:lnTo>
                  <a:lnTo>
                    <a:pt x="2933700" y="2792959"/>
                  </a:lnTo>
                  <a:close/>
                  <a:moveTo>
                    <a:pt x="4038600" y="2291601"/>
                  </a:moveTo>
                  <a:lnTo>
                    <a:pt x="4038600" y="4551598"/>
                  </a:lnTo>
                  <a:lnTo>
                    <a:pt x="2677468" y="319045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77974736-5A88-4A8E-813F-553B69D120E8}"/>
                </a:ext>
              </a:extLst>
            </p:cNvPr>
            <p:cNvSpPr/>
            <p:nvPr/>
          </p:nvSpPr>
          <p:spPr>
            <a:xfrm>
              <a:off x="12094369" y="9105900"/>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82 w 190500"/>
                <a:gd name="connsiteY5" fmla="*/ 162592 h 190500"/>
                <a:gd name="connsiteX6" fmla="*/ 190500 w 190500"/>
                <a:gd name="connsiteY6" fmla="*/ 95250 h 190500"/>
                <a:gd name="connsiteX7" fmla="*/ 16258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192"/>
                    <a:pt x="27908" y="27908"/>
                  </a:cubicBezTo>
                  <a:cubicBezTo>
                    <a:pt x="10192" y="45625"/>
                    <a:pt x="0" y="70199"/>
                    <a:pt x="0" y="95250"/>
                  </a:cubicBezTo>
                  <a:cubicBezTo>
                    <a:pt x="0" y="120301"/>
                    <a:pt x="10182" y="144875"/>
                    <a:pt x="27908" y="162592"/>
                  </a:cubicBezTo>
                  <a:cubicBezTo>
                    <a:pt x="45634" y="180308"/>
                    <a:pt x="70199" y="190500"/>
                    <a:pt x="95250" y="190500"/>
                  </a:cubicBezTo>
                  <a:cubicBezTo>
                    <a:pt x="120301" y="190500"/>
                    <a:pt x="144875" y="180308"/>
                    <a:pt x="162582" y="162592"/>
                  </a:cubicBezTo>
                  <a:cubicBezTo>
                    <a:pt x="180299" y="144875"/>
                    <a:pt x="190500" y="120301"/>
                    <a:pt x="190500" y="95250"/>
                  </a:cubicBezTo>
                  <a:cubicBezTo>
                    <a:pt x="190500" y="70199"/>
                    <a:pt x="180308" y="45625"/>
                    <a:pt x="162582" y="27908"/>
                  </a:cubicBezTo>
                  <a:cubicBezTo>
                    <a:pt x="144875" y="10192"/>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77" name="Line 9">
            <a:extLst>
              <a:ext uri="{FF2B5EF4-FFF2-40B4-BE49-F238E27FC236}">
                <a16:creationId xmlns:a16="http://schemas.microsoft.com/office/drawing/2014/main" id="{D383D0F4-CBD2-824E-A792-F09041C0AF74}"/>
              </a:ext>
            </a:extLst>
          </p:cNvPr>
          <p:cNvSpPr>
            <a:spLocks noChangeShapeType="1"/>
          </p:cNvSpPr>
          <p:nvPr/>
        </p:nvSpPr>
        <p:spPr bwMode="auto">
          <a:xfrm>
            <a:off x="6085714" y="4307325"/>
            <a:ext cx="0" cy="262100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2E7DB502-9F7F-4D5B-9174-BA25182D788C}"/>
              </a:ext>
            </a:extLst>
          </p:cNvPr>
          <p:cNvGrpSpPr/>
          <p:nvPr/>
        </p:nvGrpSpPr>
        <p:grpSpPr>
          <a:xfrm>
            <a:off x="5949874" y="4015070"/>
            <a:ext cx="292254" cy="292255"/>
            <a:chOff x="5945188" y="2654300"/>
            <a:chExt cx="296862" cy="296863"/>
          </a:xfrm>
        </p:grpSpPr>
        <p:sp>
          <p:nvSpPr>
            <p:cNvPr id="41" name="Oval 14">
              <a:extLst>
                <a:ext uri="{FF2B5EF4-FFF2-40B4-BE49-F238E27FC236}">
                  <a16:creationId xmlns:a16="http://schemas.microsoft.com/office/drawing/2014/main" id="{CD86292F-1938-4918-B518-7D2D35297537}"/>
                </a:ext>
              </a:extLst>
            </p:cNvPr>
            <p:cNvSpPr>
              <a:spLocks noChangeArrowheads="1"/>
            </p:cNvSpPr>
            <p:nvPr/>
          </p:nvSpPr>
          <p:spPr bwMode="auto">
            <a:xfrm>
              <a:off x="6021388" y="2725738"/>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 name="Oval 15">
              <a:extLst>
                <a:ext uri="{FF2B5EF4-FFF2-40B4-BE49-F238E27FC236}">
                  <a16:creationId xmlns:a16="http://schemas.microsoft.com/office/drawing/2014/main" id="{58452F56-A163-469D-91CC-51217A2870D3}"/>
                </a:ext>
              </a:extLst>
            </p:cNvPr>
            <p:cNvSpPr>
              <a:spLocks noChangeArrowheads="1"/>
            </p:cNvSpPr>
            <p:nvPr/>
          </p:nvSpPr>
          <p:spPr bwMode="auto">
            <a:xfrm>
              <a:off x="5945188" y="2654300"/>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3FE4E363-DC16-4B63-91EB-6B0A2349AE2E}"/>
              </a:ext>
            </a:extLst>
          </p:cNvPr>
          <p:cNvGrpSpPr/>
          <p:nvPr/>
        </p:nvGrpSpPr>
        <p:grpSpPr>
          <a:xfrm>
            <a:off x="5949874" y="2635070"/>
            <a:ext cx="292254" cy="292255"/>
            <a:chOff x="5945188" y="1252538"/>
            <a:chExt cx="296862" cy="296863"/>
          </a:xfrm>
        </p:grpSpPr>
        <p:sp>
          <p:nvSpPr>
            <p:cNvPr id="44" name="Oval 16">
              <a:extLst>
                <a:ext uri="{FF2B5EF4-FFF2-40B4-BE49-F238E27FC236}">
                  <a16:creationId xmlns:a16="http://schemas.microsoft.com/office/drawing/2014/main" id="{0A6BEA2E-DB97-4662-A313-C01B13BD7D5E}"/>
                </a:ext>
              </a:extLst>
            </p:cNvPr>
            <p:cNvSpPr>
              <a:spLocks noChangeArrowheads="1"/>
            </p:cNvSpPr>
            <p:nvPr/>
          </p:nvSpPr>
          <p:spPr bwMode="auto">
            <a:xfrm>
              <a:off x="6021388" y="132397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17">
              <a:extLst>
                <a:ext uri="{FF2B5EF4-FFF2-40B4-BE49-F238E27FC236}">
                  <a16:creationId xmlns:a16="http://schemas.microsoft.com/office/drawing/2014/main" id="{1307025F-CDD2-4CFB-BC78-437C195BD9BC}"/>
                </a:ext>
              </a:extLst>
            </p:cNvPr>
            <p:cNvSpPr>
              <a:spLocks noChangeArrowheads="1"/>
            </p:cNvSpPr>
            <p:nvPr/>
          </p:nvSpPr>
          <p:spPr bwMode="auto">
            <a:xfrm>
              <a:off x="5945188" y="1252538"/>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5257FD69-0116-4A73-A27B-CA8B58450A29}"/>
              </a:ext>
            </a:extLst>
          </p:cNvPr>
          <p:cNvCxnSpPr>
            <a:cxnSpLocks/>
          </p:cNvCxnSpPr>
          <p:nvPr/>
        </p:nvCxnSpPr>
        <p:spPr>
          <a:xfrm>
            <a:off x="6242127" y="4149984"/>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7B00926-2813-4753-A07E-9DCBC8D73F0B}"/>
              </a:ext>
            </a:extLst>
          </p:cNvPr>
          <p:cNvCxnSpPr>
            <a:cxnSpLocks/>
          </p:cNvCxnSpPr>
          <p:nvPr/>
        </p:nvCxnSpPr>
        <p:spPr>
          <a:xfrm>
            <a:off x="5548058" y="2781559"/>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4" name="Line 9">
            <a:extLst>
              <a:ext uri="{FF2B5EF4-FFF2-40B4-BE49-F238E27FC236}">
                <a16:creationId xmlns:a16="http://schemas.microsoft.com/office/drawing/2014/main" id="{A3271A5F-A2BD-4A41-8BE3-3311DF238C35}"/>
              </a:ext>
            </a:extLst>
          </p:cNvPr>
          <p:cNvSpPr>
            <a:spLocks noChangeShapeType="1"/>
          </p:cNvSpPr>
          <p:nvPr/>
        </p:nvSpPr>
        <p:spPr bwMode="auto">
          <a:xfrm>
            <a:off x="6096000" y="0"/>
            <a:ext cx="3569" cy="2617198"/>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CCF8F39-A15F-A505-7A65-8DE2CBFCE88D}"/>
              </a:ext>
            </a:extLst>
          </p:cNvPr>
          <p:cNvSpPr txBox="1"/>
          <p:nvPr/>
        </p:nvSpPr>
        <p:spPr>
          <a:xfrm>
            <a:off x="7570072" y="2661161"/>
            <a:ext cx="3996871"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10</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تسـهیلات قرض الحسـنه برای تولد چهار قلوهـا در زایـمان اول تا پنجم</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و بالاتـر بـه ترتیـب </a:t>
            </a:r>
            <a:r>
              <a:rPr kumimoji="0" lang="fa-IR" sz="2400" b="0" i="0" u="none" strike="noStrike" kern="1200" cap="none" spc="0" normalizeH="0" baseline="0" noProof="0" dirty="0">
                <a:ln>
                  <a:noFill/>
                </a:ln>
                <a:solidFill>
                  <a:srgbClr val="000000">
                    <a:lumMod val="95000"/>
                    <a:lumOff val="5000"/>
                  </a:srgbClr>
                </a:solidFill>
                <a:effectLst/>
                <a:uLnTx/>
                <a:uFillTx/>
                <a:latin typeface="Nian-ExtraBold" panose="01000500000000020002" pitchFamily="2" charset="-78"/>
                <a:ea typeface="+mn-ea"/>
                <a:cs typeface="Nian-ExtraBold" panose="01000500000000020002" pitchFamily="2" charset="-78"/>
              </a:rPr>
              <a:t>از ۱۰۰تـا ۲۰۰میلیون </a:t>
            </a: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تومان با تنفس شـش ماهه</a:t>
            </a: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21" name="TextBox 20">
            <a:extLst>
              <a:ext uri="{FF2B5EF4-FFF2-40B4-BE49-F238E27FC236}">
                <a16:creationId xmlns:a16="http://schemas.microsoft.com/office/drawing/2014/main" id="{F43BC0C9-1EA5-839B-DD7A-51FAB641A3FF}"/>
              </a:ext>
            </a:extLst>
          </p:cNvPr>
          <p:cNvSpPr txBox="1"/>
          <p:nvPr/>
        </p:nvSpPr>
        <p:spPr>
          <a:xfrm>
            <a:off x="646895" y="2059048"/>
            <a:ext cx="3938508" cy="221599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ماده10</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تسـهیلات قرض الحسـنه برای تولـد پنج قلوهـا در زایـمان اول تا پنجم</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و بالاتـر بـه ترتیـب </a:t>
            </a:r>
            <a:r>
              <a:rPr kumimoji="0" lang="fa-IR" sz="2400" b="0" i="0" u="none" strike="noStrike" kern="1200" cap="none" spc="0" normalizeH="0" baseline="0" noProof="0" dirty="0">
                <a:ln>
                  <a:noFill/>
                </a:ln>
                <a:solidFill>
                  <a:srgbClr val="000000">
                    <a:lumMod val="95000"/>
                    <a:lumOff val="5000"/>
                  </a:srgbClr>
                </a:solidFill>
                <a:effectLst/>
                <a:uLnTx/>
                <a:uFillTx/>
                <a:latin typeface="Nian-ExtraBold" panose="01000500000000020002" pitchFamily="2" charset="-78"/>
                <a:ea typeface="+mn-ea"/>
                <a:cs typeface="Nian-ExtraBold" panose="01000500000000020002" pitchFamily="2" charset="-78"/>
              </a:rPr>
              <a:t>از ۱۵۰تـا ۲۵۰میلیـون </a:t>
            </a: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تومان با تنفس شـش ماهه</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Tree>
    <p:extLst>
      <p:ext uri="{BB962C8B-B14F-4D97-AF65-F5344CB8AC3E}">
        <p14:creationId xmlns:p14="http://schemas.microsoft.com/office/powerpoint/2010/main" val="154461973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7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8000">
                                          <p:cBhvr additive="base">
                                            <p:cTn id="7" dur="2000" fill="hold"/>
                                            <p:tgtEl>
                                              <p:spTgt spid="6"/>
                                            </p:tgtEl>
                                            <p:attrNameLst>
                                              <p:attrName>ppt_x</p:attrName>
                                            </p:attrNameLst>
                                          </p:cBhvr>
                                          <p:tavLst>
                                            <p:tav tm="0">
                                              <p:val>
                                                <p:strVal val="1+#ppt_w/2"/>
                                              </p:val>
                                            </p:tav>
                                            <p:tav tm="100000">
                                              <p:val>
                                                <p:strVal val="#ppt_x"/>
                                              </p:val>
                                            </p:tav>
                                          </p:tavLst>
                                        </p:anim>
                                        <p:anim calcmode="lin" valueType="num" p14:bounceEnd="78000">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14:presetBounceEnd="78000">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14:bounceEnd="78000">
                                          <p:cBhvr additive="base">
                                            <p:cTn id="12" dur="2000" fill="hold"/>
                                            <p:tgtEl>
                                              <p:spTgt spid="21"/>
                                            </p:tgtEl>
                                            <p:attrNameLst>
                                              <p:attrName>ppt_x</p:attrName>
                                            </p:attrNameLst>
                                          </p:cBhvr>
                                          <p:tavLst>
                                            <p:tav tm="0">
                                              <p:val>
                                                <p:strVal val="0-#ppt_w/2"/>
                                              </p:val>
                                            </p:tav>
                                            <p:tav tm="100000">
                                              <p:val>
                                                <p:strVal val="#ppt_x"/>
                                              </p:val>
                                            </p:tav>
                                          </p:tavLst>
                                        </p:anim>
                                        <p:anim calcmode="lin" valueType="num" p14:bounceEnd="78000">
                                          <p:cBhvr additive="base">
                                            <p:cTn id="13" dur="2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2000" fill="hold"/>
                                            <p:tgtEl>
                                              <p:spTgt spid="21"/>
                                            </p:tgtEl>
                                            <p:attrNameLst>
                                              <p:attrName>ppt_x</p:attrName>
                                            </p:attrNameLst>
                                          </p:cBhvr>
                                          <p:tavLst>
                                            <p:tav tm="0">
                                              <p:val>
                                                <p:strVal val="0-#ppt_w/2"/>
                                              </p:val>
                                            </p:tav>
                                            <p:tav tm="100000">
                                              <p:val>
                                                <p:strVal val="#ppt_x"/>
                                              </p:val>
                                            </p:tav>
                                          </p:tavLst>
                                        </p:anim>
                                        <p:anim calcmode="lin" valueType="num">
                                          <p:cBhvr additive="base">
                                            <p:cTn id="13" dur="2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777F0F-6821-8A7F-F4DB-F711FC3163F8}"/>
              </a:ext>
            </a:extLst>
          </p:cNvPr>
          <p:cNvGrpSpPr/>
          <p:nvPr/>
        </p:nvGrpSpPr>
        <p:grpSpPr>
          <a:xfrm>
            <a:off x="-912397" y="-32084"/>
            <a:ext cx="14305550" cy="6890084"/>
            <a:chOff x="-1056775" y="0"/>
            <a:chExt cx="14305550" cy="6890084"/>
          </a:xfrm>
        </p:grpSpPr>
        <p:grpSp>
          <p:nvGrpSpPr>
            <p:cNvPr id="4" name="Group 3">
              <a:extLst>
                <a:ext uri="{FF2B5EF4-FFF2-40B4-BE49-F238E27FC236}">
                  <a16:creationId xmlns:a16="http://schemas.microsoft.com/office/drawing/2014/main" id="{4C8B0359-1785-BEC8-B07F-ACEB1543F40C}"/>
                </a:ext>
              </a:extLst>
            </p:cNvPr>
            <p:cNvGrpSpPr/>
            <p:nvPr/>
          </p:nvGrpSpPr>
          <p:grpSpPr>
            <a:xfrm>
              <a:off x="-1056775" y="0"/>
              <a:ext cx="14305550" cy="6890084"/>
              <a:chOff x="-1056775" y="0"/>
              <a:chExt cx="14305550" cy="6890084"/>
            </a:xfrm>
          </p:grpSpPr>
          <p:pic>
            <p:nvPicPr>
              <p:cNvPr id="8" name="Picture 7">
                <a:extLst>
                  <a:ext uri="{FF2B5EF4-FFF2-40B4-BE49-F238E27FC236}">
                    <a16:creationId xmlns:a16="http://schemas.microsoft.com/office/drawing/2014/main" id="{16AC75B0-934E-20D7-2235-6E4A3ABDDF74}"/>
                  </a:ext>
                </a:extLst>
              </p:cNvPr>
              <p:cNvPicPr>
                <a:picLocks noChangeAspect="1"/>
              </p:cNvPicPr>
              <p:nvPr/>
            </p:nvPicPr>
            <p:blipFill rotWithShape="1">
              <a:blip r:embed="rId2">
                <a:extLst>
                  <a:ext uri="{28A0092B-C50C-407E-A947-70E740481C1C}">
                    <a14:useLocalDpi xmlns:a14="http://schemas.microsoft.com/office/drawing/2010/main" val="0"/>
                  </a:ext>
                </a:extLst>
              </a:blip>
              <a:srcRect t="11482" b="5644"/>
              <a:stretch/>
            </p:blipFill>
            <p:spPr>
              <a:xfrm>
                <a:off x="-1056775" y="0"/>
                <a:ext cx="14305550" cy="6665496"/>
              </a:xfrm>
              <a:prstGeom prst="rect">
                <a:avLst/>
              </a:prstGeom>
            </p:spPr>
          </p:pic>
          <p:sp>
            <p:nvSpPr>
              <p:cNvPr id="2" name="Rectangle 1">
                <a:extLst>
                  <a:ext uri="{FF2B5EF4-FFF2-40B4-BE49-F238E27FC236}">
                    <a16:creationId xmlns:a16="http://schemas.microsoft.com/office/drawing/2014/main" id="{CAC4671C-23B1-BDAE-F3C4-4D2F8169AAE9}"/>
                  </a:ext>
                </a:extLst>
              </p:cNvPr>
              <p:cNvSpPr/>
              <p:nvPr/>
            </p:nvSpPr>
            <p:spPr>
              <a:xfrm>
                <a:off x="8758989" y="577516"/>
                <a:ext cx="320843" cy="631256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9" name="Picture 8">
              <a:extLst>
                <a:ext uri="{FF2B5EF4-FFF2-40B4-BE49-F238E27FC236}">
                  <a16:creationId xmlns:a16="http://schemas.microsoft.com/office/drawing/2014/main" id="{149707E0-BB38-23E7-7EFB-F53C7739B53C}"/>
                </a:ext>
              </a:extLst>
            </p:cNvPr>
            <p:cNvPicPr>
              <a:picLocks noChangeAspect="1"/>
            </p:cNvPicPr>
            <p:nvPr/>
          </p:nvPicPr>
          <p:blipFill rotWithShape="1">
            <a:blip r:embed="rId2">
              <a:extLst>
                <a:ext uri="{28A0092B-C50C-407E-A947-70E740481C1C}">
                  <a14:useLocalDpi xmlns:a14="http://schemas.microsoft.com/office/drawing/2010/main" val="0"/>
                </a:ext>
              </a:extLst>
            </a:blip>
            <a:srcRect l="11929" t="29133" r="31105" b="23994"/>
            <a:stretch/>
          </p:blipFill>
          <p:spPr>
            <a:xfrm>
              <a:off x="-329866" y="1436851"/>
              <a:ext cx="8149390" cy="3769895"/>
            </a:xfrm>
            <a:prstGeom prst="rect">
              <a:avLst/>
            </a:prstGeom>
          </p:spPr>
        </p:pic>
      </p:grpSp>
      <p:sp>
        <p:nvSpPr>
          <p:cNvPr id="6" name="TextBox 5">
            <a:extLst>
              <a:ext uri="{FF2B5EF4-FFF2-40B4-BE49-F238E27FC236}">
                <a16:creationId xmlns:a16="http://schemas.microsoft.com/office/drawing/2014/main" id="{26847B61-1E26-6059-CB6F-9229BDA95B67}"/>
              </a:ext>
            </a:extLst>
          </p:cNvPr>
          <p:cNvSpPr txBox="1"/>
          <p:nvPr/>
        </p:nvSpPr>
        <p:spPr>
          <a:xfrm>
            <a:off x="3982952" y="847636"/>
            <a:ext cx="7993984" cy="1200329"/>
          </a:xfrm>
          <a:prstGeom prst="rect">
            <a:avLst/>
          </a:prstGeom>
          <a:noFill/>
        </p:spPr>
        <p:txBody>
          <a:bodyPr wrap="square" rtlCol="0">
            <a:spAutoFit/>
          </a:bodyPr>
          <a:lstStyle/>
          <a:p>
            <a:pPr algn="r" rtl="1"/>
            <a:r>
              <a:rPr lang="fa-IR" sz="2400" dirty="0">
                <a:solidFill>
                  <a:schemeClr val="bg1">
                    <a:lumMod val="50000"/>
                  </a:schemeClr>
                </a:solidFill>
                <a:latin typeface="Nian-ExtraBold" panose="01000500000000020002" pitchFamily="2" charset="-78"/>
                <a:cs typeface="Nian-ExtraBold" panose="01000500000000020002" pitchFamily="2" charset="-78"/>
              </a:rPr>
              <a:t>دولت ژاپن پیش‌بینی می‌کند جمعیت 125 میلیون</a:t>
            </a:r>
          </a:p>
          <a:p>
            <a:pPr algn="r" rtl="1"/>
            <a:r>
              <a:rPr lang="fa-IR" sz="2400" dirty="0">
                <a:solidFill>
                  <a:schemeClr val="bg1">
                    <a:lumMod val="50000"/>
                  </a:schemeClr>
                </a:solidFill>
                <a:latin typeface="Nian-ExtraBold" panose="01000500000000020002" pitchFamily="2" charset="-78"/>
                <a:cs typeface="Nian-ExtraBold" panose="01000500000000020002" pitchFamily="2" charset="-78"/>
              </a:rPr>
              <a:t> نفری این کشور تا سال 2050 به 100 میلیون نفر کاهش خواهد یافت. </a:t>
            </a:r>
          </a:p>
          <a:p>
            <a:pPr algn="r" rtl="1"/>
            <a:r>
              <a:rPr lang="fa-IR" sz="2400" dirty="0">
                <a:solidFill>
                  <a:schemeClr val="bg1">
                    <a:lumMod val="50000"/>
                  </a:schemeClr>
                </a:solidFill>
                <a:latin typeface="Nian-ExtraBold" panose="01000500000000020002" pitchFamily="2" charset="-78"/>
                <a:cs typeface="Nian-ExtraBold" panose="01000500000000020002" pitchFamily="2" charset="-78"/>
              </a:rPr>
              <a:t>حتی </a:t>
            </a:r>
            <a:r>
              <a:rPr lang="fa-IR" sz="24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پایین‌تر از این به 60 میلیون نفر  </a:t>
            </a:r>
            <a:r>
              <a:rPr lang="fa-IR" sz="2400" dirty="0">
                <a:solidFill>
                  <a:schemeClr val="bg1">
                    <a:lumMod val="50000"/>
                  </a:schemeClr>
                </a:solidFill>
                <a:latin typeface="Nian-ExtraBold" panose="01000500000000020002" pitchFamily="2" charset="-78"/>
                <a:cs typeface="Nian-ExtraBold" panose="01000500000000020002" pitchFamily="2" charset="-78"/>
              </a:rPr>
              <a:t>تا پایان قرن کاهش یابد. </a:t>
            </a:r>
          </a:p>
        </p:txBody>
      </p:sp>
      <p:sp>
        <p:nvSpPr>
          <p:cNvPr id="5" name="TextBox 4">
            <a:extLst>
              <a:ext uri="{FF2B5EF4-FFF2-40B4-BE49-F238E27FC236}">
                <a16:creationId xmlns:a16="http://schemas.microsoft.com/office/drawing/2014/main" id="{A5BDF20C-49B9-8EFD-F452-35744F7E4AA5}"/>
              </a:ext>
            </a:extLst>
          </p:cNvPr>
          <p:cNvSpPr txBox="1"/>
          <p:nvPr/>
        </p:nvSpPr>
        <p:spPr>
          <a:xfrm>
            <a:off x="7100134" y="3535364"/>
            <a:ext cx="4876801" cy="1815882"/>
          </a:xfrm>
          <a:prstGeom prst="rect">
            <a:avLst/>
          </a:prstGeom>
          <a:noFill/>
        </p:spPr>
        <p:txBody>
          <a:bodyPr wrap="square" rtlCol="0">
            <a:spAutoFit/>
          </a:bodyPr>
          <a:lstStyle/>
          <a:p>
            <a:pPr algn="r" rtl="1"/>
            <a:r>
              <a:rPr lang="fa-IR" sz="2800" dirty="0">
                <a:solidFill>
                  <a:schemeClr val="bg1">
                    <a:lumMod val="50000"/>
                  </a:schemeClr>
                </a:solidFill>
                <a:latin typeface="Nian-ExtraBold" panose="01000500000000020002" pitchFamily="2" charset="-78"/>
                <a:cs typeface="Nian-ExtraBold" panose="01000500000000020002" pitchFamily="2" charset="-78"/>
              </a:rPr>
              <a:t>سوالاتی درباره توانایی ژاپن برای تحمل بار معاش و </a:t>
            </a:r>
            <a:r>
              <a:rPr lang="fa-IR" sz="28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مراقبت از سالمندان و داشتن نیروی کار سالم  از جوانان </a:t>
            </a:r>
            <a:r>
              <a:rPr lang="fa-IR" sz="2800" dirty="0">
                <a:solidFill>
                  <a:schemeClr val="bg1">
                    <a:lumMod val="50000"/>
                  </a:schemeClr>
                </a:solidFill>
                <a:latin typeface="Nian-ExtraBold" panose="01000500000000020002" pitchFamily="2" charset="-78"/>
                <a:cs typeface="Nian-ExtraBold" panose="01000500000000020002" pitchFamily="2" charset="-78"/>
              </a:rPr>
              <a:t>با ظرفیت نوآوری کافی برای تقویت اقتصاد وجود دارد.</a:t>
            </a:r>
          </a:p>
        </p:txBody>
      </p:sp>
      <p:sp>
        <p:nvSpPr>
          <p:cNvPr id="7" name="TextBox 6">
            <a:extLst>
              <a:ext uri="{FF2B5EF4-FFF2-40B4-BE49-F238E27FC236}">
                <a16:creationId xmlns:a16="http://schemas.microsoft.com/office/drawing/2014/main" id="{84DCE879-3291-1747-C238-CF79D7E414ED}"/>
              </a:ext>
            </a:extLst>
          </p:cNvPr>
          <p:cNvSpPr txBox="1"/>
          <p:nvPr/>
        </p:nvSpPr>
        <p:spPr>
          <a:xfrm>
            <a:off x="7100135" y="1872002"/>
            <a:ext cx="4876801" cy="1815882"/>
          </a:xfrm>
          <a:prstGeom prst="rect">
            <a:avLst/>
          </a:prstGeom>
          <a:noFill/>
        </p:spPr>
        <p:txBody>
          <a:bodyPr wrap="square" rtlCol="0">
            <a:spAutoFit/>
          </a:bodyPr>
          <a:lstStyle/>
          <a:p>
            <a:pPr algn="r" rtl="1"/>
            <a:endParaRPr lang="fa-IR" sz="2800" dirty="0">
              <a:solidFill>
                <a:schemeClr val="bg1">
                  <a:lumMod val="50000"/>
                </a:schemeClr>
              </a:solidFill>
              <a:latin typeface="Nian-ExtraBold" panose="01000500000000020002" pitchFamily="2" charset="-78"/>
              <a:cs typeface="Nian-ExtraBold" panose="01000500000000020002" pitchFamily="2" charset="-78"/>
            </a:endParaRPr>
          </a:p>
          <a:p>
            <a:pPr algn="r" rtl="1"/>
            <a:r>
              <a:rPr lang="fa-IR" sz="2800" dirty="0">
                <a:solidFill>
                  <a:schemeClr val="bg1">
                    <a:lumMod val="50000"/>
                  </a:schemeClr>
                </a:solidFill>
                <a:latin typeface="Nian-ExtraBold" panose="01000500000000020002" pitchFamily="2" charset="-78"/>
                <a:cs typeface="Nian-ExtraBold" panose="01000500000000020002" pitchFamily="2" charset="-78"/>
              </a:rPr>
              <a:t>منحنی جمعیتی به اندازه‌ای شدید است که </a:t>
            </a:r>
            <a:r>
              <a:rPr lang="fa-IR" sz="28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آینده این کشور </a:t>
            </a:r>
            <a:r>
              <a:rPr lang="fa-IR" sz="2800" dirty="0">
                <a:solidFill>
                  <a:schemeClr val="bg1">
                    <a:lumMod val="50000"/>
                  </a:schemeClr>
                </a:solidFill>
                <a:latin typeface="Nian-ExtraBold" panose="01000500000000020002" pitchFamily="2" charset="-78"/>
                <a:cs typeface="Nian-ExtraBold" panose="01000500000000020002" pitchFamily="2" charset="-78"/>
              </a:rPr>
              <a:t>را در تردید قرار می‌دهد.</a:t>
            </a:r>
          </a:p>
          <a:p>
            <a:pPr algn="r" rtl="1"/>
            <a:endParaRPr lang="fa-IR" sz="2800" dirty="0">
              <a:solidFill>
                <a:schemeClr val="bg1">
                  <a:lumMod val="50000"/>
                </a:schemeClr>
              </a:solidFill>
              <a:latin typeface="Nian-ExtraBold" panose="01000500000000020002" pitchFamily="2" charset="-78"/>
              <a:cs typeface="Nian-ExtraBold" panose="01000500000000020002" pitchFamily="2" charset="-78"/>
            </a:endParaRPr>
          </a:p>
        </p:txBody>
      </p:sp>
      <p:grpSp>
        <p:nvGrpSpPr>
          <p:cNvPr id="13" name="Group 12">
            <a:extLst>
              <a:ext uri="{FF2B5EF4-FFF2-40B4-BE49-F238E27FC236}">
                <a16:creationId xmlns:a16="http://schemas.microsoft.com/office/drawing/2014/main" id="{297A06D6-D304-023D-4DF5-94CE8490D89F}"/>
              </a:ext>
            </a:extLst>
          </p:cNvPr>
          <p:cNvGrpSpPr/>
          <p:nvPr/>
        </p:nvGrpSpPr>
        <p:grpSpPr>
          <a:xfrm>
            <a:off x="5979435" y="4526811"/>
            <a:ext cx="1795051" cy="824435"/>
            <a:chOff x="5969328" y="4712250"/>
            <a:chExt cx="1795051" cy="824435"/>
          </a:xfrm>
        </p:grpSpPr>
        <p:sp>
          <p:nvSpPr>
            <p:cNvPr id="11" name="Freeform: Shape 10">
              <a:extLst>
                <a:ext uri="{FF2B5EF4-FFF2-40B4-BE49-F238E27FC236}">
                  <a16:creationId xmlns:a16="http://schemas.microsoft.com/office/drawing/2014/main" id="{480624F9-144F-14C7-935E-AD77DF3500AB}"/>
                </a:ext>
              </a:extLst>
            </p:cNvPr>
            <p:cNvSpPr/>
            <p:nvPr/>
          </p:nvSpPr>
          <p:spPr>
            <a:xfrm rot="20803989" flipV="1">
              <a:off x="6179268" y="4712250"/>
              <a:ext cx="1585111" cy="824435"/>
            </a:xfrm>
            <a:custGeom>
              <a:avLst/>
              <a:gdLst>
                <a:gd name="connsiteX0" fmla="*/ 0 w 2533650"/>
                <a:gd name="connsiteY0" fmla="*/ 895619 h 895619"/>
                <a:gd name="connsiteX1" fmla="*/ 1219200 w 2533650"/>
                <a:gd name="connsiteY1" fmla="*/ 38369 h 895619"/>
                <a:gd name="connsiteX2" fmla="*/ 2533650 w 2533650"/>
                <a:gd name="connsiteY2" fmla="*/ 228869 h 895619"/>
              </a:gdLst>
              <a:ahLst/>
              <a:cxnLst>
                <a:cxn ang="0">
                  <a:pos x="connsiteX0" y="connsiteY0"/>
                </a:cxn>
                <a:cxn ang="0">
                  <a:pos x="connsiteX1" y="connsiteY1"/>
                </a:cxn>
                <a:cxn ang="0">
                  <a:pos x="connsiteX2" y="connsiteY2"/>
                </a:cxn>
              </a:cxnLst>
              <a:rect l="l" t="t" r="r" b="b"/>
              <a:pathLst>
                <a:path w="2533650" h="895619">
                  <a:moveTo>
                    <a:pt x="0" y="895619"/>
                  </a:moveTo>
                  <a:cubicBezTo>
                    <a:pt x="398462" y="522556"/>
                    <a:pt x="796925" y="149494"/>
                    <a:pt x="1219200" y="38369"/>
                  </a:cubicBezTo>
                  <a:cubicBezTo>
                    <a:pt x="1641475" y="-72756"/>
                    <a:pt x="2087562" y="78056"/>
                    <a:pt x="2533650" y="228869"/>
                  </a:cubicBezTo>
                </a:path>
              </a:pathLst>
            </a:custGeom>
            <a:noFill/>
            <a:ln w="76200" cap="flat" cmpd="sng" algn="ctr">
              <a:solidFill>
                <a:srgbClr val="FF9190"/>
              </a:solidFill>
              <a:prstDash val="solid"/>
              <a:roun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 name="Flowchart: Connector 11">
              <a:extLst>
                <a:ext uri="{FF2B5EF4-FFF2-40B4-BE49-F238E27FC236}">
                  <a16:creationId xmlns:a16="http://schemas.microsoft.com/office/drawing/2014/main" id="{82011B64-3235-0A4A-CB26-B06DD64F0397}"/>
                </a:ext>
              </a:extLst>
            </p:cNvPr>
            <p:cNvSpPr/>
            <p:nvPr/>
          </p:nvSpPr>
          <p:spPr>
            <a:xfrm flipV="1">
              <a:off x="5969328" y="4745868"/>
              <a:ext cx="194698" cy="207398"/>
            </a:xfrm>
            <a:prstGeom prst="flowChartConnector">
              <a:avLst/>
            </a:prstGeom>
            <a:solidFill>
              <a:srgbClr val="00B0F0"/>
            </a:solidFill>
            <a:ln w="19050" cap="flat" cmpd="sng" algn="ctr">
              <a:solidFill>
                <a:srgbClr val="FF919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E4C0B2F3-906C-1106-F9DC-C705B95BC8BE}"/>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0919586" y="5328018"/>
            <a:ext cx="1057350" cy="1092945"/>
          </a:xfrm>
          <a:prstGeom prst="rect">
            <a:avLst/>
          </a:prstGeom>
        </p:spPr>
      </p:pic>
    </p:spTree>
    <p:extLst>
      <p:ext uri="{BB962C8B-B14F-4D97-AF65-F5344CB8AC3E}">
        <p14:creationId xmlns:p14="http://schemas.microsoft.com/office/powerpoint/2010/main" val="27394130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8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8000">
                                          <p:cBhvr additive="base">
                                            <p:cTn id="7" dur="1750" fill="hold"/>
                                            <p:tgtEl>
                                              <p:spTgt spid="10"/>
                                            </p:tgtEl>
                                            <p:attrNameLst>
                                              <p:attrName>ppt_x</p:attrName>
                                            </p:attrNameLst>
                                          </p:cBhvr>
                                          <p:tavLst>
                                            <p:tav tm="0">
                                              <p:val>
                                                <p:strVal val="0-#ppt_w/2"/>
                                              </p:val>
                                            </p:tav>
                                            <p:tav tm="100000">
                                              <p:val>
                                                <p:strVal val="#ppt_x"/>
                                              </p:val>
                                            </p:tav>
                                          </p:tavLst>
                                        </p:anim>
                                        <p:anim calcmode="lin" valueType="num" p14:bounceEnd="68000">
                                          <p:cBhvr additive="base">
                                            <p:cTn id="8" dur="17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225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3250"/>
                                </p:stCondLst>
                                <p:childTnLst>
                                  <p:par>
                                    <p:cTn id="20" presetID="42"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4250"/>
                                </p:stCondLst>
                                <p:childTnLst>
                                  <p:par>
                                    <p:cTn id="26" presetID="42"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2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750" fill="hold"/>
                                            <p:tgtEl>
                                              <p:spTgt spid="10"/>
                                            </p:tgtEl>
                                            <p:attrNameLst>
                                              <p:attrName>ppt_x</p:attrName>
                                            </p:attrNameLst>
                                          </p:cBhvr>
                                          <p:tavLst>
                                            <p:tav tm="0">
                                              <p:val>
                                                <p:strVal val="0-#ppt_w/2"/>
                                              </p:val>
                                            </p:tav>
                                            <p:tav tm="100000">
                                              <p:val>
                                                <p:strVal val="#ppt_x"/>
                                              </p:val>
                                            </p:tav>
                                          </p:tavLst>
                                        </p:anim>
                                        <p:anim calcmode="lin" valueType="num">
                                          <p:cBhvr additive="base">
                                            <p:cTn id="8" dur="17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225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3250"/>
                                </p:stCondLst>
                                <p:childTnLst>
                                  <p:par>
                                    <p:cTn id="20" presetID="42"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4250"/>
                                </p:stCondLst>
                                <p:childTnLst>
                                  <p:par>
                                    <p:cTn id="26" presetID="42"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2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Lst>
      </p:timing>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1"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CE01505F-9353-F101-908D-B0DB5ED0D693}"/>
              </a:ext>
            </a:extLst>
          </p:cNvPr>
          <p:cNvGrpSpPr/>
          <p:nvPr/>
        </p:nvGrpSpPr>
        <p:grpSpPr>
          <a:xfrm>
            <a:off x="5915306" y="5540364"/>
            <a:ext cx="763207" cy="361392"/>
            <a:chOff x="5915306" y="5540364"/>
            <a:chExt cx="763207" cy="361392"/>
          </a:xfrm>
        </p:grpSpPr>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5" name="Straight Connector 34">
              <a:extLst>
                <a:ext uri="{FF2B5EF4-FFF2-40B4-BE49-F238E27FC236}">
                  <a16:creationId xmlns:a16="http://schemas.microsoft.com/office/drawing/2014/main" id="{4B72C4B7-BAC4-4BBC-A70B-D8B14D469AEF}"/>
                </a:ext>
              </a:extLst>
            </p:cNvPr>
            <p:cNvCxnSpPr>
              <a:cxnSpLocks/>
            </p:cNvCxnSpPr>
            <p:nvPr/>
          </p:nvCxnSpPr>
          <p:spPr>
            <a:xfrm>
              <a:off x="6276697" y="5721060"/>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7031709" y="1987259"/>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aphic 41">
            <a:extLst>
              <a:ext uri="{FF2B5EF4-FFF2-40B4-BE49-F238E27FC236}">
                <a16:creationId xmlns:a16="http://schemas.microsoft.com/office/drawing/2014/main" id="{DF7C9134-AE32-49B6-910D-A8DF0CCFE735}"/>
              </a:ext>
            </a:extLst>
          </p:cNvPr>
          <p:cNvGrpSpPr/>
          <p:nvPr/>
        </p:nvGrpSpPr>
        <p:grpSpPr>
          <a:xfrm>
            <a:off x="-1879465" y="3167163"/>
            <a:ext cx="513290" cy="641888"/>
            <a:chOff x="3352244" y="4207216"/>
            <a:chExt cx="3899763" cy="4876800"/>
          </a:xfrm>
          <a:solidFill>
            <a:schemeClr val="accent5"/>
          </a:solidFill>
        </p:grpSpPr>
        <p:sp>
          <p:nvSpPr>
            <p:cNvPr id="58" name="Freeform: Shape 57">
              <a:extLst>
                <a:ext uri="{FF2B5EF4-FFF2-40B4-BE49-F238E27FC236}">
                  <a16:creationId xmlns:a16="http://schemas.microsoft.com/office/drawing/2014/main" id="{FB2333F1-4DEA-49AE-9BD0-CD064B732605}"/>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837600B-3A60-4B15-B9A3-2CAE45278CA8}"/>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27D1EB6-520E-4CAD-A18C-A2762DBFC798}"/>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50A5C5C-37BD-48E3-A8EA-2635E532BB46}"/>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3FF57F85-1A35-4770-A816-E0D781578ABC}"/>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9D39EAD-0CFA-42EF-A2B3-5D06C09F047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491C709-10B1-4097-9212-0714E9C6498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0D2EDC-4236-4A66-A87F-A3D19482EB72}"/>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200D296C-74BF-49B9-83B8-E69FE4949C78}"/>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B91490-100F-4732-BB74-ABE3D9EB3843}"/>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87" name="Graphic 45">
            <a:extLst>
              <a:ext uri="{FF2B5EF4-FFF2-40B4-BE49-F238E27FC236}">
                <a16:creationId xmlns:a16="http://schemas.microsoft.com/office/drawing/2014/main" id="{E2FB7BD2-09E6-4161-ADB6-DE715EB526C7}"/>
              </a:ext>
            </a:extLst>
          </p:cNvPr>
          <p:cNvSpPr/>
          <p:nvPr/>
        </p:nvSpPr>
        <p:spPr>
          <a:xfrm>
            <a:off x="6914463" y="5275431"/>
            <a:ext cx="615588" cy="615588"/>
          </a:xfrm>
          <a:custGeom>
            <a:avLst/>
            <a:gdLst>
              <a:gd name="connsiteX0" fmla="*/ 1200334 w 1231175"/>
              <a:gd name="connsiteY0" fmla="*/ 535501 h 1231175"/>
              <a:gd name="connsiteX1" fmla="*/ 1200240 w 1231175"/>
              <a:gd name="connsiteY1" fmla="*/ 535407 h 1231175"/>
              <a:gd name="connsiteX2" fmla="*/ 697037 w 1231175"/>
              <a:gd name="connsiteY2" fmla="*/ 33205 h 1231175"/>
              <a:gd name="connsiteX3" fmla="*/ 616738 w 1231175"/>
              <a:gd name="connsiteY3" fmla="*/ 0 h 1231175"/>
              <a:gd name="connsiteX4" fmla="*/ 536430 w 1231175"/>
              <a:gd name="connsiteY4" fmla="*/ 33205 h 1231175"/>
              <a:gd name="connsiteX5" fmla="*/ 33487 w 1231175"/>
              <a:gd name="connsiteY5" fmla="*/ 535155 h 1231175"/>
              <a:gd name="connsiteX6" fmla="*/ 32979 w 1231175"/>
              <a:gd name="connsiteY6" fmla="*/ 535672 h 1231175"/>
              <a:gd name="connsiteX7" fmla="*/ 33196 w 1231175"/>
              <a:gd name="connsiteY7" fmla="*/ 695720 h 1231175"/>
              <a:gd name="connsiteX8" fmla="*/ 108544 w 1231175"/>
              <a:gd name="connsiteY8" fmla="*/ 728774 h 1231175"/>
              <a:gd name="connsiteX9" fmla="*/ 112055 w 1231175"/>
              <a:gd name="connsiteY9" fmla="*/ 728945 h 1231175"/>
              <a:gd name="connsiteX10" fmla="*/ 132101 w 1231175"/>
              <a:gd name="connsiteY10" fmla="*/ 728945 h 1231175"/>
              <a:gd name="connsiteX11" fmla="*/ 132101 w 1231175"/>
              <a:gd name="connsiteY11" fmla="*/ 1098526 h 1231175"/>
              <a:gd name="connsiteX12" fmla="*/ 265020 w 1231175"/>
              <a:gd name="connsiteY12" fmla="*/ 1231175 h 1231175"/>
              <a:gd name="connsiteX13" fmla="*/ 461889 w 1231175"/>
              <a:gd name="connsiteY13" fmla="*/ 1231175 h 1231175"/>
              <a:gd name="connsiteX14" fmla="*/ 498030 w 1231175"/>
              <a:gd name="connsiteY14" fmla="*/ 1195105 h 1231175"/>
              <a:gd name="connsiteX15" fmla="*/ 498030 w 1231175"/>
              <a:gd name="connsiteY15" fmla="*/ 905346 h 1231175"/>
              <a:gd name="connsiteX16" fmla="*/ 558678 w 1231175"/>
              <a:gd name="connsiteY16" fmla="*/ 844827 h 1231175"/>
              <a:gd name="connsiteX17" fmla="*/ 674796 w 1231175"/>
              <a:gd name="connsiteY17" fmla="*/ 844827 h 1231175"/>
              <a:gd name="connsiteX18" fmla="*/ 735434 w 1231175"/>
              <a:gd name="connsiteY18" fmla="*/ 905346 h 1231175"/>
              <a:gd name="connsiteX19" fmla="*/ 735434 w 1231175"/>
              <a:gd name="connsiteY19" fmla="*/ 1195105 h 1231175"/>
              <a:gd name="connsiteX20" fmla="*/ 771575 w 1231175"/>
              <a:gd name="connsiteY20" fmla="*/ 1231175 h 1231175"/>
              <a:gd name="connsiteX21" fmla="*/ 968445 w 1231175"/>
              <a:gd name="connsiteY21" fmla="*/ 1231175 h 1231175"/>
              <a:gd name="connsiteX22" fmla="*/ 1101363 w 1231175"/>
              <a:gd name="connsiteY22" fmla="*/ 1098526 h 1231175"/>
              <a:gd name="connsiteX23" fmla="*/ 1101363 w 1231175"/>
              <a:gd name="connsiteY23" fmla="*/ 728945 h 1231175"/>
              <a:gd name="connsiteX24" fmla="*/ 1119961 w 1231175"/>
              <a:gd name="connsiteY24" fmla="*/ 728945 h 1231175"/>
              <a:gd name="connsiteX25" fmla="*/ 1200269 w 1231175"/>
              <a:gd name="connsiteY25" fmla="*/ 695729 h 1231175"/>
              <a:gd name="connsiteX26" fmla="*/ 1200334 w 1231175"/>
              <a:gd name="connsiteY26" fmla="*/ 535501 h 1231175"/>
              <a:gd name="connsiteX27" fmla="*/ 1149155 w 1231175"/>
              <a:gd name="connsiteY27" fmla="*/ 644725 h 1231175"/>
              <a:gd name="connsiteX28" fmla="*/ 1119961 w 1231175"/>
              <a:gd name="connsiteY28" fmla="*/ 656805 h 1231175"/>
              <a:gd name="connsiteX29" fmla="*/ 1065223 w 1231175"/>
              <a:gd name="connsiteY29" fmla="*/ 656805 h 1231175"/>
              <a:gd name="connsiteX30" fmla="*/ 1029083 w 1231175"/>
              <a:gd name="connsiteY30" fmla="*/ 692875 h 1231175"/>
              <a:gd name="connsiteX31" fmla="*/ 1029083 w 1231175"/>
              <a:gd name="connsiteY31" fmla="*/ 1098526 h 1231175"/>
              <a:gd name="connsiteX32" fmla="*/ 968445 w 1231175"/>
              <a:gd name="connsiteY32" fmla="*/ 1159036 h 1231175"/>
              <a:gd name="connsiteX33" fmla="*/ 807715 w 1231175"/>
              <a:gd name="connsiteY33" fmla="*/ 1159036 h 1231175"/>
              <a:gd name="connsiteX34" fmla="*/ 807715 w 1231175"/>
              <a:gd name="connsiteY34" fmla="*/ 905346 h 1231175"/>
              <a:gd name="connsiteX35" fmla="*/ 674796 w 1231175"/>
              <a:gd name="connsiteY35" fmla="*/ 772687 h 1231175"/>
              <a:gd name="connsiteX36" fmla="*/ 558678 w 1231175"/>
              <a:gd name="connsiteY36" fmla="*/ 772687 h 1231175"/>
              <a:gd name="connsiteX37" fmla="*/ 425749 w 1231175"/>
              <a:gd name="connsiteY37" fmla="*/ 905346 h 1231175"/>
              <a:gd name="connsiteX38" fmla="*/ 425749 w 1231175"/>
              <a:gd name="connsiteY38" fmla="*/ 1159036 h 1231175"/>
              <a:gd name="connsiteX39" fmla="*/ 265020 w 1231175"/>
              <a:gd name="connsiteY39" fmla="*/ 1159036 h 1231175"/>
              <a:gd name="connsiteX40" fmla="*/ 204381 w 1231175"/>
              <a:gd name="connsiteY40" fmla="*/ 1098526 h 1231175"/>
              <a:gd name="connsiteX41" fmla="*/ 204381 w 1231175"/>
              <a:gd name="connsiteY41" fmla="*/ 692875 h 1231175"/>
              <a:gd name="connsiteX42" fmla="*/ 168241 w 1231175"/>
              <a:gd name="connsiteY42" fmla="*/ 656805 h 1231175"/>
              <a:gd name="connsiteX43" fmla="*/ 114445 w 1231175"/>
              <a:gd name="connsiteY43" fmla="*/ 656805 h 1231175"/>
              <a:gd name="connsiteX44" fmla="*/ 112751 w 1231175"/>
              <a:gd name="connsiteY44" fmla="*/ 656729 h 1231175"/>
              <a:gd name="connsiteX45" fmla="*/ 84319 w 1231175"/>
              <a:gd name="connsiteY45" fmla="*/ 644715 h 1231175"/>
              <a:gd name="connsiteX46" fmla="*/ 84319 w 1231175"/>
              <a:gd name="connsiteY46" fmla="*/ 586441 h 1231175"/>
              <a:gd name="connsiteX47" fmla="*/ 84338 w 1231175"/>
              <a:gd name="connsiteY47" fmla="*/ 586422 h 1231175"/>
              <a:gd name="connsiteX48" fmla="*/ 84366 w 1231175"/>
              <a:gd name="connsiteY48" fmla="*/ 586393 h 1231175"/>
              <a:gd name="connsiteX49" fmla="*/ 587551 w 1231175"/>
              <a:gd name="connsiteY49" fmla="*/ 84209 h 1231175"/>
              <a:gd name="connsiteX50" fmla="*/ 616738 w 1231175"/>
              <a:gd name="connsiteY50" fmla="*/ 72139 h 1231175"/>
              <a:gd name="connsiteX51" fmla="*/ 645922 w 1231175"/>
              <a:gd name="connsiteY51" fmla="*/ 84209 h 1231175"/>
              <a:gd name="connsiteX52" fmla="*/ 1148996 w 1231175"/>
              <a:gd name="connsiteY52" fmla="*/ 586289 h 1231175"/>
              <a:gd name="connsiteX53" fmla="*/ 1149230 w 1231175"/>
              <a:gd name="connsiteY53" fmla="*/ 586515 h 1231175"/>
              <a:gd name="connsiteX54" fmla="*/ 1149155 w 1231175"/>
              <a:gd name="connsiteY54" fmla="*/ 644725 h 123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31175" h="1231175">
                <a:moveTo>
                  <a:pt x="1200334" y="535501"/>
                </a:moveTo>
                <a:cubicBezTo>
                  <a:pt x="1200298" y="535475"/>
                  <a:pt x="1200269" y="535436"/>
                  <a:pt x="1200240" y="535407"/>
                </a:cubicBezTo>
                <a:lnTo>
                  <a:pt x="697037" y="33205"/>
                </a:lnTo>
                <a:cubicBezTo>
                  <a:pt x="675586" y="11788"/>
                  <a:pt x="647069" y="0"/>
                  <a:pt x="616738" y="0"/>
                </a:cubicBezTo>
                <a:cubicBezTo>
                  <a:pt x="586404" y="0"/>
                  <a:pt x="557887" y="11788"/>
                  <a:pt x="536430" y="33205"/>
                </a:cubicBezTo>
                <a:lnTo>
                  <a:pt x="33487" y="535155"/>
                </a:lnTo>
                <a:cubicBezTo>
                  <a:pt x="33318" y="535323"/>
                  <a:pt x="33139" y="535501"/>
                  <a:pt x="32979" y="535672"/>
                </a:cubicBezTo>
                <a:cubicBezTo>
                  <a:pt x="-11067" y="579883"/>
                  <a:pt x="-10991" y="651619"/>
                  <a:pt x="33196" y="695720"/>
                </a:cubicBezTo>
                <a:cubicBezTo>
                  <a:pt x="53383" y="715878"/>
                  <a:pt x="80037" y="727545"/>
                  <a:pt x="108544" y="728774"/>
                </a:cubicBezTo>
                <a:cubicBezTo>
                  <a:pt x="109711" y="728887"/>
                  <a:pt x="110878" y="728945"/>
                  <a:pt x="112055" y="728945"/>
                </a:cubicBezTo>
                <a:lnTo>
                  <a:pt x="132101" y="728945"/>
                </a:lnTo>
                <a:lnTo>
                  <a:pt x="132101" y="1098526"/>
                </a:lnTo>
                <a:cubicBezTo>
                  <a:pt x="132101" y="1171670"/>
                  <a:pt x="191732" y="1231175"/>
                  <a:pt x="265020" y="1231175"/>
                </a:cubicBezTo>
                <a:lnTo>
                  <a:pt x="461889" y="1231175"/>
                </a:lnTo>
                <a:cubicBezTo>
                  <a:pt x="481851" y="1231175"/>
                  <a:pt x="498030" y="1215018"/>
                  <a:pt x="498030" y="1195105"/>
                </a:cubicBezTo>
                <a:lnTo>
                  <a:pt x="498030" y="905346"/>
                </a:lnTo>
                <a:cubicBezTo>
                  <a:pt x="498030" y="871973"/>
                  <a:pt x="525238" y="844827"/>
                  <a:pt x="558678" y="844827"/>
                </a:cubicBezTo>
                <a:lnTo>
                  <a:pt x="674796" y="844827"/>
                </a:lnTo>
                <a:cubicBezTo>
                  <a:pt x="708235" y="844827"/>
                  <a:pt x="735434" y="871973"/>
                  <a:pt x="735434" y="905346"/>
                </a:cubicBezTo>
                <a:lnTo>
                  <a:pt x="735434" y="1195105"/>
                </a:lnTo>
                <a:cubicBezTo>
                  <a:pt x="735434" y="1215018"/>
                  <a:pt x="751613" y="1231175"/>
                  <a:pt x="771575" y="1231175"/>
                </a:cubicBezTo>
                <a:lnTo>
                  <a:pt x="968445" y="1231175"/>
                </a:lnTo>
                <a:cubicBezTo>
                  <a:pt x="1041742" y="1231175"/>
                  <a:pt x="1101363" y="1171670"/>
                  <a:pt x="1101363" y="1098526"/>
                </a:cubicBezTo>
                <a:lnTo>
                  <a:pt x="1101363" y="728945"/>
                </a:lnTo>
                <a:lnTo>
                  <a:pt x="1119961" y="728945"/>
                </a:lnTo>
                <a:cubicBezTo>
                  <a:pt x="1150285" y="728945"/>
                  <a:pt x="1178802" y="717155"/>
                  <a:pt x="1200269" y="695729"/>
                </a:cubicBezTo>
                <a:cubicBezTo>
                  <a:pt x="1244502" y="651563"/>
                  <a:pt x="1244522" y="579696"/>
                  <a:pt x="1200334" y="535501"/>
                </a:cubicBezTo>
                <a:close/>
                <a:moveTo>
                  <a:pt x="1149155" y="644725"/>
                </a:moveTo>
                <a:cubicBezTo>
                  <a:pt x="1141354" y="652511"/>
                  <a:pt x="1130981" y="656805"/>
                  <a:pt x="1119961" y="656805"/>
                </a:cubicBezTo>
                <a:lnTo>
                  <a:pt x="1065223" y="656805"/>
                </a:lnTo>
                <a:cubicBezTo>
                  <a:pt x="1045262" y="656805"/>
                  <a:pt x="1029083" y="672950"/>
                  <a:pt x="1029083" y="692875"/>
                </a:cubicBezTo>
                <a:lnTo>
                  <a:pt x="1029083" y="1098526"/>
                </a:lnTo>
                <a:cubicBezTo>
                  <a:pt x="1029083" y="1131890"/>
                  <a:pt x="1001884" y="1159036"/>
                  <a:pt x="968445" y="1159036"/>
                </a:cubicBezTo>
                <a:lnTo>
                  <a:pt x="807715" y="1159036"/>
                </a:lnTo>
                <a:lnTo>
                  <a:pt x="807715" y="905346"/>
                </a:lnTo>
                <a:cubicBezTo>
                  <a:pt x="807715" y="832202"/>
                  <a:pt x="748093" y="772687"/>
                  <a:pt x="674796" y="772687"/>
                </a:cubicBezTo>
                <a:lnTo>
                  <a:pt x="558678" y="772687"/>
                </a:lnTo>
                <a:cubicBezTo>
                  <a:pt x="485381" y="772687"/>
                  <a:pt x="425749" y="832202"/>
                  <a:pt x="425749" y="905346"/>
                </a:cubicBezTo>
                <a:lnTo>
                  <a:pt x="425749" y="1159036"/>
                </a:lnTo>
                <a:lnTo>
                  <a:pt x="265020" y="1159036"/>
                </a:lnTo>
                <a:cubicBezTo>
                  <a:pt x="231590" y="1159036"/>
                  <a:pt x="204381" y="1131890"/>
                  <a:pt x="204381" y="1098526"/>
                </a:cubicBezTo>
                <a:lnTo>
                  <a:pt x="204381" y="692875"/>
                </a:lnTo>
                <a:cubicBezTo>
                  <a:pt x="204381" y="672950"/>
                  <a:pt x="188203" y="656805"/>
                  <a:pt x="168241" y="656805"/>
                </a:cubicBezTo>
                <a:lnTo>
                  <a:pt x="114445" y="656805"/>
                </a:lnTo>
                <a:cubicBezTo>
                  <a:pt x="113880" y="656767"/>
                  <a:pt x="113325" y="656738"/>
                  <a:pt x="112751" y="656729"/>
                </a:cubicBezTo>
                <a:cubicBezTo>
                  <a:pt x="101984" y="656541"/>
                  <a:pt x="91886" y="652277"/>
                  <a:pt x="84319" y="644715"/>
                </a:cubicBezTo>
                <a:cubicBezTo>
                  <a:pt x="68225" y="628654"/>
                  <a:pt x="68225" y="602514"/>
                  <a:pt x="84319" y="586441"/>
                </a:cubicBezTo>
                <a:cubicBezTo>
                  <a:pt x="84328" y="586441"/>
                  <a:pt x="84328" y="586431"/>
                  <a:pt x="84338" y="586422"/>
                </a:cubicBezTo>
                <a:lnTo>
                  <a:pt x="84366" y="586393"/>
                </a:lnTo>
                <a:lnTo>
                  <a:pt x="587551" y="84209"/>
                </a:lnTo>
                <a:cubicBezTo>
                  <a:pt x="595346" y="76423"/>
                  <a:pt x="605706" y="72139"/>
                  <a:pt x="616738" y="72139"/>
                </a:cubicBezTo>
                <a:cubicBezTo>
                  <a:pt x="627758" y="72139"/>
                  <a:pt x="638121" y="76423"/>
                  <a:pt x="645922" y="84209"/>
                </a:cubicBezTo>
                <a:lnTo>
                  <a:pt x="1148996" y="586289"/>
                </a:lnTo>
                <a:cubicBezTo>
                  <a:pt x="1149071" y="586366"/>
                  <a:pt x="1149155" y="586441"/>
                  <a:pt x="1149230" y="586515"/>
                </a:cubicBezTo>
                <a:cubicBezTo>
                  <a:pt x="1165240" y="602607"/>
                  <a:pt x="1165211" y="628690"/>
                  <a:pt x="1149155" y="644725"/>
                </a:cubicBezTo>
                <a:close/>
              </a:path>
            </a:pathLst>
          </a:custGeom>
          <a:solidFill>
            <a:schemeClr val="accent5"/>
          </a:solidFill>
          <a:ln w="240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3592120" y="598497"/>
            <a:ext cx="4646370" cy="76944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400" b="0" i="0" u="none" strike="noStrike" kern="1200" cap="none" spc="0" normalizeH="0" baseline="0" noProof="0" dirty="0">
                <a:ln>
                  <a:noFill/>
                </a:ln>
                <a:solidFill>
                  <a:srgbClr val="FFFF00"/>
                </a:solidFill>
                <a:effectLst/>
                <a:highlight>
                  <a:srgbClr val="800080"/>
                </a:highlight>
                <a:uLnTx/>
                <a:uFillTx/>
                <a:latin typeface="Nian-ExtraBold" panose="01000500000000020002" pitchFamily="2" charset="-78"/>
                <a:ea typeface="+mn-ea"/>
                <a:cs typeface="Nian-ExtraBold" panose="01000500000000020002" pitchFamily="2" charset="-78"/>
              </a:rPr>
              <a:t>حمایت از عموم مادران</a:t>
            </a:r>
          </a:p>
        </p:txBody>
      </p:sp>
      <p:sp>
        <p:nvSpPr>
          <p:cNvPr id="91" name="TextBox 90">
            <a:extLst>
              <a:ext uri="{FF2B5EF4-FFF2-40B4-BE49-F238E27FC236}">
                <a16:creationId xmlns:a16="http://schemas.microsoft.com/office/drawing/2014/main" id="{71C83C83-1EE3-8D17-05B8-592F392BAC3A}"/>
              </a:ext>
            </a:extLst>
          </p:cNvPr>
          <p:cNvSpPr txBox="1"/>
          <p:nvPr/>
        </p:nvSpPr>
        <p:spPr>
          <a:xfrm>
            <a:off x="7433525" y="1935327"/>
            <a:ext cx="3833448" cy="156966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a:t>
            </a:r>
            <a:r>
              <a:rPr kumimoji="0" lang="en-US"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3</a:t>
            </a:r>
            <a:endPar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انتقـال نیمـی از </a:t>
            </a:r>
            <a:r>
              <a:rPr kumimoji="0" lang="fa-IR" sz="2400" b="0" i="0" u="none" strike="noStrike" kern="1200" cap="none" spc="0" normalizeH="0" baseline="0" noProof="0" dirty="0">
                <a:ln>
                  <a:noFill/>
                </a:ln>
                <a:solidFill>
                  <a:srgbClr val="FFFFFF"/>
                </a:solidFill>
                <a:effectLst/>
                <a:highlight>
                  <a:srgbClr val="800080"/>
                </a:highlight>
                <a:uLnTx/>
                <a:uFillTx/>
                <a:latin typeface="Nian-ExtraBold" panose="01000500000000020002" pitchFamily="2" charset="-78"/>
                <a:ea typeface="+mn-ea"/>
                <a:cs typeface="Nian-ExtraBold" panose="01000500000000020002" pitchFamily="2" charset="-78"/>
              </a:rPr>
              <a:t>مالکیـت زمین </a:t>
            </a: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یـا واحد مسـکونی موضوع</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مـاده 3به مـادران</a:t>
            </a:r>
          </a:p>
        </p:txBody>
      </p:sp>
      <p:sp>
        <p:nvSpPr>
          <p:cNvPr id="92" name="TextBox 91">
            <a:extLst>
              <a:ext uri="{FF2B5EF4-FFF2-40B4-BE49-F238E27FC236}">
                <a16:creationId xmlns:a16="http://schemas.microsoft.com/office/drawing/2014/main" id="{97F4D725-5DEB-A2C4-80D9-505A2CFC19CC}"/>
              </a:ext>
            </a:extLst>
          </p:cNvPr>
          <p:cNvSpPr txBox="1"/>
          <p:nvPr/>
        </p:nvSpPr>
        <p:spPr>
          <a:xfrm>
            <a:off x="559725" y="3013176"/>
            <a:ext cx="3938508" cy="221599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a:t>
            </a:r>
            <a:r>
              <a:rPr kumimoji="0" lang="en-US"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12</a:t>
            </a:r>
            <a:endPar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فـروش بـدون نوبـت و بـدون قرعـه کشـی </a:t>
            </a:r>
            <a:r>
              <a:rPr kumimoji="0" lang="fa-IR" sz="2400" b="0" i="0" u="none" strike="noStrike" kern="1200" cap="none" spc="0" normalizeH="0" baseline="0" noProof="0" dirty="0">
                <a:ln>
                  <a:noFill/>
                </a:ln>
                <a:solidFill>
                  <a:srgbClr val="FFFFFF"/>
                </a:solidFill>
                <a:effectLst/>
                <a:highlight>
                  <a:srgbClr val="800080"/>
                </a:highlight>
                <a:uLnTx/>
                <a:uFillTx/>
                <a:latin typeface="Nian-ExtraBold" panose="01000500000000020002" pitchFamily="2" charset="-78"/>
                <a:ea typeface="+mn-ea"/>
                <a:cs typeface="Nian-ExtraBold" panose="01000500000000020002" pitchFamily="2" charset="-78"/>
              </a:rPr>
              <a:t>خـودروی ایرانـی </a:t>
            </a: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بـه</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قیمـت کارخانـه پـس از تولـد فرزنـد دوم بـه بعـد بـه مـادران</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93" name="TextBox 92">
            <a:extLst>
              <a:ext uri="{FF2B5EF4-FFF2-40B4-BE49-F238E27FC236}">
                <a16:creationId xmlns:a16="http://schemas.microsoft.com/office/drawing/2014/main" id="{0287703D-6D2D-254F-A97C-04E7C6BA124A}"/>
              </a:ext>
            </a:extLst>
          </p:cNvPr>
          <p:cNvSpPr txBox="1"/>
          <p:nvPr/>
        </p:nvSpPr>
        <p:spPr>
          <a:xfrm>
            <a:off x="7398502" y="4121171"/>
            <a:ext cx="3934483" cy="267765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a:t>
            </a:r>
            <a:r>
              <a:rPr kumimoji="0" lang="en-US"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25</a:t>
            </a:r>
            <a:endPar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highlight>
                  <a:srgbClr val="800080"/>
                </a:highlight>
                <a:uLnTx/>
                <a:uFillTx/>
                <a:latin typeface="Nian-ExtraBold" panose="01000500000000020002" pitchFamily="2" charset="-78"/>
                <a:cs typeface="Nian-ExtraBold" panose="01000500000000020002" pitchFamily="2" charset="-78"/>
              </a:rPr>
              <a:t>نیم</a:t>
            </a:r>
            <a:r>
              <a:rPr lang="fa-IR" sz="2400" dirty="0">
                <a:solidFill>
                  <a:srgbClr val="FFFFFF"/>
                </a:solidFill>
                <a:highlight>
                  <a:srgbClr val="800080"/>
                </a:highlight>
                <a:latin typeface="Nian-ExtraBold" panose="01000500000000020002" pitchFamily="2" charset="-78"/>
                <a:cs typeface="Nian-ExtraBold" panose="01000500000000020002" pitchFamily="2" charset="-78"/>
              </a:rPr>
              <a:t> </a:t>
            </a:r>
            <a:r>
              <a:rPr kumimoji="0" lang="fa-IR" sz="2400" b="0" i="0" u="none" strike="noStrike" kern="1200" cap="none" spc="0" normalizeH="0" baseline="0" noProof="0" dirty="0">
                <a:ln>
                  <a:noFill/>
                </a:ln>
                <a:solidFill>
                  <a:srgbClr val="FFFFFF"/>
                </a:solidFill>
                <a:effectLst/>
                <a:highlight>
                  <a:srgbClr val="800080"/>
                </a:highlight>
                <a:uLnTx/>
                <a:uFillTx/>
                <a:latin typeface="Nian-ExtraBold" panose="01000500000000020002" pitchFamily="2" charset="-78"/>
                <a:cs typeface="Nian-ExtraBold" panose="01000500000000020002" pitchFamily="2" charset="-78"/>
              </a:rPr>
              <a:t>بهـا شـدن </a:t>
            </a: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هزینـه موزه هـا و اماکـن تاریخـی فرهنگـی</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ورزشـی و سـینماها بـرای مـادران دارای  3فرزنـد و بیشـر</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بـه همـراه خانـواده</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grpSp>
        <p:nvGrpSpPr>
          <p:cNvPr id="2" name="Graphic 51">
            <a:extLst>
              <a:ext uri="{FF2B5EF4-FFF2-40B4-BE49-F238E27FC236}">
                <a16:creationId xmlns:a16="http://schemas.microsoft.com/office/drawing/2014/main" id="{D7E6BDBF-42A3-A0AC-9452-AD1AD8B12FA3}"/>
              </a:ext>
            </a:extLst>
          </p:cNvPr>
          <p:cNvGrpSpPr/>
          <p:nvPr/>
        </p:nvGrpSpPr>
        <p:grpSpPr>
          <a:xfrm>
            <a:off x="4729824" y="3547673"/>
            <a:ext cx="642096" cy="641888"/>
            <a:chOff x="9751219" y="4420390"/>
            <a:chExt cx="4878381" cy="4876800"/>
          </a:xfrm>
          <a:solidFill>
            <a:schemeClr val="accent5"/>
          </a:solidFill>
        </p:grpSpPr>
        <p:sp>
          <p:nvSpPr>
            <p:cNvPr id="3" name="Freeform: Shape 2">
              <a:extLst>
                <a:ext uri="{FF2B5EF4-FFF2-40B4-BE49-F238E27FC236}">
                  <a16:creationId xmlns:a16="http://schemas.microsoft.com/office/drawing/2014/main" id="{1F6A7659-4806-BCA3-602E-089B34B644CD}"/>
                </a:ext>
              </a:extLst>
            </p:cNvPr>
            <p:cNvSpPr/>
            <p:nvPr/>
          </p:nvSpPr>
          <p:spPr>
            <a:xfrm>
              <a:off x="11303413" y="8166487"/>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92 w 190500"/>
                <a:gd name="connsiteY5" fmla="*/ 162592 h 190500"/>
                <a:gd name="connsiteX6" fmla="*/ 190500 w 190500"/>
                <a:gd name="connsiteY6" fmla="*/ 95250 h 190500"/>
                <a:gd name="connsiteX7" fmla="*/ 16259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096"/>
                    <a:pt x="27908" y="27908"/>
                  </a:cubicBezTo>
                  <a:cubicBezTo>
                    <a:pt x="10201" y="45625"/>
                    <a:pt x="0" y="70104"/>
                    <a:pt x="0" y="95250"/>
                  </a:cubicBezTo>
                  <a:cubicBezTo>
                    <a:pt x="0" y="120301"/>
                    <a:pt x="10192" y="144875"/>
                    <a:pt x="27908" y="162592"/>
                  </a:cubicBezTo>
                  <a:cubicBezTo>
                    <a:pt x="45625" y="180308"/>
                    <a:pt x="70199" y="190500"/>
                    <a:pt x="95250" y="190500"/>
                  </a:cubicBezTo>
                  <a:cubicBezTo>
                    <a:pt x="120301" y="190500"/>
                    <a:pt x="144875" y="180308"/>
                    <a:pt x="162592" y="162592"/>
                  </a:cubicBezTo>
                  <a:cubicBezTo>
                    <a:pt x="180299" y="144875"/>
                    <a:pt x="190500" y="120301"/>
                    <a:pt x="190500" y="95250"/>
                  </a:cubicBezTo>
                  <a:cubicBezTo>
                    <a:pt x="190500" y="70104"/>
                    <a:pt x="180308" y="45625"/>
                    <a:pt x="162592" y="27908"/>
                  </a:cubicBezTo>
                  <a:cubicBezTo>
                    <a:pt x="144875" y="10087"/>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3E6FD81C-C96C-A22F-AB01-05C7BAF4E2EB}"/>
                </a:ext>
              </a:extLst>
            </p:cNvPr>
            <p:cNvSpPr/>
            <p:nvPr/>
          </p:nvSpPr>
          <p:spPr>
            <a:xfrm>
              <a:off x="11014662" y="7450531"/>
              <a:ext cx="1254156" cy="190500"/>
            </a:xfrm>
            <a:custGeom>
              <a:avLst/>
              <a:gdLst>
                <a:gd name="connsiteX0" fmla="*/ 1254157 w 1254156"/>
                <a:gd name="connsiteY0" fmla="*/ 95250 h 190500"/>
                <a:gd name="connsiteX1" fmla="*/ 1158907 w 1254156"/>
                <a:gd name="connsiteY1" fmla="*/ 0 h 190500"/>
                <a:gd name="connsiteX2" fmla="*/ 95250 w 1254156"/>
                <a:gd name="connsiteY2" fmla="*/ 0 h 190500"/>
                <a:gd name="connsiteX3" fmla="*/ 0 w 1254156"/>
                <a:gd name="connsiteY3" fmla="*/ 95250 h 190500"/>
                <a:gd name="connsiteX4" fmla="*/ 95250 w 1254156"/>
                <a:gd name="connsiteY4" fmla="*/ 190500 h 190500"/>
                <a:gd name="connsiteX5" fmla="*/ 1158907 w 1254156"/>
                <a:gd name="connsiteY5" fmla="*/ 190500 h 190500"/>
                <a:gd name="connsiteX6" fmla="*/ 1254157 w 1254156"/>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156" h="190500">
                  <a:moveTo>
                    <a:pt x="1254157" y="95250"/>
                  </a:moveTo>
                  <a:cubicBezTo>
                    <a:pt x="1254157" y="42643"/>
                    <a:pt x="1211504" y="0"/>
                    <a:pt x="1158907" y="0"/>
                  </a:cubicBezTo>
                  <a:lnTo>
                    <a:pt x="95250" y="0"/>
                  </a:lnTo>
                  <a:cubicBezTo>
                    <a:pt x="42653" y="0"/>
                    <a:pt x="0" y="42643"/>
                    <a:pt x="0" y="95250"/>
                  </a:cubicBezTo>
                  <a:cubicBezTo>
                    <a:pt x="0" y="147856"/>
                    <a:pt x="42653" y="190500"/>
                    <a:pt x="95250" y="190500"/>
                  </a:cubicBezTo>
                  <a:lnTo>
                    <a:pt x="1158907" y="190500"/>
                  </a:lnTo>
                  <a:cubicBezTo>
                    <a:pt x="1211513" y="190500"/>
                    <a:pt x="1254157" y="147856"/>
                    <a:pt x="1254157" y="9525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C8E8DA6D-04A3-835D-67ED-3C939BB5D159}"/>
                </a:ext>
              </a:extLst>
            </p:cNvPr>
            <p:cNvSpPr/>
            <p:nvPr/>
          </p:nvSpPr>
          <p:spPr>
            <a:xfrm>
              <a:off x="10903715" y="6383731"/>
              <a:ext cx="1476060" cy="190500"/>
            </a:xfrm>
            <a:custGeom>
              <a:avLst/>
              <a:gdLst>
                <a:gd name="connsiteX0" fmla="*/ 95250 w 1476060"/>
                <a:gd name="connsiteY0" fmla="*/ 190500 h 190500"/>
                <a:gd name="connsiteX1" fmla="*/ 1380811 w 1476060"/>
                <a:gd name="connsiteY1" fmla="*/ 190500 h 190500"/>
                <a:gd name="connsiteX2" fmla="*/ 1476061 w 1476060"/>
                <a:gd name="connsiteY2" fmla="*/ 95250 h 190500"/>
                <a:gd name="connsiteX3" fmla="*/ 1380811 w 1476060"/>
                <a:gd name="connsiteY3" fmla="*/ 0 h 190500"/>
                <a:gd name="connsiteX4" fmla="*/ 95250 w 1476060"/>
                <a:gd name="connsiteY4" fmla="*/ 0 h 190500"/>
                <a:gd name="connsiteX5" fmla="*/ 0 w 1476060"/>
                <a:gd name="connsiteY5" fmla="*/ 95250 h 190500"/>
                <a:gd name="connsiteX6" fmla="*/ 95250 w 147606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060" h="190500">
                  <a:moveTo>
                    <a:pt x="95250" y="190500"/>
                  </a:moveTo>
                  <a:lnTo>
                    <a:pt x="1380811" y="190500"/>
                  </a:lnTo>
                  <a:cubicBezTo>
                    <a:pt x="1433408" y="190500"/>
                    <a:pt x="1476061" y="147857"/>
                    <a:pt x="1476061" y="95250"/>
                  </a:cubicBezTo>
                  <a:cubicBezTo>
                    <a:pt x="1476061" y="42643"/>
                    <a:pt x="1433408" y="0"/>
                    <a:pt x="1380811" y="0"/>
                  </a:cubicBezTo>
                  <a:lnTo>
                    <a:pt x="95250" y="0"/>
                  </a:lnTo>
                  <a:cubicBezTo>
                    <a:pt x="42653" y="0"/>
                    <a:pt x="0" y="42643"/>
                    <a:pt x="0" y="95250"/>
                  </a:cubicBezTo>
                  <a:cubicBezTo>
                    <a:pt x="0" y="147857"/>
                    <a:pt x="42653" y="190500"/>
                    <a:pt x="95250" y="19050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4FF2F7C4-8429-54C2-C695-68684084A941}"/>
                </a:ext>
              </a:extLst>
            </p:cNvPr>
            <p:cNvSpPr/>
            <p:nvPr/>
          </p:nvSpPr>
          <p:spPr>
            <a:xfrm>
              <a:off x="11297050" y="4934740"/>
              <a:ext cx="631869" cy="1181099"/>
            </a:xfrm>
            <a:custGeom>
              <a:avLst/>
              <a:gdLst>
                <a:gd name="connsiteX0" fmla="*/ 315935 w 631869"/>
                <a:gd name="connsiteY0" fmla="*/ 895864 h 1181099"/>
                <a:gd name="connsiteX1" fmla="*/ 190500 w 631869"/>
                <a:gd name="connsiteY1" fmla="*/ 790832 h 1181099"/>
                <a:gd name="connsiteX2" fmla="*/ 95250 w 631869"/>
                <a:gd name="connsiteY2" fmla="*/ 695582 h 1181099"/>
                <a:gd name="connsiteX3" fmla="*/ 0 w 631869"/>
                <a:gd name="connsiteY3" fmla="*/ 790832 h 1181099"/>
                <a:gd name="connsiteX4" fmla="*/ 220685 w 631869"/>
                <a:gd name="connsiteY4" fmla="*/ 1072610 h 1181099"/>
                <a:gd name="connsiteX5" fmla="*/ 220685 w 631869"/>
                <a:gd name="connsiteY5" fmla="*/ 1085850 h 1181099"/>
                <a:gd name="connsiteX6" fmla="*/ 315935 w 631869"/>
                <a:gd name="connsiteY6" fmla="*/ 1181100 h 1181099"/>
                <a:gd name="connsiteX7" fmla="*/ 411185 w 631869"/>
                <a:gd name="connsiteY7" fmla="*/ 1085850 h 1181099"/>
                <a:gd name="connsiteX8" fmla="*/ 411185 w 631869"/>
                <a:gd name="connsiteY8" fmla="*/ 1072610 h 1181099"/>
                <a:gd name="connsiteX9" fmla="*/ 631869 w 631869"/>
                <a:gd name="connsiteY9" fmla="*/ 790832 h 1181099"/>
                <a:gd name="connsiteX10" fmla="*/ 315935 w 631869"/>
                <a:gd name="connsiteY10" fmla="*/ 495300 h 1181099"/>
                <a:gd name="connsiteX11" fmla="*/ 190500 w 631869"/>
                <a:gd name="connsiteY11" fmla="*/ 390268 h 1181099"/>
                <a:gd name="connsiteX12" fmla="*/ 315935 w 631869"/>
                <a:gd name="connsiteY12" fmla="*/ 285236 h 1181099"/>
                <a:gd name="connsiteX13" fmla="*/ 441369 w 631869"/>
                <a:gd name="connsiteY13" fmla="*/ 390268 h 1181099"/>
                <a:gd name="connsiteX14" fmla="*/ 536619 w 631869"/>
                <a:gd name="connsiteY14" fmla="*/ 485518 h 1181099"/>
                <a:gd name="connsiteX15" fmla="*/ 631869 w 631869"/>
                <a:gd name="connsiteY15" fmla="*/ 390268 h 1181099"/>
                <a:gd name="connsiteX16" fmla="*/ 411185 w 631869"/>
                <a:gd name="connsiteY16" fmla="*/ 108490 h 1181099"/>
                <a:gd name="connsiteX17" fmla="*/ 411185 w 631869"/>
                <a:gd name="connsiteY17" fmla="*/ 95250 h 1181099"/>
                <a:gd name="connsiteX18" fmla="*/ 315935 w 631869"/>
                <a:gd name="connsiteY18" fmla="*/ 0 h 1181099"/>
                <a:gd name="connsiteX19" fmla="*/ 220685 w 631869"/>
                <a:gd name="connsiteY19" fmla="*/ 95250 h 1181099"/>
                <a:gd name="connsiteX20" fmla="*/ 220685 w 631869"/>
                <a:gd name="connsiteY20" fmla="*/ 108490 h 1181099"/>
                <a:gd name="connsiteX21" fmla="*/ 0 w 631869"/>
                <a:gd name="connsiteY21" fmla="*/ 390268 h 1181099"/>
                <a:gd name="connsiteX22" fmla="*/ 315935 w 631869"/>
                <a:gd name="connsiteY22" fmla="*/ 685800 h 1181099"/>
                <a:gd name="connsiteX23" fmla="*/ 441369 w 631869"/>
                <a:gd name="connsiteY23" fmla="*/ 790832 h 1181099"/>
                <a:gd name="connsiteX24" fmla="*/ 315935 w 631869"/>
                <a:gd name="connsiteY24" fmla="*/ 895864 h 11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869" h="1181099">
                  <a:moveTo>
                    <a:pt x="315935" y="895864"/>
                  </a:moveTo>
                  <a:cubicBezTo>
                    <a:pt x="246764" y="895864"/>
                    <a:pt x="190500" y="848744"/>
                    <a:pt x="190500" y="790832"/>
                  </a:cubicBezTo>
                  <a:cubicBezTo>
                    <a:pt x="190500" y="738226"/>
                    <a:pt x="147847" y="695582"/>
                    <a:pt x="95250" y="695582"/>
                  </a:cubicBezTo>
                  <a:cubicBezTo>
                    <a:pt x="42653" y="695582"/>
                    <a:pt x="0" y="738226"/>
                    <a:pt x="0" y="790832"/>
                  </a:cubicBezTo>
                  <a:cubicBezTo>
                    <a:pt x="0" y="922744"/>
                    <a:pt x="92888" y="1034720"/>
                    <a:pt x="220685" y="1072610"/>
                  </a:cubicBezTo>
                  <a:lnTo>
                    <a:pt x="220685" y="1085850"/>
                  </a:lnTo>
                  <a:cubicBezTo>
                    <a:pt x="220685" y="1138457"/>
                    <a:pt x="263338" y="1181100"/>
                    <a:pt x="315935" y="1181100"/>
                  </a:cubicBezTo>
                  <a:cubicBezTo>
                    <a:pt x="368532" y="1181100"/>
                    <a:pt x="411185" y="1138457"/>
                    <a:pt x="411185" y="1085850"/>
                  </a:cubicBezTo>
                  <a:lnTo>
                    <a:pt x="411185" y="1072610"/>
                  </a:lnTo>
                  <a:cubicBezTo>
                    <a:pt x="538982" y="1034729"/>
                    <a:pt x="631869" y="922754"/>
                    <a:pt x="631869" y="790832"/>
                  </a:cubicBezTo>
                  <a:cubicBezTo>
                    <a:pt x="631869" y="627878"/>
                    <a:pt x="490137" y="495300"/>
                    <a:pt x="315935" y="495300"/>
                  </a:cubicBezTo>
                  <a:cubicBezTo>
                    <a:pt x="246764" y="495300"/>
                    <a:pt x="190500" y="448180"/>
                    <a:pt x="190500" y="390268"/>
                  </a:cubicBezTo>
                  <a:cubicBezTo>
                    <a:pt x="190500" y="332356"/>
                    <a:pt x="246764" y="285236"/>
                    <a:pt x="315935" y="285236"/>
                  </a:cubicBezTo>
                  <a:cubicBezTo>
                    <a:pt x="385105" y="285236"/>
                    <a:pt x="441369" y="332356"/>
                    <a:pt x="441369" y="390268"/>
                  </a:cubicBezTo>
                  <a:cubicBezTo>
                    <a:pt x="441369" y="442874"/>
                    <a:pt x="484022" y="485518"/>
                    <a:pt x="536619" y="485518"/>
                  </a:cubicBezTo>
                  <a:cubicBezTo>
                    <a:pt x="589216" y="485518"/>
                    <a:pt x="631869" y="442874"/>
                    <a:pt x="631869" y="390268"/>
                  </a:cubicBezTo>
                  <a:cubicBezTo>
                    <a:pt x="631869" y="258356"/>
                    <a:pt x="538982" y="146380"/>
                    <a:pt x="411185" y="108490"/>
                  </a:cubicBezTo>
                  <a:lnTo>
                    <a:pt x="411185" y="95250"/>
                  </a:lnTo>
                  <a:cubicBezTo>
                    <a:pt x="411185" y="42643"/>
                    <a:pt x="368532" y="0"/>
                    <a:pt x="315935" y="0"/>
                  </a:cubicBezTo>
                  <a:cubicBezTo>
                    <a:pt x="263338" y="0"/>
                    <a:pt x="220685" y="42643"/>
                    <a:pt x="220685" y="95250"/>
                  </a:cubicBezTo>
                  <a:lnTo>
                    <a:pt x="220685" y="108490"/>
                  </a:lnTo>
                  <a:cubicBezTo>
                    <a:pt x="92888" y="146371"/>
                    <a:pt x="0" y="258347"/>
                    <a:pt x="0" y="390268"/>
                  </a:cubicBezTo>
                  <a:cubicBezTo>
                    <a:pt x="0" y="553222"/>
                    <a:pt x="141732" y="685800"/>
                    <a:pt x="315935" y="685800"/>
                  </a:cubicBezTo>
                  <a:cubicBezTo>
                    <a:pt x="385105" y="685800"/>
                    <a:pt x="441369" y="732920"/>
                    <a:pt x="441369" y="790832"/>
                  </a:cubicBezTo>
                  <a:cubicBezTo>
                    <a:pt x="441369" y="848744"/>
                    <a:pt x="385105" y="895864"/>
                    <a:pt x="315935" y="895864"/>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C2258FB2-B705-17E6-3D10-CA77114B4BDA}"/>
                </a:ext>
              </a:extLst>
            </p:cNvPr>
            <p:cNvSpPr/>
            <p:nvPr/>
          </p:nvSpPr>
          <p:spPr>
            <a:xfrm>
              <a:off x="9751219" y="4420390"/>
              <a:ext cx="4878381" cy="4876800"/>
            </a:xfrm>
            <a:custGeom>
              <a:avLst/>
              <a:gdLst>
                <a:gd name="connsiteX0" fmla="*/ 4725981 w 4878381"/>
                <a:gd name="connsiteY0" fmla="*/ 2942063 h 4876800"/>
                <a:gd name="connsiteX1" fmla="*/ 4577382 w 4878381"/>
                <a:gd name="connsiteY1" fmla="*/ 3048791 h 4876800"/>
                <a:gd name="connsiteX2" fmla="*/ 3816877 w 4878381"/>
                <a:gd name="connsiteY2" fmla="*/ 3293602 h 4876800"/>
                <a:gd name="connsiteX3" fmla="*/ 3485550 w 4878381"/>
                <a:gd name="connsiteY3" fmla="*/ 3293602 h 4876800"/>
                <a:gd name="connsiteX4" fmla="*/ 3342504 w 4878381"/>
                <a:gd name="connsiteY4" fmla="*/ 3150565 h 4876800"/>
                <a:gd name="connsiteX5" fmla="*/ 3485550 w 4878381"/>
                <a:gd name="connsiteY5" fmla="*/ 3007519 h 4876800"/>
                <a:gd name="connsiteX6" fmla="*/ 3647475 w 4878381"/>
                <a:gd name="connsiteY6" fmla="*/ 3007519 h 4876800"/>
                <a:gd name="connsiteX7" fmla="*/ 4161939 w 4878381"/>
                <a:gd name="connsiteY7" fmla="*/ 2511476 h 4876800"/>
                <a:gd name="connsiteX8" fmla="*/ 4578077 w 4878381"/>
                <a:gd name="connsiteY8" fmla="*/ 1790700 h 4876800"/>
                <a:gd name="connsiteX9" fmla="*/ 4783131 w 4878381"/>
                <a:gd name="connsiteY9" fmla="*/ 1790700 h 4876800"/>
                <a:gd name="connsiteX10" fmla="*/ 4878382 w 4878381"/>
                <a:gd name="connsiteY10" fmla="*/ 1695450 h 4876800"/>
                <a:gd name="connsiteX11" fmla="*/ 4783131 w 4878381"/>
                <a:gd name="connsiteY11" fmla="*/ 1600200 h 4876800"/>
                <a:gd name="connsiteX12" fmla="*/ 4688062 w 4878381"/>
                <a:gd name="connsiteY12" fmla="*/ 1600200 h 4876800"/>
                <a:gd name="connsiteX13" fmla="*/ 4865618 w 4878381"/>
                <a:gd name="connsiteY13" fmla="*/ 1292657 h 4876800"/>
                <a:gd name="connsiteX14" fmla="*/ 4875133 w 4878381"/>
                <a:gd name="connsiteY14" fmla="*/ 1220381 h 4876800"/>
                <a:gd name="connsiteX15" fmla="*/ 4830756 w 4878381"/>
                <a:gd name="connsiteY15" fmla="*/ 1162545 h 4876800"/>
                <a:gd name="connsiteX16" fmla="*/ 4467806 w 4878381"/>
                <a:gd name="connsiteY16" fmla="*/ 952995 h 4876800"/>
                <a:gd name="connsiteX17" fmla="*/ 4337695 w 4878381"/>
                <a:gd name="connsiteY17" fmla="*/ 987857 h 4876800"/>
                <a:gd name="connsiteX18" fmla="*/ 3984165 w 4878381"/>
                <a:gd name="connsiteY18" fmla="*/ 1600200 h 4876800"/>
                <a:gd name="connsiteX19" fmla="*/ 3894201 w 4878381"/>
                <a:gd name="connsiteY19" fmla="*/ 1600200 h 4876800"/>
                <a:gd name="connsiteX20" fmla="*/ 3752850 w 4878381"/>
                <a:gd name="connsiteY20" fmla="*/ 1609754 h 4876800"/>
                <a:gd name="connsiteX21" fmla="*/ 3752850 w 4878381"/>
                <a:gd name="connsiteY21" fmla="*/ 95250 h 4876800"/>
                <a:gd name="connsiteX22" fmla="*/ 3657600 w 4878381"/>
                <a:gd name="connsiteY22" fmla="*/ 0 h 4876800"/>
                <a:gd name="connsiteX23" fmla="*/ 95250 w 4878381"/>
                <a:gd name="connsiteY23" fmla="*/ 0 h 4876800"/>
                <a:gd name="connsiteX24" fmla="*/ 0 w 4878381"/>
                <a:gd name="connsiteY24" fmla="*/ 95250 h 4876800"/>
                <a:gd name="connsiteX25" fmla="*/ 0 w 4878381"/>
                <a:gd name="connsiteY25" fmla="*/ 4781550 h 4876800"/>
                <a:gd name="connsiteX26" fmla="*/ 95250 w 4878381"/>
                <a:gd name="connsiteY26" fmla="*/ 4876800 h 4876800"/>
                <a:gd name="connsiteX27" fmla="*/ 3657600 w 4878381"/>
                <a:gd name="connsiteY27" fmla="*/ 4876800 h 4876800"/>
                <a:gd name="connsiteX28" fmla="*/ 3752850 w 4878381"/>
                <a:gd name="connsiteY28" fmla="*/ 4781550 h 4876800"/>
                <a:gd name="connsiteX29" fmla="*/ 3752850 w 4878381"/>
                <a:gd name="connsiteY29" fmla="*/ 3484102 h 4876800"/>
                <a:gd name="connsiteX30" fmla="*/ 3816887 w 4878381"/>
                <a:gd name="connsiteY30" fmla="*/ 3484102 h 4876800"/>
                <a:gd name="connsiteX31" fmla="*/ 4688529 w 4878381"/>
                <a:gd name="connsiteY31" fmla="*/ 3203515 h 4876800"/>
                <a:gd name="connsiteX32" fmla="*/ 4837129 w 4878381"/>
                <a:gd name="connsiteY32" fmla="*/ 3096787 h 4876800"/>
                <a:gd name="connsiteX33" fmla="*/ 4858922 w 4878381"/>
                <a:gd name="connsiteY33" fmla="*/ 2963856 h 4876800"/>
                <a:gd name="connsiteX34" fmla="*/ 4725981 w 4878381"/>
                <a:gd name="connsiteY34" fmla="*/ 2942063 h 4876800"/>
                <a:gd name="connsiteX35" fmla="*/ 3388728 w 4878381"/>
                <a:gd name="connsiteY35" fmla="*/ 3469720 h 4876800"/>
                <a:gd name="connsiteX36" fmla="*/ 3387976 w 4878381"/>
                <a:gd name="connsiteY36" fmla="*/ 3471024 h 4876800"/>
                <a:gd name="connsiteX37" fmla="*/ 3159881 w 4878381"/>
                <a:gd name="connsiteY37" fmla="*/ 3637512 h 4876800"/>
                <a:gd name="connsiteX38" fmla="*/ 3190018 w 4878381"/>
                <a:gd name="connsiteY38" fmla="*/ 3356724 h 4876800"/>
                <a:gd name="connsiteX39" fmla="*/ 3205058 w 4878381"/>
                <a:gd name="connsiteY39" fmla="*/ 3330674 h 4876800"/>
                <a:gd name="connsiteX40" fmla="*/ 3388728 w 4878381"/>
                <a:gd name="connsiteY40" fmla="*/ 3469720 h 4876800"/>
                <a:gd name="connsiteX41" fmla="*/ 4455052 w 4878381"/>
                <a:gd name="connsiteY41" fmla="*/ 1165603 h 4876800"/>
                <a:gd name="connsiteX42" fmla="*/ 4653029 w 4878381"/>
                <a:gd name="connsiteY42" fmla="*/ 1279903 h 4876800"/>
                <a:gd name="connsiteX43" fmla="*/ 3782673 w 4878381"/>
                <a:gd name="connsiteY43" fmla="*/ 2787396 h 4876800"/>
                <a:gd name="connsiteX44" fmla="*/ 3647484 w 4878381"/>
                <a:gd name="connsiteY44" fmla="*/ 2817019 h 4876800"/>
                <a:gd name="connsiteX45" fmla="*/ 3501609 w 4878381"/>
                <a:gd name="connsiteY45" fmla="*/ 2817019 h 4876800"/>
                <a:gd name="connsiteX46" fmla="*/ 3375870 w 4878381"/>
                <a:gd name="connsiteY46" fmla="*/ 2653808 h 4876800"/>
                <a:gd name="connsiteX47" fmla="*/ 3375822 w 4878381"/>
                <a:gd name="connsiteY47" fmla="*/ 2653875 h 4876800"/>
                <a:gd name="connsiteX48" fmla="*/ 3129172 w 4878381"/>
                <a:gd name="connsiteY48" fmla="*/ 3081080 h 4876800"/>
                <a:gd name="connsiteX49" fmla="*/ 3057287 w 4878381"/>
                <a:gd name="connsiteY49" fmla="*/ 3133049 h 4876800"/>
                <a:gd name="connsiteX50" fmla="*/ 2970648 w 4878381"/>
                <a:gd name="connsiteY50" fmla="*/ 3113980 h 4876800"/>
                <a:gd name="connsiteX51" fmla="*/ 2929995 w 4878381"/>
                <a:gd name="connsiteY51" fmla="*/ 3000671 h 4876800"/>
                <a:gd name="connsiteX52" fmla="*/ 3070946 w 4878381"/>
                <a:gd name="connsiteY52" fmla="*/ 2434200 h 4876800"/>
                <a:gd name="connsiteX53" fmla="*/ 3295555 w 4878381"/>
                <a:gd name="connsiteY53" fmla="*/ 2037950 h 4876800"/>
                <a:gd name="connsiteX54" fmla="*/ 3873884 w 4878381"/>
                <a:gd name="connsiteY54" fmla="*/ 1791205 h 4876800"/>
                <a:gd name="connsiteX55" fmla="*/ 190500 w 4878381"/>
                <a:gd name="connsiteY55" fmla="*/ 4686300 h 4876800"/>
                <a:gd name="connsiteX56" fmla="*/ 190500 w 4878381"/>
                <a:gd name="connsiteY56" fmla="*/ 190500 h 4876800"/>
                <a:gd name="connsiteX57" fmla="*/ 3562350 w 4878381"/>
                <a:gd name="connsiteY57" fmla="*/ 190500 h 4876800"/>
                <a:gd name="connsiteX58" fmla="*/ 3562350 w 4878381"/>
                <a:gd name="connsiteY58" fmla="*/ 1654150 h 4876800"/>
                <a:gd name="connsiteX59" fmla="*/ 3161138 w 4878381"/>
                <a:gd name="connsiteY59" fmla="*/ 1902962 h 4876800"/>
                <a:gd name="connsiteX60" fmla="*/ 2886094 w 4878381"/>
                <a:gd name="connsiteY60" fmla="*/ 2388194 h 4876800"/>
                <a:gd name="connsiteX61" fmla="*/ 2859091 w 4878381"/>
                <a:gd name="connsiteY61" fmla="*/ 2496741 h 4876800"/>
                <a:gd name="connsiteX62" fmla="*/ 850525 w 4878381"/>
                <a:gd name="connsiteY62" fmla="*/ 2496741 h 4876800"/>
                <a:gd name="connsiteX63" fmla="*/ 755275 w 4878381"/>
                <a:gd name="connsiteY63" fmla="*/ 2591991 h 4876800"/>
                <a:gd name="connsiteX64" fmla="*/ 850525 w 4878381"/>
                <a:gd name="connsiteY64" fmla="*/ 2687241 h 4876800"/>
                <a:gd name="connsiteX65" fmla="*/ 2811685 w 4878381"/>
                <a:gd name="connsiteY65" fmla="*/ 2687241 h 4876800"/>
                <a:gd name="connsiteX66" fmla="*/ 2745143 w 4878381"/>
                <a:gd name="connsiteY66" fmla="*/ 2954655 h 4876800"/>
                <a:gd name="connsiteX67" fmla="*/ 2857214 w 4878381"/>
                <a:gd name="connsiteY67" fmla="*/ 3267008 h 4876800"/>
                <a:gd name="connsiteX68" fmla="*/ 3001956 w 4878381"/>
                <a:gd name="connsiteY68" fmla="*/ 3323692 h 4876800"/>
                <a:gd name="connsiteX69" fmla="*/ 2956627 w 4878381"/>
                <a:gd name="connsiteY69" fmla="*/ 3746059 h 4876800"/>
                <a:gd name="connsiteX70" fmla="*/ 2076079 w 4878381"/>
                <a:gd name="connsiteY70" fmla="*/ 3746059 h 4876800"/>
                <a:gd name="connsiteX71" fmla="*/ 1980829 w 4878381"/>
                <a:gd name="connsiteY71" fmla="*/ 3841309 h 4876800"/>
                <a:gd name="connsiteX72" fmla="*/ 2076079 w 4878381"/>
                <a:gd name="connsiteY72" fmla="*/ 3936559 h 4876800"/>
                <a:gd name="connsiteX73" fmla="*/ 3042209 w 4878381"/>
                <a:gd name="connsiteY73" fmla="*/ 3936559 h 4876800"/>
                <a:gd name="connsiteX74" fmla="*/ 3098368 w 4878381"/>
                <a:gd name="connsiteY74" fmla="*/ 3918242 h 4876800"/>
                <a:gd name="connsiteX75" fmla="*/ 3516554 w 4878381"/>
                <a:gd name="connsiteY75" fmla="*/ 3613023 h 4876800"/>
                <a:gd name="connsiteX76" fmla="*/ 3542891 w 4878381"/>
                <a:gd name="connsiteY76" fmla="*/ 3583705 h 4876800"/>
                <a:gd name="connsiteX77" fmla="*/ 3562360 w 4878381"/>
                <a:gd name="connsiteY77" fmla="*/ 3549987 h 4876800"/>
                <a:gd name="connsiteX78" fmla="*/ 3562360 w 4878381"/>
                <a:gd name="connsiteY78" fmla="*/ 4686291 h 4876800"/>
                <a:gd name="connsiteX79" fmla="*/ 190500 w 4878381"/>
                <a:gd name="connsiteY79" fmla="*/ 468629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78381" h="4876800">
                  <a:moveTo>
                    <a:pt x="4725981" y="2942063"/>
                  </a:moveTo>
                  <a:lnTo>
                    <a:pt x="4577382" y="3048791"/>
                  </a:lnTo>
                  <a:cubicBezTo>
                    <a:pt x="4354402" y="3208944"/>
                    <a:pt x="4091416" y="3293602"/>
                    <a:pt x="3816877" y="3293602"/>
                  </a:cubicBezTo>
                  <a:lnTo>
                    <a:pt x="3485550" y="3293602"/>
                  </a:lnTo>
                  <a:cubicBezTo>
                    <a:pt x="3406683" y="3293602"/>
                    <a:pt x="3342504" y="3229432"/>
                    <a:pt x="3342504" y="3150565"/>
                  </a:cubicBezTo>
                  <a:cubicBezTo>
                    <a:pt x="3342504" y="3071689"/>
                    <a:pt x="3406674" y="3007519"/>
                    <a:pt x="3485550" y="3007519"/>
                  </a:cubicBezTo>
                  <a:lnTo>
                    <a:pt x="3647475" y="3007519"/>
                  </a:lnTo>
                  <a:cubicBezTo>
                    <a:pt x="3925081" y="3007519"/>
                    <a:pt x="4151948" y="2786682"/>
                    <a:pt x="4161939" y="2511476"/>
                  </a:cubicBezTo>
                  <a:lnTo>
                    <a:pt x="4578077" y="1790700"/>
                  </a:lnTo>
                  <a:lnTo>
                    <a:pt x="4783131" y="1790700"/>
                  </a:lnTo>
                  <a:cubicBezTo>
                    <a:pt x="4835728" y="1790700"/>
                    <a:pt x="4878382" y="1748057"/>
                    <a:pt x="4878382" y="1695450"/>
                  </a:cubicBezTo>
                  <a:cubicBezTo>
                    <a:pt x="4878382" y="1642843"/>
                    <a:pt x="4835728" y="1600200"/>
                    <a:pt x="4783131" y="1600200"/>
                  </a:cubicBezTo>
                  <a:lnTo>
                    <a:pt x="4688062" y="1600200"/>
                  </a:lnTo>
                  <a:lnTo>
                    <a:pt x="4865618" y="1292657"/>
                  </a:lnTo>
                  <a:cubicBezTo>
                    <a:pt x="4878248" y="1270778"/>
                    <a:pt x="4881677" y="1244784"/>
                    <a:pt x="4875133" y="1220381"/>
                  </a:cubicBezTo>
                  <a:cubicBezTo>
                    <a:pt x="4868590" y="1195978"/>
                    <a:pt x="4852635" y="1175175"/>
                    <a:pt x="4830756" y="1162545"/>
                  </a:cubicBezTo>
                  <a:lnTo>
                    <a:pt x="4467806" y="952995"/>
                  </a:lnTo>
                  <a:cubicBezTo>
                    <a:pt x="4422239" y="926697"/>
                    <a:pt x="4363993" y="942308"/>
                    <a:pt x="4337695" y="987857"/>
                  </a:cubicBezTo>
                  <a:lnTo>
                    <a:pt x="3984165" y="1600200"/>
                  </a:lnTo>
                  <a:lnTo>
                    <a:pt x="3894201" y="1600200"/>
                  </a:lnTo>
                  <a:cubicBezTo>
                    <a:pt x="3846510" y="1600200"/>
                    <a:pt x="3799323" y="1603467"/>
                    <a:pt x="3752850" y="1609754"/>
                  </a:cubicBezTo>
                  <a:lnTo>
                    <a:pt x="3752850" y="95250"/>
                  </a:lnTo>
                  <a:cubicBezTo>
                    <a:pt x="3752850" y="42643"/>
                    <a:pt x="3710197" y="0"/>
                    <a:pt x="3657600" y="0"/>
                  </a:cubicBezTo>
                  <a:lnTo>
                    <a:pt x="95250" y="0"/>
                  </a:lnTo>
                  <a:cubicBezTo>
                    <a:pt x="42653" y="0"/>
                    <a:pt x="0" y="42643"/>
                    <a:pt x="0" y="95250"/>
                  </a:cubicBezTo>
                  <a:lnTo>
                    <a:pt x="0" y="4781550"/>
                  </a:lnTo>
                  <a:cubicBezTo>
                    <a:pt x="0" y="4834157"/>
                    <a:pt x="42653" y="4876800"/>
                    <a:pt x="95250" y="4876800"/>
                  </a:cubicBezTo>
                  <a:lnTo>
                    <a:pt x="3657600" y="4876800"/>
                  </a:lnTo>
                  <a:cubicBezTo>
                    <a:pt x="3710197" y="4876800"/>
                    <a:pt x="3752850" y="4834157"/>
                    <a:pt x="3752850" y="4781550"/>
                  </a:cubicBezTo>
                  <a:lnTo>
                    <a:pt x="3752850" y="3484102"/>
                  </a:lnTo>
                  <a:lnTo>
                    <a:pt x="3816887" y="3484102"/>
                  </a:lnTo>
                  <a:cubicBezTo>
                    <a:pt x="4131545" y="3484102"/>
                    <a:pt x="4432954" y="3387081"/>
                    <a:pt x="4688529" y="3203515"/>
                  </a:cubicBezTo>
                  <a:lnTo>
                    <a:pt x="4837129" y="3096787"/>
                  </a:lnTo>
                  <a:cubicBezTo>
                    <a:pt x="4879848" y="3066098"/>
                    <a:pt x="4889611" y="3006585"/>
                    <a:pt x="4858922" y="2963856"/>
                  </a:cubicBezTo>
                  <a:cubicBezTo>
                    <a:pt x="4828232" y="2921146"/>
                    <a:pt x="4768730" y="2911364"/>
                    <a:pt x="4725981" y="2942063"/>
                  </a:cubicBezTo>
                  <a:close/>
                  <a:moveTo>
                    <a:pt x="3388728" y="3469720"/>
                  </a:moveTo>
                  <a:lnTo>
                    <a:pt x="3387976" y="3471024"/>
                  </a:lnTo>
                  <a:lnTo>
                    <a:pt x="3159881" y="3637512"/>
                  </a:lnTo>
                  <a:lnTo>
                    <a:pt x="3190018" y="3356724"/>
                  </a:lnTo>
                  <a:lnTo>
                    <a:pt x="3205058" y="3330674"/>
                  </a:lnTo>
                  <a:cubicBezTo>
                    <a:pt x="3247444" y="3396482"/>
                    <a:pt x="3312290" y="3446488"/>
                    <a:pt x="3388728" y="3469720"/>
                  </a:cubicBezTo>
                  <a:close/>
                  <a:moveTo>
                    <a:pt x="4455052" y="1165603"/>
                  </a:moveTo>
                  <a:lnTo>
                    <a:pt x="4653029" y="1279903"/>
                  </a:lnTo>
                  <a:lnTo>
                    <a:pt x="3782673" y="2787396"/>
                  </a:lnTo>
                  <a:cubicBezTo>
                    <a:pt x="3741487" y="2806360"/>
                    <a:pt x="3695719" y="2817019"/>
                    <a:pt x="3647484" y="2817019"/>
                  </a:cubicBezTo>
                  <a:lnTo>
                    <a:pt x="3501609" y="2817019"/>
                  </a:lnTo>
                  <a:close/>
                  <a:moveTo>
                    <a:pt x="3375870" y="2653808"/>
                  </a:moveTo>
                  <a:cubicBezTo>
                    <a:pt x="3375860" y="2653836"/>
                    <a:pt x="3375841" y="2653856"/>
                    <a:pt x="3375822" y="2653875"/>
                  </a:cubicBezTo>
                  <a:lnTo>
                    <a:pt x="3129172" y="3081080"/>
                  </a:lnTo>
                  <a:cubicBezTo>
                    <a:pt x="3113494" y="3108227"/>
                    <a:pt x="3087976" y="3126677"/>
                    <a:pt x="3057287" y="3133049"/>
                  </a:cubicBezTo>
                  <a:cubicBezTo>
                    <a:pt x="3026617" y="3139421"/>
                    <a:pt x="2995832" y="3132649"/>
                    <a:pt x="2970648" y="3113980"/>
                  </a:cubicBezTo>
                  <a:cubicBezTo>
                    <a:pt x="2935338" y="3087795"/>
                    <a:pt x="2919375" y="3043333"/>
                    <a:pt x="2929995" y="3000671"/>
                  </a:cubicBezTo>
                  <a:lnTo>
                    <a:pt x="3070946" y="2434200"/>
                  </a:lnTo>
                  <a:cubicBezTo>
                    <a:pt x="3108293" y="2284105"/>
                    <a:pt x="3185960" y="2147087"/>
                    <a:pt x="3295555" y="2037950"/>
                  </a:cubicBezTo>
                  <a:cubicBezTo>
                    <a:pt x="3450831" y="1883312"/>
                    <a:pt x="3655552" y="1796310"/>
                    <a:pt x="3873884" y="1791205"/>
                  </a:cubicBezTo>
                  <a:close/>
                  <a:moveTo>
                    <a:pt x="190500" y="4686300"/>
                  </a:moveTo>
                  <a:lnTo>
                    <a:pt x="190500" y="190500"/>
                  </a:lnTo>
                  <a:lnTo>
                    <a:pt x="3562350" y="190500"/>
                  </a:lnTo>
                  <a:lnTo>
                    <a:pt x="3562350" y="1654150"/>
                  </a:lnTo>
                  <a:cubicBezTo>
                    <a:pt x="3412979" y="1704337"/>
                    <a:pt x="3276009" y="1788566"/>
                    <a:pt x="3161138" y="1902962"/>
                  </a:cubicBezTo>
                  <a:cubicBezTo>
                    <a:pt x="3026940" y="2036607"/>
                    <a:pt x="2931833" y="2204390"/>
                    <a:pt x="2886094" y="2388194"/>
                  </a:cubicBezTo>
                  <a:lnTo>
                    <a:pt x="2859091" y="2496741"/>
                  </a:lnTo>
                  <a:lnTo>
                    <a:pt x="850525" y="2496741"/>
                  </a:lnTo>
                  <a:cubicBezTo>
                    <a:pt x="797928" y="2496741"/>
                    <a:pt x="755275" y="2539384"/>
                    <a:pt x="755275" y="2591991"/>
                  </a:cubicBezTo>
                  <a:cubicBezTo>
                    <a:pt x="755275" y="2644597"/>
                    <a:pt x="797928" y="2687241"/>
                    <a:pt x="850525" y="2687241"/>
                  </a:cubicBezTo>
                  <a:lnTo>
                    <a:pt x="2811685" y="2687241"/>
                  </a:lnTo>
                  <a:lnTo>
                    <a:pt x="2745143" y="2954655"/>
                  </a:lnTo>
                  <a:cubicBezTo>
                    <a:pt x="2715882" y="3072241"/>
                    <a:pt x="2759869" y="3194847"/>
                    <a:pt x="2857214" y="3267008"/>
                  </a:cubicBezTo>
                  <a:cubicBezTo>
                    <a:pt x="2899982" y="3298717"/>
                    <a:pt x="2950064" y="3317863"/>
                    <a:pt x="3001956" y="3323692"/>
                  </a:cubicBezTo>
                  <a:lnTo>
                    <a:pt x="2956627" y="3746059"/>
                  </a:lnTo>
                  <a:lnTo>
                    <a:pt x="2076079" y="3746059"/>
                  </a:lnTo>
                  <a:cubicBezTo>
                    <a:pt x="2023481" y="3746059"/>
                    <a:pt x="1980829" y="3788702"/>
                    <a:pt x="1980829" y="3841309"/>
                  </a:cubicBezTo>
                  <a:cubicBezTo>
                    <a:pt x="1980829" y="3893915"/>
                    <a:pt x="2023481" y="3936559"/>
                    <a:pt x="2076079" y="3936559"/>
                  </a:cubicBezTo>
                  <a:lnTo>
                    <a:pt x="3042209" y="3936559"/>
                  </a:lnTo>
                  <a:cubicBezTo>
                    <a:pt x="3061992" y="3936559"/>
                    <a:pt x="3081719" y="3930396"/>
                    <a:pt x="3098368" y="3918242"/>
                  </a:cubicBezTo>
                  <a:lnTo>
                    <a:pt x="3516554" y="3613023"/>
                  </a:lnTo>
                  <a:cubicBezTo>
                    <a:pt x="3527279" y="3605194"/>
                    <a:pt x="3536242" y="3595202"/>
                    <a:pt x="3542891" y="3583705"/>
                  </a:cubicBezTo>
                  <a:lnTo>
                    <a:pt x="3562360" y="3549987"/>
                  </a:lnTo>
                  <a:lnTo>
                    <a:pt x="3562360" y="4686291"/>
                  </a:lnTo>
                  <a:lnTo>
                    <a:pt x="190500" y="4686291"/>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6691245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par>
                              <p:cTn id="29" fill="hold">
                                <p:stCondLst>
                                  <p:cond delay="4500"/>
                                </p:stCondLst>
                                <p:childTnLst>
                                  <p:par>
                                    <p:cTn id="30" presetID="2" presetClass="entr" presetSubtype="8" fill="hold" grpId="0" nodeType="afterEffect" p14:presetBounceEnd="78000">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14:bounceEnd="78000">
                                          <p:cBhvr additive="base">
                                            <p:cTn id="32"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14:presetBounceEnd="78000">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14:bounceEnd="78000">
                                          <p:cBhvr additive="base">
                                            <p:cTn id="37"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grpId="0"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wipe(down)">
                                          <p:cBhvr>
                                            <p:cTn id="50" dur="500"/>
                                            <p:tgtEl>
                                              <p:spTgt spid="87"/>
                                            </p:tgtEl>
                                          </p:cBhvr>
                                        </p:animEffect>
                                      </p:childTnLst>
                                    </p:cTn>
                                  </p:par>
                                </p:childTnLst>
                              </p:cTn>
                            </p:par>
                            <p:par>
                              <p:cTn id="51" fill="hold">
                                <p:stCondLst>
                                  <p:cond delay="10000"/>
                                </p:stCondLst>
                                <p:childTnLst>
                                  <p:par>
                                    <p:cTn id="52" presetID="2" presetClass="entr" presetSubtype="2" fill="hold" grpId="0" nodeType="afterEffect" p14:presetBounceEnd="78000">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14:bounceEnd="78000">
                                          <p:cBhvr additive="base">
                                            <p:cTn id="54" dur="2000" fill="hold"/>
                                            <p:tgtEl>
                                              <p:spTgt spid="93"/>
                                            </p:tgtEl>
                                            <p:attrNameLst>
                                              <p:attrName>ppt_x</p:attrName>
                                            </p:attrNameLst>
                                          </p:cBhvr>
                                          <p:tavLst>
                                            <p:tav tm="0">
                                              <p:val>
                                                <p:strVal val="1+#ppt_w/2"/>
                                              </p:val>
                                            </p:tav>
                                            <p:tav tm="100000">
                                              <p:val>
                                                <p:strVal val="#ppt_x"/>
                                              </p:val>
                                            </p:tav>
                                          </p:tavLst>
                                        </p:anim>
                                        <p:anim calcmode="lin" valueType="num" p14:bounceEnd="78000">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87" grpId="0" animBg="1"/>
          <p:bldP spid="90" grpId="0"/>
          <p:bldP spid="91" grpId="0"/>
          <p:bldP spid="92" grpId="0"/>
          <p:bldP spid="9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2000" fill="hold"/>
                                            <p:tgtEl>
                                              <p:spTgt spid="92"/>
                                            </p:tgtEl>
                                            <p:attrNameLst>
                                              <p:attrName>ppt_x</p:attrName>
                                            </p:attrNameLst>
                                          </p:cBhvr>
                                          <p:tavLst>
                                            <p:tav tm="0">
                                              <p:val>
                                                <p:strVal val="0-#ppt_w/2"/>
                                              </p:val>
                                            </p:tav>
                                            <p:tav tm="100000">
                                              <p:val>
                                                <p:strVal val="#ppt_x"/>
                                              </p:val>
                                            </p:tav>
                                          </p:tavLst>
                                        </p:anim>
                                        <p:anim calcmode="lin" valueType="num">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2000" fill="hold"/>
                                            <p:tgtEl>
                                              <p:spTgt spid="91"/>
                                            </p:tgtEl>
                                            <p:attrNameLst>
                                              <p:attrName>ppt_x</p:attrName>
                                            </p:attrNameLst>
                                          </p:cBhvr>
                                          <p:tavLst>
                                            <p:tav tm="0">
                                              <p:val>
                                                <p:strVal val="1+#ppt_w/2"/>
                                              </p:val>
                                            </p:tav>
                                            <p:tav tm="100000">
                                              <p:val>
                                                <p:strVal val="#ppt_x"/>
                                              </p:val>
                                            </p:tav>
                                          </p:tavLst>
                                        </p:anim>
                                        <p:anim calcmode="lin" valueType="num">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grpId="0"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wipe(down)">
                                          <p:cBhvr>
                                            <p:cTn id="50" dur="500"/>
                                            <p:tgtEl>
                                              <p:spTgt spid="87"/>
                                            </p:tgtEl>
                                          </p:cBhvr>
                                        </p:animEffect>
                                      </p:childTnLst>
                                    </p:cTn>
                                  </p:par>
                                </p:childTnLst>
                              </p:cTn>
                            </p:par>
                            <p:par>
                              <p:cTn id="51" fill="hold">
                                <p:stCondLst>
                                  <p:cond delay="10000"/>
                                </p:stCondLst>
                                <p:childTnLst>
                                  <p:par>
                                    <p:cTn id="52" presetID="2" presetClass="entr" presetSubtype="2"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cBhvr additive="base">
                                            <p:cTn id="54" dur="2000" fill="hold"/>
                                            <p:tgtEl>
                                              <p:spTgt spid="93"/>
                                            </p:tgtEl>
                                            <p:attrNameLst>
                                              <p:attrName>ppt_x</p:attrName>
                                            </p:attrNameLst>
                                          </p:cBhvr>
                                          <p:tavLst>
                                            <p:tav tm="0">
                                              <p:val>
                                                <p:strVal val="1+#ppt_w/2"/>
                                              </p:val>
                                            </p:tav>
                                            <p:tav tm="100000">
                                              <p:val>
                                                <p:strVal val="#ppt_x"/>
                                              </p:val>
                                            </p:tav>
                                          </p:tavLst>
                                        </p:anim>
                                        <p:anim calcmode="lin" valueType="num">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87" grpId="0" animBg="1"/>
          <p:bldP spid="90" grpId="0"/>
          <p:bldP spid="91" grpId="0"/>
          <p:bldP spid="92" grpId="0"/>
          <p:bldP spid="93" grpId="0"/>
        </p:bldLst>
      </p:timing>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9DA3C4-F3FD-49A6-D612-C3F4BF476D43}"/>
              </a:ext>
            </a:extLst>
          </p:cNvPr>
          <p:cNvSpPr/>
          <p:nvPr/>
        </p:nvSpPr>
        <p:spPr>
          <a:xfrm>
            <a:off x="0" y="-17874"/>
            <a:ext cx="12192000" cy="6875873"/>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Line 9">
            <a:extLst>
              <a:ext uri="{FF2B5EF4-FFF2-40B4-BE49-F238E27FC236}">
                <a16:creationId xmlns:a16="http://schemas.microsoft.com/office/drawing/2014/main" id="{7A11FC19-7C6B-1948-A8CC-050256932F98}"/>
              </a:ext>
            </a:extLst>
          </p:cNvPr>
          <p:cNvSpPr>
            <a:spLocks noChangeShapeType="1"/>
          </p:cNvSpPr>
          <p:nvPr/>
        </p:nvSpPr>
        <p:spPr bwMode="auto">
          <a:xfrm>
            <a:off x="6085714" y="1540974"/>
            <a:ext cx="0" cy="1077807"/>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A3C68246-8FAB-409A-84B4-AA3C6B814C9D}"/>
              </a:ext>
            </a:extLst>
          </p:cNvPr>
          <p:cNvSpPr/>
          <p:nvPr/>
        </p:nvSpPr>
        <p:spPr>
          <a:xfrm>
            <a:off x="-4152525" y="6138716"/>
            <a:ext cx="1924309" cy="5604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505547"/>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0C78451D-F2C1-4ABD-AD9C-3809C937EF72}"/>
              </a:ext>
            </a:extLst>
          </p:cNvPr>
          <p:cNvSpPr txBox="1"/>
          <p:nvPr/>
        </p:nvSpPr>
        <p:spPr>
          <a:xfrm>
            <a:off x="-2986689" y="5418325"/>
            <a:ext cx="1446296" cy="276999"/>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EXPLORE</a:t>
            </a:r>
            <a:endParaRPr kumimoji="0" lang="id-ID" sz="12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2" name="Graphic 51">
            <a:extLst>
              <a:ext uri="{FF2B5EF4-FFF2-40B4-BE49-F238E27FC236}">
                <a16:creationId xmlns:a16="http://schemas.microsoft.com/office/drawing/2014/main" id="{94F5DB1E-790C-4845-8D12-27B349674988}"/>
              </a:ext>
            </a:extLst>
          </p:cNvPr>
          <p:cNvGrpSpPr/>
          <p:nvPr/>
        </p:nvGrpSpPr>
        <p:grpSpPr>
          <a:xfrm>
            <a:off x="6869290" y="2395624"/>
            <a:ext cx="642096" cy="641888"/>
            <a:chOff x="9751219" y="4420390"/>
            <a:chExt cx="4878381" cy="4876800"/>
          </a:xfrm>
          <a:solidFill>
            <a:schemeClr val="accent5"/>
          </a:solidFill>
        </p:grpSpPr>
        <p:sp>
          <p:nvSpPr>
            <p:cNvPr id="54" name="Freeform: Shape 53">
              <a:extLst>
                <a:ext uri="{FF2B5EF4-FFF2-40B4-BE49-F238E27FC236}">
                  <a16:creationId xmlns:a16="http://schemas.microsoft.com/office/drawing/2014/main" id="{632657EC-A13A-4473-8BBE-C7976277045A}"/>
                </a:ext>
              </a:extLst>
            </p:cNvPr>
            <p:cNvSpPr/>
            <p:nvPr/>
          </p:nvSpPr>
          <p:spPr>
            <a:xfrm>
              <a:off x="11303413" y="8166487"/>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92 w 190500"/>
                <a:gd name="connsiteY5" fmla="*/ 162592 h 190500"/>
                <a:gd name="connsiteX6" fmla="*/ 190500 w 190500"/>
                <a:gd name="connsiteY6" fmla="*/ 95250 h 190500"/>
                <a:gd name="connsiteX7" fmla="*/ 16259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096"/>
                    <a:pt x="27908" y="27908"/>
                  </a:cubicBezTo>
                  <a:cubicBezTo>
                    <a:pt x="10201" y="45625"/>
                    <a:pt x="0" y="70104"/>
                    <a:pt x="0" y="95250"/>
                  </a:cubicBezTo>
                  <a:cubicBezTo>
                    <a:pt x="0" y="120301"/>
                    <a:pt x="10192" y="144875"/>
                    <a:pt x="27908" y="162592"/>
                  </a:cubicBezTo>
                  <a:cubicBezTo>
                    <a:pt x="45625" y="180308"/>
                    <a:pt x="70199" y="190500"/>
                    <a:pt x="95250" y="190500"/>
                  </a:cubicBezTo>
                  <a:cubicBezTo>
                    <a:pt x="120301" y="190500"/>
                    <a:pt x="144875" y="180308"/>
                    <a:pt x="162592" y="162592"/>
                  </a:cubicBezTo>
                  <a:cubicBezTo>
                    <a:pt x="180299" y="144875"/>
                    <a:pt x="190500" y="120301"/>
                    <a:pt x="190500" y="95250"/>
                  </a:cubicBezTo>
                  <a:cubicBezTo>
                    <a:pt x="190500" y="70104"/>
                    <a:pt x="180308" y="45625"/>
                    <a:pt x="162592" y="27908"/>
                  </a:cubicBezTo>
                  <a:cubicBezTo>
                    <a:pt x="144875" y="10087"/>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109800C1-6478-4536-B095-2B0D148C7575}"/>
                </a:ext>
              </a:extLst>
            </p:cNvPr>
            <p:cNvSpPr/>
            <p:nvPr/>
          </p:nvSpPr>
          <p:spPr>
            <a:xfrm>
              <a:off x="11014662" y="7450531"/>
              <a:ext cx="1254156" cy="190500"/>
            </a:xfrm>
            <a:custGeom>
              <a:avLst/>
              <a:gdLst>
                <a:gd name="connsiteX0" fmla="*/ 1254157 w 1254156"/>
                <a:gd name="connsiteY0" fmla="*/ 95250 h 190500"/>
                <a:gd name="connsiteX1" fmla="*/ 1158907 w 1254156"/>
                <a:gd name="connsiteY1" fmla="*/ 0 h 190500"/>
                <a:gd name="connsiteX2" fmla="*/ 95250 w 1254156"/>
                <a:gd name="connsiteY2" fmla="*/ 0 h 190500"/>
                <a:gd name="connsiteX3" fmla="*/ 0 w 1254156"/>
                <a:gd name="connsiteY3" fmla="*/ 95250 h 190500"/>
                <a:gd name="connsiteX4" fmla="*/ 95250 w 1254156"/>
                <a:gd name="connsiteY4" fmla="*/ 190500 h 190500"/>
                <a:gd name="connsiteX5" fmla="*/ 1158907 w 1254156"/>
                <a:gd name="connsiteY5" fmla="*/ 190500 h 190500"/>
                <a:gd name="connsiteX6" fmla="*/ 1254157 w 1254156"/>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156" h="190500">
                  <a:moveTo>
                    <a:pt x="1254157" y="95250"/>
                  </a:moveTo>
                  <a:cubicBezTo>
                    <a:pt x="1254157" y="42643"/>
                    <a:pt x="1211504" y="0"/>
                    <a:pt x="1158907" y="0"/>
                  </a:cubicBezTo>
                  <a:lnTo>
                    <a:pt x="95250" y="0"/>
                  </a:lnTo>
                  <a:cubicBezTo>
                    <a:pt x="42653" y="0"/>
                    <a:pt x="0" y="42643"/>
                    <a:pt x="0" y="95250"/>
                  </a:cubicBezTo>
                  <a:cubicBezTo>
                    <a:pt x="0" y="147856"/>
                    <a:pt x="42653" y="190500"/>
                    <a:pt x="95250" y="190500"/>
                  </a:cubicBezTo>
                  <a:lnTo>
                    <a:pt x="1158907" y="190500"/>
                  </a:lnTo>
                  <a:cubicBezTo>
                    <a:pt x="1211513" y="190500"/>
                    <a:pt x="1254157" y="147856"/>
                    <a:pt x="1254157" y="9525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FCF1BCE6-7E08-4AFE-9F12-33C330B3EE69}"/>
                </a:ext>
              </a:extLst>
            </p:cNvPr>
            <p:cNvSpPr/>
            <p:nvPr/>
          </p:nvSpPr>
          <p:spPr>
            <a:xfrm>
              <a:off x="10903715" y="6383731"/>
              <a:ext cx="1476060" cy="190500"/>
            </a:xfrm>
            <a:custGeom>
              <a:avLst/>
              <a:gdLst>
                <a:gd name="connsiteX0" fmla="*/ 95250 w 1476060"/>
                <a:gd name="connsiteY0" fmla="*/ 190500 h 190500"/>
                <a:gd name="connsiteX1" fmla="*/ 1380811 w 1476060"/>
                <a:gd name="connsiteY1" fmla="*/ 190500 h 190500"/>
                <a:gd name="connsiteX2" fmla="*/ 1476061 w 1476060"/>
                <a:gd name="connsiteY2" fmla="*/ 95250 h 190500"/>
                <a:gd name="connsiteX3" fmla="*/ 1380811 w 1476060"/>
                <a:gd name="connsiteY3" fmla="*/ 0 h 190500"/>
                <a:gd name="connsiteX4" fmla="*/ 95250 w 1476060"/>
                <a:gd name="connsiteY4" fmla="*/ 0 h 190500"/>
                <a:gd name="connsiteX5" fmla="*/ 0 w 1476060"/>
                <a:gd name="connsiteY5" fmla="*/ 95250 h 190500"/>
                <a:gd name="connsiteX6" fmla="*/ 95250 w 147606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060" h="190500">
                  <a:moveTo>
                    <a:pt x="95250" y="190500"/>
                  </a:moveTo>
                  <a:lnTo>
                    <a:pt x="1380811" y="190500"/>
                  </a:lnTo>
                  <a:cubicBezTo>
                    <a:pt x="1433408" y="190500"/>
                    <a:pt x="1476061" y="147857"/>
                    <a:pt x="1476061" y="95250"/>
                  </a:cubicBezTo>
                  <a:cubicBezTo>
                    <a:pt x="1476061" y="42643"/>
                    <a:pt x="1433408" y="0"/>
                    <a:pt x="1380811" y="0"/>
                  </a:cubicBezTo>
                  <a:lnTo>
                    <a:pt x="95250" y="0"/>
                  </a:lnTo>
                  <a:cubicBezTo>
                    <a:pt x="42653" y="0"/>
                    <a:pt x="0" y="42643"/>
                    <a:pt x="0" y="95250"/>
                  </a:cubicBezTo>
                  <a:cubicBezTo>
                    <a:pt x="0" y="147857"/>
                    <a:pt x="42653" y="190500"/>
                    <a:pt x="95250" y="19050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B4B4F0AE-4E61-4F3A-8F0F-4171EAE11DB8}"/>
                </a:ext>
              </a:extLst>
            </p:cNvPr>
            <p:cNvSpPr/>
            <p:nvPr/>
          </p:nvSpPr>
          <p:spPr>
            <a:xfrm>
              <a:off x="11297050" y="4934740"/>
              <a:ext cx="631869" cy="1181099"/>
            </a:xfrm>
            <a:custGeom>
              <a:avLst/>
              <a:gdLst>
                <a:gd name="connsiteX0" fmla="*/ 315935 w 631869"/>
                <a:gd name="connsiteY0" fmla="*/ 895864 h 1181099"/>
                <a:gd name="connsiteX1" fmla="*/ 190500 w 631869"/>
                <a:gd name="connsiteY1" fmla="*/ 790832 h 1181099"/>
                <a:gd name="connsiteX2" fmla="*/ 95250 w 631869"/>
                <a:gd name="connsiteY2" fmla="*/ 695582 h 1181099"/>
                <a:gd name="connsiteX3" fmla="*/ 0 w 631869"/>
                <a:gd name="connsiteY3" fmla="*/ 790832 h 1181099"/>
                <a:gd name="connsiteX4" fmla="*/ 220685 w 631869"/>
                <a:gd name="connsiteY4" fmla="*/ 1072610 h 1181099"/>
                <a:gd name="connsiteX5" fmla="*/ 220685 w 631869"/>
                <a:gd name="connsiteY5" fmla="*/ 1085850 h 1181099"/>
                <a:gd name="connsiteX6" fmla="*/ 315935 w 631869"/>
                <a:gd name="connsiteY6" fmla="*/ 1181100 h 1181099"/>
                <a:gd name="connsiteX7" fmla="*/ 411185 w 631869"/>
                <a:gd name="connsiteY7" fmla="*/ 1085850 h 1181099"/>
                <a:gd name="connsiteX8" fmla="*/ 411185 w 631869"/>
                <a:gd name="connsiteY8" fmla="*/ 1072610 h 1181099"/>
                <a:gd name="connsiteX9" fmla="*/ 631869 w 631869"/>
                <a:gd name="connsiteY9" fmla="*/ 790832 h 1181099"/>
                <a:gd name="connsiteX10" fmla="*/ 315935 w 631869"/>
                <a:gd name="connsiteY10" fmla="*/ 495300 h 1181099"/>
                <a:gd name="connsiteX11" fmla="*/ 190500 w 631869"/>
                <a:gd name="connsiteY11" fmla="*/ 390268 h 1181099"/>
                <a:gd name="connsiteX12" fmla="*/ 315935 w 631869"/>
                <a:gd name="connsiteY12" fmla="*/ 285236 h 1181099"/>
                <a:gd name="connsiteX13" fmla="*/ 441369 w 631869"/>
                <a:gd name="connsiteY13" fmla="*/ 390268 h 1181099"/>
                <a:gd name="connsiteX14" fmla="*/ 536619 w 631869"/>
                <a:gd name="connsiteY14" fmla="*/ 485518 h 1181099"/>
                <a:gd name="connsiteX15" fmla="*/ 631869 w 631869"/>
                <a:gd name="connsiteY15" fmla="*/ 390268 h 1181099"/>
                <a:gd name="connsiteX16" fmla="*/ 411185 w 631869"/>
                <a:gd name="connsiteY16" fmla="*/ 108490 h 1181099"/>
                <a:gd name="connsiteX17" fmla="*/ 411185 w 631869"/>
                <a:gd name="connsiteY17" fmla="*/ 95250 h 1181099"/>
                <a:gd name="connsiteX18" fmla="*/ 315935 w 631869"/>
                <a:gd name="connsiteY18" fmla="*/ 0 h 1181099"/>
                <a:gd name="connsiteX19" fmla="*/ 220685 w 631869"/>
                <a:gd name="connsiteY19" fmla="*/ 95250 h 1181099"/>
                <a:gd name="connsiteX20" fmla="*/ 220685 w 631869"/>
                <a:gd name="connsiteY20" fmla="*/ 108490 h 1181099"/>
                <a:gd name="connsiteX21" fmla="*/ 0 w 631869"/>
                <a:gd name="connsiteY21" fmla="*/ 390268 h 1181099"/>
                <a:gd name="connsiteX22" fmla="*/ 315935 w 631869"/>
                <a:gd name="connsiteY22" fmla="*/ 685800 h 1181099"/>
                <a:gd name="connsiteX23" fmla="*/ 441369 w 631869"/>
                <a:gd name="connsiteY23" fmla="*/ 790832 h 1181099"/>
                <a:gd name="connsiteX24" fmla="*/ 315935 w 631869"/>
                <a:gd name="connsiteY24" fmla="*/ 895864 h 11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869" h="1181099">
                  <a:moveTo>
                    <a:pt x="315935" y="895864"/>
                  </a:moveTo>
                  <a:cubicBezTo>
                    <a:pt x="246764" y="895864"/>
                    <a:pt x="190500" y="848744"/>
                    <a:pt x="190500" y="790832"/>
                  </a:cubicBezTo>
                  <a:cubicBezTo>
                    <a:pt x="190500" y="738226"/>
                    <a:pt x="147847" y="695582"/>
                    <a:pt x="95250" y="695582"/>
                  </a:cubicBezTo>
                  <a:cubicBezTo>
                    <a:pt x="42653" y="695582"/>
                    <a:pt x="0" y="738226"/>
                    <a:pt x="0" y="790832"/>
                  </a:cubicBezTo>
                  <a:cubicBezTo>
                    <a:pt x="0" y="922744"/>
                    <a:pt x="92888" y="1034720"/>
                    <a:pt x="220685" y="1072610"/>
                  </a:cubicBezTo>
                  <a:lnTo>
                    <a:pt x="220685" y="1085850"/>
                  </a:lnTo>
                  <a:cubicBezTo>
                    <a:pt x="220685" y="1138457"/>
                    <a:pt x="263338" y="1181100"/>
                    <a:pt x="315935" y="1181100"/>
                  </a:cubicBezTo>
                  <a:cubicBezTo>
                    <a:pt x="368532" y="1181100"/>
                    <a:pt x="411185" y="1138457"/>
                    <a:pt x="411185" y="1085850"/>
                  </a:cubicBezTo>
                  <a:lnTo>
                    <a:pt x="411185" y="1072610"/>
                  </a:lnTo>
                  <a:cubicBezTo>
                    <a:pt x="538982" y="1034729"/>
                    <a:pt x="631869" y="922754"/>
                    <a:pt x="631869" y="790832"/>
                  </a:cubicBezTo>
                  <a:cubicBezTo>
                    <a:pt x="631869" y="627878"/>
                    <a:pt x="490137" y="495300"/>
                    <a:pt x="315935" y="495300"/>
                  </a:cubicBezTo>
                  <a:cubicBezTo>
                    <a:pt x="246764" y="495300"/>
                    <a:pt x="190500" y="448180"/>
                    <a:pt x="190500" y="390268"/>
                  </a:cubicBezTo>
                  <a:cubicBezTo>
                    <a:pt x="190500" y="332356"/>
                    <a:pt x="246764" y="285236"/>
                    <a:pt x="315935" y="285236"/>
                  </a:cubicBezTo>
                  <a:cubicBezTo>
                    <a:pt x="385105" y="285236"/>
                    <a:pt x="441369" y="332356"/>
                    <a:pt x="441369" y="390268"/>
                  </a:cubicBezTo>
                  <a:cubicBezTo>
                    <a:pt x="441369" y="442874"/>
                    <a:pt x="484022" y="485518"/>
                    <a:pt x="536619" y="485518"/>
                  </a:cubicBezTo>
                  <a:cubicBezTo>
                    <a:pt x="589216" y="485518"/>
                    <a:pt x="631869" y="442874"/>
                    <a:pt x="631869" y="390268"/>
                  </a:cubicBezTo>
                  <a:cubicBezTo>
                    <a:pt x="631869" y="258356"/>
                    <a:pt x="538982" y="146380"/>
                    <a:pt x="411185" y="108490"/>
                  </a:cubicBezTo>
                  <a:lnTo>
                    <a:pt x="411185" y="95250"/>
                  </a:lnTo>
                  <a:cubicBezTo>
                    <a:pt x="411185" y="42643"/>
                    <a:pt x="368532" y="0"/>
                    <a:pt x="315935" y="0"/>
                  </a:cubicBezTo>
                  <a:cubicBezTo>
                    <a:pt x="263338" y="0"/>
                    <a:pt x="220685" y="42643"/>
                    <a:pt x="220685" y="95250"/>
                  </a:cubicBezTo>
                  <a:lnTo>
                    <a:pt x="220685" y="108490"/>
                  </a:lnTo>
                  <a:cubicBezTo>
                    <a:pt x="92888" y="146371"/>
                    <a:pt x="0" y="258347"/>
                    <a:pt x="0" y="390268"/>
                  </a:cubicBezTo>
                  <a:cubicBezTo>
                    <a:pt x="0" y="553222"/>
                    <a:pt x="141732" y="685800"/>
                    <a:pt x="315935" y="685800"/>
                  </a:cubicBezTo>
                  <a:cubicBezTo>
                    <a:pt x="385105" y="685800"/>
                    <a:pt x="441369" y="732920"/>
                    <a:pt x="441369" y="790832"/>
                  </a:cubicBezTo>
                  <a:cubicBezTo>
                    <a:pt x="441369" y="848744"/>
                    <a:pt x="385105" y="895864"/>
                    <a:pt x="315935" y="895864"/>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40157096-913F-4971-9118-E6EC43A499C3}"/>
                </a:ext>
              </a:extLst>
            </p:cNvPr>
            <p:cNvSpPr/>
            <p:nvPr/>
          </p:nvSpPr>
          <p:spPr>
            <a:xfrm>
              <a:off x="9751219" y="4420390"/>
              <a:ext cx="4878381" cy="4876800"/>
            </a:xfrm>
            <a:custGeom>
              <a:avLst/>
              <a:gdLst>
                <a:gd name="connsiteX0" fmla="*/ 4725981 w 4878381"/>
                <a:gd name="connsiteY0" fmla="*/ 2942063 h 4876800"/>
                <a:gd name="connsiteX1" fmla="*/ 4577382 w 4878381"/>
                <a:gd name="connsiteY1" fmla="*/ 3048791 h 4876800"/>
                <a:gd name="connsiteX2" fmla="*/ 3816877 w 4878381"/>
                <a:gd name="connsiteY2" fmla="*/ 3293602 h 4876800"/>
                <a:gd name="connsiteX3" fmla="*/ 3485550 w 4878381"/>
                <a:gd name="connsiteY3" fmla="*/ 3293602 h 4876800"/>
                <a:gd name="connsiteX4" fmla="*/ 3342504 w 4878381"/>
                <a:gd name="connsiteY4" fmla="*/ 3150565 h 4876800"/>
                <a:gd name="connsiteX5" fmla="*/ 3485550 w 4878381"/>
                <a:gd name="connsiteY5" fmla="*/ 3007519 h 4876800"/>
                <a:gd name="connsiteX6" fmla="*/ 3647475 w 4878381"/>
                <a:gd name="connsiteY6" fmla="*/ 3007519 h 4876800"/>
                <a:gd name="connsiteX7" fmla="*/ 4161939 w 4878381"/>
                <a:gd name="connsiteY7" fmla="*/ 2511476 h 4876800"/>
                <a:gd name="connsiteX8" fmla="*/ 4578077 w 4878381"/>
                <a:gd name="connsiteY8" fmla="*/ 1790700 h 4876800"/>
                <a:gd name="connsiteX9" fmla="*/ 4783131 w 4878381"/>
                <a:gd name="connsiteY9" fmla="*/ 1790700 h 4876800"/>
                <a:gd name="connsiteX10" fmla="*/ 4878382 w 4878381"/>
                <a:gd name="connsiteY10" fmla="*/ 1695450 h 4876800"/>
                <a:gd name="connsiteX11" fmla="*/ 4783131 w 4878381"/>
                <a:gd name="connsiteY11" fmla="*/ 1600200 h 4876800"/>
                <a:gd name="connsiteX12" fmla="*/ 4688062 w 4878381"/>
                <a:gd name="connsiteY12" fmla="*/ 1600200 h 4876800"/>
                <a:gd name="connsiteX13" fmla="*/ 4865618 w 4878381"/>
                <a:gd name="connsiteY13" fmla="*/ 1292657 h 4876800"/>
                <a:gd name="connsiteX14" fmla="*/ 4875133 w 4878381"/>
                <a:gd name="connsiteY14" fmla="*/ 1220381 h 4876800"/>
                <a:gd name="connsiteX15" fmla="*/ 4830756 w 4878381"/>
                <a:gd name="connsiteY15" fmla="*/ 1162545 h 4876800"/>
                <a:gd name="connsiteX16" fmla="*/ 4467806 w 4878381"/>
                <a:gd name="connsiteY16" fmla="*/ 952995 h 4876800"/>
                <a:gd name="connsiteX17" fmla="*/ 4337695 w 4878381"/>
                <a:gd name="connsiteY17" fmla="*/ 987857 h 4876800"/>
                <a:gd name="connsiteX18" fmla="*/ 3984165 w 4878381"/>
                <a:gd name="connsiteY18" fmla="*/ 1600200 h 4876800"/>
                <a:gd name="connsiteX19" fmla="*/ 3894201 w 4878381"/>
                <a:gd name="connsiteY19" fmla="*/ 1600200 h 4876800"/>
                <a:gd name="connsiteX20" fmla="*/ 3752850 w 4878381"/>
                <a:gd name="connsiteY20" fmla="*/ 1609754 h 4876800"/>
                <a:gd name="connsiteX21" fmla="*/ 3752850 w 4878381"/>
                <a:gd name="connsiteY21" fmla="*/ 95250 h 4876800"/>
                <a:gd name="connsiteX22" fmla="*/ 3657600 w 4878381"/>
                <a:gd name="connsiteY22" fmla="*/ 0 h 4876800"/>
                <a:gd name="connsiteX23" fmla="*/ 95250 w 4878381"/>
                <a:gd name="connsiteY23" fmla="*/ 0 h 4876800"/>
                <a:gd name="connsiteX24" fmla="*/ 0 w 4878381"/>
                <a:gd name="connsiteY24" fmla="*/ 95250 h 4876800"/>
                <a:gd name="connsiteX25" fmla="*/ 0 w 4878381"/>
                <a:gd name="connsiteY25" fmla="*/ 4781550 h 4876800"/>
                <a:gd name="connsiteX26" fmla="*/ 95250 w 4878381"/>
                <a:gd name="connsiteY26" fmla="*/ 4876800 h 4876800"/>
                <a:gd name="connsiteX27" fmla="*/ 3657600 w 4878381"/>
                <a:gd name="connsiteY27" fmla="*/ 4876800 h 4876800"/>
                <a:gd name="connsiteX28" fmla="*/ 3752850 w 4878381"/>
                <a:gd name="connsiteY28" fmla="*/ 4781550 h 4876800"/>
                <a:gd name="connsiteX29" fmla="*/ 3752850 w 4878381"/>
                <a:gd name="connsiteY29" fmla="*/ 3484102 h 4876800"/>
                <a:gd name="connsiteX30" fmla="*/ 3816887 w 4878381"/>
                <a:gd name="connsiteY30" fmla="*/ 3484102 h 4876800"/>
                <a:gd name="connsiteX31" fmla="*/ 4688529 w 4878381"/>
                <a:gd name="connsiteY31" fmla="*/ 3203515 h 4876800"/>
                <a:gd name="connsiteX32" fmla="*/ 4837129 w 4878381"/>
                <a:gd name="connsiteY32" fmla="*/ 3096787 h 4876800"/>
                <a:gd name="connsiteX33" fmla="*/ 4858922 w 4878381"/>
                <a:gd name="connsiteY33" fmla="*/ 2963856 h 4876800"/>
                <a:gd name="connsiteX34" fmla="*/ 4725981 w 4878381"/>
                <a:gd name="connsiteY34" fmla="*/ 2942063 h 4876800"/>
                <a:gd name="connsiteX35" fmla="*/ 3388728 w 4878381"/>
                <a:gd name="connsiteY35" fmla="*/ 3469720 h 4876800"/>
                <a:gd name="connsiteX36" fmla="*/ 3387976 w 4878381"/>
                <a:gd name="connsiteY36" fmla="*/ 3471024 h 4876800"/>
                <a:gd name="connsiteX37" fmla="*/ 3159881 w 4878381"/>
                <a:gd name="connsiteY37" fmla="*/ 3637512 h 4876800"/>
                <a:gd name="connsiteX38" fmla="*/ 3190018 w 4878381"/>
                <a:gd name="connsiteY38" fmla="*/ 3356724 h 4876800"/>
                <a:gd name="connsiteX39" fmla="*/ 3205058 w 4878381"/>
                <a:gd name="connsiteY39" fmla="*/ 3330674 h 4876800"/>
                <a:gd name="connsiteX40" fmla="*/ 3388728 w 4878381"/>
                <a:gd name="connsiteY40" fmla="*/ 3469720 h 4876800"/>
                <a:gd name="connsiteX41" fmla="*/ 4455052 w 4878381"/>
                <a:gd name="connsiteY41" fmla="*/ 1165603 h 4876800"/>
                <a:gd name="connsiteX42" fmla="*/ 4653029 w 4878381"/>
                <a:gd name="connsiteY42" fmla="*/ 1279903 h 4876800"/>
                <a:gd name="connsiteX43" fmla="*/ 3782673 w 4878381"/>
                <a:gd name="connsiteY43" fmla="*/ 2787396 h 4876800"/>
                <a:gd name="connsiteX44" fmla="*/ 3647484 w 4878381"/>
                <a:gd name="connsiteY44" fmla="*/ 2817019 h 4876800"/>
                <a:gd name="connsiteX45" fmla="*/ 3501609 w 4878381"/>
                <a:gd name="connsiteY45" fmla="*/ 2817019 h 4876800"/>
                <a:gd name="connsiteX46" fmla="*/ 3375870 w 4878381"/>
                <a:gd name="connsiteY46" fmla="*/ 2653808 h 4876800"/>
                <a:gd name="connsiteX47" fmla="*/ 3375822 w 4878381"/>
                <a:gd name="connsiteY47" fmla="*/ 2653875 h 4876800"/>
                <a:gd name="connsiteX48" fmla="*/ 3129172 w 4878381"/>
                <a:gd name="connsiteY48" fmla="*/ 3081080 h 4876800"/>
                <a:gd name="connsiteX49" fmla="*/ 3057287 w 4878381"/>
                <a:gd name="connsiteY49" fmla="*/ 3133049 h 4876800"/>
                <a:gd name="connsiteX50" fmla="*/ 2970648 w 4878381"/>
                <a:gd name="connsiteY50" fmla="*/ 3113980 h 4876800"/>
                <a:gd name="connsiteX51" fmla="*/ 2929995 w 4878381"/>
                <a:gd name="connsiteY51" fmla="*/ 3000671 h 4876800"/>
                <a:gd name="connsiteX52" fmla="*/ 3070946 w 4878381"/>
                <a:gd name="connsiteY52" fmla="*/ 2434200 h 4876800"/>
                <a:gd name="connsiteX53" fmla="*/ 3295555 w 4878381"/>
                <a:gd name="connsiteY53" fmla="*/ 2037950 h 4876800"/>
                <a:gd name="connsiteX54" fmla="*/ 3873884 w 4878381"/>
                <a:gd name="connsiteY54" fmla="*/ 1791205 h 4876800"/>
                <a:gd name="connsiteX55" fmla="*/ 190500 w 4878381"/>
                <a:gd name="connsiteY55" fmla="*/ 4686300 h 4876800"/>
                <a:gd name="connsiteX56" fmla="*/ 190500 w 4878381"/>
                <a:gd name="connsiteY56" fmla="*/ 190500 h 4876800"/>
                <a:gd name="connsiteX57" fmla="*/ 3562350 w 4878381"/>
                <a:gd name="connsiteY57" fmla="*/ 190500 h 4876800"/>
                <a:gd name="connsiteX58" fmla="*/ 3562350 w 4878381"/>
                <a:gd name="connsiteY58" fmla="*/ 1654150 h 4876800"/>
                <a:gd name="connsiteX59" fmla="*/ 3161138 w 4878381"/>
                <a:gd name="connsiteY59" fmla="*/ 1902962 h 4876800"/>
                <a:gd name="connsiteX60" fmla="*/ 2886094 w 4878381"/>
                <a:gd name="connsiteY60" fmla="*/ 2388194 h 4876800"/>
                <a:gd name="connsiteX61" fmla="*/ 2859091 w 4878381"/>
                <a:gd name="connsiteY61" fmla="*/ 2496741 h 4876800"/>
                <a:gd name="connsiteX62" fmla="*/ 850525 w 4878381"/>
                <a:gd name="connsiteY62" fmla="*/ 2496741 h 4876800"/>
                <a:gd name="connsiteX63" fmla="*/ 755275 w 4878381"/>
                <a:gd name="connsiteY63" fmla="*/ 2591991 h 4876800"/>
                <a:gd name="connsiteX64" fmla="*/ 850525 w 4878381"/>
                <a:gd name="connsiteY64" fmla="*/ 2687241 h 4876800"/>
                <a:gd name="connsiteX65" fmla="*/ 2811685 w 4878381"/>
                <a:gd name="connsiteY65" fmla="*/ 2687241 h 4876800"/>
                <a:gd name="connsiteX66" fmla="*/ 2745143 w 4878381"/>
                <a:gd name="connsiteY66" fmla="*/ 2954655 h 4876800"/>
                <a:gd name="connsiteX67" fmla="*/ 2857214 w 4878381"/>
                <a:gd name="connsiteY67" fmla="*/ 3267008 h 4876800"/>
                <a:gd name="connsiteX68" fmla="*/ 3001956 w 4878381"/>
                <a:gd name="connsiteY68" fmla="*/ 3323692 h 4876800"/>
                <a:gd name="connsiteX69" fmla="*/ 2956627 w 4878381"/>
                <a:gd name="connsiteY69" fmla="*/ 3746059 h 4876800"/>
                <a:gd name="connsiteX70" fmla="*/ 2076079 w 4878381"/>
                <a:gd name="connsiteY70" fmla="*/ 3746059 h 4876800"/>
                <a:gd name="connsiteX71" fmla="*/ 1980829 w 4878381"/>
                <a:gd name="connsiteY71" fmla="*/ 3841309 h 4876800"/>
                <a:gd name="connsiteX72" fmla="*/ 2076079 w 4878381"/>
                <a:gd name="connsiteY72" fmla="*/ 3936559 h 4876800"/>
                <a:gd name="connsiteX73" fmla="*/ 3042209 w 4878381"/>
                <a:gd name="connsiteY73" fmla="*/ 3936559 h 4876800"/>
                <a:gd name="connsiteX74" fmla="*/ 3098368 w 4878381"/>
                <a:gd name="connsiteY74" fmla="*/ 3918242 h 4876800"/>
                <a:gd name="connsiteX75" fmla="*/ 3516554 w 4878381"/>
                <a:gd name="connsiteY75" fmla="*/ 3613023 h 4876800"/>
                <a:gd name="connsiteX76" fmla="*/ 3542891 w 4878381"/>
                <a:gd name="connsiteY76" fmla="*/ 3583705 h 4876800"/>
                <a:gd name="connsiteX77" fmla="*/ 3562360 w 4878381"/>
                <a:gd name="connsiteY77" fmla="*/ 3549987 h 4876800"/>
                <a:gd name="connsiteX78" fmla="*/ 3562360 w 4878381"/>
                <a:gd name="connsiteY78" fmla="*/ 4686291 h 4876800"/>
                <a:gd name="connsiteX79" fmla="*/ 190500 w 4878381"/>
                <a:gd name="connsiteY79" fmla="*/ 468629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78381" h="4876800">
                  <a:moveTo>
                    <a:pt x="4725981" y="2942063"/>
                  </a:moveTo>
                  <a:lnTo>
                    <a:pt x="4577382" y="3048791"/>
                  </a:lnTo>
                  <a:cubicBezTo>
                    <a:pt x="4354402" y="3208944"/>
                    <a:pt x="4091416" y="3293602"/>
                    <a:pt x="3816877" y="3293602"/>
                  </a:cubicBezTo>
                  <a:lnTo>
                    <a:pt x="3485550" y="3293602"/>
                  </a:lnTo>
                  <a:cubicBezTo>
                    <a:pt x="3406683" y="3293602"/>
                    <a:pt x="3342504" y="3229432"/>
                    <a:pt x="3342504" y="3150565"/>
                  </a:cubicBezTo>
                  <a:cubicBezTo>
                    <a:pt x="3342504" y="3071689"/>
                    <a:pt x="3406674" y="3007519"/>
                    <a:pt x="3485550" y="3007519"/>
                  </a:cubicBezTo>
                  <a:lnTo>
                    <a:pt x="3647475" y="3007519"/>
                  </a:lnTo>
                  <a:cubicBezTo>
                    <a:pt x="3925081" y="3007519"/>
                    <a:pt x="4151948" y="2786682"/>
                    <a:pt x="4161939" y="2511476"/>
                  </a:cubicBezTo>
                  <a:lnTo>
                    <a:pt x="4578077" y="1790700"/>
                  </a:lnTo>
                  <a:lnTo>
                    <a:pt x="4783131" y="1790700"/>
                  </a:lnTo>
                  <a:cubicBezTo>
                    <a:pt x="4835728" y="1790700"/>
                    <a:pt x="4878382" y="1748057"/>
                    <a:pt x="4878382" y="1695450"/>
                  </a:cubicBezTo>
                  <a:cubicBezTo>
                    <a:pt x="4878382" y="1642843"/>
                    <a:pt x="4835728" y="1600200"/>
                    <a:pt x="4783131" y="1600200"/>
                  </a:cubicBezTo>
                  <a:lnTo>
                    <a:pt x="4688062" y="1600200"/>
                  </a:lnTo>
                  <a:lnTo>
                    <a:pt x="4865618" y="1292657"/>
                  </a:lnTo>
                  <a:cubicBezTo>
                    <a:pt x="4878248" y="1270778"/>
                    <a:pt x="4881677" y="1244784"/>
                    <a:pt x="4875133" y="1220381"/>
                  </a:cubicBezTo>
                  <a:cubicBezTo>
                    <a:pt x="4868590" y="1195978"/>
                    <a:pt x="4852635" y="1175175"/>
                    <a:pt x="4830756" y="1162545"/>
                  </a:cubicBezTo>
                  <a:lnTo>
                    <a:pt x="4467806" y="952995"/>
                  </a:lnTo>
                  <a:cubicBezTo>
                    <a:pt x="4422239" y="926697"/>
                    <a:pt x="4363993" y="942308"/>
                    <a:pt x="4337695" y="987857"/>
                  </a:cubicBezTo>
                  <a:lnTo>
                    <a:pt x="3984165" y="1600200"/>
                  </a:lnTo>
                  <a:lnTo>
                    <a:pt x="3894201" y="1600200"/>
                  </a:lnTo>
                  <a:cubicBezTo>
                    <a:pt x="3846510" y="1600200"/>
                    <a:pt x="3799323" y="1603467"/>
                    <a:pt x="3752850" y="1609754"/>
                  </a:cubicBezTo>
                  <a:lnTo>
                    <a:pt x="3752850" y="95250"/>
                  </a:lnTo>
                  <a:cubicBezTo>
                    <a:pt x="3752850" y="42643"/>
                    <a:pt x="3710197" y="0"/>
                    <a:pt x="3657600" y="0"/>
                  </a:cubicBezTo>
                  <a:lnTo>
                    <a:pt x="95250" y="0"/>
                  </a:lnTo>
                  <a:cubicBezTo>
                    <a:pt x="42653" y="0"/>
                    <a:pt x="0" y="42643"/>
                    <a:pt x="0" y="95250"/>
                  </a:cubicBezTo>
                  <a:lnTo>
                    <a:pt x="0" y="4781550"/>
                  </a:lnTo>
                  <a:cubicBezTo>
                    <a:pt x="0" y="4834157"/>
                    <a:pt x="42653" y="4876800"/>
                    <a:pt x="95250" y="4876800"/>
                  </a:cubicBezTo>
                  <a:lnTo>
                    <a:pt x="3657600" y="4876800"/>
                  </a:lnTo>
                  <a:cubicBezTo>
                    <a:pt x="3710197" y="4876800"/>
                    <a:pt x="3752850" y="4834157"/>
                    <a:pt x="3752850" y="4781550"/>
                  </a:cubicBezTo>
                  <a:lnTo>
                    <a:pt x="3752850" y="3484102"/>
                  </a:lnTo>
                  <a:lnTo>
                    <a:pt x="3816887" y="3484102"/>
                  </a:lnTo>
                  <a:cubicBezTo>
                    <a:pt x="4131545" y="3484102"/>
                    <a:pt x="4432954" y="3387081"/>
                    <a:pt x="4688529" y="3203515"/>
                  </a:cubicBezTo>
                  <a:lnTo>
                    <a:pt x="4837129" y="3096787"/>
                  </a:lnTo>
                  <a:cubicBezTo>
                    <a:pt x="4879848" y="3066098"/>
                    <a:pt x="4889611" y="3006585"/>
                    <a:pt x="4858922" y="2963856"/>
                  </a:cubicBezTo>
                  <a:cubicBezTo>
                    <a:pt x="4828232" y="2921146"/>
                    <a:pt x="4768730" y="2911364"/>
                    <a:pt x="4725981" y="2942063"/>
                  </a:cubicBezTo>
                  <a:close/>
                  <a:moveTo>
                    <a:pt x="3388728" y="3469720"/>
                  </a:moveTo>
                  <a:lnTo>
                    <a:pt x="3387976" y="3471024"/>
                  </a:lnTo>
                  <a:lnTo>
                    <a:pt x="3159881" y="3637512"/>
                  </a:lnTo>
                  <a:lnTo>
                    <a:pt x="3190018" y="3356724"/>
                  </a:lnTo>
                  <a:lnTo>
                    <a:pt x="3205058" y="3330674"/>
                  </a:lnTo>
                  <a:cubicBezTo>
                    <a:pt x="3247444" y="3396482"/>
                    <a:pt x="3312290" y="3446488"/>
                    <a:pt x="3388728" y="3469720"/>
                  </a:cubicBezTo>
                  <a:close/>
                  <a:moveTo>
                    <a:pt x="4455052" y="1165603"/>
                  </a:moveTo>
                  <a:lnTo>
                    <a:pt x="4653029" y="1279903"/>
                  </a:lnTo>
                  <a:lnTo>
                    <a:pt x="3782673" y="2787396"/>
                  </a:lnTo>
                  <a:cubicBezTo>
                    <a:pt x="3741487" y="2806360"/>
                    <a:pt x="3695719" y="2817019"/>
                    <a:pt x="3647484" y="2817019"/>
                  </a:cubicBezTo>
                  <a:lnTo>
                    <a:pt x="3501609" y="2817019"/>
                  </a:lnTo>
                  <a:close/>
                  <a:moveTo>
                    <a:pt x="3375870" y="2653808"/>
                  </a:moveTo>
                  <a:cubicBezTo>
                    <a:pt x="3375860" y="2653836"/>
                    <a:pt x="3375841" y="2653856"/>
                    <a:pt x="3375822" y="2653875"/>
                  </a:cubicBezTo>
                  <a:lnTo>
                    <a:pt x="3129172" y="3081080"/>
                  </a:lnTo>
                  <a:cubicBezTo>
                    <a:pt x="3113494" y="3108227"/>
                    <a:pt x="3087976" y="3126677"/>
                    <a:pt x="3057287" y="3133049"/>
                  </a:cubicBezTo>
                  <a:cubicBezTo>
                    <a:pt x="3026617" y="3139421"/>
                    <a:pt x="2995832" y="3132649"/>
                    <a:pt x="2970648" y="3113980"/>
                  </a:cubicBezTo>
                  <a:cubicBezTo>
                    <a:pt x="2935338" y="3087795"/>
                    <a:pt x="2919375" y="3043333"/>
                    <a:pt x="2929995" y="3000671"/>
                  </a:cubicBezTo>
                  <a:lnTo>
                    <a:pt x="3070946" y="2434200"/>
                  </a:lnTo>
                  <a:cubicBezTo>
                    <a:pt x="3108293" y="2284105"/>
                    <a:pt x="3185960" y="2147087"/>
                    <a:pt x="3295555" y="2037950"/>
                  </a:cubicBezTo>
                  <a:cubicBezTo>
                    <a:pt x="3450831" y="1883312"/>
                    <a:pt x="3655552" y="1796310"/>
                    <a:pt x="3873884" y="1791205"/>
                  </a:cubicBezTo>
                  <a:close/>
                  <a:moveTo>
                    <a:pt x="190500" y="4686300"/>
                  </a:moveTo>
                  <a:lnTo>
                    <a:pt x="190500" y="190500"/>
                  </a:lnTo>
                  <a:lnTo>
                    <a:pt x="3562350" y="190500"/>
                  </a:lnTo>
                  <a:lnTo>
                    <a:pt x="3562350" y="1654150"/>
                  </a:lnTo>
                  <a:cubicBezTo>
                    <a:pt x="3412979" y="1704337"/>
                    <a:pt x="3276009" y="1788566"/>
                    <a:pt x="3161138" y="1902962"/>
                  </a:cubicBezTo>
                  <a:cubicBezTo>
                    <a:pt x="3026940" y="2036607"/>
                    <a:pt x="2931833" y="2204390"/>
                    <a:pt x="2886094" y="2388194"/>
                  </a:cubicBezTo>
                  <a:lnTo>
                    <a:pt x="2859091" y="2496741"/>
                  </a:lnTo>
                  <a:lnTo>
                    <a:pt x="850525" y="2496741"/>
                  </a:lnTo>
                  <a:cubicBezTo>
                    <a:pt x="797928" y="2496741"/>
                    <a:pt x="755275" y="2539384"/>
                    <a:pt x="755275" y="2591991"/>
                  </a:cubicBezTo>
                  <a:cubicBezTo>
                    <a:pt x="755275" y="2644597"/>
                    <a:pt x="797928" y="2687241"/>
                    <a:pt x="850525" y="2687241"/>
                  </a:cubicBezTo>
                  <a:lnTo>
                    <a:pt x="2811685" y="2687241"/>
                  </a:lnTo>
                  <a:lnTo>
                    <a:pt x="2745143" y="2954655"/>
                  </a:lnTo>
                  <a:cubicBezTo>
                    <a:pt x="2715882" y="3072241"/>
                    <a:pt x="2759869" y="3194847"/>
                    <a:pt x="2857214" y="3267008"/>
                  </a:cubicBezTo>
                  <a:cubicBezTo>
                    <a:pt x="2899982" y="3298717"/>
                    <a:pt x="2950064" y="3317863"/>
                    <a:pt x="3001956" y="3323692"/>
                  </a:cubicBezTo>
                  <a:lnTo>
                    <a:pt x="2956627" y="3746059"/>
                  </a:lnTo>
                  <a:lnTo>
                    <a:pt x="2076079" y="3746059"/>
                  </a:lnTo>
                  <a:cubicBezTo>
                    <a:pt x="2023481" y="3746059"/>
                    <a:pt x="1980829" y="3788702"/>
                    <a:pt x="1980829" y="3841309"/>
                  </a:cubicBezTo>
                  <a:cubicBezTo>
                    <a:pt x="1980829" y="3893915"/>
                    <a:pt x="2023481" y="3936559"/>
                    <a:pt x="2076079" y="3936559"/>
                  </a:cubicBezTo>
                  <a:lnTo>
                    <a:pt x="3042209" y="3936559"/>
                  </a:lnTo>
                  <a:cubicBezTo>
                    <a:pt x="3061992" y="3936559"/>
                    <a:pt x="3081719" y="3930396"/>
                    <a:pt x="3098368" y="3918242"/>
                  </a:cubicBezTo>
                  <a:lnTo>
                    <a:pt x="3516554" y="3613023"/>
                  </a:lnTo>
                  <a:cubicBezTo>
                    <a:pt x="3527279" y="3605194"/>
                    <a:pt x="3536242" y="3595202"/>
                    <a:pt x="3542891" y="3583705"/>
                  </a:cubicBezTo>
                  <a:lnTo>
                    <a:pt x="3562360" y="3549987"/>
                  </a:lnTo>
                  <a:lnTo>
                    <a:pt x="3562360" y="4686291"/>
                  </a:lnTo>
                  <a:lnTo>
                    <a:pt x="190500" y="4686291"/>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9" name="Graphic 47">
            <a:extLst>
              <a:ext uri="{FF2B5EF4-FFF2-40B4-BE49-F238E27FC236}">
                <a16:creationId xmlns:a16="http://schemas.microsoft.com/office/drawing/2014/main" id="{B207EE4E-7E73-4E2B-A773-D6C56CA08FA3}"/>
              </a:ext>
            </a:extLst>
          </p:cNvPr>
          <p:cNvGrpSpPr/>
          <p:nvPr/>
        </p:nvGrpSpPr>
        <p:grpSpPr>
          <a:xfrm>
            <a:off x="4745502" y="956322"/>
            <a:ext cx="556637" cy="641888"/>
            <a:chOff x="10075069" y="4419600"/>
            <a:chExt cx="4229100" cy="4876800"/>
          </a:xfrm>
          <a:solidFill>
            <a:schemeClr val="accent5"/>
          </a:solidFill>
        </p:grpSpPr>
        <p:sp>
          <p:nvSpPr>
            <p:cNvPr id="60" name="Freeform: Shape 59">
              <a:extLst>
                <a:ext uri="{FF2B5EF4-FFF2-40B4-BE49-F238E27FC236}">
                  <a16:creationId xmlns:a16="http://schemas.microsoft.com/office/drawing/2014/main" id="{87E35CFE-82DD-4988-88B8-28D3F691EA18}"/>
                </a:ext>
              </a:extLst>
            </p:cNvPr>
            <p:cNvSpPr/>
            <p:nvPr/>
          </p:nvSpPr>
          <p:spPr>
            <a:xfrm>
              <a:off x="11584783" y="5726229"/>
              <a:ext cx="752501" cy="1525305"/>
            </a:xfrm>
            <a:custGeom>
              <a:avLst/>
              <a:gdLst>
                <a:gd name="connsiteX0" fmla="*/ 515396 w 752501"/>
                <a:gd name="connsiteY0" fmla="*/ 666874 h 1525305"/>
                <a:gd name="connsiteX1" fmla="*/ 464895 w 752501"/>
                <a:gd name="connsiteY1" fmla="*/ 648605 h 1525305"/>
                <a:gd name="connsiteX2" fmla="*/ 464895 w 752501"/>
                <a:gd name="connsiteY2" fmla="*/ 341214 h 1525305"/>
                <a:gd name="connsiteX3" fmla="*/ 561907 w 752501"/>
                <a:gd name="connsiteY3" fmla="*/ 395811 h 1525305"/>
                <a:gd name="connsiteX4" fmla="*/ 695685 w 752501"/>
                <a:gd name="connsiteY4" fmla="*/ 382867 h 1525305"/>
                <a:gd name="connsiteX5" fmla="*/ 683008 w 752501"/>
                <a:gd name="connsiteY5" fmla="*/ 248755 h 1525305"/>
                <a:gd name="connsiteX6" fmla="*/ 464904 w 752501"/>
                <a:gd name="connsiteY6" fmla="*/ 141932 h 1525305"/>
                <a:gd name="connsiteX7" fmla="*/ 464904 w 752501"/>
                <a:gd name="connsiteY7" fmla="*/ 95250 h 1525305"/>
                <a:gd name="connsiteX8" fmla="*/ 369654 w 752501"/>
                <a:gd name="connsiteY8" fmla="*/ 0 h 1525305"/>
                <a:gd name="connsiteX9" fmla="*/ 274404 w 752501"/>
                <a:gd name="connsiteY9" fmla="*/ 95250 h 1525305"/>
                <a:gd name="connsiteX10" fmla="*/ 274404 w 752501"/>
                <a:gd name="connsiteY10" fmla="*/ 137522 h 1525305"/>
                <a:gd name="connsiteX11" fmla="*/ 243991 w 752501"/>
                <a:gd name="connsiteY11" fmla="*/ 145209 h 1525305"/>
                <a:gd name="connsiteX12" fmla="*/ 32526 w 752501"/>
                <a:gd name="connsiteY12" fmla="*/ 392106 h 1525305"/>
                <a:gd name="connsiteX13" fmla="*/ 130615 w 752501"/>
                <a:gd name="connsiteY13" fmla="*/ 692287 h 1525305"/>
                <a:gd name="connsiteX14" fmla="*/ 274414 w 752501"/>
                <a:gd name="connsiteY14" fmla="*/ 776354 h 1525305"/>
                <a:gd name="connsiteX15" fmla="*/ 274414 w 752501"/>
                <a:gd name="connsiteY15" fmla="*/ 1179205 h 1525305"/>
                <a:gd name="connsiteX16" fmla="*/ 147407 w 752501"/>
                <a:gd name="connsiteY16" fmla="*/ 1124798 h 1525305"/>
                <a:gd name="connsiteX17" fmla="*/ 15553 w 752501"/>
                <a:gd name="connsiteY17" fmla="*/ 1152363 h 1525305"/>
                <a:gd name="connsiteX18" fmla="*/ 43118 w 752501"/>
                <a:gd name="connsiteY18" fmla="*/ 1284218 h 1525305"/>
                <a:gd name="connsiteX19" fmla="*/ 274414 w 752501"/>
                <a:gd name="connsiteY19" fmla="*/ 1370828 h 1525305"/>
                <a:gd name="connsiteX20" fmla="*/ 274414 w 752501"/>
                <a:gd name="connsiteY20" fmla="*/ 1430055 h 1525305"/>
                <a:gd name="connsiteX21" fmla="*/ 369664 w 752501"/>
                <a:gd name="connsiteY21" fmla="*/ 1525305 h 1525305"/>
                <a:gd name="connsiteX22" fmla="*/ 464914 w 752501"/>
                <a:gd name="connsiteY22" fmla="*/ 1430055 h 1525305"/>
                <a:gd name="connsiteX23" fmla="*/ 464914 w 752501"/>
                <a:gd name="connsiteY23" fmla="*/ 1361704 h 1525305"/>
                <a:gd name="connsiteX24" fmla="*/ 747311 w 752501"/>
                <a:gd name="connsiteY24" fmla="*/ 1052817 h 1525305"/>
                <a:gd name="connsiteX25" fmla="*/ 515396 w 752501"/>
                <a:gd name="connsiteY25" fmla="*/ 666874 h 1525305"/>
                <a:gd name="connsiteX26" fmla="*/ 274404 w 752501"/>
                <a:gd name="connsiteY26" fmla="*/ 560861 h 1525305"/>
                <a:gd name="connsiteX27" fmla="*/ 248172 w 752501"/>
                <a:gd name="connsiteY27" fmla="*/ 542401 h 1525305"/>
                <a:gd name="connsiteX28" fmla="*/ 219731 w 752501"/>
                <a:gd name="connsiteY28" fmla="*/ 427387 h 1525305"/>
                <a:gd name="connsiteX29" fmla="*/ 274404 w 752501"/>
                <a:gd name="connsiteY29" fmla="*/ 338966 h 1525305"/>
                <a:gd name="connsiteX30" fmla="*/ 559430 w 752501"/>
                <a:gd name="connsiteY30" fmla="*/ 1021252 h 1525305"/>
                <a:gd name="connsiteX31" fmla="*/ 464895 w 752501"/>
                <a:gd name="connsiteY31" fmla="*/ 1158116 h 1525305"/>
                <a:gd name="connsiteX32" fmla="*/ 464895 w 752501"/>
                <a:gd name="connsiteY32" fmla="*/ 851545 h 1525305"/>
                <a:gd name="connsiteX33" fmla="*/ 559430 w 752501"/>
                <a:gd name="connsiteY33" fmla="*/ 1021252 h 15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2501" h="1525305">
                  <a:moveTo>
                    <a:pt x="515396" y="666874"/>
                  </a:moveTo>
                  <a:cubicBezTo>
                    <a:pt x="498775" y="660997"/>
                    <a:pt x="481849" y="654891"/>
                    <a:pt x="464895" y="648605"/>
                  </a:cubicBezTo>
                  <a:lnTo>
                    <a:pt x="464895" y="341214"/>
                  </a:lnTo>
                  <a:cubicBezTo>
                    <a:pt x="520968" y="363436"/>
                    <a:pt x="560354" y="394573"/>
                    <a:pt x="561907" y="395811"/>
                  </a:cubicBezTo>
                  <a:cubicBezTo>
                    <a:pt x="602436" y="429044"/>
                    <a:pt x="662253" y="423281"/>
                    <a:pt x="695685" y="382867"/>
                  </a:cubicBezTo>
                  <a:cubicBezTo>
                    <a:pt x="729223" y="342329"/>
                    <a:pt x="723546" y="282292"/>
                    <a:pt x="683008" y="248755"/>
                  </a:cubicBezTo>
                  <a:cubicBezTo>
                    <a:pt x="677436" y="244145"/>
                    <a:pt x="588939" y="172250"/>
                    <a:pt x="464904" y="141932"/>
                  </a:cubicBezTo>
                  <a:lnTo>
                    <a:pt x="464904" y="95250"/>
                  </a:lnTo>
                  <a:cubicBezTo>
                    <a:pt x="464904" y="42643"/>
                    <a:pt x="422251" y="0"/>
                    <a:pt x="369654" y="0"/>
                  </a:cubicBezTo>
                  <a:cubicBezTo>
                    <a:pt x="317057" y="0"/>
                    <a:pt x="274404" y="42643"/>
                    <a:pt x="274404" y="95250"/>
                  </a:cubicBezTo>
                  <a:lnTo>
                    <a:pt x="274404" y="137522"/>
                  </a:lnTo>
                  <a:cubicBezTo>
                    <a:pt x="264317" y="139694"/>
                    <a:pt x="254192" y="142142"/>
                    <a:pt x="243991" y="145209"/>
                  </a:cubicBezTo>
                  <a:cubicBezTo>
                    <a:pt x="134491" y="178194"/>
                    <a:pt x="55443" y="270491"/>
                    <a:pt x="32526" y="392106"/>
                  </a:cubicBezTo>
                  <a:cubicBezTo>
                    <a:pt x="10266" y="510264"/>
                    <a:pt x="48766" y="628098"/>
                    <a:pt x="130615" y="692287"/>
                  </a:cubicBezTo>
                  <a:cubicBezTo>
                    <a:pt x="167962" y="721576"/>
                    <a:pt x="213482" y="748436"/>
                    <a:pt x="274414" y="776354"/>
                  </a:cubicBezTo>
                  <a:lnTo>
                    <a:pt x="274414" y="1179205"/>
                  </a:lnTo>
                  <a:cubicBezTo>
                    <a:pt x="231275" y="1173147"/>
                    <a:pt x="198938" y="1158507"/>
                    <a:pt x="147407" y="1124798"/>
                  </a:cubicBezTo>
                  <a:cubicBezTo>
                    <a:pt x="103392" y="1095994"/>
                    <a:pt x="44366" y="1108329"/>
                    <a:pt x="15553" y="1152363"/>
                  </a:cubicBezTo>
                  <a:cubicBezTo>
                    <a:pt x="-13241" y="1196388"/>
                    <a:pt x="-916" y="1255414"/>
                    <a:pt x="43118" y="1284218"/>
                  </a:cubicBezTo>
                  <a:cubicBezTo>
                    <a:pt x="133596" y="1343406"/>
                    <a:pt x="197395" y="1364190"/>
                    <a:pt x="274414" y="1370828"/>
                  </a:cubicBezTo>
                  <a:lnTo>
                    <a:pt x="274414" y="1430055"/>
                  </a:lnTo>
                  <a:cubicBezTo>
                    <a:pt x="274414" y="1482661"/>
                    <a:pt x="317067" y="1525305"/>
                    <a:pt x="369664" y="1525305"/>
                  </a:cubicBezTo>
                  <a:cubicBezTo>
                    <a:pt x="422261" y="1525305"/>
                    <a:pt x="464914" y="1482661"/>
                    <a:pt x="464914" y="1430055"/>
                  </a:cubicBezTo>
                  <a:lnTo>
                    <a:pt x="464914" y="1361704"/>
                  </a:lnTo>
                  <a:cubicBezTo>
                    <a:pt x="623333" y="1321556"/>
                    <a:pt x="724879" y="1186234"/>
                    <a:pt x="747311" y="1052817"/>
                  </a:cubicBezTo>
                  <a:cubicBezTo>
                    <a:pt x="776143" y="881205"/>
                    <a:pt x="682950" y="726110"/>
                    <a:pt x="515396" y="666874"/>
                  </a:cubicBezTo>
                  <a:close/>
                  <a:moveTo>
                    <a:pt x="274404" y="560861"/>
                  </a:moveTo>
                  <a:cubicBezTo>
                    <a:pt x="264965" y="554812"/>
                    <a:pt x="256154" y="548669"/>
                    <a:pt x="248172" y="542401"/>
                  </a:cubicBezTo>
                  <a:cubicBezTo>
                    <a:pt x="222464" y="522237"/>
                    <a:pt x="210768" y="474936"/>
                    <a:pt x="219731" y="427387"/>
                  </a:cubicBezTo>
                  <a:cubicBezTo>
                    <a:pt x="222731" y="411442"/>
                    <a:pt x="234894" y="364093"/>
                    <a:pt x="274404" y="338966"/>
                  </a:cubicBezTo>
                  <a:close/>
                  <a:moveTo>
                    <a:pt x="559430" y="1021252"/>
                  </a:moveTo>
                  <a:cubicBezTo>
                    <a:pt x="550724" y="1073001"/>
                    <a:pt x="518644" y="1127398"/>
                    <a:pt x="464895" y="1158116"/>
                  </a:cubicBezTo>
                  <a:lnTo>
                    <a:pt x="464895" y="851545"/>
                  </a:lnTo>
                  <a:cubicBezTo>
                    <a:pt x="568269" y="895017"/>
                    <a:pt x="565698" y="983952"/>
                    <a:pt x="559430" y="1021252"/>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DFBE8178-DCF2-4CE3-96E8-2B3C2B89D6CD}"/>
                </a:ext>
              </a:extLst>
            </p:cNvPr>
            <p:cNvSpPr/>
            <p:nvPr/>
          </p:nvSpPr>
          <p:spPr>
            <a:xfrm>
              <a:off x="10075069" y="4419600"/>
              <a:ext cx="4229100" cy="4876800"/>
            </a:xfrm>
            <a:custGeom>
              <a:avLst/>
              <a:gdLst>
                <a:gd name="connsiteX0" fmla="*/ 4186342 w 4229100"/>
                <a:gd name="connsiteY0" fmla="*/ 2035064 h 4876800"/>
                <a:gd name="connsiteX1" fmla="*/ 3581400 w 4229100"/>
                <a:gd name="connsiteY1" fmla="*/ 1635576 h 4876800"/>
                <a:gd name="connsiteX2" fmla="*/ 3581400 w 4229100"/>
                <a:gd name="connsiteY2" fmla="*/ 95250 h 4876800"/>
                <a:gd name="connsiteX3" fmla="*/ 3486150 w 4229100"/>
                <a:gd name="connsiteY3" fmla="*/ 0 h 4876800"/>
                <a:gd name="connsiteX4" fmla="*/ 1200150 w 4229100"/>
                <a:gd name="connsiteY4" fmla="*/ 0 h 4876800"/>
                <a:gd name="connsiteX5" fmla="*/ 1104900 w 4229100"/>
                <a:gd name="connsiteY5" fmla="*/ 95250 h 4876800"/>
                <a:gd name="connsiteX6" fmla="*/ 1104900 w 4229100"/>
                <a:gd name="connsiteY6" fmla="*/ 457200 h 4876800"/>
                <a:gd name="connsiteX7" fmla="*/ 742950 w 4229100"/>
                <a:gd name="connsiteY7" fmla="*/ 457200 h 4876800"/>
                <a:gd name="connsiteX8" fmla="*/ 647700 w 4229100"/>
                <a:gd name="connsiteY8" fmla="*/ 552450 h 4876800"/>
                <a:gd name="connsiteX9" fmla="*/ 647700 w 4229100"/>
                <a:gd name="connsiteY9" fmla="*/ 1635585 h 4876800"/>
                <a:gd name="connsiteX10" fmla="*/ 42758 w 4229100"/>
                <a:gd name="connsiteY10" fmla="*/ 2035074 h 4876800"/>
                <a:gd name="connsiteX11" fmla="*/ 0 w 4229100"/>
                <a:gd name="connsiteY11" fmla="*/ 2114550 h 4876800"/>
                <a:gd name="connsiteX12" fmla="*/ 0 w 4229100"/>
                <a:gd name="connsiteY12" fmla="*/ 4781550 h 4876800"/>
                <a:gd name="connsiteX13" fmla="*/ 95250 w 4229100"/>
                <a:gd name="connsiteY13" fmla="*/ 4876800 h 4876800"/>
                <a:gd name="connsiteX14" fmla="*/ 1685925 w 4229100"/>
                <a:gd name="connsiteY14" fmla="*/ 4876800 h 4876800"/>
                <a:gd name="connsiteX15" fmla="*/ 1781175 w 4229100"/>
                <a:gd name="connsiteY15" fmla="*/ 4781550 h 4876800"/>
                <a:gd name="connsiteX16" fmla="*/ 1685925 w 4229100"/>
                <a:gd name="connsiteY16" fmla="*/ 4686300 h 4876800"/>
                <a:gd name="connsiteX17" fmla="*/ 325212 w 4229100"/>
                <a:gd name="connsiteY17" fmla="*/ 4686300 h 4876800"/>
                <a:gd name="connsiteX18" fmla="*/ 1713900 w 4229100"/>
                <a:gd name="connsiteY18" fmla="*/ 3297612 h 4876800"/>
                <a:gd name="connsiteX19" fmla="*/ 2062067 w 4229100"/>
                <a:gd name="connsiteY19" fmla="*/ 3527536 h 4876800"/>
                <a:gd name="connsiteX20" fmla="*/ 2114550 w 4229100"/>
                <a:gd name="connsiteY20" fmla="*/ 3543300 h 4876800"/>
                <a:gd name="connsiteX21" fmla="*/ 2167042 w 4229100"/>
                <a:gd name="connsiteY21" fmla="*/ 3527536 h 4876800"/>
                <a:gd name="connsiteX22" fmla="*/ 2515210 w 4229100"/>
                <a:gd name="connsiteY22" fmla="*/ 3297612 h 4876800"/>
                <a:gd name="connsiteX23" fmla="*/ 3903898 w 4229100"/>
                <a:gd name="connsiteY23" fmla="*/ 4686300 h 4876800"/>
                <a:gd name="connsiteX24" fmla="*/ 2543175 w 4229100"/>
                <a:gd name="connsiteY24" fmla="*/ 4686300 h 4876800"/>
                <a:gd name="connsiteX25" fmla="*/ 2447925 w 4229100"/>
                <a:gd name="connsiteY25" fmla="*/ 4781550 h 4876800"/>
                <a:gd name="connsiteX26" fmla="*/ 2543175 w 4229100"/>
                <a:gd name="connsiteY26" fmla="*/ 4876800 h 4876800"/>
                <a:gd name="connsiteX27" fmla="*/ 4133850 w 4229100"/>
                <a:gd name="connsiteY27" fmla="*/ 4876800 h 4876800"/>
                <a:gd name="connsiteX28" fmla="*/ 4229100 w 4229100"/>
                <a:gd name="connsiteY28" fmla="*/ 4781550 h 4876800"/>
                <a:gd name="connsiteX29" fmla="*/ 4229100 w 4229100"/>
                <a:gd name="connsiteY29" fmla="*/ 2114550 h 4876800"/>
                <a:gd name="connsiteX30" fmla="*/ 4186342 w 4229100"/>
                <a:gd name="connsiteY30" fmla="*/ 2035064 h 4876800"/>
                <a:gd name="connsiteX31" fmla="*/ 3961000 w 4229100"/>
                <a:gd name="connsiteY31" fmla="*/ 2114550 h 4876800"/>
                <a:gd name="connsiteX32" fmla="*/ 3581400 w 4229100"/>
                <a:gd name="connsiteY32" fmla="*/ 2365229 h 4876800"/>
                <a:gd name="connsiteX33" fmla="*/ 3581400 w 4229100"/>
                <a:gd name="connsiteY33" fmla="*/ 1863871 h 4876800"/>
                <a:gd name="connsiteX34" fmla="*/ 1295400 w 4229100"/>
                <a:gd name="connsiteY34" fmla="*/ 190500 h 4876800"/>
                <a:gd name="connsiteX35" fmla="*/ 3390900 w 4229100"/>
                <a:gd name="connsiteY35" fmla="*/ 190500 h 4876800"/>
                <a:gd name="connsiteX36" fmla="*/ 3390900 w 4229100"/>
                <a:gd name="connsiteY36" fmla="*/ 2491035 h 4876800"/>
                <a:gd name="connsiteX37" fmla="*/ 3124200 w 4229100"/>
                <a:gd name="connsiteY37" fmla="*/ 2667162 h 4876800"/>
                <a:gd name="connsiteX38" fmla="*/ 3124200 w 4229100"/>
                <a:gd name="connsiteY38" fmla="*/ 552450 h 4876800"/>
                <a:gd name="connsiteX39" fmla="*/ 3028950 w 4229100"/>
                <a:gd name="connsiteY39" fmla="*/ 457200 h 4876800"/>
                <a:gd name="connsiteX40" fmla="*/ 1295400 w 4229100"/>
                <a:gd name="connsiteY40" fmla="*/ 457200 h 4876800"/>
                <a:gd name="connsiteX41" fmla="*/ 647700 w 4229100"/>
                <a:gd name="connsiteY41" fmla="*/ 1863871 h 4876800"/>
                <a:gd name="connsiteX42" fmla="*/ 647700 w 4229100"/>
                <a:gd name="connsiteY42" fmla="*/ 2365229 h 4876800"/>
                <a:gd name="connsiteX43" fmla="*/ 268100 w 4229100"/>
                <a:gd name="connsiteY43" fmla="*/ 2114550 h 4876800"/>
                <a:gd name="connsiteX44" fmla="*/ 190500 w 4229100"/>
                <a:gd name="connsiteY44" fmla="*/ 4551598 h 4876800"/>
                <a:gd name="connsiteX45" fmla="*/ 190500 w 4229100"/>
                <a:gd name="connsiteY45" fmla="*/ 2291601 h 4876800"/>
                <a:gd name="connsiteX46" fmla="*/ 1551632 w 4229100"/>
                <a:gd name="connsiteY46" fmla="*/ 3190466 h 4876800"/>
                <a:gd name="connsiteX47" fmla="*/ 2114550 w 4229100"/>
                <a:gd name="connsiteY47" fmla="*/ 3333902 h 4876800"/>
                <a:gd name="connsiteX48" fmla="*/ 838200 w 4229100"/>
                <a:gd name="connsiteY48" fmla="*/ 2491026 h 4876800"/>
                <a:gd name="connsiteX49" fmla="*/ 838200 w 4229100"/>
                <a:gd name="connsiteY49" fmla="*/ 647700 h 4876800"/>
                <a:gd name="connsiteX50" fmla="*/ 2933700 w 4229100"/>
                <a:gd name="connsiteY50" fmla="*/ 647700 h 4876800"/>
                <a:gd name="connsiteX51" fmla="*/ 2933700 w 4229100"/>
                <a:gd name="connsiteY51" fmla="*/ 2792959 h 4876800"/>
                <a:gd name="connsiteX52" fmla="*/ 4038600 w 4229100"/>
                <a:gd name="connsiteY52" fmla="*/ 2291601 h 4876800"/>
                <a:gd name="connsiteX53" fmla="*/ 4038600 w 4229100"/>
                <a:gd name="connsiteY53" fmla="*/ 4551598 h 4876800"/>
                <a:gd name="connsiteX54" fmla="*/ 2677468 w 4229100"/>
                <a:gd name="connsiteY54" fmla="*/ 3190456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229100" h="4876800">
                  <a:moveTo>
                    <a:pt x="4186342" y="2035064"/>
                  </a:moveTo>
                  <a:lnTo>
                    <a:pt x="3581400" y="1635576"/>
                  </a:lnTo>
                  <a:lnTo>
                    <a:pt x="3581400" y="95250"/>
                  </a:lnTo>
                  <a:cubicBezTo>
                    <a:pt x="3581400" y="42643"/>
                    <a:pt x="3538747" y="0"/>
                    <a:pt x="3486150" y="0"/>
                  </a:cubicBezTo>
                  <a:lnTo>
                    <a:pt x="1200150" y="0"/>
                  </a:lnTo>
                  <a:cubicBezTo>
                    <a:pt x="1147553" y="0"/>
                    <a:pt x="1104900" y="42643"/>
                    <a:pt x="1104900" y="95250"/>
                  </a:cubicBezTo>
                  <a:lnTo>
                    <a:pt x="1104900" y="457200"/>
                  </a:lnTo>
                  <a:lnTo>
                    <a:pt x="742950" y="457200"/>
                  </a:lnTo>
                  <a:cubicBezTo>
                    <a:pt x="690353" y="457200"/>
                    <a:pt x="647700" y="499843"/>
                    <a:pt x="647700" y="552450"/>
                  </a:cubicBezTo>
                  <a:lnTo>
                    <a:pt x="647700" y="1635585"/>
                  </a:lnTo>
                  <a:lnTo>
                    <a:pt x="42758" y="2035074"/>
                  </a:lnTo>
                  <a:cubicBezTo>
                    <a:pt x="16069" y="2052695"/>
                    <a:pt x="0" y="2082556"/>
                    <a:pt x="0" y="2114550"/>
                  </a:cubicBezTo>
                  <a:lnTo>
                    <a:pt x="0" y="4781550"/>
                  </a:lnTo>
                  <a:cubicBezTo>
                    <a:pt x="0" y="4834157"/>
                    <a:pt x="42653" y="4876800"/>
                    <a:pt x="95250" y="4876800"/>
                  </a:cubicBezTo>
                  <a:lnTo>
                    <a:pt x="1685925" y="4876800"/>
                  </a:lnTo>
                  <a:cubicBezTo>
                    <a:pt x="1738522" y="4876800"/>
                    <a:pt x="1781175" y="4834157"/>
                    <a:pt x="1781175" y="4781550"/>
                  </a:cubicBezTo>
                  <a:cubicBezTo>
                    <a:pt x="1781175" y="4728944"/>
                    <a:pt x="1738522" y="4686300"/>
                    <a:pt x="1685925" y="4686300"/>
                  </a:cubicBezTo>
                  <a:lnTo>
                    <a:pt x="325212" y="4686300"/>
                  </a:lnTo>
                  <a:lnTo>
                    <a:pt x="1713900" y="3297612"/>
                  </a:lnTo>
                  <a:lnTo>
                    <a:pt x="2062067" y="3527536"/>
                  </a:lnTo>
                  <a:cubicBezTo>
                    <a:pt x="2077974" y="3538042"/>
                    <a:pt x="2096262" y="3543300"/>
                    <a:pt x="2114550" y="3543300"/>
                  </a:cubicBezTo>
                  <a:cubicBezTo>
                    <a:pt x="2132838" y="3543300"/>
                    <a:pt x="2151126" y="3538042"/>
                    <a:pt x="2167042" y="3527536"/>
                  </a:cubicBezTo>
                  <a:lnTo>
                    <a:pt x="2515210" y="3297612"/>
                  </a:lnTo>
                  <a:lnTo>
                    <a:pt x="3903898" y="4686300"/>
                  </a:lnTo>
                  <a:lnTo>
                    <a:pt x="2543175" y="4686300"/>
                  </a:lnTo>
                  <a:cubicBezTo>
                    <a:pt x="2490578" y="4686300"/>
                    <a:pt x="2447925" y="4728944"/>
                    <a:pt x="2447925" y="4781550"/>
                  </a:cubicBezTo>
                  <a:cubicBezTo>
                    <a:pt x="2447925" y="4834157"/>
                    <a:pt x="2490578" y="4876800"/>
                    <a:pt x="2543175" y="4876800"/>
                  </a:cubicBezTo>
                  <a:lnTo>
                    <a:pt x="4133850" y="4876800"/>
                  </a:lnTo>
                  <a:cubicBezTo>
                    <a:pt x="4186447" y="4876800"/>
                    <a:pt x="4229100" y="4834157"/>
                    <a:pt x="4229100" y="4781550"/>
                  </a:cubicBezTo>
                  <a:lnTo>
                    <a:pt x="4229100" y="2114550"/>
                  </a:lnTo>
                  <a:cubicBezTo>
                    <a:pt x="4229100" y="2082556"/>
                    <a:pt x="4213031" y="2052695"/>
                    <a:pt x="4186342" y="2035064"/>
                  </a:cubicBezTo>
                  <a:close/>
                  <a:moveTo>
                    <a:pt x="3961000" y="2114550"/>
                  </a:moveTo>
                  <a:lnTo>
                    <a:pt x="3581400" y="2365229"/>
                  </a:lnTo>
                  <a:lnTo>
                    <a:pt x="3581400" y="1863871"/>
                  </a:lnTo>
                  <a:close/>
                  <a:moveTo>
                    <a:pt x="1295400" y="190500"/>
                  </a:moveTo>
                  <a:lnTo>
                    <a:pt x="3390900" y="190500"/>
                  </a:lnTo>
                  <a:lnTo>
                    <a:pt x="3390900" y="2491035"/>
                  </a:lnTo>
                  <a:lnTo>
                    <a:pt x="3124200" y="2667162"/>
                  </a:lnTo>
                  <a:lnTo>
                    <a:pt x="3124200" y="552450"/>
                  </a:lnTo>
                  <a:cubicBezTo>
                    <a:pt x="3124200" y="499843"/>
                    <a:pt x="3081547" y="457200"/>
                    <a:pt x="3028950" y="457200"/>
                  </a:cubicBezTo>
                  <a:lnTo>
                    <a:pt x="1295400" y="457200"/>
                  </a:lnTo>
                  <a:close/>
                  <a:moveTo>
                    <a:pt x="647700" y="1863871"/>
                  </a:moveTo>
                  <a:lnTo>
                    <a:pt x="647700" y="2365229"/>
                  </a:lnTo>
                  <a:lnTo>
                    <a:pt x="268100" y="2114550"/>
                  </a:lnTo>
                  <a:close/>
                  <a:moveTo>
                    <a:pt x="190500" y="4551598"/>
                  </a:moveTo>
                  <a:lnTo>
                    <a:pt x="190500" y="2291601"/>
                  </a:lnTo>
                  <a:lnTo>
                    <a:pt x="1551632" y="3190466"/>
                  </a:lnTo>
                  <a:close/>
                  <a:moveTo>
                    <a:pt x="2114550" y="3333902"/>
                  </a:moveTo>
                  <a:lnTo>
                    <a:pt x="838200" y="2491026"/>
                  </a:lnTo>
                  <a:lnTo>
                    <a:pt x="838200" y="647700"/>
                  </a:lnTo>
                  <a:lnTo>
                    <a:pt x="2933700" y="647700"/>
                  </a:lnTo>
                  <a:lnTo>
                    <a:pt x="2933700" y="2792959"/>
                  </a:lnTo>
                  <a:close/>
                  <a:moveTo>
                    <a:pt x="4038600" y="2291601"/>
                  </a:moveTo>
                  <a:lnTo>
                    <a:pt x="4038600" y="4551598"/>
                  </a:lnTo>
                  <a:lnTo>
                    <a:pt x="2677468" y="319045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77974736-5A88-4A8E-813F-553B69D120E8}"/>
                </a:ext>
              </a:extLst>
            </p:cNvPr>
            <p:cNvSpPr/>
            <p:nvPr/>
          </p:nvSpPr>
          <p:spPr>
            <a:xfrm>
              <a:off x="12094369" y="9105900"/>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82 w 190500"/>
                <a:gd name="connsiteY5" fmla="*/ 162592 h 190500"/>
                <a:gd name="connsiteX6" fmla="*/ 190500 w 190500"/>
                <a:gd name="connsiteY6" fmla="*/ 95250 h 190500"/>
                <a:gd name="connsiteX7" fmla="*/ 16258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192"/>
                    <a:pt x="27908" y="27908"/>
                  </a:cubicBezTo>
                  <a:cubicBezTo>
                    <a:pt x="10192" y="45625"/>
                    <a:pt x="0" y="70199"/>
                    <a:pt x="0" y="95250"/>
                  </a:cubicBezTo>
                  <a:cubicBezTo>
                    <a:pt x="0" y="120301"/>
                    <a:pt x="10182" y="144875"/>
                    <a:pt x="27908" y="162592"/>
                  </a:cubicBezTo>
                  <a:cubicBezTo>
                    <a:pt x="45634" y="180308"/>
                    <a:pt x="70199" y="190500"/>
                    <a:pt x="95250" y="190500"/>
                  </a:cubicBezTo>
                  <a:cubicBezTo>
                    <a:pt x="120301" y="190500"/>
                    <a:pt x="144875" y="180308"/>
                    <a:pt x="162582" y="162592"/>
                  </a:cubicBezTo>
                  <a:cubicBezTo>
                    <a:pt x="180299" y="144875"/>
                    <a:pt x="190500" y="120301"/>
                    <a:pt x="190500" y="95250"/>
                  </a:cubicBezTo>
                  <a:cubicBezTo>
                    <a:pt x="190500" y="70199"/>
                    <a:pt x="180308" y="45625"/>
                    <a:pt x="162582" y="27908"/>
                  </a:cubicBezTo>
                  <a:cubicBezTo>
                    <a:pt x="144875" y="10192"/>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78" name="Line 9">
            <a:extLst>
              <a:ext uri="{FF2B5EF4-FFF2-40B4-BE49-F238E27FC236}">
                <a16:creationId xmlns:a16="http://schemas.microsoft.com/office/drawing/2014/main" id="{0E8D425E-8280-C442-B3B9-EE29D3B74499}"/>
              </a:ext>
            </a:extLst>
          </p:cNvPr>
          <p:cNvSpPr>
            <a:spLocks noChangeShapeType="1"/>
          </p:cNvSpPr>
          <p:nvPr/>
        </p:nvSpPr>
        <p:spPr bwMode="auto">
          <a:xfrm flipH="1">
            <a:off x="6085714" y="4284552"/>
            <a:ext cx="13855" cy="2573447"/>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 name="Line 9">
            <a:extLst>
              <a:ext uri="{FF2B5EF4-FFF2-40B4-BE49-F238E27FC236}">
                <a16:creationId xmlns:a16="http://schemas.microsoft.com/office/drawing/2014/main" id="{D383D0F4-CBD2-824E-A792-F09041C0AF74}"/>
              </a:ext>
            </a:extLst>
          </p:cNvPr>
          <p:cNvSpPr>
            <a:spLocks noChangeShapeType="1"/>
          </p:cNvSpPr>
          <p:nvPr/>
        </p:nvSpPr>
        <p:spPr bwMode="auto">
          <a:xfrm>
            <a:off x="6085714" y="2920974"/>
            <a:ext cx="0" cy="1083058"/>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149439C0-CCB0-493D-B34E-6A2B0716C25D}"/>
              </a:ext>
            </a:extLst>
          </p:cNvPr>
          <p:cNvGrpSpPr/>
          <p:nvPr/>
        </p:nvGrpSpPr>
        <p:grpSpPr>
          <a:xfrm>
            <a:off x="5949874" y="4004032"/>
            <a:ext cx="292254" cy="292255"/>
            <a:chOff x="5945188" y="4051300"/>
            <a:chExt cx="296862" cy="296863"/>
          </a:xfrm>
        </p:grpSpPr>
        <p:sp>
          <p:nvSpPr>
            <p:cNvPr id="38" name="Oval 12">
              <a:extLst>
                <a:ext uri="{FF2B5EF4-FFF2-40B4-BE49-F238E27FC236}">
                  <a16:creationId xmlns:a16="http://schemas.microsoft.com/office/drawing/2014/main" id="{B3026B81-BC51-4445-B2C4-8A4D195D5E7E}"/>
                </a:ext>
              </a:extLst>
            </p:cNvPr>
            <p:cNvSpPr>
              <a:spLocks noChangeArrowheads="1"/>
            </p:cNvSpPr>
            <p:nvPr/>
          </p:nvSpPr>
          <p:spPr bwMode="auto">
            <a:xfrm>
              <a:off x="6021388" y="4127500"/>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Oval 13">
              <a:extLst>
                <a:ext uri="{FF2B5EF4-FFF2-40B4-BE49-F238E27FC236}">
                  <a16:creationId xmlns:a16="http://schemas.microsoft.com/office/drawing/2014/main" id="{B80A9B2D-0749-4FCD-9BD0-5E581D7B4C46}"/>
                </a:ext>
              </a:extLst>
            </p:cNvPr>
            <p:cNvSpPr>
              <a:spLocks noChangeArrowheads="1"/>
            </p:cNvSpPr>
            <p:nvPr/>
          </p:nvSpPr>
          <p:spPr bwMode="auto">
            <a:xfrm>
              <a:off x="5945188" y="4051300"/>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2E7DB502-9F7F-4D5B-9174-BA25182D788C}"/>
              </a:ext>
            </a:extLst>
          </p:cNvPr>
          <p:cNvGrpSpPr/>
          <p:nvPr/>
        </p:nvGrpSpPr>
        <p:grpSpPr>
          <a:xfrm>
            <a:off x="5949874" y="2628719"/>
            <a:ext cx="292254" cy="292255"/>
            <a:chOff x="5945188" y="2654300"/>
            <a:chExt cx="296862" cy="296863"/>
          </a:xfrm>
        </p:grpSpPr>
        <p:sp>
          <p:nvSpPr>
            <p:cNvPr id="41" name="Oval 14">
              <a:extLst>
                <a:ext uri="{FF2B5EF4-FFF2-40B4-BE49-F238E27FC236}">
                  <a16:creationId xmlns:a16="http://schemas.microsoft.com/office/drawing/2014/main" id="{CD86292F-1938-4918-B518-7D2D35297537}"/>
                </a:ext>
              </a:extLst>
            </p:cNvPr>
            <p:cNvSpPr>
              <a:spLocks noChangeArrowheads="1"/>
            </p:cNvSpPr>
            <p:nvPr/>
          </p:nvSpPr>
          <p:spPr bwMode="auto">
            <a:xfrm>
              <a:off x="6021388" y="2725738"/>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 name="Oval 15">
              <a:extLst>
                <a:ext uri="{FF2B5EF4-FFF2-40B4-BE49-F238E27FC236}">
                  <a16:creationId xmlns:a16="http://schemas.microsoft.com/office/drawing/2014/main" id="{58452F56-A163-469D-91CC-51217A2870D3}"/>
                </a:ext>
              </a:extLst>
            </p:cNvPr>
            <p:cNvSpPr>
              <a:spLocks noChangeArrowheads="1"/>
            </p:cNvSpPr>
            <p:nvPr/>
          </p:nvSpPr>
          <p:spPr bwMode="auto">
            <a:xfrm>
              <a:off x="5945188" y="2654300"/>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3FE4E363-DC16-4B63-91EB-6B0A2349AE2E}"/>
              </a:ext>
            </a:extLst>
          </p:cNvPr>
          <p:cNvGrpSpPr/>
          <p:nvPr/>
        </p:nvGrpSpPr>
        <p:grpSpPr>
          <a:xfrm>
            <a:off x="5949874" y="1248719"/>
            <a:ext cx="292254" cy="292255"/>
            <a:chOff x="5945188" y="1252538"/>
            <a:chExt cx="296862" cy="296863"/>
          </a:xfrm>
        </p:grpSpPr>
        <p:sp>
          <p:nvSpPr>
            <p:cNvPr id="44" name="Oval 16">
              <a:extLst>
                <a:ext uri="{FF2B5EF4-FFF2-40B4-BE49-F238E27FC236}">
                  <a16:creationId xmlns:a16="http://schemas.microsoft.com/office/drawing/2014/main" id="{0A6BEA2E-DB97-4662-A313-C01B13BD7D5E}"/>
                </a:ext>
              </a:extLst>
            </p:cNvPr>
            <p:cNvSpPr>
              <a:spLocks noChangeArrowheads="1"/>
            </p:cNvSpPr>
            <p:nvPr/>
          </p:nvSpPr>
          <p:spPr bwMode="auto">
            <a:xfrm>
              <a:off x="6021388" y="132397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17">
              <a:extLst>
                <a:ext uri="{FF2B5EF4-FFF2-40B4-BE49-F238E27FC236}">
                  <a16:creationId xmlns:a16="http://schemas.microsoft.com/office/drawing/2014/main" id="{1307025F-CDD2-4CFB-BC78-437C195BD9BC}"/>
                </a:ext>
              </a:extLst>
            </p:cNvPr>
            <p:cNvSpPr>
              <a:spLocks noChangeArrowheads="1"/>
            </p:cNvSpPr>
            <p:nvPr/>
          </p:nvSpPr>
          <p:spPr bwMode="auto">
            <a:xfrm>
              <a:off x="5945188" y="1252538"/>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5257FD69-0116-4A73-A27B-CA8B58450A29}"/>
              </a:ext>
            </a:extLst>
          </p:cNvPr>
          <p:cNvCxnSpPr>
            <a:cxnSpLocks/>
          </p:cNvCxnSpPr>
          <p:nvPr/>
        </p:nvCxnSpPr>
        <p:spPr>
          <a:xfrm>
            <a:off x="6242127" y="2763633"/>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D33AFCF-6E3C-41B0-918D-144997CC5493}"/>
              </a:ext>
            </a:extLst>
          </p:cNvPr>
          <p:cNvCxnSpPr>
            <a:cxnSpLocks/>
          </p:cNvCxnSpPr>
          <p:nvPr/>
        </p:nvCxnSpPr>
        <p:spPr>
          <a:xfrm>
            <a:off x="5548058" y="4156107"/>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7B00926-2813-4753-A07E-9DCBC8D73F0B}"/>
              </a:ext>
            </a:extLst>
          </p:cNvPr>
          <p:cNvCxnSpPr>
            <a:cxnSpLocks/>
          </p:cNvCxnSpPr>
          <p:nvPr/>
        </p:nvCxnSpPr>
        <p:spPr>
          <a:xfrm>
            <a:off x="5548058" y="1395208"/>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4" name="Line 9">
            <a:extLst>
              <a:ext uri="{FF2B5EF4-FFF2-40B4-BE49-F238E27FC236}">
                <a16:creationId xmlns:a16="http://schemas.microsoft.com/office/drawing/2014/main" id="{A3271A5F-A2BD-4A41-8BE3-3311DF238C35}"/>
              </a:ext>
            </a:extLst>
          </p:cNvPr>
          <p:cNvSpPr>
            <a:spLocks noChangeShapeType="1"/>
          </p:cNvSpPr>
          <p:nvPr/>
        </p:nvSpPr>
        <p:spPr bwMode="auto">
          <a:xfrm>
            <a:off x="6099569" y="-1"/>
            <a:ext cx="0" cy="1230848"/>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CCF8F39-A15F-A505-7A65-8DE2CBFCE88D}"/>
              </a:ext>
            </a:extLst>
          </p:cNvPr>
          <p:cNvSpPr txBox="1"/>
          <p:nvPr/>
        </p:nvSpPr>
        <p:spPr>
          <a:xfrm>
            <a:off x="7490267" y="1392501"/>
            <a:ext cx="3996871" cy="267765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a:t>
            </a:r>
            <a:r>
              <a:rPr kumimoji="0" lang="en-US"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22</a:t>
            </a: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highlight>
                  <a:srgbClr val="800080"/>
                </a:highlight>
                <a:uLnTx/>
                <a:uFillTx/>
                <a:latin typeface="Nian-ExtraBold" panose="01000500000000020002" pitchFamily="2" charset="-78"/>
                <a:ea typeface="+mn-ea"/>
                <a:cs typeface="Nian-ExtraBold" panose="01000500000000020002" pitchFamily="2" charset="-78"/>
              </a:rPr>
              <a:t>تامیـن فضای مناسـب </a:t>
            </a: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رفـع نیاز نـوزاد، کـودک و مادر بـاردار</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جهــت اسـتـراحت، شــیردهی و نگهــداری کــودک در کلیــه</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اماکـن عمومـی و دسـتگاهها</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7" name="TextBox 6">
            <a:extLst>
              <a:ext uri="{FF2B5EF4-FFF2-40B4-BE49-F238E27FC236}">
                <a16:creationId xmlns:a16="http://schemas.microsoft.com/office/drawing/2014/main" id="{BB4A347D-9584-7F26-57E6-BFBBB4A57B00}"/>
              </a:ext>
            </a:extLst>
          </p:cNvPr>
          <p:cNvSpPr txBox="1"/>
          <p:nvPr/>
        </p:nvSpPr>
        <p:spPr>
          <a:xfrm>
            <a:off x="589720" y="534217"/>
            <a:ext cx="3934483" cy="230832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a:t>
            </a:r>
            <a:r>
              <a:rPr kumimoji="0" lang="en-US"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24</a:t>
            </a: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ارائـه </a:t>
            </a:r>
            <a:r>
              <a:rPr kumimoji="0" lang="fa-IR" sz="2400" b="0" i="0" u="none" strike="noStrike" kern="1200" cap="none" spc="0" normalizeH="0" baseline="0" noProof="0" dirty="0">
                <a:ln>
                  <a:noFill/>
                </a:ln>
                <a:solidFill>
                  <a:srgbClr val="FFFFFF"/>
                </a:solidFill>
                <a:effectLst/>
                <a:highlight>
                  <a:srgbClr val="800080"/>
                </a:highlight>
                <a:uLnTx/>
                <a:uFillTx/>
                <a:latin typeface="Nian-ExtraBold" panose="01000500000000020002" pitchFamily="2" charset="-78"/>
                <a:ea typeface="+mn-ea"/>
                <a:cs typeface="Nian-ExtraBold" panose="01000500000000020002" pitchFamily="2" charset="-78"/>
              </a:rPr>
              <a:t>رایـگان سـبد تغذیه </a:t>
            </a: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و بسـته بهداشـتی مـادران بـاردار،</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شـیرده و دارای کـودک زیـر 5سـال بـر اسـاس آزمـون وسـع</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8" name="TextBox 7">
            <a:extLst>
              <a:ext uri="{FF2B5EF4-FFF2-40B4-BE49-F238E27FC236}">
                <a16:creationId xmlns:a16="http://schemas.microsoft.com/office/drawing/2014/main" id="{D2C32180-BA55-7BF8-EE22-201BA5A7F50C}"/>
              </a:ext>
            </a:extLst>
          </p:cNvPr>
          <p:cNvSpPr txBox="1"/>
          <p:nvPr/>
        </p:nvSpPr>
        <p:spPr>
          <a:xfrm>
            <a:off x="215647" y="3880774"/>
            <a:ext cx="4465515"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25</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highlight>
                  <a:srgbClr val="800080"/>
                </a:highlight>
                <a:uLnTx/>
                <a:uFillTx/>
                <a:latin typeface="Nian-ExtraBold" panose="01000500000000020002" pitchFamily="2" charset="-78"/>
                <a:ea typeface="+mn-ea"/>
                <a:cs typeface="Nian-ExtraBold" panose="01000500000000020002" pitchFamily="2" charset="-78"/>
              </a:rPr>
              <a:t>تخفیـف %20دوره هـای </a:t>
            </a: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آموزشـی تربیتـی و هنـری کانون پـرورش</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فکـری بـرای فرزنـدان خانواده هـای سـه فرزنـدی</a:t>
            </a: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grpSp>
        <p:nvGrpSpPr>
          <p:cNvPr id="22" name="Graphic 47">
            <a:extLst>
              <a:ext uri="{FF2B5EF4-FFF2-40B4-BE49-F238E27FC236}">
                <a16:creationId xmlns:a16="http://schemas.microsoft.com/office/drawing/2014/main" id="{2FCEC3C0-C46F-2DE9-BB1C-357E6ED79727}"/>
              </a:ext>
            </a:extLst>
          </p:cNvPr>
          <p:cNvGrpSpPr/>
          <p:nvPr/>
        </p:nvGrpSpPr>
        <p:grpSpPr>
          <a:xfrm>
            <a:off x="4778587" y="3749213"/>
            <a:ext cx="556637" cy="641888"/>
            <a:chOff x="10075069" y="4419600"/>
            <a:chExt cx="4229100" cy="4876800"/>
          </a:xfrm>
          <a:solidFill>
            <a:schemeClr val="accent5"/>
          </a:solidFill>
        </p:grpSpPr>
        <p:sp>
          <p:nvSpPr>
            <p:cNvPr id="23" name="Freeform: Shape 22">
              <a:extLst>
                <a:ext uri="{FF2B5EF4-FFF2-40B4-BE49-F238E27FC236}">
                  <a16:creationId xmlns:a16="http://schemas.microsoft.com/office/drawing/2014/main" id="{4C755DFA-E6DF-DD39-18C7-5A5877C9408D}"/>
                </a:ext>
              </a:extLst>
            </p:cNvPr>
            <p:cNvSpPr/>
            <p:nvPr/>
          </p:nvSpPr>
          <p:spPr>
            <a:xfrm>
              <a:off x="11584783" y="5726229"/>
              <a:ext cx="752501" cy="1525305"/>
            </a:xfrm>
            <a:custGeom>
              <a:avLst/>
              <a:gdLst>
                <a:gd name="connsiteX0" fmla="*/ 515396 w 752501"/>
                <a:gd name="connsiteY0" fmla="*/ 666874 h 1525305"/>
                <a:gd name="connsiteX1" fmla="*/ 464895 w 752501"/>
                <a:gd name="connsiteY1" fmla="*/ 648605 h 1525305"/>
                <a:gd name="connsiteX2" fmla="*/ 464895 w 752501"/>
                <a:gd name="connsiteY2" fmla="*/ 341214 h 1525305"/>
                <a:gd name="connsiteX3" fmla="*/ 561907 w 752501"/>
                <a:gd name="connsiteY3" fmla="*/ 395811 h 1525305"/>
                <a:gd name="connsiteX4" fmla="*/ 695685 w 752501"/>
                <a:gd name="connsiteY4" fmla="*/ 382867 h 1525305"/>
                <a:gd name="connsiteX5" fmla="*/ 683008 w 752501"/>
                <a:gd name="connsiteY5" fmla="*/ 248755 h 1525305"/>
                <a:gd name="connsiteX6" fmla="*/ 464904 w 752501"/>
                <a:gd name="connsiteY6" fmla="*/ 141932 h 1525305"/>
                <a:gd name="connsiteX7" fmla="*/ 464904 w 752501"/>
                <a:gd name="connsiteY7" fmla="*/ 95250 h 1525305"/>
                <a:gd name="connsiteX8" fmla="*/ 369654 w 752501"/>
                <a:gd name="connsiteY8" fmla="*/ 0 h 1525305"/>
                <a:gd name="connsiteX9" fmla="*/ 274404 w 752501"/>
                <a:gd name="connsiteY9" fmla="*/ 95250 h 1525305"/>
                <a:gd name="connsiteX10" fmla="*/ 274404 w 752501"/>
                <a:gd name="connsiteY10" fmla="*/ 137522 h 1525305"/>
                <a:gd name="connsiteX11" fmla="*/ 243991 w 752501"/>
                <a:gd name="connsiteY11" fmla="*/ 145209 h 1525305"/>
                <a:gd name="connsiteX12" fmla="*/ 32526 w 752501"/>
                <a:gd name="connsiteY12" fmla="*/ 392106 h 1525305"/>
                <a:gd name="connsiteX13" fmla="*/ 130615 w 752501"/>
                <a:gd name="connsiteY13" fmla="*/ 692287 h 1525305"/>
                <a:gd name="connsiteX14" fmla="*/ 274414 w 752501"/>
                <a:gd name="connsiteY14" fmla="*/ 776354 h 1525305"/>
                <a:gd name="connsiteX15" fmla="*/ 274414 w 752501"/>
                <a:gd name="connsiteY15" fmla="*/ 1179205 h 1525305"/>
                <a:gd name="connsiteX16" fmla="*/ 147407 w 752501"/>
                <a:gd name="connsiteY16" fmla="*/ 1124798 h 1525305"/>
                <a:gd name="connsiteX17" fmla="*/ 15553 w 752501"/>
                <a:gd name="connsiteY17" fmla="*/ 1152363 h 1525305"/>
                <a:gd name="connsiteX18" fmla="*/ 43118 w 752501"/>
                <a:gd name="connsiteY18" fmla="*/ 1284218 h 1525305"/>
                <a:gd name="connsiteX19" fmla="*/ 274414 w 752501"/>
                <a:gd name="connsiteY19" fmla="*/ 1370828 h 1525305"/>
                <a:gd name="connsiteX20" fmla="*/ 274414 w 752501"/>
                <a:gd name="connsiteY20" fmla="*/ 1430055 h 1525305"/>
                <a:gd name="connsiteX21" fmla="*/ 369664 w 752501"/>
                <a:gd name="connsiteY21" fmla="*/ 1525305 h 1525305"/>
                <a:gd name="connsiteX22" fmla="*/ 464914 w 752501"/>
                <a:gd name="connsiteY22" fmla="*/ 1430055 h 1525305"/>
                <a:gd name="connsiteX23" fmla="*/ 464914 w 752501"/>
                <a:gd name="connsiteY23" fmla="*/ 1361704 h 1525305"/>
                <a:gd name="connsiteX24" fmla="*/ 747311 w 752501"/>
                <a:gd name="connsiteY24" fmla="*/ 1052817 h 1525305"/>
                <a:gd name="connsiteX25" fmla="*/ 515396 w 752501"/>
                <a:gd name="connsiteY25" fmla="*/ 666874 h 1525305"/>
                <a:gd name="connsiteX26" fmla="*/ 274404 w 752501"/>
                <a:gd name="connsiteY26" fmla="*/ 560861 h 1525305"/>
                <a:gd name="connsiteX27" fmla="*/ 248172 w 752501"/>
                <a:gd name="connsiteY27" fmla="*/ 542401 h 1525305"/>
                <a:gd name="connsiteX28" fmla="*/ 219731 w 752501"/>
                <a:gd name="connsiteY28" fmla="*/ 427387 h 1525305"/>
                <a:gd name="connsiteX29" fmla="*/ 274404 w 752501"/>
                <a:gd name="connsiteY29" fmla="*/ 338966 h 1525305"/>
                <a:gd name="connsiteX30" fmla="*/ 559430 w 752501"/>
                <a:gd name="connsiteY30" fmla="*/ 1021252 h 1525305"/>
                <a:gd name="connsiteX31" fmla="*/ 464895 w 752501"/>
                <a:gd name="connsiteY31" fmla="*/ 1158116 h 1525305"/>
                <a:gd name="connsiteX32" fmla="*/ 464895 w 752501"/>
                <a:gd name="connsiteY32" fmla="*/ 851545 h 1525305"/>
                <a:gd name="connsiteX33" fmla="*/ 559430 w 752501"/>
                <a:gd name="connsiteY33" fmla="*/ 1021252 h 15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2501" h="1525305">
                  <a:moveTo>
                    <a:pt x="515396" y="666874"/>
                  </a:moveTo>
                  <a:cubicBezTo>
                    <a:pt x="498775" y="660997"/>
                    <a:pt x="481849" y="654891"/>
                    <a:pt x="464895" y="648605"/>
                  </a:cubicBezTo>
                  <a:lnTo>
                    <a:pt x="464895" y="341214"/>
                  </a:lnTo>
                  <a:cubicBezTo>
                    <a:pt x="520968" y="363436"/>
                    <a:pt x="560354" y="394573"/>
                    <a:pt x="561907" y="395811"/>
                  </a:cubicBezTo>
                  <a:cubicBezTo>
                    <a:pt x="602436" y="429044"/>
                    <a:pt x="662253" y="423281"/>
                    <a:pt x="695685" y="382867"/>
                  </a:cubicBezTo>
                  <a:cubicBezTo>
                    <a:pt x="729223" y="342329"/>
                    <a:pt x="723546" y="282292"/>
                    <a:pt x="683008" y="248755"/>
                  </a:cubicBezTo>
                  <a:cubicBezTo>
                    <a:pt x="677436" y="244145"/>
                    <a:pt x="588939" y="172250"/>
                    <a:pt x="464904" y="141932"/>
                  </a:cubicBezTo>
                  <a:lnTo>
                    <a:pt x="464904" y="95250"/>
                  </a:lnTo>
                  <a:cubicBezTo>
                    <a:pt x="464904" y="42643"/>
                    <a:pt x="422251" y="0"/>
                    <a:pt x="369654" y="0"/>
                  </a:cubicBezTo>
                  <a:cubicBezTo>
                    <a:pt x="317057" y="0"/>
                    <a:pt x="274404" y="42643"/>
                    <a:pt x="274404" y="95250"/>
                  </a:cubicBezTo>
                  <a:lnTo>
                    <a:pt x="274404" y="137522"/>
                  </a:lnTo>
                  <a:cubicBezTo>
                    <a:pt x="264317" y="139694"/>
                    <a:pt x="254192" y="142142"/>
                    <a:pt x="243991" y="145209"/>
                  </a:cubicBezTo>
                  <a:cubicBezTo>
                    <a:pt x="134491" y="178194"/>
                    <a:pt x="55443" y="270491"/>
                    <a:pt x="32526" y="392106"/>
                  </a:cubicBezTo>
                  <a:cubicBezTo>
                    <a:pt x="10266" y="510264"/>
                    <a:pt x="48766" y="628098"/>
                    <a:pt x="130615" y="692287"/>
                  </a:cubicBezTo>
                  <a:cubicBezTo>
                    <a:pt x="167962" y="721576"/>
                    <a:pt x="213482" y="748436"/>
                    <a:pt x="274414" y="776354"/>
                  </a:cubicBezTo>
                  <a:lnTo>
                    <a:pt x="274414" y="1179205"/>
                  </a:lnTo>
                  <a:cubicBezTo>
                    <a:pt x="231275" y="1173147"/>
                    <a:pt x="198938" y="1158507"/>
                    <a:pt x="147407" y="1124798"/>
                  </a:cubicBezTo>
                  <a:cubicBezTo>
                    <a:pt x="103392" y="1095994"/>
                    <a:pt x="44366" y="1108329"/>
                    <a:pt x="15553" y="1152363"/>
                  </a:cubicBezTo>
                  <a:cubicBezTo>
                    <a:pt x="-13241" y="1196388"/>
                    <a:pt x="-916" y="1255414"/>
                    <a:pt x="43118" y="1284218"/>
                  </a:cubicBezTo>
                  <a:cubicBezTo>
                    <a:pt x="133596" y="1343406"/>
                    <a:pt x="197395" y="1364190"/>
                    <a:pt x="274414" y="1370828"/>
                  </a:cubicBezTo>
                  <a:lnTo>
                    <a:pt x="274414" y="1430055"/>
                  </a:lnTo>
                  <a:cubicBezTo>
                    <a:pt x="274414" y="1482661"/>
                    <a:pt x="317067" y="1525305"/>
                    <a:pt x="369664" y="1525305"/>
                  </a:cubicBezTo>
                  <a:cubicBezTo>
                    <a:pt x="422261" y="1525305"/>
                    <a:pt x="464914" y="1482661"/>
                    <a:pt x="464914" y="1430055"/>
                  </a:cubicBezTo>
                  <a:lnTo>
                    <a:pt x="464914" y="1361704"/>
                  </a:lnTo>
                  <a:cubicBezTo>
                    <a:pt x="623333" y="1321556"/>
                    <a:pt x="724879" y="1186234"/>
                    <a:pt x="747311" y="1052817"/>
                  </a:cubicBezTo>
                  <a:cubicBezTo>
                    <a:pt x="776143" y="881205"/>
                    <a:pt x="682950" y="726110"/>
                    <a:pt x="515396" y="666874"/>
                  </a:cubicBezTo>
                  <a:close/>
                  <a:moveTo>
                    <a:pt x="274404" y="560861"/>
                  </a:moveTo>
                  <a:cubicBezTo>
                    <a:pt x="264965" y="554812"/>
                    <a:pt x="256154" y="548669"/>
                    <a:pt x="248172" y="542401"/>
                  </a:cubicBezTo>
                  <a:cubicBezTo>
                    <a:pt x="222464" y="522237"/>
                    <a:pt x="210768" y="474936"/>
                    <a:pt x="219731" y="427387"/>
                  </a:cubicBezTo>
                  <a:cubicBezTo>
                    <a:pt x="222731" y="411442"/>
                    <a:pt x="234894" y="364093"/>
                    <a:pt x="274404" y="338966"/>
                  </a:cubicBezTo>
                  <a:close/>
                  <a:moveTo>
                    <a:pt x="559430" y="1021252"/>
                  </a:moveTo>
                  <a:cubicBezTo>
                    <a:pt x="550724" y="1073001"/>
                    <a:pt x="518644" y="1127398"/>
                    <a:pt x="464895" y="1158116"/>
                  </a:cubicBezTo>
                  <a:lnTo>
                    <a:pt x="464895" y="851545"/>
                  </a:lnTo>
                  <a:cubicBezTo>
                    <a:pt x="568269" y="895017"/>
                    <a:pt x="565698" y="983952"/>
                    <a:pt x="559430" y="1021252"/>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6CCC8C2-ED86-F59D-80BB-D5074E00C76E}"/>
                </a:ext>
              </a:extLst>
            </p:cNvPr>
            <p:cNvSpPr/>
            <p:nvPr/>
          </p:nvSpPr>
          <p:spPr>
            <a:xfrm>
              <a:off x="10075069" y="4419600"/>
              <a:ext cx="4229100" cy="4876800"/>
            </a:xfrm>
            <a:custGeom>
              <a:avLst/>
              <a:gdLst>
                <a:gd name="connsiteX0" fmla="*/ 4186342 w 4229100"/>
                <a:gd name="connsiteY0" fmla="*/ 2035064 h 4876800"/>
                <a:gd name="connsiteX1" fmla="*/ 3581400 w 4229100"/>
                <a:gd name="connsiteY1" fmla="*/ 1635576 h 4876800"/>
                <a:gd name="connsiteX2" fmla="*/ 3581400 w 4229100"/>
                <a:gd name="connsiteY2" fmla="*/ 95250 h 4876800"/>
                <a:gd name="connsiteX3" fmla="*/ 3486150 w 4229100"/>
                <a:gd name="connsiteY3" fmla="*/ 0 h 4876800"/>
                <a:gd name="connsiteX4" fmla="*/ 1200150 w 4229100"/>
                <a:gd name="connsiteY4" fmla="*/ 0 h 4876800"/>
                <a:gd name="connsiteX5" fmla="*/ 1104900 w 4229100"/>
                <a:gd name="connsiteY5" fmla="*/ 95250 h 4876800"/>
                <a:gd name="connsiteX6" fmla="*/ 1104900 w 4229100"/>
                <a:gd name="connsiteY6" fmla="*/ 457200 h 4876800"/>
                <a:gd name="connsiteX7" fmla="*/ 742950 w 4229100"/>
                <a:gd name="connsiteY7" fmla="*/ 457200 h 4876800"/>
                <a:gd name="connsiteX8" fmla="*/ 647700 w 4229100"/>
                <a:gd name="connsiteY8" fmla="*/ 552450 h 4876800"/>
                <a:gd name="connsiteX9" fmla="*/ 647700 w 4229100"/>
                <a:gd name="connsiteY9" fmla="*/ 1635585 h 4876800"/>
                <a:gd name="connsiteX10" fmla="*/ 42758 w 4229100"/>
                <a:gd name="connsiteY10" fmla="*/ 2035074 h 4876800"/>
                <a:gd name="connsiteX11" fmla="*/ 0 w 4229100"/>
                <a:gd name="connsiteY11" fmla="*/ 2114550 h 4876800"/>
                <a:gd name="connsiteX12" fmla="*/ 0 w 4229100"/>
                <a:gd name="connsiteY12" fmla="*/ 4781550 h 4876800"/>
                <a:gd name="connsiteX13" fmla="*/ 95250 w 4229100"/>
                <a:gd name="connsiteY13" fmla="*/ 4876800 h 4876800"/>
                <a:gd name="connsiteX14" fmla="*/ 1685925 w 4229100"/>
                <a:gd name="connsiteY14" fmla="*/ 4876800 h 4876800"/>
                <a:gd name="connsiteX15" fmla="*/ 1781175 w 4229100"/>
                <a:gd name="connsiteY15" fmla="*/ 4781550 h 4876800"/>
                <a:gd name="connsiteX16" fmla="*/ 1685925 w 4229100"/>
                <a:gd name="connsiteY16" fmla="*/ 4686300 h 4876800"/>
                <a:gd name="connsiteX17" fmla="*/ 325212 w 4229100"/>
                <a:gd name="connsiteY17" fmla="*/ 4686300 h 4876800"/>
                <a:gd name="connsiteX18" fmla="*/ 1713900 w 4229100"/>
                <a:gd name="connsiteY18" fmla="*/ 3297612 h 4876800"/>
                <a:gd name="connsiteX19" fmla="*/ 2062067 w 4229100"/>
                <a:gd name="connsiteY19" fmla="*/ 3527536 h 4876800"/>
                <a:gd name="connsiteX20" fmla="*/ 2114550 w 4229100"/>
                <a:gd name="connsiteY20" fmla="*/ 3543300 h 4876800"/>
                <a:gd name="connsiteX21" fmla="*/ 2167042 w 4229100"/>
                <a:gd name="connsiteY21" fmla="*/ 3527536 h 4876800"/>
                <a:gd name="connsiteX22" fmla="*/ 2515210 w 4229100"/>
                <a:gd name="connsiteY22" fmla="*/ 3297612 h 4876800"/>
                <a:gd name="connsiteX23" fmla="*/ 3903898 w 4229100"/>
                <a:gd name="connsiteY23" fmla="*/ 4686300 h 4876800"/>
                <a:gd name="connsiteX24" fmla="*/ 2543175 w 4229100"/>
                <a:gd name="connsiteY24" fmla="*/ 4686300 h 4876800"/>
                <a:gd name="connsiteX25" fmla="*/ 2447925 w 4229100"/>
                <a:gd name="connsiteY25" fmla="*/ 4781550 h 4876800"/>
                <a:gd name="connsiteX26" fmla="*/ 2543175 w 4229100"/>
                <a:gd name="connsiteY26" fmla="*/ 4876800 h 4876800"/>
                <a:gd name="connsiteX27" fmla="*/ 4133850 w 4229100"/>
                <a:gd name="connsiteY27" fmla="*/ 4876800 h 4876800"/>
                <a:gd name="connsiteX28" fmla="*/ 4229100 w 4229100"/>
                <a:gd name="connsiteY28" fmla="*/ 4781550 h 4876800"/>
                <a:gd name="connsiteX29" fmla="*/ 4229100 w 4229100"/>
                <a:gd name="connsiteY29" fmla="*/ 2114550 h 4876800"/>
                <a:gd name="connsiteX30" fmla="*/ 4186342 w 4229100"/>
                <a:gd name="connsiteY30" fmla="*/ 2035064 h 4876800"/>
                <a:gd name="connsiteX31" fmla="*/ 3961000 w 4229100"/>
                <a:gd name="connsiteY31" fmla="*/ 2114550 h 4876800"/>
                <a:gd name="connsiteX32" fmla="*/ 3581400 w 4229100"/>
                <a:gd name="connsiteY32" fmla="*/ 2365229 h 4876800"/>
                <a:gd name="connsiteX33" fmla="*/ 3581400 w 4229100"/>
                <a:gd name="connsiteY33" fmla="*/ 1863871 h 4876800"/>
                <a:gd name="connsiteX34" fmla="*/ 1295400 w 4229100"/>
                <a:gd name="connsiteY34" fmla="*/ 190500 h 4876800"/>
                <a:gd name="connsiteX35" fmla="*/ 3390900 w 4229100"/>
                <a:gd name="connsiteY35" fmla="*/ 190500 h 4876800"/>
                <a:gd name="connsiteX36" fmla="*/ 3390900 w 4229100"/>
                <a:gd name="connsiteY36" fmla="*/ 2491035 h 4876800"/>
                <a:gd name="connsiteX37" fmla="*/ 3124200 w 4229100"/>
                <a:gd name="connsiteY37" fmla="*/ 2667162 h 4876800"/>
                <a:gd name="connsiteX38" fmla="*/ 3124200 w 4229100"/>
                <a:gd name="connsiteY38" fmla="*/ 552450 h 4876800"/>
                <a:gd name="connsiteX39" fmla="*/ 3028950 w 4229100"/>
                <a:gd name="connsiteY39" fmla="*/ 457200 h 4876800"/>
                <a:gd name="connsiteX40" fmla="*/ 1295400 w 4229100"/>
                <a:gd name="connsiteY40" fmla="*/ 457200 h 4876800"/>
                <a:gd name="connsiteX41" fmla="*/ 647700 w 4229100"/>
                <a:gd name="connsiteY41" fmla="*/ 1863871 h 4876800"/>
                <a:gd name="connsiteX42" fmla="*/ 647700 w 4229100"/>
                <a:gd name="connsiteY42" fmla="*/ 2365229 h 4876800"/>
                <a:gd name="connsiteX43" fmla="*/ 268100 w 4229100"/>
                <a:gd name="connsiteY43" fmla="*/ 2114550 h 4876800"/>
                <a:gd name="connsiteX44" fmla="*/ 190500 w 4229100"/>
                <a:gd name="connsiteY44" fmla="*/ 4551598 h 4876800"/>
                <a:gd name="connsiteX45" fmla="*/ 190500 w 4229100"/>
                <a:gd name="connsiteY45" fmla="*/ 2291601 h 4876800"/>
                <a:gd name="connsiteX46" fmla="*/ 1551632 w 4229100"/>
                <a:gd name="connsiteY46" fmla="*/ 3190466 h 4876800"/>
                <a:gd name="connsiteX47" fmla="*/ 2114550 w 4229100"/>
                <a:gd name="connsiteY47" fmla="*/ 3333902 h 4876800"/>
                <a:gd name="connsiteX48" fmla="*/ 838200 w 4229100"/>
                <a:gd name="connsiteY48" fmla="*/ 2491026 h 4876800"/>
                <a:gd name="connsiteX49" fmla="*/ 838200 w 4229100"/>
                <a:gd name="connsiteY49" fmla="*/ 647700 h 4876800"/>
                <a:gd name="connsiteX50" fmla="*/ 2933700 w 4229100"/>
                <a:gd name="connsiteY50" fmla="*/ 647700 h 4876800"/>
                <a:gd name="connsiteX51" fmla="*/ 2933700 w 4229100"/>
                <a:gd name="connsiteY51" fmla="*/ 2792959 h 4876800"/>
                <a:gd name="connsiteX52" fmla="*/ 4038600 w 4229100"/>
                <a:gd name="connsiteY52" fmla="*/ 2291601 h 4876800"/>
                <a:gd name="connsiteX53" fmla="*/ 4038600 w 4229100"/>
                <a:gd name="connsiteY53" fmla="*/ 4551598 h 4876800"/>
                <a:gd name="connsiteX54" fmla="*/ 2677468 w 4229100"/>
                <a:gd name="connsiteY54" fmla="*/ 3190456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229100" h="4876800">
                  <a:moveTo>
                    <a:pt x="4186342" y="2035064"/>
                  </a:moveTo>
                  <a:lnTo>
                    <a:pt x="3581400" y="1635576"/>
                  </a:lnTo>
                  <a:lnTo>
                    <a:pt x="3581400" y="95250"/>
                  </a:lnTo>
                  <a:cubicBezTo>
                    <a:pt x="3581400" y="42643"/>
                    <a:pt x="3538747" y="0"/>
                    <a:pt x="3486150" y="0"/>
                  </a:cubicBezTo>
                  <a:lnTo>
                    <a:pt x="1200150" y="0"/>
                  </a:lnTo>
                  <a:cubicBezTo>
                    <a:pt x="1147553" y="0"/>
                    <a:pt x="1104900" y="42643"/>
                    <a:pt x="1104900" y="95250"/>
                  </a:cubicBezTo>
                  <a:lnTo>
                    <a:pt x="1104900" y="457200"/>
                  </a:lnTo>
                  <a:lnTo>
                    <a:pt x="742950" y="457200"/>
                  </a:lnTo>
                  <a:cubicBezTo>
                    <a:pt x="690353" y="457200"/>
                    <a:pt x="647700" y="499843"/>
                    <a:pt x="647700" y="552450"/>
                  </a:cubicBezTo>
                  <a:lnTo>
                    <a:pt x="647700" y="1635585"/>
                  </a:lnTo>
                  <a:lnTo>
                    <a:pt x="42758" y="2035074"/>
                  </a:lnTo>
                  <a:cubicBezTo>
                    <a:pt x="16069" y="2052695"/>
                    <a:pt x="0" y="2082556"/>
                    <a:pt x="0" y="2114550"/>
                  </a:cubicBezTo>
                  <a:lnTo>
                    <a:pt x="0" y="4781550"/>
                  </a:lnTo>
                  <a:cubicBezTo>
                    <a:pt x="0" y="4834157"/>
                    <a:pt x="42653" y="4876800"/>
                    <a:pt x="95250" y="4876800"/>
                  </a:cubicBezTo>
                  <a:lnTo>
                    <a:pt x="1685925" y="4876800"/>
                  </a:lnTo>
                  <a:cubicBezTo>
                    <a:pt x="1738522" y="4876800"/>
                    <a:pt x="1781175" y="4834157"/>
                    <a:pt x="1781175" y="4781550"/>
                  </a:cubicBezTo>
                  <a:cubicBezTo>
                    <a:pt x="1781175" y="4728944"/>
                    <a:pt x="1738522" y="4686300"/>
                    <a:pt x="1685925" y="4686300"/>
                  </a:cubicBezTo>
                  <a:lnTo>
                    <a:pt x="325212" y="4686300"/>
                  </a:lnTo>
                  <a:lnTo>
                    <a:pt x="1713900" y="3297612"/>
                  </a:lnTo>
                  <a:lnTo>
                    <a:pt x="2062067" y="3527536"/>
                  </a:lnTo>
                  <a:cubicBezTo>
                    <a:pt x="2077974" y="3538042"/>
                    <a:pt x="2096262" y="3543300"/>
                    <a:pt x="2114550" y="3543300"/>
                  </a:cubicBezTo>
                  <a:cubicBezTo>
                    <a:pt x="2132838" y="3543300"/>
                    <a:pt x="2151126" y="3538042"/>
                    <a:pt x="2167042" y="3527536"/>
                  </a:cubicBezTo>
                  <a:lnTo>
                    <a:pt x="2515210" y="3297612"/>
                  </a:lnTo>
                  <a:lnTo>
                    <a:pt x="3903898" y="4686300"/>
                  </a:lnTo>
                  <a:lnTo>
                    <a:pt x="2543175" y="4686300"/>
                  </a:lnTo>
                  <a:cubicBezTo>
                    <a:pt x="2490578" y="4686300"/>
                    <a:pt x="2447925" y="4728944"/>
                    <a:pt x="2447925" y="4781550"/>
                  </a:cubicBezTo>
                  <a:cubicBezTo>
                    <a:pt x="2447925" y="4834157"/>
                    <a:pt x="2490578" y="4876800"/>
                    <a:pt x="2543175" y="4876800"/>
                  </a:cubicBezTo>
                  <a:lnTo>
                    <a:pt x="4133850" y="4876800"/>
                  </a:lnTo>
                  <a:cubicBezTo>
                    <a:pt x="4186447" y="4876800"/>
                    <a:pt x="4229100" y="4834157"/>
                    <a:pt x="4229100" y="4781550"/>
                  </a:cubicBezTo>
                  <a:lnTo>
                    <a:pt x="4229100" y="2114550"/>
                  </a:lnTo>
                  <a:cubicBezTo>
                    <a:pt x="4229100" y="2082556"/>
                    <a:pt x="4213031" y="2052695"/>
                    <a:pt x="4186342" y="2035064"/>
                  </a:cubicBezTo>
                  <a:close/>
                  <a:moveTo>
                    <a:pt x="3961000" y="2114550"/>
                  </a:moveTo>
                  <a:lnTo>
                    <a:pt x="3581400" y="2365229"/>
                  </a:lnTo>
                  <a:lnTo>
                    <a:pt x="3581400" y="1863871"/>
                  </a:lnTo>
                  <a:close/>
                  <a:moveTo>
                    <a:pt x="1295400" y="190500"/>
                  </a:moveTo>
                  <a:lnTo>
                    <a:pt x="3390900" y="190500"/>
                  </a:lnTo>
                  <a:lnTo>
                    <a:pt x="3390900" y="2491035"/>
                  </a:lnTo>
                  <a:lnTo>
                    <a:pt x="3124200" y="2667162"/>
                  </a:lnTo>
                  <a:lnTo>
                    <a:pt x="3124200" y="552450"/>
                  </a:lnTo>
                  <a:cubicBezTo>
                    <a:pt x="3124200" y="499843"/>
                    <a:pt x="3081547" y="457200"/>
                    <a:pt x="3028950" y="457200"/>
                  </a:cubicBezTo>
                  <a:lnTo>
                    <a:pt x="1295400" y="457200"/>
                  </a:lnTo>
                  <a:close/>
                  <a:moveTo>
                    <a:pt x="647700" y="1863871"/>
                  </a:moveTo>
                  <a:lnTo>
                    <a:pt x="647700" y="2365229"/>
                  </a:lnTo>
                  <a:lnTo>
                    <a:pt x="268100" y="2114550"/>
                  </a:lnTo>
                  <a:close/>
                  <a:moveTo>
                    <a:pt x="190500" y="4551598"/>
                  </a:moveTo>
                  <a:lnTo>
                    <a:pt x="190500" y="2291601"/>
                  </a:lnTo>
                  <a:lnTo>
                    <a:pt x="1551632" y="3190466"/>
                  </a:lnTo>
                  <a:close/>
                  <a:moveTo>
                    <a:pt x="2114550" y="3333902"/>
                  </a:moveTo>
                  <a:lnTo>
                    <a:pt x="838200" y="2491026"/>
                  </a:lnTo>
                  <a:lnTo>
                    <a:pt x="838200" y="647700"/>
                  </a:lnTo>
                  <a:lnTo>
                    <a:pt x="2933700" y="647700"/>
                  </a:lnTo>
                  <a:lnTo>
                    <a:pt x="2933700" y="2792959"/>
                  </a:lnTo>
                  <a:close/>
                  <a:moveTo>
                    <a:pt x="4038600" y="2291601"/>
                  </a:moveTo>
                  <a:lnTo>
                    <a:pt x="4038600" y="4551598"/>
                  </a:lnTo>
                  <a:lnTo>
                    <a:pt x="2677468" y="319045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EF3F6117-2D58-1E96-7DF0-BBD6456C87FB}"/>
                </a:ext>
              </a:extLst>
            </p:cNvPr>
            <p:cNvSpPr/>
            <p:nvPr/>
          </p:nvSpPr>
          <p:spPr>
            <a:xfrm>
              <a:off x="12094369" y="9105900"/>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82 w 190500"/>
                <a:gd name="connsiteY5" fmla="*/ 162592 h 190500"/>
                <a:gd name="connsiteX6" fmla="*/ 190500 w 190500"/>
                <a:gd name="connsiteY6" fmla="*/ 95250 h 190500"/>
                <a:gd name="connsiteX7" fmla="*/ 16258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192"/>
                    <a:pt x="27908" y="27908"/>
                  </a:cubicBezTo>
                  <a:cubicBezTo>
                    <a:pt x="10192" y="45625"/>
                    <a:pt x="0" y="70199"/>
                    <a:pt x="0" y="95250"/>
                  </a:cubicBezTo>
                  <a:cubicBezTo>
                    <a:pt x="0" y="120301"/>
                    <a:pt x="10182" y="144875"/>
                    <a:pt x="27908" y="162592"/>
                  </a:cubicBezTo>
                  <a:cubicBezTo>
                    <a:pt x="45634" y="180308"/>
                    <a:pt x="70199" y="190500"/>
                    <a:pt x="95250" y="190500"/>
                  </a:cubicBezTo>
                  <a:cubicBezTo>
                    <a:pt x="120301" y="190500"/>
                    <a:pt x="144875" y="180308"/>
                    <a:pt x="162582" y="162592"/>
                  </a:cubicBezTo>
                  <a:cubicBezTo>
                    <a:pt x="180299" y="144875"/>
                    <a:pt x="190500" y="120301"/>
                    <a:pt x="190500" y="95250"/>
                  </a:cubicBezTo>
                  <a:cubicBezTo>
                    <a:pt x="190500" y="70199"/>
                    <a:pt x="180308" y="45625"/>
                    <a:pt x="162582" y="27908"/>
                  </a:cubicBezTo>
                  <a:cubicBezTo>
                    <a:pt x="144875" y="10192"/>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3096924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7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8000">
                                          <p:cBhvr additive="base">
                                            <p:cTn id="7" dur="2000" fill="hold"/>
                                            <p:tgtEl>
                                              <p:spTgt spid="6"/>
                                            </p:tgtEl>
                                            <p:attrNameLst>
                                              <p:attrName>ppt_x</p:attrName>
                                            </p:attrNameLst>
                                          </p:cBhvr>
                                          <p:tavLst>
                                            <p:tav tm="0">
                                              <p:val>
                                                <p:strVal val="1+#ppt_w/2"/>
                                              </p:val>
                                            </p:tav>
                                            <p:tav tm="100000">
                                              <p:val>
                                                <p:strVal val="#ppt_x"/>
                                              </p:val>
                                            </p:tav>
                                          </p:tavLst>
                                        </p:anim>
                                        <p:anim calcmode="lin" valueType="num" p14:bounceEnd="78000">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14:presetBounceEnd="78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78000">
                                          <p:cBhvr additive="base">
                                            <p:cTn id="12" dur="2000" fill="hold"/>
                                            <p:tgtEl>
                                              <p:spTgt spid="7"/>
                                            </p:tgtEl>
                                            <p:attrNameLst>
                                              <p:attrName>ppt_x</p:attrName>
                                            </p:attrNameLst>
                                          </p:cBhvr>
                                          <p:tavLst>
                                            <p:tav tm="0">
                                              <p:val>
                                                <p:strVal val="0-#ppt_w/2"/>
                                              </p:val>
                                            </p:tav>
                                            <p:tav tm="100000">
                                              <p:val>
                                                <p:strVal val="#ppt_x"/>
                                              </p:val>
                                            </p:tav>
                                          </p:tavLst>
                                        </p:anim>
                                        <p:anim calcmode="lin" valueType="num" p14:bounceEnd="78000">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14:presetBounceEnd="78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78000">
                                          <p:cBhvr additive="base">
                                            <p:cTn id="17" dur="2000" fill="hold"/>
                                            <p:tgtEl>
                                              <p:spTgt spid="8"/>
                                            </p:tgtEl>
                                            <p:attrNameLst>
                                              <p:attrName>ppt_x</p:attrName>
                                            </p:attrNameLst>
                                          </p:cBhvr>
                                          <p:tavLst>
                                            <p:tav tm="0">
                                              <p:val>
                                                <p:strVal val="0-#ppt_w/2"/>
                                              </p:val>
                                            </p:tav>
                                            <p:tav tm="100000">
                                              <p:val>
                                                <p:strVal val="#ppt_x"/>
                                              </p:val>
                                            </p:tav>
                                          </p:tavLst>
                                        </p:anim>
                                        <p:anim calcmode="lin" valueType="num" p14:bounceEnd="78000">
                                          <p:cBhvr additive="base">
                                            <p:cTn id="18"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0" fill="hold"/>
                                            <p:tgtEl>
                                              <p:spTgt spid="7"/>
                                            </p:tgtEl>
                                            <p:attrNameLst>
                                              <p:attrName>ppt_x</p:attrName>
                                            </p:attrNameLst>
                                          </p:cBhvr>
                                          <p:tavLst>
                                            <p:tav tm="0">
                                              <p:val>
                                                <p:strVal val="0-#ppt_w/2"/>
                                              </p:val>
                                            </p:tav>
                                            <p:tav tm="100000">
                                              <p:val>
                                                <p:strVal val="#ppt_x"/>
                                              </p:val>
                                            </p:tav>
                                          </p:tavLst>
                                        </p:anim>
                                        <p:anim calcmode="lin" valueType="num">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0" fill="hold"/>
                                            <p:tgtEl>
                                              <p:spTgt spid="8"/>
                                            </p:tgtEl>
                                            <p:attrNameLst>
                                              <p:attrName>ppt_x</p:attrName>
                                            </p:attrNameLst>
                                          </p:cBhvr>
                                          <p:tavLst>
                                            <p:tav tm="0">
                                              <p:val>
                                                <p:strVal val="0-#ppt_w/2"/>
                                              </p:val>
                                            </p:tav>
                                            <p:tav tm="100000">
                                              <p:val>
                                                <p:strVal val="#ppt_x"/>
                                              </p:val>
                                            </p:tav>
                                          </p:tavLst>
                                        </p:anim>
                                        <p:anim calcmode="lin" valueType="num">
                                          <p:cBhvr additive="base">
                                            <p:cTn id="18"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1"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CE01505F-9353-F101-908D-B0DB5ED0D693}"/>
              </a:ext>
            </a:extLst>
          </p:cNvPr>
          <p:cNvGrpSpPr/>
          <p:nvPr/>
        </p:nvGrpSpPr>
        <p:grpSpPr>
          <a:xfrm>
            <a:off x="5915306" y="5540364"/>
            <a:ext cx="763207" cy="361392"/>
            <a:chOff x="5915306" y="5540364"/>
            <a:chExt cx="763207" cy="361392"/>
          </a:xfrm>
        </p:grpSpPr>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5" name="Straight Connector 34">
              <a:extLst>
                <a:ext uri="{FF2B5EF4-FFF2-40B4-BE49-F238E27FC236}">
                  <a16:creationId xmlns:a16="http://schemas.microsoft.com/office/drawing/2014/main" id="{4B72C4B7-BAC4-4BBC-A70B-D8B14D469AEF}"/>
                </a:ext>
              </a:extLst>
            </p:cNvPr>
            <p:cNvCxnSpPr>
              <a:cxnSpLocks/>
            </p:cNvCxnSpPr>
            <p:nvPr/>
          </p:nvCxnSpPr>
          <p:spPr>
            <a:xfrm>
              <a:off x="6276697" y="5721060"/>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7031709" y="1987259"/>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aphic 41">
            <a:extLst>
              <a:ext uri="{FF2B5EF4-FFF2-40B4-BE49-F238E27FC236}">
                <a16:creationId xmlns:a16="http://schemas.microsoft.com/office/drawing/2014/main" id="{DF7C9134-AE32-49B6-910D-A8DF0CCFE735}"/>
              </a:ext>
            </a:extLst>
          </p:cNvPr>
          <p:cNvGrpSpPr/>
          <p:nvPr/>
        </p:nvGrpSpPr>
        <p:grpSpPr>
          <a:xfrm>
            <a:off x="-1271900" y="3262332"/>
            <a:ext cx="513290" cy="641888"/>
            <a:chOff x="3352244" y="4207216"/>
            <a:chExt cx="3899763" cy="4876800"/>
          </a:xfrm>
          <a:solidFill>
            <a:schemeClr val="accent5"/>
          </a:solidFill>
        </p:grpSpPr>
        <p:sp>
          <p:nvSpPr>
            <p:cNvPr id="58" name="Freeform: Shape 57">
              <a:extLst>
                <a:ext uri="{FF2B5EF4-FFF2-40B4-BE49-F238E27FC236}">
                  <a16:creationId xmlns:a16="http://schemas.microsoft.com/office/drawing/2014/main" id="{FB2333F1-4DEA-49AE-9BD0-CD064B732605}"/>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837600B-3A60-4B15-B9A3-2CAE45278CA8}"/>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27D1EB6-520E-4CAD-A18C-A2762DBFC798}"/>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50A5C5C-37BD-48E3-A8EA-2635E532BB46}"/>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3FF57F85-1A35-4770-A816-E0D781578ABC}"/>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9D39EAD-0CFA-42EF-A2B3-5D06C09F047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491C709-10B1-4097-9212-0714E9C6498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0D2EDC-4236-4A66-A87F-A3D19482EB72}"/>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200D296C-74BF-49B9-83B8-E69FE4949C78}"/>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B91490-100F-4732-BB74-ABE3D9EB3843}"/>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3441980" y="612179"/>
            <a:ext cx="4946650" cy="76944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400" b="0" i="0" u="none" strike="noStrike" kern="1200" cap="none" spc="0" normalizeH="0" baseline="0" noProof="0" dirty="0">
                <a:ln>
                  <a:noFill/>
                </a:ln>
                <a:solidFill>
                  <a:srgbClr val="FFFF00"/>
                </a:solidFill>
                <a:effectLst/>
                <a:highlight>
                  <a:srgbClr val="800080"/>
                </a:highlight>
                <a:uLnTx/>
                <a:uFillTx/>
                <a:latin typeface="Nian-ExtraBold" panose="01000500000000020002" pitchFamily="2" charset="-78"/>
                <a:ea typeface="+mn-ea"/>
                <a:cs typeface="Nian-ExtraBold" panose="01000500000000020002" pitchFamily="2" charset="-78"/>
              </a:rPr>
              <a:t>حمایت  از مادران</a:t>
            </a:r>
            <a:r>
              <a:rPr kumimoji="0" lang="en-US" sz="4400" b="0" i="0" u="none" strike="noStrike" kern="1200" cap="none" spc="0" normalizeH="0" baseline="0" noProof="0" dirty="0">
                <a:ln>
                  <a:noFill/>
                </a:ln>
                <a:solidFill>
                  <a:srgbClr val="FFFF00"/>
                </a:solidFill>
                <a:effectLst/>
                <a:highlight>
                  <a:srgbClr val="800080"/>
                </a:highlight>
                <a:uLnTx/>
                <a:uFillTx/>
                <a:latin typeface="Nian-ExtraBold" panose="01000500000000020002" pitchFamily="2" charset="-78"/>
                <a:ea typeface="+mn-ea"/>
                <a:cs typeface="Nian-ExtraBold" panose="01000500000000020002" pitchFamily="2" charset="-78"/>
              </a:rPr>
              <a:t>  </a:t>
            </a:r>
            <a:r>
              <a:rPr kumimoji="0" lang="fa-IR" sz="4400" b="0" i="0" u="none" strike="noStrike" kern="1200" cap="none" spc="0" normalizeH="0" baseline="0" noProof="0" dirty="0">
                <a:ln>
                  <a:noFill/>
                </a:ln>
                <a:solidFill>
                  <a:srgbClr val="FFFF00"/>
                </a:solidFill>
                <a:effectLst/>
                <a:highlight>
                  <a:srgbClr val="800080"/>
                </a:highlight>
                <a:uLnTx/>
                <a:uFillTx/>
                <a:latin typeface="Nian-ExtraBold" panose="01000500000000020002" pitchFamily="2" charset="-78"/>
                <a:ea typeface="+mn-ea"/>
                <a:cs typeface="Nian-ExtraBold" panose="01000500000000020002" pitchFamily="2" charset="-78"/>
              </a:rPr>
              <a:t>غیرشاغل</a:t>
            </a:r>
          </a:p>
        </p:txBody>
      </p:sp>
      <p:sp>
        <p:nvSpPr>
          <p:cNvPr id="91" name="TextBox 90">
            <a:extLst>
              <a:ext uri="{FF2B5EF4-FFF2-40B4-BE49-F238E27FC236}">
                <a16:creationId xmlns:a16="http://schemas.microsoft.com/office/drawing/2014/main" id="{71C83C83-1EE3-8D17-05B8-592F392BAC3A}"/>
              </a:ext>
            </a:extLst>
          </p:cNvPr>
          <p:cNvSpPr txBox="1"/>
          <p:nvPr/>
        </p:nvSpPr>
        <p:spPr>
          <a:xfrm>
            <a:off x="7433525" y="1935327"/>
            <a:ext cx="3833448"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21</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highlight>
                  <a:srgbClr val="800080"/>
                </a:highlight>
                <a:uLnTx/>
                <a:uFillTx/>
                <a:latin typeface="Nian-ExtraBold" panose="01000500000000020002" pitchFamily="2" charset="-78"/>
                <a:ea typeface="+mn-ea"/>
                <a:cs typeface="Nian-ExtraBold" panose="01000500000000020002" pitchFamily="2" charset="-78"/>
              </a:rPr>
              <a:t>تامیـن %100بیمـه </a:t>
            </a: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مـادران خانـه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دار دارای 3فرزنـد و بیشـر روسـتایی</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و عشـایری از طریـق صنـدوق بیمه اجتماعی کشـاورزان و روسـتاییان</a:t>
            </a:r>
          </a:p>
        </p:txBody>
      </p:sp>
      <p:sp>
        <p:nvSpPr>
          <p:cNvPr id="92" name="TextBox 91">
            <a:extLst>
              <a:ext uri="{FF2B5EF4-FFF2-40B4-BE49-F238E27FC236}">
                <a16:creationId xmlns:a16="http://schemas.microsoft.com/office/drawing/2014/main" id="{97F4D725-5DEB-A2C4-80D9-505A2CFC19CC}"/>
              </a:ext>
            </a:extLst>
          </p:cNvPr>
          <p:cNvSpPr txBox="1"/>
          <p:nvPr/>
        </p:nvSpPr>
        <p:spPr>
          <a:xfrm>
            <a:off x="559725" y="3013176"/>
            <a:ext cx="3938508" cy="221599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ماده13</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highlight>
                  <a:srgbClr val="800080"/>
                </a:highlight>
                <a:uLnTx/>
                <a:uFillTx/>
                <a:latin typeface="Nian-ExtraBold" panose="01000500000000020002" pitchFamily="2" charset="-78"/>
                <a:ea typeface="+mn-ea"/>
                <a:cs typeface="Nian-ExtraBold" panose="01000500000000020002" pitchFamily="2" charset="-78"/>
              </a:rPr>
              <a:t>افزایــش  3برابــری یارانــه </a:t>
            </a: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فرزنــدان در خانواده هــای دهک هــای</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 1تـا  4حداقـل  3فرزنـدی غیـر شـاغل در دسـتگاه های دولتـی</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93" name="TextBox 92">
            <a:extLst>
              <a:ext uri="{FF2B5EF4-FFF2-40B4-BE49-F238E27FC236}">
                <a16:creationId xmlns:a16="http://schemas.microsoft.com/office/drawing/2014/main" id="{0287703D-6D2D-254F-A97C-04E7C6BA124A}"/>
              </a:ext>
            </a:extLst>
          </p:cNvPr>
          <p:cNvSpPr txBox="1"/>
          <p:nvPr/>
        </p:nvSpPr>
        <p:spPr>
          <a:xfrm>
            <a:off x="7398502" y="4121171"/>
            <a:ext cx="3934483"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21</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افزایـش </a:t>
            </a:r>
            <a:r>
              <a:rPr kumimoji="0" lang="fa-IR" sz="2400" b="0" i="0" u="none" strike="noStrike" kern="1200" cap="none" spc="0" normalizeH="0" baseline="0" noProof="0" dirty="0">
                <a:ln>
                  <a:noFill/>
                </a:ln>
                <a:solidFill>
                  <a:srgbClr val="FFFFFF"/>
                </a:solidFill>
                <a:effectLst/>
                <a:highlight>
                  <a:srgbClr val="800080"/>
                </a:highlight>
                <a:uLnTx/>
                <a:uFillTx/>
                <a:latin typeface="Nian-ExtraBold" panose="01000500000000020002" pitchFamily="2" charset="-78"/>
                <a:ea typeface="+mn-ea"/>
                <a:cs typeface="Nian-ExtraBold" panose="01000500000000020002" pitchFamily="2" charset="-78"/>
              </a:rPr>
              <a:t>سـوابق بیمـه </a:t>
            </a: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بیمـه گـذار بـا تولـد فرزنـد چهـارم و پنجم به</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ازای هـر فرزنـد 2سـال</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pic>
        <p:nvPicPr>
          <p:cNvPr id="2" name="Picture 1">
            <a:extLst>
              <a:ext uri="{FF2B5EF4-FFF2-40B4-BE49-F238E27FC236}">
                <a16:creationId xmlns:a16="http://schemas.microsoft.com/office/drawing/2014/main" id="{9F35692D-4107-B17C-4B38-2C9D9B5A7627}"/>
              </a:ext>
            </a:extLst>
          </p:cNvPr>
          <p:cNvPicPr>
            <a:picLocks noChangeAspect="1"/>
          </p:cNvPicPr>
          <p:nvPr/>
        </p:nvPicPr>
        <p:blipFill>
          <a:blip r:embed="rId2"/>
          <a:stretch>
            <a:fillRect/>
          </a:stretch>
        </p:blipFill>
        <p:spPr>
          <a:xfrm>
            <a:off x="4716686" y="3606597"/>
            <a:ext cx="554784" cy="640135"/>
          </a:xfrm>
          <a:prstGeom prst="rect">
            <a:avLst/>
          </a:prstGeom>
        </p:spPr>
      </p:pic>
      <p:grpSp>
        <p:nvGrpSpPr>
          <p:cNvPr id="3" name="Graphic 43">
            <a:extLst>
              <a:ext uri="{FF2B5EF4-FFF2-40B4-BE49-F238E27FC236}">
                <a16:creationId xmlns:a16="http://schemas.microsoft.com/office/drawing/2014/main" id="{48D1B1F8-E41C-4A4E-7E7A-B5F7384BD623}"/>
              </a:ext>
            </a:extLst>
          </p:cNvPr>
          <p:cNvGrpSpPr/>
          <p:nvPr/>
        </p:nvGrpSpPr>
        <p:grpSpPr>
          <a:xfrm>
            <a:off x="6985305" y="5265249"/>
            <a:ext cx="432292" cy="550230"/>
            <a:chOff x="10546908" y="4767263"/>
            <a:chExt cx="3284381" cy="4180425"/>
          </a:xfrm>
          <a:solidFill>
            <a:schemeClr val="accent5"/>
          </a:solidFill>
        </p:grpSpPr>
        <p:sp>
          <p:nvSpPr>
            <p:cNvPr id="4" name="Freeform: Shape 3">
              <a:extLst>
                <a:ext uri="{FF2B5EF4-FFF2-40B4-BE49-F238E27FC236}">
                  <a16:creationId xmlns:a16="http://schemas.microsoft.com/office/drawing/2014/main" id="{8F7F4711-7C03-0C3C-A9AF-669D19AFF407}"/>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E884B26B-51FC-B4EE-447A-14F24CB640B5}"/>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7B78FAD1-9F61-9E7A-34B9-AC28EDEFFA5E}"/>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789AA335-1AC8-58AC-F7EF-8F0125CDF483}"/>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13D811AC-B7BB-6EEF-E0DD-DA55647A1972}"/>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5DCBE221-4FFB-2C1D-C2DB-D4453ECEF96E}"/>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607E6D07-0379-32A2-36AA-10C271326513}"/>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6113416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par>
                              <p:cTn id="29" fill="hold">
                                <p:stCondLst>
                                  <p:cond delay="4500"/>
                                </p:stCondLst>
                                <p:childTnLst>
                                  <p:par>
                                    <p:cTn id="30" presetID="2" presetClass="entr" presetSubtype="8" fill="hold" grpId="0" nodeType="afterEffect" p14:presetBounceEnd="78000">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14:bounceEnd="78000">
                                          <p:cBhvr additive="base">
                                            <p:cTn id="32"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14:presetBounceEnd="78000">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14:bounceEnd="78000">
                                          <p:cBhvr additive="base">
                                            <p:cTn id="37"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4"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par>
                              <p:cTn id="47" fill="hold">
                                <p:stCondLst>
                                  <p:cond delay="9500"/>
                                </p:stCondLst>
                                <p:childTnLst>
                                  <p:par>
                                    <p:cTn id="48" presetID="22" presetClass="entr" presetSubtype="8" fill="hold" nodeType="after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wipe(left)">
                                          <p:cBhvr>
                                            <p:cTn id="50" dur="500"/>
                                            <p:tgtEl>
                                              <p:spTgt spid="96"/>
                                            </p:tgtEl>
                                          </p:cBhvr>
                                        </p:animEffect>
                                      </p:childTnLst>
                                    </p:cTn>
                                  </p:par>
                                </p:childTnLst>
                              </p:cTn>
                            </p:par>
                            <p:par>
                              <p:cTn id="51" fill="hold">
                                <p:stCondLst>
                                  <p:cond delay="10000"/>
                                </p:stCondLst>
                                <p:childTnLst>
                                  <p:par>
                                    <p:cTn id="52" presetID="2" presetClass="entr" presetSubtype="2" fill="hold" grpId="0" nodeType="afterEffect" p14:presetBounceEnd="78000">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14:bounceEnd="78000">
                                          <p:cBhvr additive="base">
                                            <p:cTn id="54" dur="2000" fill="hold"/>
                                            <p:tgtEl>
                                              <p:spTgt spid="93"/>
                                            </p:tgtEl>
                                            <p:attrNameLst>
                                              <p:attrName>ppt_x</p:attrName>
                                            </p:attrNameLst>
                                          </p:cBhvr>
                                          <p:tavLst>
                                            <p:tav tm="0">
                                              <p:val>
                                                <p:strVal val="1+#ppt_w/2"/>
                                              </p:val>
                                            </p:tav>
                                            <p:tav tm="100000">
                                              <p:val>
                                                <p:strVal val="#ppt_x"/>
                                              </p:val>
                                            </p:tav>
                                          </p:tavLst>
                                        </p:anim>
                                        <p:anim calcmode="lin" valueType="num" p14:bounceEnd="78000">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2000" fill="hold"/>
                                            <p:tgtEl>
                                              <p:spTgt spid="92"/>
                                            </p:tgtEl>
                                            <p:attrNameLst>
                                              <p:attrName>ppt_x</p:attrName>
                                            </p:attrNameLst>
                                          </p:cBhvr>
                                          <p:tavLst>
                                            <p:tav tm="0">
                                              <p:val>
                                                <p:strVal val="0-#ppt_w/2"/>
                                              </p:val>
                                            </p:tav>
                                            <p:tav tm="100000">
                                              <p:val>
                                                <p:strVal val="#ppt_x"/>
                                              </p:val>
                                            </p:tav>
                                          </p:tavLst>
                                        </p:anim>
                                        <p:anim calcmode="lin" valueType="num">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2000" fill="hold"/>
                                            <p:tgtEl>
                                              <p:spTgt spid="91"/>
                                            </p:tgtEl>
                                            <p:attrNameLst>
                                              <p:attrName>ppt_x</p:attrName>
                                            </p:attrNameLst>
                                          </p:cBhvr>
                                          <p:tavLst>
                                            <p:tav tm="0">
                                              <p:val>
                                                <p:strVal val="1+#ppt_w/2"/>
                                              </p:val>
                                            </p:tav>
                                            <p:tav tm="100000">
                                              <p:val>
                                                <p:strVal val="#ppt_x"/>
                                              </p:val>
                                            </p:tav>
                                          </p:tavLst>
                                        </p:anim>
                                        <p:anim calcmode="lin" valueType="num">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4"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par>
                              <p:cTn id="47" fill="hold">
                                <p:stCondLst>
                                  <p:cond delay="9500"/>
                                </p:stCondLst>
                                <p:childTnLst>
                                  <p:par>
                                    <p:cTn id="48" presetID="22" presetClass="entr" presetSubtype="8" fill="hold" nodeType="after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wipe(left)">
                                          <p:cBhvr>
                                            <p:cTn id="50" dur="500"/>
                                            <p:tgtEl>
                                              <p:spTgt spid="96"/>
                                            </p:tgtEl>
                                          </p:cBhvr>
                                        </p:animEffect>
                                      </p:childTnLst>
                                    </p:cTn>
                                  </p:par>
                                </p:childTnLst>
                              </p:cTn>
                            </p:par>
                            <p:par>
                              <p:cTn id="51" fill="hold">
                                <p:stCondLst>
                                  <p:cond delay="10000"/>
                                </p:stCondLst>
                                <p:childTnLst>
                                  <p:par>
                                    <p:cTn id="52" presetID="2" presetClass="entr" presetSubtype="2"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cBhvr additive="base">
                                            <p:cTn id="54" dur="2000" fill="hold"/>
                                            <p:tgtEl>
                                              <p:spTgt spid="93"/>
                                            </p:tgtEl>
                                            <p:attrNameLst>
                                              <p:attrName>ppt_x</p:attrName>
                                            </p:attrNameLst>
                                          </p:cBhvr>
                                          <p:tavLst>
                                            <p:tav tm="0">
                                              <p:val>
                                                <p:strVal val="1+#ppt_w/2"/>
                                              </p:val>
                                            </p:tav>
                                            <p:tav tm="100000">
                                              <p:val>
                                                <p:strVal val="#ppt_x"/>
                                              </p:val>
                                            </p:tav>
                                          </p:tavLst>
                                        </p:anim>
                                        <p:anim calcmode="lin" valueType="num">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Lst>
      </p:timing>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1"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CE01505F-9353-F101-908D-B0DB5ED0D693}"/>
              </a:ext>
            </a:extLst>
          </p:cNvPr>
          <p:cNvGrpSpPr/>
          <p:nvPr/>
        </p:nvGrpSpPr>
        <p:grpSpPr>
          <a:xfrm>
            <a:off x="5915306" y="5540364"/>
            <a:ext cx="763207" cy="361392"/>
            <a:chOff x="5915306" y="5540364"/>
            <a:chExt cx="763207" cy="361392"/>
          </a:xfrm>
        </p:grpSpPr>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5" name="Straight Connector 34">
              <a:extLst>
                <a:ext uri="{FF2B5EF4-FFF2-40B4-BE49-F238E27FC236}">
                  <a16:creationId xmlns:a16="http://schemas.microsoft.com/office/drawing/2014/main" id="{4B72C4B7-BAC4-4BBC-A70B-D8B14D469AEF}"/>
                </a:ext>
              </a:extLst>
            </p:cNvPr>
            <p:cNvCxnSpPr>
              <a:cxnSpLocks/>
            </p:cNvCxnSpPr>
            <p:nvPr/>
          </p:nvCxnSpPr>
          <p:spPr>
            <a:xfrm>
              <a:off x="6276697" y="5721060"/>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7031709" y="1987259"/>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2657012" y="597384"/>
            <a:ext cx="6516586" cy="76944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400" b="0" i="0" u="none" strike="noStrike" kern="1200" cap="none" spc="0" normalizeH="0" baseline="0" noProof="0" dirty="0">
                <a:ln>
                  <a:noFill/>
                </a:ln>
                <a:solidFill>
                  <a:srgbClr val="FFFF00"/>
                </a:solidFill>
                <a:effectLst/>
                <a:highlight>
                  <a:srgbClr val="800080"/>
                </a:highlight>
                <a:uLnTx/>
                <a:uFillTx/>
                <a:latin typeface="Nian-ExtraBold" panose="01000500000000020002" pitchFamily="2" charset="-78"/>
                <a:ea typeface="+mn-ea"/>
                <a:cs typeface="Nian-ExtraBold" panose="01000500000000020002" pitchFamily="2" charset="-78"/>
              </a:rPr>
              <a:t>حمایت از مادران دانشجو و طلبه</a:t>
            </a:r>
          </a:p>
        </p:txBody>
      </p:sp>
      <p:sp>
        <p:nvSpPr>
          <p:cNvPr id="91" name="TextBox 90">
            <a:extLst>
              <a:ext uri="{FF2B5EF4-FFF2-40B4-BE49-F238E27FC236}">
                <a16:creationId xmlns:a16="http://schemas.microsoft.com/office/drawing/2014/main" id="{71C83C83-1EE3-8D17-05B8-592F392BAC3A}"/>
              </a:ext>
            </a:extLst>
          </p:cNvPr>
          <p:cNvSpPr txBox="1"/>
          <p:nvPr/>
        </p:nvSpPr>
        <p:spPr>
          <a:xfrm>
            <a:off x="7433525" y="1935327"/>
            <a:ext cx="3833448" cy="156966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26</a:t>
            </a:r>
            <a:endParaRPr kumimoji="0" lang="fa-IR" sz="2400" b="0" i="0" u="none" strike="noStrike" kern="1200" cap="none" spc="0" normalizeH="0" baseline="0" noProof="0" dirty="0">
              <a:ln>
                <a:noFill/>
              </a:ln>
              <a:solidFill>
                <a:srgbClr val="FFFF00"/>
              </a:solidFill>
              <a:effectLst/>
              <a:highlight>
                <a:srgbClr val="800080"/>
              </a:highlight>
              <a:uLnTx/>
              <a:uFillTx/>
              <a:latin typeface="Nian-ExtraBold" panose="01000500000000020002" pitchFamily="2" charset="-78"/>
              <a:ea typeface="+mn-ea"/>
              <a:cs typeface="Nian-ExtraBold" panose="01000500000000020002"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highlight>
                  <a:srgbClr val="800080"/>
                </a:highlight>
                <a:uLnTx/>
                <a:uFillTx/>
                <a:latin typeface="Nian-ExtraBold" panose="01000500000000020002" pitchFamily="2" charset="-78"/>
                <a:ea typeface="+mn-ea"/>
                <a:cs typeface="Nian-ExtraBold" panose="01000500000000020002" pitchFamily="2" charset="-78"/>
              </a:rPr>
              <a:t>مرخصــی یــک نیمســال </a:t>
            </a: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تحصیلــی بــدون احتســاب در ســنوات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بــرای مــادر     بــار دار     دانشــجو یــا طلبــه</a:t>
            </a:r>
          </a:p>
        </p:txBody>
      </p:sp>
      <p:sp>
        <p:nvSpPr>
          <p:cNvPr id="92" name="TextBox 91">
            <a:extLst>
              <a:ext uri="{FF2B5EF4-FFF2-40B4-BE49-F238E27FC236}">
                <a16:creationId xmlns:a16="http://schemas.microsoft.com/office/drawing/2014/main" id="{97F4D725-5DEB-A2C4-80D9-505A2CFC19CC}"/>
              </a:ext>
            </a:extLst>
          </p:cNvPr>
          <p:cNvSpPr txBox="1"/>
          <p:nvPr/>
        </p:nvSpPr>
        <p:spPr>
          <a:xfrm>
            <a:off x="559725" y="3013176"/>
            <a:ext cx="3938508" cy="221599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ماده26</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highlight>
                  <a:srgbClr val="800080"/>
                </a:highlight>
                <a:uLnTx/>
                <a:uFillTx/>
                <a:latin typeface="Nian-ExtraBold" panose="01000500000000020002" pitchFamily="2" charset="-78"/>
                <a:ea typeface="+mn-ea"/>
                <a:cs typeface="Nian-ExtraBold" panose="01000500000000020002" pitchFamily="2" charset="-78"/>
              </a:rPr>
              <a:t>مرخصـی یـا میهـمان شـدن </a:t>
            </a: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مـادران دانشـجو و طلبـه دارای فرزنـد</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زیـر 2سـال حداکـر تـا 4نیمسـال بـدون احتسـاب در سـنوات</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93" name="TextBox 92">
            <a:extLst>
              <a:ext uri="{FF2B5EF4-FFF2-40B4-BE49-F238E27FC236}">
                <a16:creationId xmlns:a16="http://schemas.microsoft.com/office/drawing/2014/main" id="{0287703D-6D2D-254F-A97C-04E7C6BA124A}"/>
              </a:ext>
            </a:extLst>
          </p:cNvPr>
          <p:cNvSpPr txBox="1"/>
          <p:nvPr/>
        </p:nvSpPr>
        <p:spPr>
          <a:xfrm>
            <a:off x="7383007" y="4570868"/>
            <a:ext cx="3934483"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26</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آمــوزش غیرحضــوری و مجــازی مــادران دانشــجو و طلبــه دارای</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فرزنــد زیــر  3ســال</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grpSp>
        <p:nvGrpSpPr>
          <p:cNvPr id="3" name="Graphic 51">
            <a:extLst>
              <a:ext uri="{FF2B5EF4-FFF2-40B4-BE49-F238E27FC236}">
                <a16:creationId xmlns:a16="http://schemas.microsoft.com/office/drawing/2014/main" id="{1B8F2A34-5DEC-8B7D-CAE7-4C3397DF2A0F}"/>
              </a:ext>
            </a:extLst>
          </p:cNvPr>
          <p:cNvGrpSpPr/>
          <p:nvPr/>
        </p:nvGrpSpPr>
        <p:grpSpPr>
          <a:xfrm>
            <a:off x="6989031" y="5229167"/>
            <a:ext cx="642096" cy="641888"/>
            <a:chOff x="9751219" y="4420390"/>
            <a:chExt cx="4878381" cy="4876800"/>
          </a:xfrm>
          <a:solidFill>
            <a:schemeClr val="accent5"/>
          </a:solidFill>
        </p:grpSpPr>
        <p:sp>
          <p:nvSpPr>
            <p:cNvPr id="4" name="Freeform: Shape 3">
              <a:extLst>
                <a:ext uri="{FF2B5EF4-FFF2-40B4-BE49-F238E27FC236}">
                  <a16:creationId xmlns:a16="http://schemas.microsoft.com/office/drawing/2014/main" id="{1090F67D-73AC-EDE3-ED40-CC3F3B15C898}"/>
                </a:ext>
              </a:extLst>
            </p:cNvPr>
            <p:cNvSpPr/>
            <p:nvPr/>
          </p:nvSpPr>
          <p:spPr>
            <a:xfrm>
              <a:off x="11303413" y="8166487"/>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92 w 190500"/>
                <a:gd name="connsiteY5" fmla="*/ 162592 h 190500"/>
                <a:gd name="connsiteX6" fmla="*/ 190500 w 190500"/>
                <a:gd name="connsiteY6" fmla="*/ 95250 h 190500"/>
                <a:gd name="connsiteX7" fmla="*/ 16259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096"/>
                    <a:pt x="27908" y="27908"/>
                  </a:cubicBezTo>
                  <a:cubicBezTo>
                    <a:pt x="10201" y="45625"/>
                    <a:pt x="0" y="70104"/>
                    <a:pt x="0" y="95250"/>
                  </a:cubicBezTo>
                  <a:cubicBezTo>
                    <a:pt x="0" y="120301"/>
                    <a:pt x="10192" y="144875"/>
                    <a:pt x="27908" y="162592"/>
                  </a:cubicBezTo>
                  <a:cubicBezTo>
                    <a:pt x="45625" y="180308"/>
                    <a:pt x="70199" y="190500"/>
                    <a:pt x="95250" y="190500"/>
                  </a:cubicBezTo>
                  <a:cubicBezTo>
                    <a:pt x="120301" y="190500"/>
                    <a:pt x="144875" y="180308"/>
                    <a:pt x="162592" y="162592"/>
                  </a:cubicBezTo>
                  <a:cubicBezTo>
                    <a:pt x="180299" y="144875"/>
                    <a:pt x="190500" y="120301"/>
                    <a:pt x="190500" y="95250"/>
                  </a:cubicBezTo>
                  <a:cubicBezTo>
                    <a:pt x="190500" y="70104"/>
                    <a:pt x="180308" y="45625"/>
                    <a:pt x="162592" y="27908"/>
                  </a:cubicBezTo>
                  <a:cubicBezTo>
                    <a:pt x="144875" y="10087"/>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029DDE2E-35A3-9DC7-ECD4-A468F4EA7A66}"/>
                </a:ext>
              </a:extLst>
            </p:cNvPr>
            <p:cNvSpPr/>
            <p:nvPr/>
          </p:nvSpPr>
          <p:spPr>
            <a:xfrm>
              <a:off x="11014662" y="7450531"/>
              <a:ext cx="1254156" cy="190500"/>
            </a:xfrm>
            <a:custGeom>
              <a:avLst/>
              <a:gdLst>
                <a:gd name="connsiteX0" fmla="*/ 1254157 w 1254156"/>
                <a:gd name="connsiteY0" fmla="*/ 95250 h 190500"/>
                <a:gd name="connsiteX1" fmla="*/ 1158907 w 1254156"/>
                <a:gd name="connsiteY1" fmla="*/ 0 h 190500"/>
                <a:gd name="connsiteX2" fmla="*/ 95250 w 1254156"/>
                <a:gd name="connsiteY2" fmla="*/ 0 h 190500"/>
                <a:gd name="connsiteX3" fmla="*/ 0 w 1254156"/>
                <a:gd name="connsiteY3" fmla="*/ 95250 h 190500"/>
                <a:gd name="connsiteX4" fmla="*/ 95250 w 1254156"/>
                <a:gd name="connsiteY4" fmla="*/ 190500 h 190500"/>
                <a:gd name="connsiteX5" fmla="*/ 1158907 w 1254156"/>
                <a:gd name="connsiteY5" fmla="*/ 190500 h 190500"/>
                <a:gd name="connsiteX6" fmla="*/ 1254157 w 1254156"/>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156" h="190500">
                  <a:moveTo>
                    <a:pt x="1254157" y="95250"/>
                  </a:moveTo>
                  <a:cubicBezTo>
                    <a:pt x="1254157" y="42643"/>
                    <a:pt x="1211504" y="0"/>
                    <a:pt x="1158907" y="0"/>
                  </a:cubicBezTo>
                  <a:lnTo>
                    <a:pt x="95250" y="0"/>
                  </a:lnTo>
                  <a:cubicBezTo>
                    <a:pt x="42653" y="0"/>
                    <a:pt x="0" y="42643"/>
                    <a:pt x="0" y="95250"/>
                  </a:cubicBezTo>
                  <a:cubicBezTo>
                    <a:pt x="0" y="147856"/>
                    <a:pt x="42653" y="190500"/>
                    <a:pt x="95250" y="190500"/>
                  </a:cubicBezTo>
                  <a:lnTo>
                    <a:pt x="1158907" y="190500"/>
                  </a:lnTo>
                  <a:cubicBezTo>
                    <a:pt x="1211513" y="190500"/>
                    <a:pt x="1254157" y="147856"/>
                    <a:pt x="1254157" y="9525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BD8F2CB9-742D-78F5-69B7-017A07F07F26}"/>
                </a:ext>
              </a:extLst>
            </p:cNvPr>
            <p:cNvSpPr/>
            <p:nvPr/>
          </p:nvSpPr>
          <p:spPr>
            <a:xfrm>
              <a:off x="10903715" y="6383731"/>
              <a:ext cx="1476060" cy="190500"/>
            </a:xfrm>
            <a:custGeom>
              <a:avLst/>
              <a:gdLst>
                <a:gd name="connsiteX0" fmla="*/ 95250 w 1476060"/>
                <a:gd name="connsiteY0" fmla="*/ 190500 h 190500"/>
                <a:gd name="connsiteX1" fmla="*/ 1380811 w 1476060"/>
                <a:gd name="connsiteY1" fmla="*/ 190500 h 190500"/>
                <a:gd name="connsiteX2" fmla="*/ 1476061 w 1476060"/>
                <a:gd name="connsiteY2" fmla="*/ 95250 h 190500"/>
                <a:gd name="connsiteX3" fmla="*/ 1380811 w 1476060"/>
                <a:gd name="connsiteY3" fmla="*/ 0 h 190500"/>
                <a:gd name="connsiteX4" fmla="*/ 95250 w 1476060"/>
                <a:gd name="connsiteY4" fmla="*/ 0 h 190500"/>
                <a:gd name="connsiteX5" fmla="*/ 0 w 1476060"/>
                <a:gd name="connsiteY5" fmla="*/ 95250 h 190500"/>
                <a:gd name="connsiteX6" fmla="*/ 95250 w 147606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060" h="190500">
                  <a:moveTo>
                    <a:pt x="95250" y="190500"/>
                  </a:moveTo>
                  <a:lnTo>
                    <a:pt x="1380811" y="190500"/>
                  </a:lnTo>
                  <a:cubicBezTo>
                    <a:pt x="1433408" y="190500"/>
                    <a:pt x="1476061" y="147857"/>
                    <a:pt x="1476061" y="95250"/>
                  </a:cubicBezTo>
                  <a:cubicBezTo>
                    <a:pt x="1476061" y="42643"/>
                    <a:pt x="1433408" y="0"/>
                    <a:pt x="1380811" y="0"/>
                  </a:cubicBezTo>
                  <a:lnTo>
                    <a:pt x="95250" y="0"/>
                  </a:lnTo>
                  <a:cubicBezTo>
                    <a:pt x="42653" y="0"/>
                    <a:pt x="0" y="42643"/>
                    <a:pt x="0" y="95250"/>
                  </a:cubicBezTo>
                  <a:cubicBezTo>
                    <a:pt x="0" y="147857"/>
                    <a:pt x="42653" y="190500"/>
                    <a:pt x="95250" y="19050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177B55E7-D94F-68DE-7FD1-87FA62CF3BFB}"/>
                </a:ext>
              </a:extLst>
            </p:cNvPr>
            <p:cNvSpPr/>
            <p:nvPr/>
          </p:nvSpPr>
          <p:spPr>
            <a:xfrm>
              <a:off x="11297050" y="4934740"/>
              <a:ext cx="631869" cy="1181099"/>
            </a:xfrm>
            <a:custGeom>
              <a:avLst/>
              <a:gdLst>
                <a:gd name="connsiteX0" fmla="*/ 315935 w 631869"/>
                <a:gd name="connsiteY0" fmla="*/ 895864 h 1181099"/>
                <a:gd name="connsiteX1" fmla="*/ 190500 w 631869"/>
                <a:gd name="connsiteY1" fmla="*/ 790832 h 1181099"/>
                <a:gd name="connsiteX2" fmla="*/ 95250 w 631869"/>
                <a:gd name="connsiteY2" fmla="*/ 695582 h 1181099"/>
                <a:gd name="connsiteX3" fmla="*/ 0 w 631869"/>
                <a:gd name="connsiteY3" fmla="*/ 790832 h 1181099"/>
                <a:gd name="connsiteX4" fmla="*/ 220685 w 631869"/>
                <a:gd name="connsiteY4" fmla="*/ 1072610 h 1181099"/>
                <a:gd name="connsiteX5" fmla="*/ 220685 w 631869"/>
                <a:gd name="connsiteY5" fmla="*/ 1085850 h 1181099"/>
                <a:gd name="connsiteX6" fmla="*/ 315935 w 631869"/>
                <a:gd name="connsiteY6" fmla="*/ 1181100 h 1181099"/>
                <a:gd name="connsiteX7" fmla="*/ 411185 w 631869"/>
                <a:gd name="connsiteY7" fmla="*/ 1085850 h 1181099"/>
                <a:gd name="connsiteX8" fmla="*/ 411185 w 631869"/>
                <a:gd name="connsiteY8" fmla="*/ 1072610 h 1181099"/>
                <a:gd name="connsiteX9" fmla="*/ 631869 w 631869"/>
                <a:gd name="connsiteY9" fmla="*/ 790832 h 1181099"/>
                <a:gd name="connsiteX10" fmla="*/ 315935 w 631869"/>
                <a:gd name="connsiteY10" fmla="*/ 495300 h 1181099"/>
                <a:gd name="connsiteX11" fmla="*/ 190500 w 631869"/>
                <a:gd name="connsiteY11" fmla="*/ 390268 h 1181099"/>
                <a:gd name="connsiteX12" fmla="*/ 315935 w 631869"/>
                <a:gd name="connsiteY12" fmla="*/ 285236 h 1181099"/>
                <a:gd name="connsiteX13" fmla="*/ 441369 w 631869"/>
                <a:gd name="connsiteY13" fmla="*/ 390268 h 1181099"/>
                <a:gd name="connsiteX14" fmla="*/ 536619 w 631869"/>
                <a:gd name="connsiteY14" fmla="*/ 485518 h 1181099"/>
                <a:gd name="connsiteX15" fmla="*/ 631869 w 631869"/>
                <a:gd name="connsiteY15" fmla="*/ 390268 h 1181099"/>
                <a:gd name="connsiteX16" fmla="*/ 411185 w 631869"/>
                <a:gd name="connsiteY16" fmla="*/ 108490 h 1181099"/>
                <a:gd name="connsiteX17" fmla="*/ 411185 w 631869"/>
                <a:gd name="connsiteY17" fmla="*/ 95250 h 1181099"/>
                <a:gd name="connsiteX18" fmla="*/ 315935 w 631869"/>
                <a:gd name="connsiteY18" fmla="*/ 0 h 1181099"/>
                <a:gd name="connsiteX19" fmla="*/ 220685 w 631869"/>
                <a:gd name="connsiteY19" fmla="*/ 95250 h 1181099"/>
                <a:gd name="connsiteX20" fmla="*/ 220685 w 631869"/>
                <a:gd name="connsiteY20" fmla="*/ 108490 h 1181099"/>
                <a:gd name="connsiteX21" fmla="*/ 0 w 631869"/>
                <a:gd name="connsiteY21" fmla="*/ 390268 h 1181099"/>
                <a:gd name="connsiteX22" fmla="*/ 315935 w 631869"/>
                <a:gd name="connsiteY22" fmla="*/ 685800 h 1181099"/>
                <a:gd name="connsiteX23" fmla="*/ 441369 w 631869"/>
                <a:gd name="connsiteY23" fmla="*/ 790832 h 1181099"/>
                <a:gd name="connsiteX24" fmla="*/ 315935 w 631869"/>
                <a:gd name="connsiteY24" fmla="*/ 895864 h 11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869" h="1181099">
                  <a:moveTo>
                    <a:pt x="315935" y="895864"/>
                  </a:moveTo>
                  <a:cubicBezTo>
                    <a:pt x="246764" y="895864"/>
                    <a:pt x="190500" y="848744"/>
                    <a:pt x="190500" y="790832"/>
                  </a:cubicBezTo>
                  <a:cubicBezTo>
                    <a:pt x="190500" y="738226"/>
                    <a:pt x="147847" y="695582"/>
                    <a:pt x="95250" y="695582"/>
                  </a:cubicBezTo>
                  <a:cubicBezTo>
                    <a:pt x="42653" y="695582"/>
                    <a:pt x="0" y="738226"/>
                    <a:pt x="0" y="790832"/>
                  </a:cubicBezTo>
                  <a:cubicBezTo>
                    <a:pt x="0" y="922744"/>
                    <a:pt x="92888" y="1034720"/>
                    <a:pt x="220685" y="1072610"/>
                  </a:cubicBezTo>
                  <a:lnTo>
                    <a:pt x="220685" y="1085850"/>
                  </a:lnTo>
                  <a:cubicBezTo>
                    <a:pt x="220685" y="1138457"/>
                    <a:pt x="263338" y="1181100"/>
                    <a:pt x="315935" y="1181100"/>
                  </a:cubicBezTo>
                  <a:cubicBezTo>
                    <a:pt x="368532" y="1181100"/>
                    <a:pt x="411185" y="1138457"/>
                    <a:pt x="411185" y="1085850"/>
                  </a:cubicBezTo>
                  <a:lnTo>
                    <a:pt x="411185" y="1072610"/>
                  </a:lnTo>
                  <a:cubicBezTo>
                    <a:pt x="538982" y="1034729"/>
                    <a:pt x="631869" y="922754"/>
                    <a:pt x="631869" y="790832"/>
                  </a:cubicBezTo>
                  <a:cubicBezTo>
                    <a:pt x="631869" y="627878"/>
                    <a:pt x="490137" y="495300"/>
                    <a:pt x="315935" y="495300"/>
                  </a:cubicBezTo>
                  <a:cubicBezTo>
                    <a:pt x="246764" y="495300"/>
                    <a:pt x="190500" y="448180"/>
                    <a:pt x="190500" y="390268"/>
                  </a:cubicBezTo>
                  <a:cubicBezTo>
                    <a:pt x="190500" y="332356"/>
                    <a:pt x="246764" y="285236"/>
                    <a:pt x="315935" y="285236"/>
                  </a:cubicBezTo>
                  <a:cubicBezTo>
                    <a:pt x="385105" y="285236"/>
                    <a:pt x="441369" y="332356"/>
                    <a:pt x="441369" y="390268"/>
                  </a:cubicBezTo>
                  <a:cubicBezTo>
                    <a:pt x="441369" y="442874"/>
                    <a:pt x="484022" y="485518"/>
                    <a:pt x="536619" y="485518"/>
                  </a:cubicBezTo>
                  <a:cubicBezTo>
                    <a:pt x="589216" y="485518"/>
                    <a:pt x="631869" y="442874"/>
                    <a:pt x="631869" y="390268"/>
                  </a:cubicBezTo>
                  <a:cubicBezTo>
                    <a:pt x="631869" y="258356"/>
                    <a:pt x="538982" y="146380"/>
                    <a:pt x="411185" y="108490"/>
                  </a:cubicBezTo>
                  <a:lnTo>
                    <a:pt x="411185" y="95250"/>
                  </a:lnTo>
                  <a:cubicBezTo>
                    <a:pt x="411185" y="42643"/>
                    <a:pt x="368532" y="0"/>
                    <a:pt x="315935" y="0"/>
                  </a:cubicBezTo>
                  <a:cubicBezTo>
                    <a:pt x="263338" y="0"/>
                    <a:pt x="220685" y="42643"/>
                    <a:pt x="220685" y="95250"/>
                  </a:cubicBezTo>
                  <a:lnTo>
                    <a:pt x="220685" y="108490"/>
                  </a:lnTo>
                  <a:cubicBezTo>
                    <a:pt x="92888" y="146371"/>
                    <a:pt x="0" y="258347"/>
                    <a:pt x="0" y="390268"/>
                  </a:cubicBezTo>
                  <a:cubicBezTo>
                    <a:pt x="0" y="553222"/>
                    <a:pt x="141732" y="685800"/>
                    <a:pt x="315935" y="685800"/>
                  </a:cubicBezTo>
                  <a:cubicBezTo>
                    <a:pt x="385105" y="685800"/>
                    <a:pt x="441369" y="732920"/>
                    <a:pt x="441369" y="790832"/>
                  </a:cubicBezTo>
                  <a:cubicBezTo>
                    <a:pt x="441369" y="848744"/>
                    <a:pt x="385105" y="895864"/>
                    <a:pt x="315935" y="895864"/>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BF1DCAB3-9FBB-D306-C60F-550A82B04FF1}"/>
                </a:ext>
              </a:extLst>
            </p:cNvPr>
            <p:cNvSpPr/>
            <p:nvPr/>
          </p:nvSpPr>
          <p:spPr>
            <a:xfrm>
              <a:off x="9751219" y="4420390"/>
              <a:ext cx="4878381" cy="4876800"/>
            </a:xfrm>
            <a:custGeom>
              <a:avLst/>
              <a:gdLst>
                <a:gd name="connsiteX0" fmla="*/ 4725981 w 4878381"/>
                <a:gd name="connsiteY0" fmla="*/ 2942063 h 4876800"/>
                <a:gd name="connsiteX1" fmla="*/ 4577382 w 4878381"/>
                <a:gd name="connsiteY1" fmla="*/ 3048791 h 4876800"/>
                <a:gd name="connsiteX2" fmla="*/ 3816877 w 4878381"/>
                <a:gd name="connsiteY2" fmla="*/ 3293602 h 4876800"/>
                <a:gd name="connsiteX3" fmla="*/ 3485550 w 4878381"/>
                <a:gd name="connsiteY3" fmla="*/ 3293602 h 4876800"/>
                <a:gd name="connsiteX4" fmla="*/ 3342504 w 4878381"/>
                <a:gd name="connsiteY4" fmla="*/ 3150565 h 4876800"/>
                <a:gd name="connsiteX5" fmla="*/ 3485550 w 4878381"/>
                <a:gd name="connsiteY5" fmla="*/ 3007519 h 4876800"/>
                <a:gd name="connsiteX6" fmla="*/ 3647475 w 4878381"/>
                <a:gd name="connsiteY6" fmla="*/ 3007519 h 4876800"/>
                <a:gd name="connsiteX7" fmla="*/ 4161939 w 4878381"/>
                <a:gd name="connsiteY7" fmla="*/ 2511476 h 4876800"/>
                <a:gd name="connsiteX8" fmla="*/ 4578077 w 4878381"/>
                <a:gd name="connsiteY8" fmla="*/ 1790700 h 4876800"/>
                <a:gd name="connsiteX9" fmla="*/ 4783131 w 4878381"/>
                <a:gd name="connsiteY9" fmla="*/ 1790700 h 4876800"/>
                <a:gd name="connsiteX10" fmla="*/ 4878382 w 4878381"/>
                <a:gd name="connsiteY10" fmla="*/ 1695450 h 4876800"/>
                <a:gd name="connsiteX11" fmla="*/ 4783131 w 4878381"/>
                <a:gd name="connsiteY11" fmla="*/ 1600200 h 4876800"/>
                <a:gd name="connsiteX12" fmla="*/ 4688062 w 4878381"/>
                <a:gd name="connsiteY12" fmla="*/ 1600200 h 4876800"/>
                <a:gd name="connsiteX13" fmla="*/ 4865618 w 4878381"/>
                <a:gd name="connsiteY13" fmla="*/ 1292657 h 4876800"/>
                <a:gd name="connsiteX14" fmla="*/ 4875133 w 4878381"/>
                <a:gd name="connsiteY14" fmla="*/ 1220381 h 4876800"/>
                <a:gd name="connsiteX15" fmla="*/ 4830756 w 4878381"/>
                <a:gd name="connsiteY15" fmla="*/ 1162545 h 4876800"/>
                <a:gd name="connsiteX16" fmla="*/ 4467806 w 4878381"/>
                <a:gd name="connsiteY16" fmla="*/ 952995 h 4876800"/>
                <a:gd name="connsiteX17" fmla="*/ 4337695 w 4878381"/>
                <a:gd name="connsiteY17" fmla="*/ 987857 h 4876800"/>
                <a:gd name="connsiteX18" fmla="*/ 3984165 w 4878381"/>
                <a:gd name="connsiteY18" fmla="*/ 1600200 h 4876800"/>
                <a:gd name="connsiteX19" fmla="*/ 3894201 w 4878381"/>
                <a:gd name="connsiteY19" fmla="*/ 1600200 h 4876800"/>
                <a:gd name="connsiteX20" fmla="*/ 3752850 w 4878381"/>
                <a:gd name="connsiteY20" fmla="*/ 1609754 h 4876800"/>
                <a:gd name="connsiteX21" fmla="*/ 3752850 w 4878381"/>
                <a:gd name="connsiteY21" fmla="*/ 95250 h 4876800"/>
                <a:gd name="connsiteX22" fmla="*/ 3657600 w 4878381"/>
                <a:gd name="connsiteY22" fmla="*/ 0 h 4876800"/>
                <a:gd name="connsiteX23" fmla="*/ 95250 w 4878381"/>
                <a:gd name="connsiteY23" fmla="*/ 0 h 4876800"/>
                <a:gd name="connsiteX24" fmla="*/ 0 w 4878381"/>
                <a:gd name="connsiteY24" fmla="*/ 95250 h 4876800"/>
                <a:gd name="connsiteX25" fmla="*/ 0 w 4878381"/>
                <a:gd name="connsiteY25" fmla="*/ 4781550 h 4876800"/>
                <a:gd name="connsiteX26" fmla="*/ 95250 w 4878381"/>
                <a:gd name="connsiteY26" fmla="*/ 4876800 h 4876800"/>
                <a:gd name="connsiteX27" fmla="*/ 3657600 w 4878381"/>
                <a:gd name="connsiteY27" fmla="*/ 4876800 h 4876800"/>
                <a:gd name="connsiteX28" fmla="*/ 3752850 w 4878381"/>
                <a:gd name="connsiteY28" fmla="*/ 4781550 h 4876800"/>
                <a:gd name="connsiteX29" fmla="*/ 3752850 w 4878381"/>
                <a:gd name="connsiteY29" fmla="*/ 3484102 h 4876800"/>
                <a:gd name="connsiteX30" fmla="*/ 3816887 w 4878381"/>
                <a:gd name="connsiteY30" fmla="*/ 3484102 h 4876800"/>
                <a:gd name="connsiteX31" fmla="*/ 4688529 w 4878381"/>
                <a:gd name="connsiteY31" fmla="*/ 3203515 h 4876800"/>
                <a:gd name="connsiteX32" fmla="*/ 4837129 w 4878381"/>
                <a:gd name="connsiteY32" fmla="*/ 3096787 h 4876800"/>
                <a:gd name="connsiteX33" fmla="*/ 4858922 w 4878381"/>
                <a:gd name="connsiteY33" fmla="*/ 2963856 h 4876800"/>
                <a:gd name="connsiteX34" fmla="*/ 4725981 w 4878381"/>
                <a:gd name="connsiteY34" fmla="*/ 2942063 h 4876800"/>
                <a:gd name="connsiteX35" fmla="*/ 3388728 w 4878381"/>
                <a:gd name="connsiteY35" fmla="*/ 3469720 h 4876800"/>
                <a:gd name="connsiteX36" fmla="*/ 3387976 w 4878381"/>
                <a:gd name="connsiteY36" fmla="*/ 3471024 h 4876800"/>
                <a:gd name="connsiteX37" fmla="*/ 3159881 w 4878381"/>
                <a:gd name="connsiteY37" fmla="*/ 3637512 h 4876800"/>
                <a:gd name="connsiteX38" fmla="*/ 3190018 w 4878381"/>
                <a:gd name="connsiteY38" fmla="*/ 3356724 h 4876800"/>
                <a:gd name="connsiteX39" fmla="*/ 3205058 w 4878381"/>
                <a:gd name="connsiteY39" fmla="*/ 3330674 h 4876800"/>
                <a:gd name="connsiteX40" fmla="*/ 3388728 w 4878381"/>
                <a:gd name="connsiteY40" fmla="*/ 3469720 h 4876800"/>
                <a:gd name="connsiteX41" fmla="*/ 4455052 w 4878381"/>
                <a:gd name="connsiteY41" fmla="*/ 1165603 h 4876800"/>
                <a:gd name="connsiteX42" fmla="*/ 4653029 w 4878381"/>
                <a:gd name="connsiteY42" fmla="*/ 1279903 h 4876800"/>
                <a:gd name="connsiteX43" fmla="*/ 3782673 w 4878381"/>
                <a:gd name="connsiteY43" fmla="*/ 2787396 h 4876800"/>
                <a:gd name="connsiteX44" fmla="*/ 3647484 w 4878381"/>
                <a:gd name="connsiteY44" fmla="*/ 2817019 h 4876800"/>
                <a:gd name="connsiteX45" fmla="*/ 3501609 w 4878381"/>
                <a:gd name="connsiteY45" fmla="*/ 2817019 h 4876800"/>
                <a:gd name="connsiteX46" fmla="*/ 3375870 w 4878381"/>
                <a:gd name="connsiteY46" fmla="*/ 2653808 h 4876800"/>
                <a:gd name="connsiteX47" fmla="*/ 3375822 w 4878381"/>
                <a:gd name="connsiteY47" fmla="*/ 2653875 h 4876800"/>
                <a:gd name="connsiteX48" fmla="*/ 3129172 w 4878381"/>
                <a:gd name="connsiteY48" fmla="*/ 3081080 h 4876800"/>
                <a:gd name="connsiteX49" fmla="*/ 3057287 w 4878381"/>
                <a:gd name="connsiteY49" fmla="*/ 3133049 h 4876800"/>
                <a:gd name="connsiteX50" fmla="*/ 2970648 w 4878381"/>
                <a:gd name="connsiteY50" fmla="*/ 3113980 h 4876800"/>
                <a:gd name="connsiteX51" fmla="*/ 2929995 w 4878381"/>
                <a:gd name="connsiteY51" fmla="*/ 3000671 h 4876800"/>
                <a:gd name="connsiteX52" fmla="*/ 3070946 w 4878381"/>
                <a:gd name="connsiteY52" fmla="*/ 2434200 h 4876800"/>
                <a:gd name="connsiteX53" fmla="*/ 3295555 w 4878381"/>
                <a:gd name="connsiteY53" fmla="*/ 2037950 h 4876800"/>
                <a:gd name="connsiteX54" fmla="*/ 3873884 w 4878381"/>
                <a:gd name="connsiteY54" fmla="*/ 1791205 h 4876800"/>
                <a:gd name="connsiteX55" fmla="*/ 190500 w 4878381"/>
                <a:gd name="connsiteY55" fmla="*/ 4686300 h 4876800"/>
                <a:gd name="connsiteX56" fmla="*/ 190500 w 4878381"/>
                <a:gd name="connsiteY56" fmla="*/ 190500 h 4876800"/>
                <a:gd name="connsiteX57" fmla="*/ 3562350 w 4878381"/>
                <a:gd name="connsiteY57" fmla="*/ 190500 h 4876800"/>
                <a:gd name="connsiteX58" fmla="*/ 3562350 w 4878381"/>
                <a:gd name="connsiteY58" fmla="*/ 1654150 h 4876800"/>
                <a:gd name="connsiteX59" fmla="*/ 3161138 w 4878381"/>
                <a:gd name="connsiteY59" fmla="*/ 1902962 h 4876800"/>
                <a:gd name="connsiteX60" fmla="*/ 2886094 w 4878381"/>
                <a:gd name="connsiteY60" fmla="*/ 2388194 h 4876800"/>
                <a:gd name="connsiteX61" fmla="*/ 2859091 w 4878381"/>
                <a:gd name="connsiteY61" fmla="*/ 2496741 h 4876800"/>
                <a:gd name="connsiteX62" fmla="*/ 850525 w 4878381"/>
                <a:gd name="connsiteY62" fmla="*/ 2496741 h 4876800"/>
                <a:gd name="connsiteX63" fmla="*/ 755275 w 4878381"/>
                <a:gd name="connsiteY63" fmla="*/ 2591991 h 4876800"/>
                <a:gd name="connsiteX64" fmla="*/ 850525 w 4878381"/>
                <a:gd name="connsiteY64" fmla="*/ 2687241 h 4876800"/>
                <a:gd name="connsiteX65" fmla="*/ 2811685 w 4878381"/>
                <a:gd name="connsiteY65" fmla="*/ 2687241 h 4876800"/>
                <a:gd name="connsiteX66" fmla="*/ 2745143 w 4878381"/>
                <a:gd name="connsiteY66" fmla="*/ 2954655 h 4876800"/>
                <a:gd name="connsiteX67" fmla="*/ 2857214 w 4878381"/>
                <a:gd name="connsiteY67" fmla="*/ 3267008 h 4876800"/>
                <a:gd name="connsiteX68" fmla="*/ 3001956 w 4878381"/>
                <a:gd name="connsiteY68" fmla="*/ 3323692 h 4876800"/>
                <a:gd name="connsiteX69" fmla="*/ 2956627 w 4878381"/>
                <a:gd name="connsiteY69" fmla="*/ 3746059 h 4876800"/>
                <a:gd name="connsiteX70" fmla="*/ 2076079 w 4878381"/>
                <a:gd name="connsiteY70" fmla="*/ 3746059 h 4876800"/>
                <a:gd name="connsiteX71" fmla="*/ 1980829 w 4878381"/>
                <a:gd name="connsiteY71" fmla="*/ 3841309 h 4876800"/>
                <a:gd name="connsiteX72" fmla="*/ 2076079 w 4878381"/>
                <a:gd name="connsiteY72" fmla="*/ 3936559 h 4876800"/>
                <a:gd name="connsiteX73" fmla="*/ 3042209 w 4878381"/>
                <a:gd name="connsiteY73" fmla="*/ 3936559 h 4876800"/>
                <a:gd name="connsiteX74" fmla="*/ 3098368 w 4878381"/>
                <a:gd name="connsiteY74" fmla="*/ 3918242 h 4876800"/>
                <a:gd name="connsiteX75" fmla="*/ 3516554 w 4878381"/>
                <a:gd name="connsiteY75" fmla="*/ 3613023 h 4876800"/>
                <a:gd name="connsiteX76" fmla="*/ 3542891 w 4878381"/>
                <a:gd name="connsiteY76" fmla="*/ 3583705 h 4876800"/>
                <a:gd name="connsiteX77" fmla="*/ 3562360 w 4878381"/>
                <a:gd name="connsiteY77" fmla="*/ 3549987 h 4876800"/>
                <a:gd name="connsiteX78" fmla="*/ 3562360 w 4878381"/>
                <a:gd name="connsiteY78" fmla="*/ 4686291 h 4876800"/>
                <a:gd name="connsiteX79" fmla="*/ 190500 w 4878381"/>
                <a:gd name="connsiteY79" fmla="*/ 468629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78381" h="4876800">
                  <a:moveTo>
                    <a:pt x="4725981" y="2942063"/>
                  </a:moveTo>
                  <a:lnTo>
                    <a:pt x="4577382" y="3048791"/>
                  </a:lnTo>
                  <a:cubicBezTo>
                    <a:pt x="4354402" y="3208944"/>
                    <a:pt x="4091416" y="3293602"/>
                    <a:pt x="3816877" y="3293602"/>
                  </a:cubicBezTo>
                  <a:lnTo>
                    <a:pt x="3485550" y="3293602"/>
                  </a:lnTo>
                  <a:cubicBezTo>
                    <a:pt x="3406683" y="3293602"/>
                    <a:pt x="3342504" y="3229432"/>
                    <a:pt x="3342504" y="3150565"/>
                  </a:cubicBezTo>
                  <a:cubicBezTo>
                    <a:pt x="3342504" y="3071689"/>
                    <a:pt x="3406674" y="3007519"/>
                    <a:pt x="3485550" y="3007519"/>
                  </a:cubicBezTo>
                  <a:lnTo>
                    <a:pt x="3647475" y="3007519"/>
                  </a:lnTo>
                  <a:cubicBezTo>
                    <a:pt x="3925081" y="3007519"/>
                    <a:pt x="4151948" y="2786682"/>
                    <a:pt x="4161939" y="2511476"/>
                  </a:cubicBezTo>
                  <a:lnTo>
                    <a:pt x="4578077" y="1790700"/>
                  </a:lnTo>
                  <a:lnTo>
                    <a:pt x="4783131" y="1790700"/>
                  </a:lnTo>
                  <a:cubicBezTo>
                    <a:pt x="4835728" y="1790700"/>
                    <a:pt x="4878382" y="1748057"/>
                    <a:pt x="4878382" y="1695450"/>
                  </a:cubicBezTo>
                  <a:cubicBezTo>
                    <a:pt x="4878382" y="1642843"/>
                    <a:pt x="4835728" y="1600200"/>
                    <a:pt x="4783131" y="1600200"/>
                  </a:cubicBezTo>
                  <a:lnTo>
                    <a:pt x="4688062" y="1600200"/>
                  </a:lnTo>
                  <a:lnTo>
                    <a:pt x="4865618" y="1292657"/>
                  </a:lnTo>
                  <a:cubicBezTo>
                    <a:pt x="4878248" y="1270778"/>
                    <a:pt x="4881677" y="1244784"/>
                    <a:pt x="4875133" y="1220381"/>
                  </a:cubicBezTo>
                  <a:cubicBezTo>
                    <a:pt x="4868590" y="1195978"/>
                    <a:pt x="4852635" y="1175175"/>
                    <a:pt x="4830756" y="1162545"/>
                  </a:cubicBezTo>
                  <a:lnTo>
                    <a:pt x="4467806" y="952995"/>
                  </a:lnTo>
                  <a:cubicBezTo>
                    <a:pt x="4422239" y="926697"/>
                    <a:pt x="4363993" y="942308"/>
                    <a:pt x="4337695" y="987857"/>
                  </a:cubicBezTo>
                  <a:lnTo>
                    <a:pt x="3984165" y="1600200"/>
                  </a:lnTo>
                  <a:lnTo>
                    <a:pt x="3894201" y="1600200"/>
                  </a:lnTo>
                  <a:cubicBezTo>
                    <a:pt x="3846510" y="1600200"/>
                    <a:pt x="3799323" y="1603467"/>
                    <a:pt x="3752850" y="1609754"/>
                  </a:cubicBezTo>
                  <a:lnTo>
                    <a:pt x="3752850" y="95250"/>
                  </a:lnTo>
                  <a:cubicBezTo>
                    <a:pt x="3752850" y="42643"/>
                    <a:pt x="3710197" y="0"/>
                    <a:pt x="3657600" y="0"/>
                  </a:cubicBezTo>
                  <a:lnTo>
                    <a:pt x="95250" y="0"/>
                  </a:lnTo>
                  <a:cubicBezTo>
                    <a:pt x="42653" y="0"/>
                    <a:pt x="0" y="42643"/>
                    <a:pt x="0" y="95250"/>
                  </a:cubicBezTo>
                  <a:lnTo>
                    <a:pt x="0" y="4781550"/>
                  </a:lnTo>
                  <a:cubicBezTo>
                    <a:pt x="0" y="4834157"/>
                    <a:pt x="42653" y="4876800"/>
                    <a:pt x="95250" y="4876800"/>
                  </a:cubicBezTo>
                  <a:lnTo>
                    <a:pt x="3657600" y="4876800"/>
                  </a:lnTo>
                  <a:cubicBezTo>
                    <a:pt x="3710197" y="4876800"/>
                    <a:pt x="3752850" y="4834157"/>
                    <a:pt x="3752850" y="4781550"/>
                  </a:cubicBezTo>
                  <a:lnTo>
                    <a:pt x="3752850" y="3484102"/>
                  </a:lnTo>
                  <a:lnTo>
                    <a:pt x="3816887" y="3484102"/>
                  </a:lnTo>
                  <a:cubicBezTo>
                    <a:pt x="4131545" y="3484102"/>
                    <a:pt x="4432954" y="3387081"/>
                    <a:pt x="4688529" y="3203515"/>
                  </a:cubicBezTo>
                  <a:lnTo>
                    <a:pt x="4837129" y="3096787"/>
                  </a:lnTo>
                  <a:cubicBezTo>
                    <a:pt x="4879848" y="3066098"/>
                    <a:pt x="4889611" y="3006585"/>
                    <a:pt x="4858922" y="2963856"/>
                  </a:cubicBezTo>
                  <a:cubicBezTo>
                    <a:pt x="4828232" y="2921146"/>
                    <a:pt x="4768730" y="2911364"/>
                    <a:pt x="4725981" y="2942063"/>
                  </a:cubicBezTo>
                  <a:close/>
                  <a:moveTo>
                    <a:pt x="3388728" y="3469720"/>
                  </a:moveTo>
                  <a:lnTo>
                    <a:pt x="3387976" y="3471024"/>
                  </a:lnTo>
                  <a:lnTo>
                    <a:pt x="3159881" y="3637512"/>
                  </a:lnTo>
                  <a:lnTo>
                    <a:pt x="3190018" y="3356724"/>
                  </a:lnTo>
                  <a:lnTo>
                    <a:pt x="3205058" y="3330674"/>
                  </a:lnTo>
                  <a:cubicBezTo>
                    <a:pt x="3247444" y="3396482"/>
                    <a:pt x="3312290" y="3446488"/>
                    <a:pt x="3388728" y="3469720"/>
                  </a:cubicBezTo>
                  <a:close/>
                  <a:moveTo>
                    <a:pt x="4455052" y="1165603"/>
                  </a:moveTo>
                  <a:lnTo>
                    <a:pt x="4653029" y="1279903"/>
                  </a:lnTo>
                  <a:lnTo>
                    <a:pt x="3782673" y="2787396"/>
                  </a:lnTo>
                  <a:cubicBezTo>
                    <a:pt x="3741487" y="2806360"/>
                    <a:pt x="3695719" y="2817019"/>
                    <a:pt x="3647484" y="2817019"/>
                  </a:cubicBezTo>
                  <a:lnTo>
                    <a:pt x="3501609" y="2817019"/>
                  </a:lnTo>
                  <a:close/>
                  <a:moveTo>
                    <a:pt x="3375870" y="2653808"/>
                  </a:moveTo>
                  <a:cubicBezTo>
                    <a:pt x="3375860" y="2653836"/>
                    <a:pt x="3375841" y="2653856"/>
                    <a:pt x="3375822" y="2653875"/>
                  </a:cubicBezTo>
                  <a:lnTo>
                    <a:pt x="3129172" y="3081080"/>
                  </a:lnTo>
                  <a:cubicBezTo>
                    <a:pt x="3113494" y="3108227"/>
                    <a:pt x="3087976" y="3126677"/>
                    <a:pt x="3057287" y="3133049"/>
                  </a:cubicBezTo>
                  <a:cubicBezTo>
                    <a:pt x="3026617" y="3139421"/>
                    <a:pt x="2995832" y="3132649"/>
                    <a:pt x="2970648" y="3113980"/>
                  </a:cubicBezTo>
                  <a:cubicBezTo>
                    <a:pt x="2935338" y="3087795"/>
                    <a:pt x="2919375" y="3043333"/>
                    <a:pt x="2929995" y="3000671"/>
                  </a:cubicBezTo>
                  <a:lnTo>
                    <a:pt x="3070946" y="2434200"/>
                  </a:lnTo>
                  <a:cubicBezTo>
                    <a:pt x="3108293" y="2284105"/>
                    <a:pt x="3185960" y="2147087"/>
                    <a:pt x="3295555" y="2037950"/>
                  </a:cubicBezTo>
                  <a:cubicBezTo>
                    <a:pt x="3450831" y="1883312"/>
                    <a:pt x="3655552" y="1796310"/>
                    <a:pt x="3873884" y="1791205"/>
                  </a:cubicBezTo>
                  <a:close/>
                  <a:moveTo>
                    <a:pt x="190500" y="4686300"/>
                  </a:moveTo>
                  <a:lnTo>
                    <a:pt x="190500" y="190500"/>
                  </a:lnTo>
                  <a:lnTo>
                    <a:pt x="3562350" y="190500"/>
                  </a:lnTo>
                  <a:lnTo>
                    <a:pt x="3562350" y="1654150"/>
                  </a:lnTo>
                  <a:cubicBezTo>
                    <a:pt x="3412979" y="1704337"/>
                    <a:pt x="3276009" y="1788566"/>
                    <a:pt x="3161138" y="1902962"/>
                  </a:cubicBezTo>
                  <a:cubicBezTo>
                    <a:pt x="3026940" y="2036607"/>
                    <a:pt x="2931833" y="2204390"/>
                    <a:pt x="2886094" y="2388194"/>
                  </a:cubicBezTo>
                  <a:lnTo>
                    <a:pt x="2859091" y="2496741"/>
                  </a:lnTo>
                  <a:lnTo>
                    <a:pt x="850525" y="2496741"/>
                  </a:lnTo>
                  <a:cubicBezTo>
                    <a:pt x="797928" y="2496741"/>
                    <a:pt x="755275" y="2539384"/>
                    <a:pt x="755275" y="2591991"/>
                  </a:cubicBezTo>
                  <a:cubicBezTo>
                    <a:pt x="755275" y="2644597"/>
                    <a:pt x="797928" y="2687241"/>
                    <a:pt x="850525" y="2687241"/>
                  </a:cubicBezTo>
                  <a:lnTo>
                    <a:pt x="2811685" y="2687241"/>
                  </a:lnTo>
                  <a:lnTo>
                    <a:pt x="2745143" y="2954655"/>
                  </a:lnTo>
                  <a:cubicBezTo>
                    <a:pt x="2715882" y="3072241"/>
                    <a:pt x="2759869" y="3194847"/>
                    <a:pt x="2857214" y="3267008"/>
                  </a:cubicBezTo>
                  <a:cubicBezTo>
                    <a:pt x="2899982" y="3298717"/>
                    <a:pt x="2950064" y="3317863"/>
                    <a:pt x="3001956" y="3323692"/>
                  </a:cubicBezTo>
                  <a:lnTo>
                    <a:pt x="2956627" y="3746059"/>
                  </a:lnTo>
                  <a:lnTo>
                    <a:pt x="2076079" y="3746059"/>
                  </a:lnTo>
                  <a:cubicBezTo>
                    <a:pt x="2023481" y="3746059"/>
                    <a:pt x="1980829" y="3788702"/>
                    <a:pt x="1980829" y="3841309"/>
                  </a:cubicBezTo>
                  <a:cubicBezTo>
                    <a:pt x="1980829" y="3893915"/>
                    <a:pt x="2023481" y="3936559"/>
                    <a:pt x="2076079" y="3936559"/>
                  </a:cubicBezTo>
                  <a:lnTo>
                    <a:pt x="3042209" y="3936559"/>
                  </a:lnTo>
                  <a:cubicBezTo>
                    <a:pt x="3061992" y="3936559"/>
                    <a:pt x="3081719" y="3930396"/>
                    <a:pt x="3098368" y="3918242"/>
                  </a:cubicBezTo>
                  <a:lnTo>
                    <a:pt x="3516554" y="3613023"/>
                  </a:lnTo>
                  <a:cubicBezTo>
                    <a:pt x="3527279" y="3605194"/>
                    <a:pt x="3536242" y="3595202"/>
                    <a:pt x="3542891" y="3583705"/>
                  </a:cubicBezTo>
                  <a:lnTo>
                    <a:pt x="3562360" y="3549987"/>
                  </a:lnTo>
                  <a:lnTo>
                    <a:pt x="3562360" y="4686291"/>
                  </a:lnTo>
                  <a:lnTo>
                    <a:pt x="190500" y="4686291"/>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9" name="Graphic 51">
            <a:extLst>
              <a:ext uri="{FF2B5EF4-FFF2-40B4-BE49-F238E27FC236}">
                <a16:creationId xmlns:a16="http://schemas.microsoft.com/office/drawing/2014/main" id="{93D0A88B-47FD-0B92-3059-96C86E5C6D8A}"/>
              </a:ext>
            </a:extLst>
          </p:cNvPr>
          <p:cNvGrpSpPr/>
          <p:nvPr/>
        </p:nvGrpSpPr>
        <p:grpSpPr>
          <a:xfrm>
            <a:off x="4736909" y="3605721"/>
            <a:ext cx="642096" cy="641888"/>
            <a:chOff x="9751219" y="4420390"/>
            <a:chExt cx="4878381" cy="4876800"/>
          </a:xfrm>
          <a:solidFill>
            <a:schemeClr val="accent5"/>
          </a:solidFill>
        </p:grpSpPr>
        <p:sp>
          <p:nvSpPr>
            <p:cNvPr id="10" name="Freeform: Shape 9">
              <a:extLst>
                <a:ext uri="{FF2B5EF4-FFF2-40B4-BE49-F238E27FC236}">
                  <a16:creationId xmlns:a16="http://schemas.microsoft.com/office/drawing/2014/main" id="{89CE3F43-F38B-DC89-D28C-9D2A21B9E1DB}"/>
                </a:ext>
              </a:extLst>
            </p:cNvPr>
            <p:cNvSpPr/>
            <p:nvPr/>
          </p:nvSpPr>
          <p:spPr>
            <a:xfrm>
              <a:off x="11303413" y="8166487"/>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92 w 190500"/>
                <a:gd name="connsiteY5" fmla="*/ 162592 h 190500"/>
                <a:gd name="connsiteX6" fmla="*/ 190500 w 190500"/>
                <a:gd name="connsiteY6" fmla="*/ 95250 h 190500"/>
                <a:gd name="connsiteX7" fmla="*/ 16259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096"/>
                    <a:pt x="27908" y="27908"/>
                  </a:cubicBezTo>
                  <a:cubicBezTo>
                    <a:pt x="10201" y="45625"/>
                    <a:pt x="0" y="70104"/>
                    <a:pt x="0" y="95250"/>
                  </a:cubicBezTo>
                  <a:cubicBezTo>
                    <a:pt x="0" y="120301"/>
                    <a:pt x="10192" y="144875"/>
                    <a:pt x="27908" y="162592"/>
                  </a:cubicBezTo>
                  <a:cubicBezTo>
                    <a:pt x="45625" y="180308"/>
                    <a:pt x="70199" y="190500"/>
                    <a:pt x="95250" y="190500"/>
                  </a:cubicBezTo>
                  <a:cubicBezTo>
                    <a:pt x="120301" y="190500"/>
                    <a:pt x="144875" y="180308"/>
                    <a:pt x="162592" y="162592"/>
                  </a:cubicBezTo>
                  <a:cubicBezTo>
                    <a:pt x="180299" y="144875"/>
                    <a:pt x="190500" y="120301"/>
                    <a:pt x="190500" y="95250"/>
                  </a:cubicBezTo>
                  <a:cubicBezTo>
                    <a:pt x="190500" y="70104"/>
                    <a:pt x="180308" y="45625"/>
                    <a:pt x="162592" y="27908"/>
                  </a:cubicBezTo>
                  <a:cubicBezTo>
                    <a:pt x="144875" y="10087"/>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F51712F-8359-08FC-06DD-8380FA7A314C}"/>
                </a:ext>
              </a:extLst>
            </p:cNvPr>
            <p:cNvSpPr/>
            <p:nvPr/>
          </p:nvSpPr>
          <p:spPr>
            <a:xfrm>
              <a:off x="11014662" y="7450531"/>
              <a:ext cx="1254156" cy="190500"/>
            </a:xfrm>
            <a:custGeom>
              <a:avLst/>
              <a:gdLst>
                <a:gd name="connsiteX0" fmla="*/ 1254157 w 1254156"/>
                <a:gd name="connsiteY0" fmla="*/ 95250 h 190500"/>
                <a:gd name="connsiteX1" fmla="*/ 1158907 w 1254156"/>
                <a:gd name="connsiteY1" fmla="*/ 0 h 190500"/>
                <a:gd name="connsiteX2" fmla="*/ 95250 w 1254156"/>
                <a:gd name="connsiteY2" fmla="*/ 0 h 190500"/>
                <a:gd name="connsiteX3" fmla="*/ 0 w 1254156"/>
                <a:gd name="connsiteY3" fmla="*/ 95250 h 190500"/>
                <a:gd name="connsiteX4" fmla="*/ 95250 w 1254156"/>
                <a:gd name="connsiteY4" fmla="*/ 190500 h 190500"/>
                <a:gd name="connsiteX5" fmla="*/ 1158907 w 1254156"/>
                <a:gd name="connsiteY5" fmla="*/ 190500 h 190500"/>
                <a:gd name="connsiteX6" fmla="*/ 1254157 w 1254156"/>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156" h="190500">
                  <a:moveTo>
                    <a:pt x="1254157" y="95250"/>
                  </a:moveTo>
                  <a:cubicBezTo>
                    <a:pt x="1254157" y="42643"/>
                    <a:pt x="1211504" y="0"/>
                    <a:pt x="1158907" y="0"/>
                  </a:cubicBezTo>
                  <a:lnTo>
                    <a:pt x="95250" y="0"/>
                  </a:lnTo>
                  <a:cubicBezTo>
                    <a:pt x="42653" y="0"/>
                    <a:pt x="0" y="42643"/>
                    <a:pt x="0" y="95250"/>
                  </a:cubicBezTo>
                  <a:cubicBezTo>
                    <a:pt x="0" y="147856"/>
                    <a:pt x="42653" y="190500"/>
                    <a:pt x="95250" y="190500"/>
                  </a:cubicBezTo>
                  <a:lnTo>
                    <a:pt x="1158907" y="190500"/>
                  </a:lnTo>
                  <a:cubicBezTo>
                    <a:pt x="1211513" y="190500"/>
                    <a:pt x="1254157" y="147856"/>
                    <a:pt x="1254157" y="9525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E1AEAA5-6862-8AB7-4D23-232A371B700A}"/>
                </a:ext>
              </a:extLst>
            </p:cNvPr>
            <p:cNvSpPr/>
            <p:nvPr/>
          </p:nvSpPr>
          <p:spPr>
            <a:xfrm>
              <a:off x="10903715" y="6383731"/>
              <a:ext cx="1476060" cy="190500"/>
            </a:xfrm>
            <a:custGeom>
              <a:avLst/>
              <a:gdLst>
                <a:gd name="connsiteX0" fmla="*/ 95250 w 1476060"/>
                <a:gd name="connsiteY0" fmla="*/ 190500 h 190500"/>
                <a:gd name="connsiteX1" fmla="*/ 1380811 w 1476060"/>
                <a:gd name="connsiteY1" fmla="*/ 190500 h 190500"/>
                <a:gd name="connsiteX2" fmla="*/ 1476061 w 1476060"/>
                <a:gd name="connsiteY2" fmla="*/ 95250 h 190500"/>
                <a:gd name="connsiteX3" fmla="*/ 1380811 w 1476060"/>
                <a:gd name="connsiteY3" fmla="*/ 0 h 190500"/>
                <a:gd name="connsiteX4" fmla="*/ 95250 w 1476060"/>
                <a:gd name="connsiteY4" fmla="*/ 0 h 190500"/>
                <a:gd name="connsiteX5" fmla="*/ 0 w 1476060"/>
                <a:gd name="connsiteY5" fmla="*/ 95250 h 190500"/>
                <a:gd name="connsiteX6" fmla="*/ 95250 w 147606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060" h="190500">
                  <a:moveTo>
                    <a:pt x="95250" y="190500"/>
                  </a:moveTo>
                  <a:lnTo>
                    <a:pt x="1380811" y="190500"/>
                  </a:lnTo>
                  <a:cubicBezTo>
                    <a:pt x="1433408" y="190500"/>
                    <a:pt x="1476061" y="147857"/>
                    <a:pt x="1476061" y="95250"/>
                  </a:cubicBezTo>
                  <a:cubicBezTo>
                    <a:pt x="1476061" y="42643"/>
                    <a:pt x="1433408" y="0"/>
                    <a:pt x="1380811" y="0"/>
                  </a:cubicBezTo>
                  <a:lnTo>
                    <a:pt x="95250" y="0"/>
                  </a:lnTo>
                  <a:cubicBezTo>
                    <a:pt x="42653" y="0"/>
                    <a:pt x="0" y="42643"/>
                    <a:pt x="0" y="95250"/>
                  </a:cubicBezTo>
                  <a:cubicBezTo>
                    <a:pt x="0" y="147857"/>
                    <a:pt x="42653" y="190500"/>
                    <a:pt x="95250" y="19050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DB42AB1-4429-2AC7-C537-85C75F34C1D5}"/>
                </a:ext>
              </a:extLst>
            </p:cNvPr>
            <p:cNvSpPr/>
            <p:nvPr/>
          </p:nvSpPr>
          <p:spPr>
            <a:xfrm>
              <a:off x="11297050" y="4934740"/>
              <a:ext cx="631869" cy="1181099"/>
            </a:xfrm>
            <a:custGeom>
              <a:avLst/>
              <a:gdLst>
                <a:gd name="connsiteX0" fmla="*/ 315935 w 631869"/>
                <a:gd name="connsiteY0" fmla="*/ 895864 h 1181099"/>
                <a:gd name="connsiteX1" fmla="*/ 190500 w 631869"/>
                <a:gd name="connsiteY1" fmla="*/ 790832 h 1181099"/>
                <a:gd name="connsiteX2" fmla="*/ 95250 w 631869"/>
                <a:gd name="connsiteY2" fmla="*/ 695582 h 1181099"/>
                <a:gd name="connsiteX3" fmla="*/ 0 w 631869"/>
                <a:gd name="connsiteY3" fmla="*/ 790832 h 1181099"/>
                <a:gd name="connsiteX4" fmla="*/ 220685 w 631869"/>
                <a:gd name="connsiteY4" fmla="*/ 1072610 h 1181099"/>
                <a:gd name="connsiteX5" fmla="*/ 220685 w 631869"/>
                <a:gd name="connsiteY5" fmla="*/ 1085850 h 1181099"/>
                <a:gd name="connsiteX6" fmla="*/ 315935 w 631869"/>
                <a:gd name="connsiteY6" fmla="*/ 1181100 h 1181099"/>
                <a:gd name="connsiteX7" fmla="*/ 411185 w 631869"/>
                <a:gd name="connsiteY7" fmla="*/ 1085850 h 1181099"/>
                <a:gd name="connsiteX8" fmla="*/ 411185 w 631869"/>
                <a:gd name="connsiteY8" fmla="*/ 1072610 h 1181099"/>
                <a:gd name="connsiteX9" fmla="*/ 631869 w 631869"/>
                <a:gd name="connsiteY9" fmla="*/ 790832 h 1181099"/>
                <a:gd name="connsiteX10" fmla="*/ 315935 w 631869"/>
                <a:gd name="connsiteY10" fmla="*/ 495300 h 1181099"/>
                <a:gd name="connsiteX11" fmla="*/ 190500 w 631869"/>
                <a:gd name="connsiteY11" fmla="*/ 390268 h 1181099"/>
                <a:gd name="connsiteX12" fmla="*/ 315935 w 631869"/>
                <a:gd name="connsiteY12" fmla="*/ 285236 h 1181099"/>
                <a:gd name="connsiteX13" fmla="*/ 441369 w 631869"/>
                <a:gd name="connsiteY13" fmla="*/ 390268 h 1181099"/>
                <a:gd name="connsiteX14" fmla="*/ 536619 w 631869"/>
                <a:gd name="connsiteY14" fmla="*/ 485518 h 1181099"/>
                <a:gd name="connsiteX15" fmla="*/ 631869 w 631869"/>
                <a:gd name="connsiteY15" fmla="*/ 390268 h 1181099"/>
                <a:gd name="connsiteX16" fmla="*/ 411185 w 631869"/>
                <a:gd name="connsiteY16" fmla="*/ 108490 h 1181099"/>
                <a:gd name="connsiteX17" fmla="*/ 411185 w 631869"/>
                <a:gd name="connsiteY17" fmla="*/ 95250 h 1181099"/>
                <a:gd name="connsiteX18" fmla="*/ 315935 w 631869"/>
                <a:gd name="connsiteY18" fmla="*/ 0 h 1181099"/>
                <a:gd name="connsiteX19" fmla="*/ 220685 w 631869"/>
                <a:gd name="connsiteY19" fmla="*/ 95250 h 1181099"/>
                <a:gd name="connsiteX20" fmla="*/ 220685 w 631869"/>
                <a:gd name="connsiteY20" fmla="*/ 108490 h 1181099"/>
                <a:gd name="connsiteX21" fmla="*/ 0 w 631869"/>
                <a:gd name="connsiteY21" fmla="*/ 390268 h 1181099"/>
                <a:gd name="connsiteX22" fmla="*/ 315935 w 631869"/>
                <a:gd name="connsiteY22" fmla="*/ 685800 h 1181099"/>
                <a:gd name="connsiteX23" fmla="*/ 441369 w 631869"/>
                <a:gd name="connsiteY23" fmla="*/ 790832 h 1181099"/>
                <a:gd name="connsiteX24" fmla="*/ 315935 w 631869"/>
                <a:gd name="connsiteY24" fmla="*/ 895864 h 11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869" h="1181099">
                  <a:moveTo>
                    <a:pt x="315935" y="895864"/>
                  </a:moveTo>
                  <a:cubicBezTo>
                    <a:pt x="246764" y="895864"/>
                    <a:pt x="190500" y="848744"/>
                    <a:pt x="190500" y="790832"/>
                  </a:cubicBezTo>
                  <a:cubicBezTo>
                    <a:pt x="190500" y="738226"/>
                    <a:pt x="147847" y="695582"/>
                    <a:pt x="95250" y="695582"/>
                  </a:cubicBezTo>
                  <a:cubicBezTo>
                    <a:pt x="42653" y="695582"/>
                    <a:pt x="0" y="738226"/>
                    <a:pt x="0" y="790832"/>
                  </a:cubicBezTo>
                  <a:cubicBezTo>
                    <a:pt x="0" y="922744"/>
                    <a:pt x="92888" y="1034720"/>
                    <a:pt x="220685" y="1072610"/>
                  </a:cubicBezTo>
                  <a:lnTo>
                    <a:pt x="220685" y="1085850"/>
                  </a:lnTo>
                  <a:cubicBezTo>
                    <a:pt x="220685" y="1138457"/>
                    <a:pt x="263338" y="1181100"/>
                    <a:pt x="315935" y="1181100"/>
                  </a:cubicBezTo>
                  <a:cubicBezTo>
                    <a:pt x="368532" y="1181100"/>
                    <a:pt x="411185" y="1138457"/>
                    <a:pt x="411185" y="1085850"/>
                  </a:cubicBezTo>
                  <a:lnTo>
                    <a:pt x="411185" y="1072610"/>
                  </a:lnTo>
                  <a:cubicBezTo>
                    <a:pt x="538982" y="1034729"/>
                    <a:pt x="631869" y="922754"/>
                    <a:pt x="631869" y="790832"/>
                  </a:cubicBezTo>
                  <a:cubicBezTo>
                    <a:pt x="631869" y="627878"/>
                    <a:pt x="490137" y="495300"/>
                    <a:pt x="315935" y="495300"/>
                  </a:cubicBezTo>
                  <a:cubicBezTo>
                    <a:pt x="246764" y="495300"/>
                    <a:pt x="190500" y="448180"/>
                    <a:pt x="190500" y="390268"/>
                  </a:cubicBezTo>
                  <a:cubicBezTo>
                    <a:pt x="190500" y="332356"/>
                    <a:pt x="246764" y="285236"/>
                    <a:pt x="315935" y="285236"/>
                  </a:cubicBezTo>
                  <a:cubicBezTo>
                    <a:pt x="385105" y="285236"/>
                    <a:pt x="441369" y="332356"/>
                    <a:pt x="441369" y="390268"/>
                  </a:cubicBezTo>
                  <a:cubicBezTo>
                    <a:pt x="441369" y="442874"/>
                    <a:pt x="484022" y="485518"/>
                    <a:pt x="536619" y="485518"/>
                  </a:cubicBezTo>
                  <a:cubicBezTo>
                    <a:pt x="589216" y="485518"/>
                    <a:pt x="631869" y="442874"/>
                    <a:pt x="631869" y="390268"/>
                  </a:cubicBezTo>
                  <a:cubicBezTo>
                    <a:pt x="631869" y="258356"/>
                    <a:pt x="538982" y="146380"/>
                    <a:pt x="411185" y="108490"/>
                  </a:cubicBezTo>
                  <a:lnTo>
                    <a:pt x="411185" y="95250"/>
                  </a:lnTo>
                  <a:cubicBezTo>
                    <a:pt x="411185" y="42643"/>
                    <a:pt x="368532" y="0"/>
                    <a:pt x="315935" y="0"/>
                  </a:cubicBezTo>
                  <a:cubicBezTo>
                    <a:pt x="263338" y="0"/>
                    <a:pt x="220685" y="42643"/>
                    <a:pt x="220685" y="95250"/>
                  </a:cubicBezTo>
                  <a:lnTo>
                    <a:pt x="220685" y="108490"/>
                  </a:lnTo>
                  <a:cubicBezTo>
                    <a:pt x="92888" y="146371"/>
                    <a:pt x="0" y="258347"/>
                    <a:pt x="0" y="390268"/>
                  </a:cubicBezTo>
                  <a:cubicBezTo>
                    <a:pt x="0" y="553222"/>
                    <a:pt x="141732" y="685800"/>
                    <a:pt x="315935" y="685800"/>
                  </a:cubicBezTo>
                  <a:cubicBezTo>
                    <a:pt x="385105" y="685800"/>
                    <a:pt x="441369" y="732920"/>
                    <a:pt x="441369" y="790832"/>
                  </a:cubicBezTo>
                  <a:cubicBezTo>
                    <a:pt x="441369" y="848744"/>
                    <a:pt x="385105" y="895864"/>
                    <a:pt x="315935" y="895864"/>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8CB96C8-F351-D91A-B608-15ACE780D182}"/>
                </a:ext>
              </a:extLst>
            </p:cNvPr>
            <p:cNvSpPr/>
            <p:nvPr/>
          </p:nvSpPr>
          <p:spPr>
            <a:xfrm>
              <a:off x="9751219" y="4420390"/>
              <a:ext cx="4878381" cy="4876800"/>
            </a:xfrm>
            <a:custGeom>
              <a:avLst/>
              <a:gdLst>
                <a:gd name="connsiteX0" fmla="*/ 4725981 w 4878381"/>
                <a:gd name="connsiteY0" fmla="*/ 2942063 h 4876800"/>
                <a:gd name="connsiteX1" fmla="*/ 4577382 w 4878381"/>
                <a:gd name="connsiteY1" fmla="*/ 3048791 h 4876800"/>
                <a:gd name="connsiteX2" fmla="*/ 3816877 w 4878381"/>
                <a:gd name="connsiteY2" fmla="*/ 3293602 h 4876800"/>
                <a:gd name="connsiteX3" fmla="*/ 3485550 w 4878381"/>
                <a:gd name="connsiteY3" fmla="*/ 3293602 h 4876800"/>
                <a:gd name="connsiteX4" fmla="*/ 3342504 w 4878381"/>
                <a:gd name="connsiteY4" fmla="*/ 3150565 h 4876800"/>
                <a:gd name="connsiteX5" fmla="*/ 3485550 w 4878381"/>
                <a:gd name="connsiteY5" fmla="*/ 3007519 h 4876800"/>
                <a:gd name="connsiteX6" fmla="*/ 3647475 w 4878381"/>
                <a:gd name="connsiteY6" fmla="*/ 3007519 h 4876800"/>
                <a:gd name="connsiteX7" fmla="*/ 4161939 w 4878381"/>
                <a:gd name="connsiteY7" fmla="*/ 2511476 h 4876800"/>
                <a:gd name="connsiteX8" fmla="*/ 4578077 w 4878381"/>
                <a:gd name="connsiteY8" fmla="*/ 1790700 h 4876800"/>
                <a:gd name="connsiteX9" fmla="*/ 4783131 w 4878381"/>
                <a:gd name="connsiteY9" fmla="*/ 1790700 h 4876800"/>
                <a:gd name="connsiteX10" fmla="*/ 4878382 w 4878381"/>
                <a:gd name="connsiteY10" fmla="*/ 1695450 h 4876800"/>
                <a:gd name="connsiteX11" fmla="*/ 4783131 w 4878381"/>
                <a:gd name="connsiteY11" fmla="*/ 1600200 h 4876800"/>
                <a:gd name="connsiteX12" fmla="*/ 4688062 w 4878381"/>
                <a:gd name="connsiteY12" fmla="*/ 1600200 h 4876800"/>
                <a:gd name="connsiteX13" fmla="*/ 4865618 w 4878381"/>
                <a:gd name="connsiteY13" fmla="*/ 1292657 h 4876800"/>
                <a:gd name="connsiteX14" fmla="*/ 4875133 w 4878381"/>
                <a:gd name="connsiteY14" fmla="*/ 1220381 h 4876800"/>
                <a:gd name="connsiteX15" fmla="*/ 4830756 w 4878381"/>
                <a:gd name="connsiteY15" fmla="*/ 1162545 h 4876800"/>
                <a:gd name="connsiteX16" fmla="*/ 4467806 w 4878381"/>
                <a:gd name="connsiteY16" fmla="*/ 952995 h 4876800"/>
                <a:gd name="connsiteX17" fmla="*/ 4337695 w 4878381"/>
                <a:gd name="connsiteY17" fmla="*/ 987857 h 4876800"/>
                <a:gd name="connsiteX18" fmla="*/ 3984165 w 4878381"/>
                <a:gd name="connsiteY18" fmla="*/ 1600200 h 4876800"/>
                <a:gd name="connsiteX19" fmla="*/ 3894201 w 4878381"/>
                <a:gd name="connsiteY19" fmla="*/ 1600200 h 4876800"/>
                <a:gd name="connsiteX20" fmla="*/ 3752850 w 4878381"/>
                <a:gd name="connsiteY20" fmla="*/ 1609754 h 4876800"/>
                <a:gd name="connsiteX21" fmla="*/ 3752850 w 4878381"/>
                <a:gd name="connsiteY21" fmla="*/ 95250 h 4876800"/>
                <a:gd name="connsiteX22" fmla="*/ 3657600 w 4878381"/>
                <a:gd name="connsiteY22" fmla="*/ 0 h 4876800"/>
                <a:gd name="connsiteX23" fmla="*/ 95250 w 4878381"/>
                <a:gd name="connsiteY23" fmla="*/ 0 h 4876800"/>
                <a:gd name="connsiteX24" fmla="*/ 0 w 4878381"/>
                <a:gd name="connsiteY24" fmla="*/ 95250 h 4876800"/>
                <a:gd name="connsiteX25" fmla="*/ 0 w 4878381"/>
                <a:gd name="connsiteY25" fmla="*/ 4781550 h 4876800"/>
                <a:gd name="connsiteX26" fmla="*/ 95250 w 4878381"/>
                <a:gd name="connsiteY26" fmla="*/ 4876800 h 4876800"/>
                <a:gd name="connsiteX27" fmla="*/ 3657600 w 4878381"/>
                <a:gd name="connsiteY27" fmla="*/ 4876800 h 4876800"/>
                <a:gd name="connsiteX28" fmla="*/ 3752850 w 4878381"/>
                <a:gd name="connsiteY28" fmla="*/ 4781550 h 4876800"/>
                <a:gd name="connsiteX29" fmla="*/ 3752850 w 4878381"/>
                <a:gd name="connsiteY29" fmla="*/ 3484102 h 4876800"/>
                <a:gd name="connsiteX30" fmla="*/ 3816887 w 4878381"/>
                <a:gd name="connsiteY30" fmla="*/ 3484102 h 4876800"/>
                <a:gd name="connsiteX31" fmla="*/ 4688529 w 4878381"/>
                <a:gd name="connsiteY31" fmla="*/ 3203515 h 4876800"/>
                <a:gd name="connsiteX32" fmla="*/ 4837129 w 4878381"/>
                <a:gd name="connsiteY32" fmla="*/ 3096787 h 4876800"/>
                <a:gd name="connsiteX33" fmla="*/ 4858922 w 4878381"/>
                <a:gd name="connsiteY33" fmla="*/ 2963856 h 4876800"/>
                <a:gd name="connsiteX34" fmla="*/ 4725981 w 4878381"/>
                <a:gd name="connsiteY34" fmla="*/ 2942063 h 4876800"/>
                <a:gd name="connsiteX35" fmla="*/ 3388728 w 4878381"/>
                <a:gd name="connsiteY35" fmla="*/ 3469720 h 4876800"/>
                <a:gd name="connsiteX36" fmla="*/ 3387976 w 4878381"/>
                <a:gd name="connsiteY36" fmla="*/ 3471024 h 4876800"/>
                <a:gd name="connsiteX37" fmla="*/ 3159881 w 4878381"/>
                <a:gd name="connsiteY37" fmla="*/ 3637512 h 4876800"/>
                <a:gd name="connsiteX38" fmla="*/ 3190018 w 4878381"/>
                <a:gd name="connsiteY38" fmla="*/ 3356724 h 4876800"/>
                <a:gd name="connsiteX39" fmla="*/ 3205058 w 4878381"/>
                <a:gd name="connsiteY39" fmla="*/ 3330674 h 4876800"/>
                <a:gd name="connsiteX40" fmla="*/ 3388728 w 4878381"/>
                <a:gd name="connsiteY40" fmla="*/ 3469720 h 4876800"/>
                <a:gd name="connsiteX41" fmla="*/ 4455052 w 4878381"/>
                <a:gd name="connsiteY41" fmla="*/ 1165603 h 4876800"/>
                <a:gd name="connsiteX42" fmla="*/ 4653029 w 4878381"/>
                <a:gd name="connsiteY42" fmla="*/ 1279903 h 4876800"/>
                <a:gd name="connsiteX43" fmla="*/ 3782673 w 4878381"/>
                <a:gd name="connsiteY43" fmla="*/ 2787396 h 4876800"/>
                <a:gd name="connsiteX44" fmla="*/ 3647484 w 4878381"/>
                <a:gd name="connsiteY44" fmla="*/ 2817019 h 4876800"/>
                <a:gd name="connsiteX45" fmla="*/ 3501609 w 4878381"/>
                <a:gd name="connsiteY45" fmla="*/ 2817019 h 4876800"/>
                <a:gd name="connsiteX46" fmla="*/ 3375870 w 4878381"/>
                <a:gd name="connsiteY46" fmla="*/ 2653808 h 4876800"/>
                <a:gd name="connsiteX47" fmla="*/ 3375822 w 4878381"/>
                <a:gd name="connsiteY47" fmla="*/ 2653875 h 4876800"/>
                <a:gd name="connsiteX48" fmla="*/ 3129172 w 4878381"/>
                <a:gd name="connsiteY48" fmla="*/ 3081080 h 4876800"/>
                <a:gd name="connsiteX49" fmla="*/ 3057287 w 4878381"/>
                <a:gd name="connsiteY49" fmla="*/ 3133049 h 4876800"/>
                <a:gd name="connsiteX50" fmla="*/ 2970648 w 4878381"/>
                <a:gd name="connsiteY50" fmla="*/ 3113980 h 4876800"/>
                <a:gd name="connsiteX51" fmla="*/ 2929995 w 4878381"/>
                <a:gd name="connsiteY51" fmla="*/ 3000671 h 4876800"/>
                <a:gd name="connsiteX52" fmla="*/ 3070946 w 4878381"/>
                <a:gd name="connsiteY52" fmla="*/ 2434200 h 4876800"/>
                <a:gd name="connsiteX53" fmla="*/ 3295555 w 4878381"/>
                <a:gd name="connsiteY53" fmla="*/ 2037950 h 4876800"/>
                <a:gd name="connsiteX54" fmla="*/ 3873884 w 4878381"/>
                <a:gd name="connsiteY54" fmla="*/ 1791205 h 4876800"/>
                <a:gd name="connsiteX55" fmla="*/ 190500 w 4878381"/>
                <a:gd name="connsiteY55" fmla="*/ 4686300 h 4876800"/>
                <a:gd name="connsiteX56" fmla="*/ 190500 w 4878381"/>
                <a:gd name="connsiteY56" fmla="*/ 190500 h 4876800"/>
                <a:gd name="connsiteX57" fmla="*/ 3562350 w 4878381"/>
                <a:gd name="connsiteY57" fmla="*/ 190500 h 4876800"/>
                <a:gd name="connsiteX58" fmla="*/ 3562350 w 4878381"/>
                <a:gd name="connsiteY58" fmla="*/ 1654150 h 4876800"/>
                <a:gd name="connsiteX59" fmla="*/ 3161138 w 4878381"/>
                <a:gd name="connsiteY59" fmla="*/ 1902962 h 4876800"/>
                <a:gd name="connsiteX60" fmla="*/ 2886094 w 4878381"/>
                <a:gd name="connsiteY60" fmla="*/ 2388194 h 4876800"/>
                <a:gd name="connsiteX61" fmla="*/ 2859091 w 4878381"/>
                <a:gd name="connsiteY61" fmla="*/ 2496741 h 4876800"/>
                <a:gd name="connsiteX62" fmla="*/ 850525 w 4878381"/>
                <a:gd name="connsiteY62" fmla="*/ 2496741 h 4876800"/>
                <a:gd name="connsiteX63" fmla="*/ 755275 w 4878381"/>
                <a:gd name="connsiteY63" fmla="*/ 2591991 h 4876800"/>
                <a:gd name="connsiteX64" fmla="*/ 850525 w 4878381"/>
                <a:gd name="connsiteY64" fmla="*/ 2687241 h 4876800"/>
                <a:gd name="connsiteX65" fmla="*/ 2811685 w 4878381"/>
                <a:gd name="connsiteY65" fmla="*/ 2687241 h 4876800"/>
                <a:gd name="connsiteX66" fmla="*/ 2745143 w 4878381"/>
                <a:gd name="connsiteY66" fmla="*/ 2954655 h 4876800"/>
                <a:gd name="connsiteX67" fmla="*/ 2857214 w 4878381"/>
                <a:gd name="connsiteY67" fmla="*/ 3267008 h 4876800"/>
                <a:gd name="connsiteX68" fmla="*/ 3001956 w 4878381"/>
                <a:gd name="connsiteY68" fmla="*/ 3323692 h 4876800"/>
                <a:gd name="connsiteX69" fmla="*/ 2956627 w 4878381"/>
                <a:gd name="connsiteY69" fmla="*/ 3746059 h 4876800"/>
                <a:gd name="connsiteX70" fmla="*/ 2076079 w 4878381"/>
                <a:gd name="connsiteY70" fmla="*/ 3746059 h 4876800"/>
                <a:gd name="connsiteX71" fmla="*/ 1980829 w 4878381"/>
                <a:gd name="connsiteY71" fmla="*/ 3841309 h 4876800"/>
                <a:gd name="connsiteX72" fmla="*/ 2076079 w 4878381"/>
                <a:gd name="connsiteY72" fmla="*/ 3936559 h 4876800"/>
                <a:gd name="connsiteX73" fmla="*/ 3042209 w 4878381"/>
                <a:gd name="connsiteY73" fmla="*/ 3936559 h 4876800"/>
                <a:gd name="connsiteX74" fmla="*/ 3098368 w 4878381"/>
                <a:gd name="connsiteY74" fmla="*/ 3918242 h 4876800"/>
                <a:gd name="connsiteX75" fmla="*/ 3516554 w 4878381"/>
                <a:gd name="connsiteY75" fmla="*/ 3613023 h 4876800"/>
                <a:gd name="connsiteX76" fmla="*/ 3542891 w 4878381"/>
                <a:gd name="connsiteY76" fmla="*/ 3583705 h 4876800"/>
                <a:gd name="connsiteX77" fmla="*/ 3562360 w 4878381"/>
                <a:gd name="connsiteY77" fmla="*/ 3549987 h 4876800"/>
                <a:gd name="connsiteX78" fmla="*/ 3562360 w 4878381"/>
                <a:gd name="connsiteY78" fmla="*/ 4686291 h 4876800"/>
                <a:gd name="connsiteX79" fmla="*/ 190500 w 4878381"/>
                <a:gd name="connsiteY79" fmla="*/ 468629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78381" h="4876800">
                  <a:moveTo>
                    <a:pt x="4725981" y="2942063"/>
                  </a:moveTo>
                  <a:lnTo>
                    <a:pt x="4577382" y="3048791"/>
                  </a:lnTo>
                  <a:cubicBezTo>
                    <a:pt x="4354402" y="3208944"/>
                    <a:pt x="4091416" y="3293602"/>
                    <a:pt x="3816877" y="3293602"/>
                  </a:cubicBezTo>
                  <a:lnTo>
                    <a:pt x="3485550" y="3293602"/>
                  </a:lnTo>
                  <a:cubicBezTo>
                    <a:pt x="3406683" y="3293602"/>
                    <a:pt x="3342504" y="3229432"/>
                    <a:pt x="3342504" y="3150565"/>
                  </a:cubicBezTo>
                  <a:cubicBezTo>
                    <a:pt x="3342504" y="3071689"/>
                    <a:pt x="3406674" y="3007519"/>
                    <a:pt x="3485550" y="3007519"/>
                  </a:cubicBezTo>
                  <a:lnTo>
                    <a:pt x="3647475" y="3007519"/>
                  </a:lnTo>
                  <a:cubicBezTo>
                    <a:pt x="3925081" y="3007519"/>
                    <a:pt x="4151948" y="2786682"/>
                    <a:pt x="4161939" y="2511476"/>
                  </a:cubicBezTo>
                  <a:lnTo>
                    <a:pt x="4578077" y="1790700"/>
                  </a:lnTo>
                  <a:lnTo>
                    <a:pt x="4783131" y="1790700"/>
                  </a:lnTo>
                  <a:cubicBezTo>
                    <a:pt x="4835728" y="1790700"/>
                    <a:pt x="4878382" y="1748057"/>
                    <a:pt x="4878382" y="1695450"/>
                  </a:cubicBezTo>
                  <a:cubicBezTo>
                    <a:pt x="4878382" y="1642843"/>
                    <a:pt x="4835728" y="1600200"/>
                    <a:pt x="4783131" y="1600200"/>
                  </a:cubicBezTo>
                  <a:lnTo>
                    <a:pt x="4688062" y="1600200"/>
                  </a:lnTo>
                  <a:lnTo>
                    <a:pt x="4865618" y="1292657"/>
                  </a:lnTo>
                  <a:cubicBezTo>
                    <a:pt x="4878248" y="1270778"/>
                    <a:pt x="4881677" y="1244784"/>
                    <a:pt x="4875133" y="1220381"/>
                  </a:cubicBezTo>
                  <a:cubicBezTo>
                    <a:pt x="4868590" y="1195978"/>
                    <a:pt x="4852635" y="1175175"/>
                    <a:pt x="4830756" y="1162545"/>
                  </a:cubicBezTo>
                  <a:lnTo>
                    <a:pt x="4467806" y="952995"/>
                  </a:lnTo>
                  <a:cubicBezTo>
                    <a:pt x="4422239" y="926697"/>
                    <a:pt x="4363993" y="942308"/>
                    <a:pt x="4337695" y="987857"/>
                  </a:cubicBezTo>
                  <a:lnTo>
                    <a:pt x="3984165" y="1600200"/>
                  </a:lnTo>
                  <a:lnTo>
                    <a:pt x="3894201" y="1600200"/>
                  </a:lnTo>
                  <a:cubicBezTo>
                    <a:pt x="3846510" y="1600200"/>
                    <a:pt x="3799323" y="1603467"/>
                    <a:pt x="3752850" y="1609754"/>
                  </a:cubicBezTo>
                  <a:lnTo>
                    <a:pt x="3752850" y="95250"/>
                  </a:lnTo>
                  <a:cubicBezTo>
                    <a:pt x="3752850" y="42643"/>
                    <a:pt x="3710197" y="0"/>
                    <a:pt x="3657600" y="0"/>
                  </a:cubicBezTo>
                  <a:lnTo>
                    <a:pt x="95250" y="0"/>
                  </a:lnTo>
                  <a:cubicBezTo>
                    <a:pt x="42653" y="0"/>
                    <a:pt x="0" y="42643"/>
                    <a:pt x="0" y="95250"/>
                  </a:cubicBezTo>
                  <a:lnTo>
                    <a:pt x="0" y="4781550"/>
                  </a:lnTo>
                  <a:cubicBezTo>
                    <a:pt x="0" y="4834157"/>
                    <a:pt x="42653" y="4876800"/>
                    <a:pt x="95250" y="4876800"/>
                  </a:cubicBezTo>
                  <a:lnTo>
                    <a:pt x="3657600" y="4876800"/>
                  </a:lnTo>
                  <a:cubicBezTo>
                    <a:pt x="3710197" y="4876800"/>
                    <a:pt x="3752850" y="4834157"/>
                    <a:pt x="3752850" y="4781550"/>
                  </a:cubicBezTo>
                  <a:lnTo>
                    <a:pt x="3752850" y="3484102"/>
                  </a:lnTo>
                  <a:lnTo>
                    <a:pt x="3816887" y="3484102"/>
                  </a:lnTo>
                  <a:cubicBezTo>
                    <a:pt x="4131545" y="3484102"/>
                    <a:pt x="4432954" y="3387081"/>
                    <a:pt x="4688529" y="3203515"/>
                  </a:cubicBezTo>
                  <a:lnTo>
                    <a:pt x="4837129" y="3096787"/>
                  </a:lnTo>
                  <a:cubicBezTo>
                    <a:pt x="4879848" y="3066098"/>
                    <a:pt x="4889611" y="3006585"/>
                    <a:pt x="4858922" y="2963856"/>
                  </a:cubicBezTo>
                  <a:cubicBezTo>
                    <a:pt x="4828232" y="2921146"/>
                    <a:pt x="4768730" y="2911364"/>
                    <a:pt x="4725981" y="2942063"/>
                  </a:cubicBezTo>
                  <a:close/>
                  <a:moveTo>
                    <a:pt x="3388728" y="3469720"/>
                  </a:moveTo>
                  <a:lnTo>
                    <a:pt x="3387976" y="3471024"/>
                  </a:lnTo>
                  <a:lnTo>
                    <a:pt x="3159881" y="3637512"/>
                  </a:lnTo>
                  <a:lnTo>
                    <a:pt x="3190018" y="3356724"/>
                  </a:lnTo>
                  <a:lnTo>
                    <a:pt x="3205058" y="3330674"/>
                  </a:lnTo>
                  <a:cubicBezTo>
                    <a:pt x="3247444" y="3396482"/>
                    <a:pt x="3312290" y="3446488"/>
                    <a:pt x="3388728" y="3469720"/>
                  </a:cubicBezTo>
                  <a:close/>
                  <a:moveTo>
                    <a:pt x="4455052" y="1165603"/>
                  </a:moveTo>
                  <a:lnTo>
                    <a:pt x="4653029" y="1279903"/>
                  </a:lnTo>
                  <a:lnTo>
                    <a:pt x="3782673" y="2787396"/>
                  </a:lnTo>
                  <a:cubicBezTo>
                    <a:pt x="3741487" y="2806360"/>
                    <a:pt x="3695719" y="2817019"/>
                    <a:pt x="3647484" y="2817019"/>
                  </a:cubicBezTo>
                  <a:lnTo>
                    <a:pt x="3501609" y="2817019"/>
                  </a:lnTo>
                  <a:close/>
                  <a:moveTo>
                    <a:pt x="3375870" y="2653808"/>
                  </a:moveTo>
                  <a:cubicBezTo>
                    <a:pt x="3375860" y="2653836"/>
                    <a:pt x="3375841" y="2653856"/>
                    <a:pt x="3375822" y="2653875"/>
                  </a:cubicBezTo>
                  <a:lnTo>
                    <a:pt x="3129172" y="3081080"/>
                  </a:lnTo>
                  <a:cubicBezTo>
                    <a:pt x="3113494" y="3108227"/>
                    <a:pt x="3087976" y="3126677"/>
                    <a:pt x="3057287" y="3133049"/>
                  </a:cubicBezTo>
                  <a:cubicBezTo>
                    <a:pt x="3026617" y="3139421"/>
                    <a:pt x="2995832" y="3132649"/>
                    <a:pt x="2970648" y="3113980"/>
                  </a:cubicBezTo>
                  <a:cubicBezTo>
                    <a:pt x="2935338" y="3087795"/>
                    <a:pt x="2919375" y="3043333"/>
                    <a:pt x="2929995" y="3000671"/>
                  </a:cubicBezTo>
                  <a:lnTo>
                    <a:pt x="3070946" y="2434200"/>
                  </a:lnTo>
                  <a:cubicBezTo>
                    <a:pt x="3108293" y="2284105"/>
                    <a:pt x="3185960" y="2147087"/>
                    <a:pt x="3295555" y="2037950"/>
                  </a:cubicBezTo>
                  <a:cubicBezTo>
                    <a:pt x="3450831" y="1883312"/>
                    <a:pt x="3655552" y="1796310"/>
                    <a:pt x="3873884" y="1791205"/>
                  </a:cubicBezTo>
                  <a:close/>
                  <a:moveTo>
                    <a:pt x="190500" y="4686300"/>
                  </a:moveTo>
                  <a:lnTo>
                    <a:pt x="190500" y="190500"/>
                  </a:lnTo>
                  <a:lnTo>
                    <a:pt x="3562350" y="190500"/>
                  </a:lnTo>
                  <a:lnTo>
                    <a:pt x="3562350" y="1654150"/>
                  </a:lnTo>
                  <a:cubicBezTo>
                    <a:pt x="3412979" y="1704337"/>
                    <a:pt x="3276009" y="1788566"/>
                    <a:pt x="3161138" y="1902962"/>
                  </a:cubicBezTo>
                  <a:cubicBezTo>
                    <a:pt x="3026940" y="2036607"/>
                    <a:pt x="2931833" y="2204390"/>
                    <a:pt x="2886094" y="2388194"/>
                  </a:cubicBezTo>
                  <a:lnTo>
                    <a:pt x="2859091" y="2496741"/>
                  </a:lnTo>
                  <a:lnTo>
                    <a:pt x="850525" y="2496741"/>
                  </a:lnTo>
                  <a:cubicBezTo>
                    <a:pt x="797928" y="2496741"/>
                    <a:pt x="755275" y="2539384"/>
                    <a:pt x="755275" y="2591991"/>
                  </a:cubicBezTo>
                  <a:cubicBezTo>
                    <a:pt x="755275" y="2644597"/>
                    <a:pt x="797928" y="2687241"/>
                    <a:pt x="850525" y="2687241"/>
                  </a:cubicBezTo>
                  <a:lnTo>
                    <a:pt x="2811685" y="2687241"/>
                  </a:lnTo>
                  <a:lnTo>
                    <a:pt x="2745143" y="2954655"/>
                  </a:lnTo>
                  <a:cubicBezTo>
                    <a:pt x="2715882" y="3072241"/>
                    <a:pt x="2759869" y="3194847"/>
                    <a:pt x="2857214" y="3267008"/>
                  </a:cubicBezTo>
                  <a:cubicBezTo>
                    <a:pt x="2899982" y="3298717"/>
                    <a:pt x="2950064" y="3317863"/>
                    <a:pt x="3001956" y="3323692"/>
                  </a:cubicBezTo>
                  <a:lnTo>
                    <a:pt x="2956627" y="3746059"/>
                  </a:lnTo>
                  <a:lnTo>
                    <a:pt x="2076079" y="3746059"/>
                  </a:lnTo>
                  <a:cubicBezTo>
                    <a:pt x="2023481" y="3746059"/>
                    <a:pt x="1980829" y="3788702"/>
                    <a:pt x="1980829" y="3841309"/>
                  </a:cubicBezTo>
                  <a:cubicBezTo>
                    <a:pt x="1980829" y="3893915"/>
                    <a:pt x="2023481" y="3936559"/>
                    <a:pt x="2076079" y="3936559"/>
                  </a:cubicBezTo>
                  <a:lnTo>
                    <a:pt x="3042209" y="3936559"/>
                  </a:lnTo>
                  <a:cubicBezTo>
                    <a:pt x="3061992" y="3936559"/>
                    <a:pt x="3081719" y="3930396"/>
                    <a:pt x="3098368" y="3918242"/>
                  </a:cubicBezTo>
                  <a:lnTo>
                    <a:pt x="3516554" y="3613023"/>
                  </a:lnTo>
                  <a:cubicBezTo>
                    <a:pt x="3527279" y="3605194"/>
                    <a:pt x="3536242" y="3595202"/>
                    <a:pt x="3542891" y="3583705"/>
                  </a:cubicBezTo>
                  <a:lnTo>
                    <a:pt x="3562360" y="3549987"/>
                  </a:lnTo>
                  <a:lnTo>
                    <a:pt x="3562360" y="4686291"/>
                  </a:lnTo>
                  <a:lnTo>
                    <a:pt x="190500" y="4686291"/>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2895836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 presetClass="entr" presetSubtype="8" fill="hold" grpId="0" nodeType="afterEffect" p14:presetBounceEnd="78000">
                                      <p:stCondLst>
                                        <p:cond delay="0"/>
                                      </p:stCondLst>
                                      <p:childTnLst>
                                        <p:set>
                                          <p:cBhvr>
                                            <p:cTn id="27" dur="1" fill="hold">
                                              <p:stCondLst>
                                                <p:cond delay="0"/>
                                              </p:stCondLst>
                                            </p:cTn>
                                            <p:tgtEl>
                                              <p:spTgt spid="92"/>
                                            </p:tgtEl>
                                            <p:attrNameLst>
                                              <p:attrName>style.visibility</p:attrName>
                                            </p:attrNameLst>
                                          </p:cBhvr>
                                          <p:to>
                                            <p:strVal val="visible"/>
                                          </p:to>
                                        </p:set>
                                        <p:anim calcmode="lin" valueType="num" p14:bounceEnd="78000">
                                          <p:cBhvr additive="base">
                                            <p:cTn id="28"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29" dur="2000" fill="hold"/>
                                            <p:tgtEl>
                                              <p:spTgt spid="92"/>
                                            </p:tgtEl>
                                            <p:attrNameLst>
                                              <p:attrName>ppt_y</p:attrName>
                                            </p:attrNameLst>
                                          </p:cBhvr>
                                          <p:tavLst>
                                            <p:tav tm="0">
                                              <p:val>
                                                <p:strVal val="#ppt_y"/>
                                              </p:val>
                                            </p:tav>
                                            <p:tav tm="100000">
                                              <p:val>
                                                <p:strVal val="#ppt_y"/>
                                              </p:val>
                                            </p:tav>
                                          </p:tavLst>
                                        </p:anim>
                                      </p:childTnLst>
                                    </p:cTn>
                                  </p:par>
                                </p:childTnLst>
                              </p:cTn>
                            </p:par>
                            <p:par>
                              <p:cTn id="30" fill="hold">
                                <p:stCondLst>
                                  <p:cond delay="6000"/>
                                </p:stCondLst>
                                <p:childTnLst>
                                  <p:par>
                                    <p:cTn id="31" presetID="2" presetClass="entr" presetSubtype="2" fill="hold" grpId="0" nodeType="afterEffect" p14:presetBounceEnd="78000">
                                      <p:stCondLst>
                                        <p:cond delay="0"/>
                                      </p:stCondLst>
                                      <p:childTnLst>
                                        <p:set>
                                          <p:cBhvr>
                                            <p:cTn id="32" dur="1" fill="hold">
                                              <p:stCondLst>
                                                <p:cond delay="0"/>
                                              </p:stCondLst>
                                            </p:cTn>
                                            <p:tgtEl>
                                              <p:spTgt spid="91"/>
                                            </p:tgtEl>
                                            <p:attrNameLst>
                                              <p:attrName>style.visibility</p:attrName>
                                            </p:attrNameLst>
                                          </p:cBhvr>
                                          <p:to>
                                            <p:strVal val="visible"/>
                                          </p:to>
                                        </p:set>
                                        <p:anim calcmode="lin" valueType="num" p14:bounceEnd="78000">
                                          <p:cBhvr additive="base">
                                            <p:cTn id="33"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34" dur="2000" fill="hold"/>
                                            <p:tgtEl>
                                              <p:spTgt spid="91"/>
                                            </p:tgtEl>
                                            <p:attrNameLst>
                                              <p:attrName>ppt_y</p:attrName>
                                            </p:attrNameLst>
                                          </p:cBhvr>
                                          <p:tavLst>
                                            <p:tav tm="0">
                                              <p:val>
                                                <p:strVal val="#ppt_y"/>
                                              </p:val>
                                            </p:tav>
                                            <p:tav tm="100000">
                                              <p:val>
                                                <p:strVal val="#ppt_y"/>
                                              </p:val>
                                            </p:tav>
                                          </p:tavLst>
                                        </p:anim>
                                      </p:childTnLst>
                                    </p:cTn>
                                  </p:par>
                                </p:childTnLst>
                              </p:cTn>
                            </p:par>
                            <p:par>
                              <p:cTn id="35" fill="hold">
                                <p:stCondLst>
                                  <p:cond delay="8000"/>
                                </p:stCondLst>
                                <p:childTnLst>
                                  <p:par>
                                    <p:cTn id="36" presetID="22" presetClass="entr" presetSubtype="1"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up)">
                                          <p:cBhvr>
                                            <p:cTn id="38" dur="500"/>
                                            <p:tgtEl>
                                              <p:spTgt spid="26"/>
                                            </p:tgtEl>
                                          </p:cBhvr>
                                        </p:animEffect>
                                      </p:childTnLst>
                                    </p:cTn>
                                  </p:par>
                                </p:childTnLst>
                              </p:cTn>
                            </p:par>
                            <p:par>
                              <p:cTn id="39" fill="hold">
                                <p:stCondLst>
                                  <p:cond delay="8500"/>
                                </p:stCondLst>
                                <p:childTnLst>
                                  <p:par>
                                    <p:cTn id="40" presetID="22" presetClass="entr" presetSubtype="4"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00"/>
                                            <p:tgtEl>
                                              <p:spTgt spid="3"/>
                                            </p:tgtEl>
                                          </p:cBhvr>
                                        </p:animEffect>
                                      </p:childTnLst>
                                    </p:cTn>
                                  </p:par>
                                </p:childTnLst>
                              </p:cTn>
                            </p:par>
                            <p:par>
                              <p:cTn id="51" fill="hold">
                                <p:stCondLst>
                                  <p:cond delay="10000"/>
                                </p:stCondLst>
                                <p:childTnLst>
                                  <p:par>
                                    <p:cTn id="52" presetID="2" presetClass="entr" presetSubtype="2" fill="hold" grpId="0" nodeType="afterEffect" p14:presetBounceEnd="78000">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14:bounceEnd="78000">
                                          <p:cBhvr additive="base">
                                            <p:cTn id="54" dur="2000" fill="hold"/>
                                            <p:tgtEl>
                                              <p:spTgt spid="93"/>
                                            </p:tgtEl>
                                            <p:attrNameLst>
                                              <p:attrName>ppt_x</p:attrName>
                                            </p:attrNameLst>
                                          </p:cBhvr>
                                          <p:tavLst>
                                            <p:tav tm="0">
                                              <p:val>
                                                <p:strVal val="1+#ppt_w/2"/>
                                              </p:val>
                                            </p:tav>
                                            <p:tav tm="100000">
                                              <p:val>
                                                <p:strVal val="#ppt_x"/>
                                              </p:val>
                                            </p:tav>
                                          </p:tavLst>
                                        </p:anim>
                                        <p:anim calcmode="lin" valueType="num" p14:bounceEnd="78000">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 presetClass="entr" presetSubtype="8" fill="hold" grpId="0" nodeType="afterEffect">
                                      <p:stCondLst>
                                        <p:cond delay="0"/>
                                      </p:stCondLst>
                                      <p:childTnLst>
                                        <p:set>
                                          <p:cBhvr>
                                            <p:cTn id="27" dur="1" fill="hold">
                                              <p:stCondLst>
                                                <p:cond delay="0"/>
                                              </p:stCondLst>
                                            </p:cTn>
                                            <p:tgtEl>
                                              <p:spTgt spid="92"/>
                                            </p:tgtEl>
                                            <p:attrNameLst>
                                              <p:attrName>style.visibility</p:attrName>
                                            </p:attrNameLst>
                                          </p:cBhvr>
                                          <p:to>
                                            <p:strVal val="visible"/>
                                          </p:to>
                                        </p:set>
                                        <p:anim calcmode="lin" valueType="num">
                                          <p:cBhvr additive="base">
                                            <p:cTn id="28" dur="2000" fill="hold"/>
                                            <p:tgtEl>
                                              <p:spTgt spid="92"/>
                                            </p:tgtEl>
                                            <p:attrNameLst>
                                              <p:attrName>ppt_x</p:attrName>
                                            </p:attrNameLst>
                                          </p:cBhvr>
                                          <p:tavLst>
                                            <p:tav tm="0">
                                              <p:val>
                                                <p:strVal val="0-#ppt_w/2"/>
                                              </p:val>
                                            </p:tav>
                                            <p:tav tm="100000">
                                              <p:val>
                                                <p:strVal val="#ppt_x"/>
                                              </p:val>
                                            </p:tav>
                                          </p:tavLst>
                                        </p:anim>
                                        <p:anim calcmode="lin" valueType="num">
                                          <p:cBhvr additive="base">
                                            <p:cTn id="29" dur="2000" fill="hold"/>
                                            <p:tgtEl>
                                              <p:spTgt spid="92"/>
                                            </p:tgtEl>
                                            <p:attrNameLst>
                                              <p:attrName>ppt_y</p:attrName>
                                            </p:attrNameLst>
                                          </p:cBhvr>
                                          <p:tavLst>
                                            <p:tav tm="0">
                                              <p:val>
                                                <p:strVal val="#ppt_y"/>
                                              </p:val>
                                            </p:tav>
                                            <p:tav tm="100000">
                                              <p:val>
                                                <p:strVal val="#ppt_y"/>
                                              </p:val>
                                            </p:tav>
                                          </p:tavLst>
                                        </p:anim>
                                      </p:childTnLst>
                                    </p:cTn>
                                  </p:par>
                                </p:childTnLst>
                              </p:cTn>
                            </p:par>
                            <p:par>
                              <p:cTn id="30" fill="hold">
                                <p:stCondLst>
                                  <p:cond delay="6000"/>
                                </p:stCondLst>
                                <p:childTnLst>
                                  <p:par>
                                    <p:cTn id="31" presetID="2" presetClass="entr" presetSubtype="2" fill="hold" grpId="0" nodeType="afterEffect">
                                      <p:stCondLst>
                                        <p:cond delay="0"/>
                                      </p:stCondLst>
                                      <p:childTnLst>
                                        <p:set>
                                          <p:cBhvr>
                                            <p:cTn id="32" dur="1" fill="hold">
                                              <p:stCondLst>
                                                <p:cond delay="0"/>
                                              </p:stCondLst>
                                            </p:cTn>
                                            <p:tgtEl>
                                              <p:spTgt spid="91"/>
                                            </p:tgtEl>
                                            <p:attrNameLst>
                                              <p:attrName>style.visibility</p:attrName>
                                            </p:attrNameLst>
                                          </p:cBhvr>
                                          <p:to>
                                            <p:strVal val="visible"/>
                                          </p:to>
                                        </p:set>
                                        <p:anim calcmode="lin" valueType="num">
                                          <p:cBhvr additive="base">
                                            <p:cTn id="33" dur="2000" fill="hold"/>
                                            <p:tgtEl>
                                              <p:spTgt spid="91"/>
                                            </p:tgtEl>
                                            <p:attrNameLst>
                                              <p:attrName>ppt_x</p:attrName>
                                            </p:attrNameLst>
                                          </p:cBhvr>
                                          <p:tavLst>
                                            <p:tav tm="0">
                                              <p:val>
                                                <p:strVal val="1+#ppt_w/2"/>
                                              </p:val>
                                            </p:tav>
                                            <p:tav tm="100000">
                                              <p:val>
                                                <p:strVal val="#ppt_x"/>
                                              </p:val>
                                            </p:tav>
                                          </p:tavLst>
                                        </p:anim>
                                        <p:anim calcmode="lin" valueType="num">
                                          <p:cBhvr additive="base">
                                            <p:cTn id="34" dur="2000" fill="hold"/>
                                            <p:tgtEl>
                                              <p:spTgt spid="91"/>
                                            </p:tgtEl>
                                            <p:attrNameLst>
                                              <p:attrName>ppt_y</p:attrName>
                                            </p:attrNameLst>
                                          </p:cBhvr>
                                          <p:tavLst>
                                            <p:tav tm="0">
                                              <p:val>
                                                <p:strVal val="#ppt_y"/>
                                              </p:val>
                                            </p:tav>
                                            <p:tav tm="100000">
                                              <p:val>
                                                <p:strVal val="#ppt_y"/>
                                              </p:val>
                                            </p:tav>
                                          </p:tavLst>
                                        </p:anim>
                                      </p:childTnLst>
                                    </p:cTn>
                                  </p:par>
                                </p:childTnLst>
                              </p:cTn>
                            </p:par>
                            <p:par>
                              <p:cTn id="35" fill="hold">
                                <p:stCondLst>
                                  <p:cond delay="8000"/>
                                </p:stCondLst>
                                <p:childTnLst>
                                  <p:par>
                                    <p:cTn id="36" presetID="22" presetClass="entr" presetSubtype="1"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up)">
                                          <p:cBhvr>
                                            <p:cTn id="38" dur="500"/>
                                            <p:tgtEl>
                                              <p:spTgt spid="26"/>
                                            </p:tgtEl>
                                          </p:cBhvr>
                                        </p:animEffect>
                                      </p:childTnLst>
                                    </p:cTn>
                                  </p:par>
                                </p:childTnLst>
                              </p:cTn>
                            </p:par>
                            <p:par>
                              <p:cTn id="39" fill="hold">
                                <p:stCondLst>
                                  <p:cond delay="8500"/>
                                </p:stCondLst>
                                <p:childTnLst>
                                  <p:par>
                                    <p:cTn id="40" presetID="22" presetClass="entr" presetSubtype="4"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00"/>
                                            <p:tgtEl>
                                              <p:spTgt spid="3"/>
                                            </p:tgtEl>
                                          </p:cBhvr>
                                        </p:animEffect>
                                      </p:childTnLst>
                                    </p:cTn>
                                  </p:par>
                                </p:childTnLst>
                              </p:cTn>
                            </p:par>
                            <p:par>
                              <p:cTn id="51" fill="hold">
                                <p:stCondLst>
                                  <p:cond delay="10000"/>
                                </p:stCondLst>
                                <p:childTnLst>
                                  <p:par>
                                    <p:cTn id="52" presetID="2" presetClass="entr" presetSubtype="2"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cBhvr additive="base">
                                            <p:cTn id="54" dur="2000" fill="hold"/>
                                            <p:tgtEl>
                                              <p:spTgt spid="93"/>
                                            </p:tgtEl>
                                            <p:attrNameLst>
                                              <p:attrName>ppt_x</p:attrName>
                                            </p:attrNameLst>
                                          </p:cBhvr>
                                          <p:tavLst>
                                            <p:tav tm="0">
                                              <p:val>
                                                <p:strVal val="1+#ppt_w/2"/>
                                              </p:val>
                                            </p:tav>
                                            <p:tav tm="100000">
                                              <p:val>
                                                <p:strVal val="#ppt_x"/>
                                              </p:val>
                                            </p:tav>
                                          </p:tavLst>
                                        </p:anim>
                                        <p:anim calcmode="lin" valueType="num">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Lst>
      </p:timing>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1"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CE01505F-9353-F101-908D-B0DB5ED0D693}"/>
              </a:ext>
            </a:extLst>
          </p:cNvPr>
          <p:cNvGrpSpPr/>
          <p:nvPr/>
        </p:nvGrpSpPr>
        <p:grpSpPr>
          <a:xfrm>
            <a:off x="5915306" y="5540364"/>
            <a:ext cx="763207" cy="361392"/>
            <a:chOff x="5915306" y="5540364"/>
            <a:chExt cx="763207" cy="361392"/>
          </a:xfrm>
        </p:grpSpPr>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5" name="Straight Connector 34">
              <a:extLst>
                <a:ext uri="{FF2B5EF4-FFF2-40B4-BE49-F238E27FC236}">
                  <a16:creationId xmlns:a16="http://schemas.microsoft.com/office/drawing/2014/main" id="{4B72C4B7-BAC4-4BBC-A70B-D8B14D469AEF}"/>
                </a:ext>
              </a:extLst>
            </p:cNvPr>
            <p:cNvCxnSpPr>
              <a:cxnSpLocks/>
            </p:cNvCxnSpPr>
            <p:nvPr/>
          </p:nvCxnSpPr>
          <p:spPr>
            <a:xfrm>
              <a:off x="6276697" y="5721060"/>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7031709" y="1987259"/>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aphic 41">
            <a:extLst>
              <a:ext uri="{FF2B5EF4-FFF2-40B4-BE49-F238E27FC236}">
                <a16:creationId xmlns:a16="http://schemas.microsoft.com/office/drawing/2014/main" id="{DF7C9134-AE32-49B6-910D-A8DF0CCFE735}"/>
              </a:ext>
            </a:extLst>
          </p:cNvPr>
          <p:cNvGrpSpPr/>
          <p:nvPr/>
        </p:nvGrpSpPr>
        <p:grpSpPr>
          <a:xfrm>
            <a:off x="4678928" y="3637910"/>
            <a:ext cx="513290" cy="641888"/>
            <a:chOff x="3352244" y="4207216"/>
            <a:chExt cx="3899763" cy="4876800"/>
          </a:xfrm>
          <a:solidFill>
            <a:schemeClr val="accent5"/>
          </a:solidFill>
        </p:grpSpPr>
        <p:sp>
          <p:nvSpPr>
            <p:cNvPr id="58" name="Freeform: Shape 57">
              <a:extLst>
                <a:ext uri="{FF2B5EF4-FFF2-40B4-BE49-F238E27FC236}">
                  <a16:creationId xmlns:a16="http://schemas.microsoft.com/office/drawing/2014/main" id="{FB2333F1-4DEA-49AE-9BD0-CD064B732605}"/>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837600B-3A60-4B15-B9A3-2CAE45278CA8}"/>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27D1EB6-520E-4CAD-A18C-A2762DBFC798}"/>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50A5C5C-37BD-48E3-A8EA-2635E532BB46}"/>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3FF57F85-1A35-4770-A816-E0D781578ABC}"/>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9D39EAD-0CFA-42EF-A2B3-5D06C09F047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491C709-10B1-4097-9212-0714E9C6498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0D2EDC-4236-4A66-A87F-A3D19482EB72}"/>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200D296C-74BF-49B9-83B8-E69FE4949C78}"/>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B91490-100F-4732-BB74-ABE3D9EB3843}"/>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87" name="Graphic 45">
            <a:extLst>
              <a:ext uri="{FF2B5EF4-FFF2-40B4-BE49-F238E27FC236}">
                <a16:creationId xmlns:a16="http://schemas.microsoft.com/office/drawing/2014/main" id="{E2FB7BD2-09E6-4161-ADB6-DE715EB526C7}"/>
              </a:ext>
            </a:extLst>
          </p:cNvPr>
          <p:cNvSpPr/>
          <p:nvPr/>
        </p:nvSpPr>
        <p:spPr>
          <a:xfrm>
            <a:off x="6914463" y="5275431"/>
            <a:ext cx="615588" cy="615588"/>
          </a:xfrm>
          <a:custGeom>
            <a:avLst/>
            <a:gdLst>
              <a:gd name="connsiteX0" fmla="*/ 1200334 w 1231175"/>
              <a:gd name="connsiteY0" fmla="*/ 535501 h 1231175"/>
              <a:gd name="connsiteX1" fmla="*/ 1200240 w 1231175"/>
              <a:gd name="connsiteY1" fmla="*/ 535407 h 1231175"/>
              <a:gd name="connsiteX2" fmla="*/ 697037 w 1231175"/>
              <a:gd name="connsiteY2" fmla="*/ 33205 h 1231175"/>
              <a:gd name="connsiteX3" fmla="*/ 616738 w 1231175"/>
              <a:gd name="connsiteY3" fmla="*/ 0 h 1231175"/>
              <a:gd name="connsiteX4" fmla="*/ 536430 w 1231175"/>
              <a:gd name="connsiteY4" fmla="*/ 33205 h 1231175"/>
              <a:gd name="connsiteX5" fmla="*/ 33487 w 1231175"/>
              <a:gd name="connsiteY5" fmla="*/ 535155 h 1231175"/>
              <a:gd name="connsiteX6" fmla="*/ 32979 w 1231175"/>
              <a:gd name="connsiteY6" fmla="*/ 535672 h 1231175"/>
              <a:gd name="connsiteX7" fmla="*/ 33196 w 1231175"/>
              <a:gd name="connsiteY7" fmla="*/ 695720 h 1231175"/>
              <a:gd name="connsiteX8" fmla="*/ 108544 w 1231175"/>
              <a:gd name="connsiteY8" fmla="*/ 728774 h 1231175"/>
              <a:gd name="connsiteX9" fmla="*/ 112055 w 1231175"/>
              <a:gd name="connsiteY9" fmla="*/ 728945 h 1231175"/>
              <a:gd name="connsiteX10" fmla="*/ 132101 w 1231175"/>
              <a:gd name="connsiteY10" fmla="*/ 728945 h 1231175"/>
              <a:gd name="connsiteX11" fmla="*/ 132101 w 1231175"/>
              <a:gd name="connsiteY11" fmla="*/ 1098526 h 1231175"/>
              <a:gd name="connsiteX12" fmla="*/ 265020 w 1231175"/>
              <a:gd name="connsiteY12" fmla="*/ 1231175 h 1231175"/>
              <a:gd name="connsiteX13" fmla="*/ 461889 w 1231175"/>
              <a:gd name="connsiteY13" fmla="*/ 1231175 h 1231175"/>
              <a:gd name="connsiteX14" fmla="*/ 498030 w 1231175"/>
              <a:gd name="connsiteY14" fmla="*/ 1195105 h 1231175"/>
              <a:gd name="connsiteX15" fmla="*/ 498030 w 1231175"/>
              <a:gd name="connsiteY15" fmla="*/ 905346 h 1231175"/>
              <a:gd name="connsiteX16" fmla="*/ 558678 w 1231175"/>
              <a:gd name="connsiteY16" fmla="*/ 844827 h 1231175"/>
              <a:gd name="connsiteX17" fmla="*/ 674796 w 1231175"/>
              <a:gd name="connsiteY17" fmla="*/ 844827 h 1231175"/>
              <a:gd name="connsiteX18" fmla="*/ 735434 w 1231175"/>
              <a:gd name="connsiteY18" fmla="*/ 905346 h 1231175"/>
              <a:gd name="connsiteX19" fmla="*/ 735434 w 1231175"/>
              <a:gd name="connsiteY19" fmla="*/ 1195105 h 1231175"/>
              <a:gd name="connsiteX20" fmla="*/ 771575 w 1231175"/>
              <a:gd name="connsiteY20" fmla="*/ 1231175 h 1231175"/>
              <a:gd name="connsiteX21" fmla="*/ 968445 w 1231175"/>
              <a:gd name="connsiteY21" fmla="*/ 1231175 h 1231175"/>
              <a:gd name="connsiteX22" fmla="*/ 1101363 w 1231175"/>
              <a:gd name="connsiteY22" fmla="*/ 1098526 h 1231175"/>
              <a:gd name="connsiteX23" fmla="*/ 1101363 w 1231175"/>
              <a:gd name="connsiteY23" fmla="*/ 728945 h 1231175"/>
              <a:gd name="connsiteX24" fmla="*/ 1119961 w 1231175"/>
              <a:gd name="connsiteY24" fmla="*/ 728945 h 1231175"/>
              <a:gd name="connsiteX25" fmla="*/ 1200269 w 1231175"/>
              <a:gd name="connsiteY25" fmla="*/ 695729 h 1231175"/>
              <a:gd name="connsiteX26" fmla="*/ 1200334 w 1231175"/>
              <a:gd name="connsiteY26" fmla="*/ 535501 h 1231175"/>
              <a:gd name="connsiteX27" fmla="*/ 1149155 w 1231175"/>
              <a:gd name="connsiteY27" fmla="*/ 644725 h 1231175"/>
              <a:gd name="connsiteX28" fmla="*/ 1119961 w 1231175"/>
              <a:gd name="connsiteY28" fmla="*/ 656805 h 1231175"/>
              <a:gd name="connsiteX29" fmla="*/ 1065223 w 1231175"/>
              <a:gd name="connsiteY29" fmla="*/ 656805 h 1231175"/>
              <a:gd name="connsiteX30" fmla="*/ 1029083 w 1231175"/>
              <a:gd name="connsiteY30" fmla="*/ 692875 h 1231175"/>
              <a:gd name="connsiteX31" fmla="*/ 1029083 w 1231175"/>
              <a:gd name="connsiteY31" fmla="*/ 1098526 h 1231175"/>
              <a:gd name="connsiteX32" fmla="*/ 968445 w 1231175"/>
              <a:gd name="connsiteY32" fmla="*/ 1159036 h 1231175"/>
              <a:gd name="connsiteX33" fmla="*/ 807715 w 1231175"/>
              <a:gd name="connsiteY33" fmla="*/ 1159036 h 1231175"/>
              <a:gd name="connsiteX34" fmla="*/ 807715 w 1231175"/>
              <a:gd name="connsiteY34" fmla="*/ 905346 h 1231175"/>
              <a:gd name="connsiteX35" fmla="*/ 674796 w 1231175"/>
              <a:gd name="connsiteY35" fmla="*/ 772687 h 1231175"/>
              <a:gd name="connsiteX36" fmla="*/ 558678 w 1231175"/>
              <a:gd name="connsiteY36" fmla="*/ 772687 h 1231175"/>
              <a:gd name="connsiteX37" fmla="*/ 425749 w 1231175"/>
              <a:gd name="connsiteY37" fmla="*/ 905346 h 1231175"/>
              <a:gd name="connsiteX38" fmla="*/ 425749 w 1231175"/>
              <a:gd name="connsiteY38" fmla="*/ 1159036 h 1231175"/>
              <a:gd name="connsiteX39" fmla="*/ 265020 w 1231175"/>
              <a:gd name="connsiteY39" fmla="*/ 1159036 h 1231175"/>
              <a:gd name="connsiteX40" fmla="*/ 204381 w 1231175"/>
              <a:gd name="connsiteY40" fmla="*/ 1098526 h 1231175"/>
              <a:gd name="connsiteX41" fmla="*/ 204381 w 1231175"/>
              <a:gd name="connsiteY41" fmla="*/ 692875 h 1231175"/>
              <a:gd name="connsiteX42" fmla="*/ 168241 w 1231175"/>
              <a:gd name="connsiteY42" fmla="*/ 656805 h 1231175"/>
              <a:gd name="connsiteX43" fmla="*/ 114445 w 1231175"/>
              <a:gd name="connsiteY43" fmla="*/ 656805 h 1231175"/>
              <a:gd name="connsiteX44" fmla="*/ 112751 w 1231175"/>
              <a:gd name="connsiteY44" fmla="*/ 656729 h 1231175"/>
              <a:gd name="connsiteX45" fmla="*/ 84319 w 1231175"/>
              <a:gd name="connsiteY45" fmla="*/ 644715 h 1231175"/>
              <a:gd name="connsiteX46" fmla="*/ 84319 w 1231175"/>
              <a:gd name="connsiteY46" fmla="*/ 586441 h 1231175"/>
              <a:gd name="connsiteX47" fmla="*/ 84338 w 1231175"/>
              <a:gd name="connsiteY47" fmla="*/ 586422 h 1231175"/>
              <a:gd name="connsiteX48" fmla="*/ 84366 w 1231175"/>
              <a:gd name="connsiteY48" fmla="*/ 586393 h 1231175"/>
              <a:gd name="connsiteX49" fmla="*/ 587551 w 1231175"/>
              <a:gd name="connsiteY49" fmla="*/ 84209 h 1231175"/>
              <a:gd name="connsiteX50" fmla="*/ 616738 w 1231175"/>
              <a:gd name="connsiteY50" fmla="*/ 72139 h 1231175"/>
              <a:gd name="connsiteX51" fmla="*/ 645922 w 1231175"/>
              <a:gd name="connsiteY51" fmla="*/ 84209 h 1231175"/>
              <a:gd name="connsiteX52" fmla="*/ 1148996 w 1231175"/>
              <a:gd name="connsiteY52" fmla="*/ 586289 h 1231175"/>
              <a:gd name="connsiteX53" fmla="*/ 1149230 w 1231175"/>
              <a:gd name="connsiteY53" fmla="*/ 586515 h 1231175"/>
              <a:gd name="connsiteX54" fmla="*/ 1149155 w 1231175"/>
              <a:gd name="connsiteY54" fmla="*/ 644725 h 123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31175" h="1231175">
                <a:moveTo>
                  <a:pt x="1200334" y="535501"/>
                </a:moveTo>
                <a:cubicBezTo>
                  <a:pt x="1200298" y="535475"/>
                  <a:pt x="1200269" y="535436"/>
                  <a:pt x="1200240" y="535407"/>
                </a:cubicBezTo>
                <a:lnTo>
                  <a:pt x="697037" y="33205"/>
                </a:lnTo>
                <a:cubicBezTo>
                  <a:pt x="675586" y="11788"/>
                  <a:pt x="647069" y="0"/>
                  <a:pt x="616738" y="0"/>
                </a:cubicBezTo>
                <a:cubicBezTo>
                  <a:pt x="586404" y="0"/>
                  <a:pt x="557887" y="11788"/>
                  <a:pt x="536430" y="33205"/>
                </a:cubicBezTo>
                <a:lnTo>
                  <a:pt x="33487" y="535155"/>
                </a:lnTo>
                <a:cubicBezTo>
                  <a:pt x="33318" y="535323"/>
                  <a:pt x="33139" y="535501"/>
                  <a:pt x="32979" y="535672"/>
                </a:cubicBezTo>
                <a:cubicBezTo>
                  <a:pt x="-11067" y="579883"/>
                  <a:pt x="-10991" y="651619"/>
                  <a:pt x="33196" y="695720"/>
                </a:cubicBezTo>
                <a:cubicBezTo>
                  <a:pt x="53383" y="715878"/>
                  <a:pt x="80037" y="727545"/>
                  <a:pt x="108544" y="728774"/>
                </a:cubicBezTo>
                <a:cubicBezTo>
                  <a:pt x="109711" y="728887"/>
                  <a:pt x="110878" y="728945"/>
                  <a:pt x="112055" y="728945"/>
                </a:cubicBezTo>
                <a:lnTo>
                  <a:pt x="132101" y="728945"/>
                </a:lnTo>
                <a:lnTo>
                  <a:pt x="132101" y="1098526"/>
                </a:lnTo>
                <a:cubicBezTo>
                  <a:pt x="132101" y="1171670"/>
                  <a:pt x="191732" y="1231175"/>
                  <a:pt x="265020" y="1231175"/>
                </a:cubicBezTo>
                <a:lnTo>
                  <a:pt x="461889" y="1231175"/>
                </a:lnTo>
                <a:cubicBezTo>
                  <a:pt x="481851" y="1231175"/>
                  <a:pt x="498030" y="1215018"/>
                  <a:pt x="498030" y="1195105"/>
                </a:cubicBezTo>
                <a:lnTo>
                  <a:pt x="498030" y="905346"/>
                </a:lnTo>
                <a:cubicBezTo>
                  <a:pt x="498030" y="871973"/>
                  <a:pt x="525238" y="844827"/>
                  <a:pt x="558678" y="844827"/>
                </a:cubicBezTo>
                <a:lnTo>
                  <a:pt x="674796" y="844827"/>
                </a:lnTo>
                <a:cubicBezTo>
                  <a:pt x="708235" y="844827"/>
                  <a:pt x="735434" y="871973"/>
                  <a:pt x="735434" y="905346"/>
                </a:cubicBezTo>
                <a:lnTo>
                  <a:pt x="735434" y="1195105"/>
                </a:lnTo>
                <a:cubicBezTo>
                  <a:pt x="735434" y="1215018"/>
                  <a:pt x="751613" y="1231175"/>
                  <a:pt x="771575" y="1231175"/>
                </a:cubicBezTo>
                <a:lnTo>
                  <a:pt x="968445" y="1231175"/>
                </a:lnTo>
                <a:cubicBezTo>
                  <a:pt x="1041742" y="1231175"/>
                  <a:pt x="1101363" y="1171670"/>
                  <a:pt x="1101363" y="1098526"/>
                </a:cubicBezTo>
                <a:lnTo>
                  <a:pt x="1101363" y="728945"/>
                </a:lnTo>
                <a:lnTo>
                  <a:pt x="1119961" y="728945"/>
                </a:lnTo>
                <a:cubicBezTo>
                  <a:pt x="1150285" y="728945"/>
                  <a:pt x="1178802" y="717155"/>
                  <a:pt x="1200269" y="695729"/>
                </a:cubicBezTo>
                <a:cubicBezTo>
                  <a:pt x="1244502" y="651563"/>
                  <a:pt x="1244522" y="579696"/>
                  <a:pt x="1200334" y="535501"/>
                </a:cubicBezTo>
                <a:close/>
                <a:moveTo>
                  <a:pt x="1149155" y="644725"/>
                </a:moveTo>
                <a:cubicBezTo>
                  <a:pt x="1141354" y="652511"/>
                  <a:pt x="1130981" y="656805"/>
                  <a:pt x="1119961" y="656805"/>
                </a:cubicBezTo>
                <a:lnTo>
                  <a:pt x="1065223" y="656805"/>
                </a:lnTo>
                <a:cubicBezTo>
                  <a:pt x="1045262" y="656805"/>
                  <a:pt x="1029083" y="672950"/>
                  <a:pt x="1029083" y="692875"/>
                </a:cubicBezTo>
                <a:lnTo>
                  <a:pt x="1029083" y="1098526"/>
                </a:lnTo>
                <a:cubicBezTo>
                  <a:pt x="1029083" y="1131890"/>
                  <a:pt x="1001884" y="1159036"/>
                  <a:pt x="968445" y="1159036"/>
                </a:cubicBezTo>
                <a:lnTo>
                  <a:pt x="807715" y="1159036"/>
                </a:lnTo>
                <a:lnTo>
                  <a:pt x="807715" y="905346"/>
                </a:lnTo>
                <a:cubicBezTo>
                  <a:pt x="807715" y="832202"/>
                  <a:pt x="748093" y="772687"/>
                  <a:pt x="674796" y="772687"/>
                </a:cubicBezTo>
                <a:lnTo>
                  <a:pt x="558678" y="772687"/>
                </a:lnTo>
                <a:cubicBezTo>
                  <a:pt x="485381" y="772687"/>
                  <a:pt x="425749" y="832202"/>
                  <a:pt x="425749" y="905346"/>
                </a:cubicBezTo>
                <a:lnTo>
                  <a:pt x="425749" y="1159036"/>
                </a:lnTo>
                <a:lnTo>
                  <a:pt x="265020" y="1159036"/>
                </a:lnTo>
                <a:cubicBezTo>
                  <a:pt x="231590" y="1159036"/>
                  <a:pt x="204381" y="1131890"/>
                  <a:pt x="204381" y="1098526"/>
                </a:cubicBezTo>
                <a:lnTo>
                  <a:pt x="204381" y="692875"/>
                </a:lnTo>
                <a:cubicBezTo>
                  <a:pt x="204381" y="672950"/>
                  <a:pt x="188203" y="656805"/>
                  <a:pt x="168241" y="656805"/>
                </a:cubicBezTo>
                <a:lnTo>
                  <a:pt x="114445" y="656805"/>
                </a:lnTo>
                <a:cubicBezTo>
                  <a:pt x="113880" y="656767"/>
                  <a:pt x="113325" y="656738"/>
                  <a:pt x="112751" y="656729"/>
                </a:cubicBezTo>
                <a:cubicBezTo>
                  <a:pt x="101984" y="656541"/>
                  <a:pt x="91886" y="652277"/>
                  <a:pt x="84319" y="644715"/>
                </a:cubicBezTo>
                <a:cubicBezTo>
                  <a:pt x="68225" y="628654"/>
                  <a:pt x="68225" y="602514"/>
                  <a:pt x="84319" y="586441"/>
                </a:cubicBezTo>
                <a:cubicBezTo>
                  <a:pt x="84328" y="586441"/>
                  <a:pt x="84328" y="586431"/>
                  <a:pt x="84338" y="586422"/>
                </a:cubicBezTo>
                <a:lnTo>
                  <a:pt x="84366" y="586393"/>
                </a:lnTo>
                <a:lnTo>
                  <a:pt x="587551" y="84209"/>
                </a:lnTo>
                <a:cubicBezTo>
                  <a:pt x="595346" y="76423"/>
                  <a:pt x="605706" y="72139"/>
                  <a:pt x="616738" y="72139"/>
                </a:cubicBezTo>
                <a:cubicBezTo>
                  <a:pt x="627758" y="72139"/>
                  <a:pt x="638121" y="76423"/>
                  <a:pt x="645922" y="84209"/>
                </a:cubicBezTo>
                <a:lnTo>
                  <a:pt x="1148996" y="586289"/>
                </a:lnTo>
                <a:cubicBezTo>
                  <a:pt x="1149071" y="586366"/>
                  <a:pt x="1149155" y="586441"/>
                  <a:pt x="1149230" y="586515"/>
                </a:cubicBezTo>
                <a:cubicBezTo>
                  <a:pt x="1165240" y="602607"/>
                  <a:pt x="1165211" y="628690"/>
                  <a:pt x="1149155" y="644725"/>
                </a:cubicBezTo>
                <a:close/>
              </a:path>
            </a:pathLst>
          </a:custGeom>
          <a:solidFill>
            <a:schemeClr val="accent5"/>
          </a:solidFill>
          <a:ln w="240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3592120" y="598497"/>
            <a:ext cx="4646370" cy="76944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400" b="0" i="0" u="none" strike="noStrike" kern="1200" cap="none" spc="0" normalizeH="0" baseline="0" noProof="0" dirty="0">
                <a:ln>
                  <a:noFill/>
                </a:ln>
                <a:solidFill>
                  <a:srgbClr val="FFFF00"/>
                </a:solidFill>
                <a:effectLst/>
                <a:highlight>
                  <a:srgbClr val="800080"/>
                </a:highlight>
                <a:uLnTx/>
                <a:uFillTx/>
                <a:latin typeface="Nian-ExtraBold" panose="01000500000000020002" pitchFamily="2" charset="-78"/>
                <a:ea typeface="+mn-ea"/>
                <a:cs typeface="Nian-ExtraBold" panose="01000500000000020002" pitchFamily="2" charset="-78"/>
              </a:rPr>
              <a:t>حمایت از مادران شاغل</a:t>
            </a:r>
          </a:p>
        </p:txBody>
      </p:sp>
      <p:sp>
        <p:nvSpPr>
          <p:cNvPr id="91" name="TextBox 90">
            <a:extLst>
              <a:ext uri="{FF2B5EF4-FFF2-40B4-BE49-F238E27FC236}">
                <a16:creationId xmlns:a16="http://schemas.microsoft.com/office/drawing/2014/main" id="{71C83C83-1EE3-8D17-05B8-592F392BAC3A}"/>
              </a:ext>
            </a:extLst>
          </p:cNvPr>
          <p:cNvSpPr txBox="1"/>
          <p:nvPr/>
        </p:nvSpPr>
        <p:spPr>
          <a:xfrm>
            <a:off x="7433525" y="1935327"/>
            <a:ext cx="3833448" cy="156966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17</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مرخصـی زایـمان  9مـاه کامـل و بـه درخواسـت مـادر میتوانـد</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تـا دو مـاه آن قبـل از تولـد باشـد</a:t>
            </a:r>
          </a:p>
        </p:txBody>
      </p:sp>
      <p:sp>
        <p:nvSpPr>
          <p:cNvPr id="92" name="TextBox 91">
            <a:extLst>
              <a:ext uri="{FF2B5EF4-FFF2-40B4-BE49-F238E27FC236}">
                <a16:creationId xmlns:a16="http://schemas.microsoft.com/office/drawing/2014/main" id="{97F4D725-5DEB-A2C4-80D9-505A2CFC19CC}"/>
              </a:ext>
            </a:extLst>
          </p:cNvPr>
          <p:cNvSpPr txBox="1"/>
          <p:nvPr/>
        </p:nvSpPr>
        <p:spPr>
          <a:xfrm>
            <a:off x="559725" y="3013176"/>
            <a:ext cx="3938508" cy="147732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ماده17</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اعطای دورکاری به مادران باردار حداقل به مدت 4ماه</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93" name="TextBox 92">
            <a:extLst>
              <a:ext uri="{FF2B5EF4-FFF2-40B4-BE49-F238E27FC236}">
                <a16:creationId xmlns:a16="http://schemas.microsoft.com/office/drawing/2014/main" id="{0287703D-6D2D-254F-A97C-04E7C6BA124A}"/>
              </a:ext>
            </a:extLst>
          </p:cNvPr>
          <p:cNvSpPr txBox="1"/>
          <p:nvPr/>
        </p:nvSpPr>
        <p:spPr>
          <a:xfrm>
            <a:off x="7398502" y="4121171"/>
            <a:ext cx="3934483" cy="230832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17</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اختیاری بودن شـیفت شـب بـرای مـادران بـاردار و دارای فرزند شـیرخوار</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تـا 2سـال و بـرای پـدر تـا 1ماهگـی فرزنـد به جـز در بخش خصوصی</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Tree>
    <p:extLst>
      <p:ext uri="{BB962C8B-B14F-4D97-AF65-F5344CB8AC3E}">
        <p14:creationId xmlns:p14="http://schemas.microsoft.com/office/powerpoint/2010/main" val="243670284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14:presetBounceEnd="78000">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14:bounceEnd="78000">
                                          <p:cBhvr additive="base">
                                            <p:cTn id="32"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14:presetBounceEnd="78000">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14:bounceEnd="78000">
                                          <p:cBhvr additive="base">
                                            <p:cTn id="37"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grpId="0"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wipe(down)">
                                          <p:cBhvr>
                                            <p:cTn id="50" dur="500"/>
                                            <p:tgtEl>
                                              <p:spTgt spid="87"/>
                                            </p:tgtEl>
                                          </p:cBhvr>
                                        </p:animEffect>
                                      </p:childTnLst>
                                    </p:cTn>
                                  </p:par>
                                </p:childTnLst>
                              </p:cTn>
                            </p:par>
                            <p:par>
                              <p:cTn id="51" fill="hold">
                                <p:stCondLst>
                                  <p:cond delay="10000"/>
                                </p:stCondLst>
                                <p:childTnLst>
                                  <p:par>
                                    <p:cTn id="52" presetID="2" presetClass="entr" presetSubtype="2" fill="hold" grpId="0" nodeType="afterEffect" p14:presetBounceEnd="78000">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14:bounceEnd="78000">
                                          <p:cBhvr additive="base">
                                            <p:cTn id="54" dur="2000" fill="hold"/>
                                            <p:tgtEl>
                                              <p:spTgt spid="93"/>
                                            </p:tgtEl>
                                            <p:attrNameLst>
                                              <p:attrName>ppt_x</p:attrName>
                                            </p:attrNameLst>
                                          </p:cBhvr>
                                          <p:tavLst>
                                            <p:tav tm="0">
                                              <p:val>
                                                <p:strVal val="1+#ppt_w/2"/>
                                              </p:val>
                                            </p:tav>
                                            <p:tav tm="100000">
                                              <p:val>
                                                <p:strVal val="#ppt_x"/>
                                              </p:val>
                                            </p:tav>
                                          </p:tavLst>
                                        </p:anim>
                                        <p:anim calcmode="lin" valueType="num" p14:bounceEnd="78000">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87" grpId="0" animBg="1"/>
          <p:bldP spid="90" grpId="0"/>
          <p:bldP spid="91" grpId="0"/>
          <p:bldP spid="92" grpId="0"/>
          <p:bldP spid="9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2000" fill="hold"/>
                                            <p:tgtEl>
                                              <p:spTgt spid="92"/>
                                            </p:tgtEl>
                                            <p:attrNameLst>
                                              <p:attrName>ppt_x</p:attrName>
                                            </p:attrNameLst>
                                          </p:cBhvr>
                                          <p:tavLst>
                                            <p:tav tm="0">
                                              <p:val>
                                                <p:strVal val="0-#ppt_w/2"/>
                                              </p:val>
                                            </p:tav>
                                            <p:tav tm="100000">
                                              <p:val>
                                                <p:strVal val="#ppt_x"/>
                                              </p:val>
                                            </p:tav>
                                          </p:tavLst>
                                        </p:anim>
                                        <p:anim calcmode="lin" valueType="num">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2000" fill="hold"/>
                                            <p:tgtEl>
                                              <p:spTgt spid="91"/>
                                            </p:tgtEl>
                                            <p:attrNameLst>
                                              <p:attrName>ppt_x</p:attrName>
                                            </p:attrNameLst>
                                          </p:cBhvr>
                                          <p:tavLst>
                                            <p:tav tm="0">
                                              <p:val>
                                                <p:strVal val="1+#ppt_w/2"/>
                                              </p:val>
                                            </p:tav>
                                            <p:tav tm="100000">
                                              <p:val>
                                                <p:strVal val="#ppt_x"/>
                                              </p:val>
                                            </p:tav>
                                          </p:tavLst>
                                        </p:anim>
                                        <p:anim calcmode="lin" valueType="num">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grpId="0"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wipe(down)">
                                          <p:cBhvr>
                                            <p:cTn id="50" dur="500"/>
                                            <p:tgtEl>
                                              <p:spTgt spid="87"/>
                                            </p:tgtEl>
                                          </p:cBhvr>
                                        </p:animEffect>
                                      </p:childTnLst>
                                    </p:cTn>
                                  </p:par>
                                </p:childTnLst>
                              </p:cTn>
                            </p:par>
                            <p:par>
                              <p:cTn id="51" fill="hold">
                                <p:stCondLst>
                                  <p:cond delay="10000"/>
                                </p:stCondLst>
                                <p:childTnLst>
                                  <p:par>
                                    <p:cTn id="52" presetID="2" presetClass="entr" presetSubtype="2"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cBhvr additive="base">
                                            <p:cTn id="54" dur="2000" fill="hold"/>
                                            <p:tgtEl>
                                              <p:spTgt spid="93"/>
                                            </p:tgtEl>
                                            <p:attrNameLst>
                                              <p:attrName>ppt_x</p:attrName>
                                            </p:attrNameLst>
                                          </p:cBhvr>
                                          <p:tavLst>
                                            <p:tav tm="0">
                                              <p:val>
                                                <p:strVal val="1+#ppt_w/2"/>
                                              </p:val>
                                            </p:tav>
                                            <p:tav tm="100000">
                                              <p:val>
                                                <p:strVal val="#ppt_x"/>
                                              </p:val>
                                            </p:tav>
                                          </p:tavLst>
                                        </p:anim>
                                        <p:anim calcmode="lin" valueType="num">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87" grpId="0" animBg="1"/>
          <p:bldP spid="90" grpId="0"/>
          <p:bldP spid="91" grpId="0"/>
          <p:bldP spid="92" grpId="0"/>
          <p:bldP spid="93" grpId="0"/>
        </p:bldLst>
      </p:timing>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9DA3C4-F3FD-49A6-D612-C3F4BF476D43}"/>
              </a:ext>
            </a:extLst>
          </p:cNvPr>
          <p:cNvSpPr/>
          <p:nvPr/>
        </p:nvSpPr>
        <p:spPr>
          <a:xfrm>
            <a:off x="0" y="-17874"/>
            <a:ext cx="12192000" cy="6875873"/>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Line 9">
            <a:extLst>
              <a:ext uri="{FF2B5EF4-FFF2-40B4-BE49-F238E27FC236}">
                <a16:creationId xmlns:a16="http://schemas.microsoft.com/office/drawing/2014/main" id="{7A11FC19-7C6B-1948-A8CC-050256932F98}"/>
              </a:ext>
            </a:extLst>
          </p:cNvPr>
          <p:cNvSpPr>
            <a:spLocks noChangeShapeType="1"/>
          </p:cNvSpPr>
          <p:nvPr/>
        </p:nvSpPr>
        <p:spPr bwMode="auto">
          <a:xfrm>
            <a:off x="6085714" y="1540974"/>
            <a:ext cx="0" cy="1077807"/>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A3C68246-8FAB-409A-84B4-AA3C6B814C9D}"/>
              </a:ext>
            </a:extLst>
          </p:cNvPr>
          <p:cNvSpPr/>
          <p:nvPr/>
        </p:nvSpPr>
        <p:spPr>
          <a:xfrm>
            <a:off x="-4152525" y="6138716"/>
            <a:ext cx="1924309" cy="5604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505547"/>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0C78451D-F2C1-4ABD-AD9C-3809C937EF72}"/>
              </a:ext>
            </a:extLst>
          </p:cNvPr>
          <p:cNvSpPr txBox="1"/>
          <p:nvPr/>
        </p:nvSpPr>
        <p:spPr>
          <a:xfrm>
            <a:off x="-2986689" y="5418325"/>
            <a:ext cx="1446296" cy="276999"/>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EXPLORE</a:t>
            </a:r>
            <a:endParaRPr kumimoji="0" lang="id-ID" sz="12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2" name="Graphic 51">
            <a:extLst>
              <a:ext uri="{FF2B5EF4-FFF2-40B4-BE49-F238E27FC236}">
                <a16:creationId xmlns:a16="http://schemas.microsoft.com/office/drawing/2014/main" id="{94F5DB1E-790C-4845-8D12-27B349674988}"/>
              </a:ext>
            </a:extLst>
          </p:cNvPr>
          <p:cNvGrpSpPr/>
          <p:nvPr/>
        </p:nvGrpSpPr>
        <p:grpSpPr>
          <a:xfrm>
            <a:off x="6869290" y="2395624"/>
            <a:ext cx="642096" cy="641888"/>
            <a:chOff x="9751219" y="4420390"/>
            <a:chExt cx="4878381" cy="4876800"/>
          </a:xfrm>
          <a:solidFill>
            <a:schemeClr val="accent5"/>
          </a:solidFill>
        </p:grpSpPr>
        <p:sp>
          <p:nvSpPr>
            <p:cNvPr id="54" name="Freeform: Shape 53">
              <a:extLst>
                <a:ext uri="{FF2B5EF4-FFF2-40B4-BE49-F238E27FC236}">
                  <a16:creationId xmlns:a16="http://schemas.microsoft.com/office/drawing/2014/main" id="{632657EC-A13A-4473-8BBE-C7976277045A}"/>
                </a:ext>
              </a:extLst>
            </p:cNvPr>
            <p:cNvSpPr/>
            <p:nvPr/>
          </p:nvSpPr>
          <p:spPr>
            <a:xfrm>
              <a:off x="11303413" y="8166487"/>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92 w 190500"/>
                <a:gd name="connsiteY5" fmla="*/ 162592 h 190500"/>
                <a:gd name="connsiteX6" fmla="*/ 190500 w 190500"/>
                <a:gd name="connsiteY6" fmla="*/ 95250 h 190500"/>
                <a:gd name="connsiteX7" fmla="*/ 16259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096"/>
                    <a:pt x="27908" y="27908"/>
                  </a:cubicBezTo>
                  <a:cubicBezTo>
                    <a:pt x="10201" y="45625"/>
                    <a:pt x="0" y="70104"/>
                    <a:pt x="0" y="95250"/>
                  </a:cubicBezTo>
                  <a:cubicBezTo>
                    <a:pt x="0" y="120301"/>
                    <a:pt x="10192" y="144875"/>
                    <a:pt x="27908" y="162592"/>
                  </a:cubicBezTo>
                  <a:cubicBezTo>
                    <a:pt x="45625" y="180308"/>
                    <a:pt x="70199" y="190500"/>
                    <a:pt x="95250" y="190500"/>
                  </a:cubicBezTo>
                  <a:cubicBezTo>
                    <a:pt x="120301" y="190500"/>
                    <a:pt x="144875" y="180308"/>
                    <a:pt x="162592" y="162592"/>
                  </a:cubicBezTo>
                  <a:cubicBezTo>
                    <a:pt x="180299" y="144875"/>
                    <a:pt x="190500" y="120301"/>
                    <a:pt x="190500" y="95250"/>
                  </a:cubicBezTo>
                  <a:cubicBezTo>
                    <a:pt x="190500" y="70104"/>
                    <a:pt x="180308" y="45625"/>
                    <a:pt x="162592" y="27908"/>
                  </a:cubicBezTo>
                  <a:cubicBezTo>
                    <a:pt x="144875" y="10087"/>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109800C1-6478-4536-B095-2B0D148C7575}"/>
                </a:ext>
              </a:extLst>
            </p:cNvPr>
            <p:cNvSpPr/>
            <p:nvPr/>
          </p:nvSpPr>
          <p:spPr>
            <a:xfrm>
              <a:off x="11014662" y="7450531"/>
              <a:ext cx="1254156" cy="190500"/>
            </a:xfrm>
            <a:custGeom>
              <a:avLst/>
              <a:gdLst>
                <a:gd name="connsiteX0" fmla="*/ 1254157 w 1254156"/>
                <a:gd name="connsiteY0" fmla="*/ 95250 h 190500"/>
                <a:gd name="connsiteX1" fmla="*/ 1158907 w 1254156"/>
                <a:gd name="connsiteY1" fmla="*/ 0 h 190500"/>
                <a:gd name="connsiteX2" fmla="*/ 95250 w 1254156"/>
                <a:gd name="connsiteY2" fmla="*/ 0 h 190500"/>
                <a:gd name="connsiteX3" fmla="*/ 0 w 1254156"/>
                <a:gd name="connsiteY3" fmla="*/ 95250 h 190500"/>
                <a:gd name="connsiteX4" fmla="*/ 95250 w 1254156"/>
                <a:gd name="connsiteY4" fmla="*/ 190500 h 190500"/>
                <a:gd name="connsiteX5" fmla="*/ 1158907 w 1254156"/>
                <a:gd name="connsiteY5" fmla="*/ 190500 h 190500"/>
                <a:gd name="connsiteX6" fmla="*/ 1254157 w 1254156"/>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156" h="190500">
                  <a:moveTo>
                    <a:pt x="1254157" y="95250"/>
                  </a:moveTo>
                  <a:cubicBezTo>
                    <a:pt x="1254157" y="42643"/>
                    <a:pt x="1211504" y="0"/>
                    <a:pt x="1158907" y="0"/>
                  </a:cubicBezTo>
                  <a:lnTo>
                    <a:pt x="95250" y="0"/>
                  </a:lnTo>
                  <a:cubicBezTo>
                    <a:pt x="42653" y="0"/>
                    <a:pt x="0" y="42643"/>
                    <a:pt x="0" y="95250"/>
                  </a:cubicBezTo>
                  <a:cubicBezTo>
                    <a:pt x="0" y="147856"/>
                    <a:pt x="42653" y="190500"/>
                    <a:pt x="95250" y="190500"/>
                  </a:cubicBezTo>
                  <a:lnTo>
                    <a:pt x="1158907" y="190500"/>
                  </a:lnTo>
                  <a:cubicBezTo>
                    <a:pt x="1211513" y="190500"/>
                    <a:pt x="1254157" y="147856"/>
                    <a:pt x="1254157" y="9525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FCF1BCE6-7E08-4AFE-9F12-33C330B3EE69}"/>
                </a:ext>
              </a:extLst>
            </p:cNvPr>
            <p:cNvSpPr/>
            <p:nvPr/>
          </p:nvSpPr>
          <p:spPr>
            <a:xfrm>
              <a:off x="10903715" y="6383731"/>
              <a:ext cx="1476060" cy="190500"/>
            </a:xfrm>
            <a:custGeom>
              <a:avLst/>
              <a:gdLst>
                <a:gd name="connsiteX0" fmla="*/ 95250 w 1476060"/>
                <a:gd name="connsiteY0" fmla="*/ 190500 h 190500"/>
                <a:gd name="connsiteX1" fmla="*/ 1380811 w 1476060"/>
                <a:gd name="connsiteY1" fmla="*/ 190500 h 190500"/>
                <a:gd name="connsiteX2" fmla="*/ 1476061 w 1476060"/>
                <a:gd name="connsiteY2" fmla="*/ 95250 h 190500"/>
                <a:gd name="connsiteX3" fmla="*/ 1380811 w 1476060"/>
                <a:gd name="connsiteY3" fmla="*/ 0 h 190500"/>
                <a:gd name="connsiteX4" fmla="*/ 95250 w 1476060"/>
                <a:gd name="connsiteY4" fmla="*/ 0 h 190500"/>
                <a:gd name="connsiteX5" fmla="*/ 0 w 1476060"/>
                <a:gd name="connsiteY5" fmla="*/ 95250 h 190500"/>
                <a:gd name="connsiteX6" fmla="*/ 95250 w 147606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060" h="190500">
                  <a:moveTo>
                    <a:pt x="95250" y="190500"/>
                  </a:moveTo>
                  <a:lnTo>
                    <a:pt x="1380811" y="190500"/>
                  </a:lnTo>
                  <a:cubicBezTo>
                    <a:pt x="1433408" y="190500"/>
                    <a:pt x="1476061" y="147857"/>
                    <a:pt x="1476061" y="95250"/>
                  </a:cubicBezTo>
                  <a:cubicBezTo>
                    <a:pt x="1476061" y="42643"/>
                    <a:pt x="1433408" y="0"/>
                    <a:pt x="1380811" y="0"/>
                  </a:cubicBezTo>
                  <a:lnTo>
                    <a:pt x="95250" y="0"/>
                  </a:lnTo>
                  <a:cubicBezTo>
                    <a:pt x="42653" y="0"/>
                    <a:pt x="0" y="42643"/>
                    <a:pt x="0" y="95250"/>
                  </a:cubicBezTo>
                  <a:cubicBezTo>
                    <a:pt x="0" y="147857"/>
                    <a:pt x="42653" y="190500"/>
                    <a:pt x="95250" y="19050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B4B4F0AE-4E61-4F3A-8F0F-4171EAE11DB8}"/>
                </a:ext>
              </a:extLst>
            </p:cNvPr>
            <p:cNvSpPr/>
            <p:nvPr/>
          </p:nvSpPr>
          <p:spPr>
            <a:xfrm>
              <a:off x="11297050" y="4934740"/>
              <a:ext cx="631869" cy="1181099"/>
            </a:xfrm>
            <a:custGeom>
              <a:avLst/>
              <a:gdLst>
                <a:gd name="connsiteX0" fmla="*/ 315935 w 631869"/>
                <a:gd name="connsiteY0" fmla="*/ 895864 h 1181099"/>
                <a:gd name="connsiteX1" fmla="*/ 190500 w 631869"/>
                <a:gd name="connsiteY1" fmla="*/ 790832 h 1181099"/>
                <a:gd name="connsiteX2" fmla="*/ 95250 w 631869"/>
                <a:gd name="connsiteY2" fmla="*/ 695582 h 1181099"/>
                <a:gd name="connsiteX3" fmla="*/ 0 w 631869"/>
                <a:gd name="connsiteY3" fmla="*/ 790832 h 1181099"/>
                <a:gd name="connsiteX4" fmla="*/ 220685 w 631869"/>
                <a:gd name="connsiteY4" fmla="*/ 1072610 h 1181099"/>
                <a:gd name="connsiteX5" fmla="*/ 220685 w 631869"/>
                <a:gd name="connsiteY5" fmla="*/ 1085850 h 1181099"/>
                <a:gd name="connsiteX6" fmla="*/ 315935 w 631869"/>
                <a:gd name="connsiteY6" fmla="*/ 1181100 h 1181099"/>
                <a:gd name="connsiteX7" fmla="*/ 411185 w 631869"/>
                <a:gd name="connsiteY7" fmla="*/ 1085850 h 1181099"/>
                <a:gd name="connsiteX8" fmla="*/ 411185 w 631869"/>
                <a:gd name="connsiteY8" fmla="*/ 1072610 h 1181099"/>
                <a:gd name="connsiteX9" fmla="*/ 631869 w 631869"/>
                <a:gd name="connsiteY9" fmla="*/ 790832 h 1181099"/>
                <a:gd name="connsiteX10" fmla="*/ 315935 w 631869"/>
                <a:gd name="connsiteY10" fmla="*/ 495300 h 1181099"/>
                <a:gd name="connsiteX11" fmla="*/ 190500 w 631869"/>
                <a:gd name="connsiteY11" fmla="*/ 390268 h 1181099"/>
                <a:gd name="connsiteX12" fmla="*/ 315935 w 631869"/>
                <a:gd name="connsiteY12" fmla="*/ 285236 h 1181099"/>
                <a:gd name="connsiteX13" fmla="*/ 441369 w 631869"/>
                <a:gd name="connsiteY13" fmla="*/ 390268 h 1181099"/>
                <a:gd name="connsiteX14" fmla="*/ 536619 w 631869"/>
                <a:gd name="connsiteY14" fmla="*/ 485518 h 1181099"/>
                <a:gd name="connsiteX15" fmla="*/ 631869 w 631869"/>
                <a:gd name="connsiteY15" fmla="*/ 390268 h 1181099"/>
                <a:gd name="connsiteX16" fmla="*/ 411185 w 631869"/>
                <a:gd name="connsiteY16" fmla="*/ 108490 h 1181099"/>
                <a:gd name="connsiteX17" fmla="*/ 411185 w 631869"/>
                <a:gd name="connsiteY17" fmla="*/ 95250 h 1181099"/>
                <a:gd name="connsiteX18" fmla="*/ 315935 w 631869"/>
                <a:gd name="connsiteY18" fmla="*/ 0 h 1181099"/>
                <a:gd name="connsiteX19" fmla="*/ 220685 w 631869"/>
                <a:gd name="connsiteY19" fmla="*/ 95250 h 1181099"/>
                <a:gd name="connsiteX20" fmla="*/ 220685 w 631869"/>
                <a:gd name="connsiteY20" fmla="*/ 108490 h 1181099"/>
                <a:gd name="connsiteX21" fmla="*/ 0 w 631869"/>
                <a:gd name="connsiteY21" fmla="*/ 390268 h 1181099"/>
                <a:gd name="connsiteX22" fmla="*/ 315935 w 631869"/>
                <a:gd name="connsiteY22" fmla="*/ 685800 h 1181099"/>
                <a:gd name="connsiteX23" fmla="*/ 441369 w 631869"/>
                <a:gd name="connsiteY23" fmla="*/ 790832 h 1181099"/>
                <a:gd name="connsiteX24" fmla="*/ 315935 w 631869"/>
                <a:gd name="connsiteY24" fmla="*/ 895864 h 11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869" h="1181099">
                  <a:moveTo>
                    <a:pt x="315935" y="895864"/>
                  </a:moveTo>
                  <a:cubicBezTo>
                    <a:pt x="246764" y="895864"/>
                    <a:pt x="190500" y="848744"/>
                    <a:pt x="190500" y="790832"/>
                  </a:cubicBezTo>
                  <a:cubicBezTo>
                    <a:pt x="190500" y="738226"/>
                    <a:pt x="147847" y="695582"/>
                    <a:pt x="95250" y="695582"/>
                  </a:cubicBezTo>
                  <a:cubicBezTo>
                    <a:pt x="42653" y="695582"/>
                    <a:pt x="0" y="738226"/>
                    <a:pt x="0" y="790832"/>
                  </a:cubicBezTo>
                  <a:cubicBezTo>
                    <a:pt x="0" y="922744"/>
                    <a:pt x="92888" y="1034720"/>
                    <a:pt x="220685" y="1072610"/>
                  </a:cubicBezTo>
                  <a:lnTo>
                    <a:pt x="220685" y="1085850"/>
                  </a:lnTo>
                  <a:cubicBezTo>
                    <a:pt x="220685" y="1138457"/>
                    <a:pt x="263338" y="1181100"/>
                    <a:pt x="315935" y="1181100"/>
                  </a:cubicBezTo>
                  <a:cubicBezTo>
                    <a:pt x="368532" y="1181100"/>
                    <a:pt x="411185" y="1138457"/>
                    <a:pt x="411185" y="1085850"/>
                  </a:cubicBezTo>
                  <a:lnTo>
                    <a:pt x="411185" y="1072610"/>
                  </a:lnTo>
                  <a:cubicBezTo>
                    <a:pt x="538982" y="1034729"/>
                    <a:pt x="631869" y="922754"/>
                    <a:pt x="631869" y="790832"/>
                  </a:cubicBezTo>
                  <a:cubicBezTo>
                    <a:pt x="631869" y="627878"/>
                    <a:pt x="490137" y="495300"/>
                    <a:pt x="315935" y="495300"/>
                  </a:cubicBezTo>
                  <a:cubicBezTo>
                    <a:pt x="246764" y="495300"/>
                    <a:pt x="190500" y="448180"/>
                    <a:pt x="190500" y="390268"/>
                  </a:cubicBezTo>
                  <a:cubicBezTo>
                    <a:pt x="190500" y="332356"/>
                    <a:pt x="246764" y="285236"/>
                    <a:pt x="315935" y="285236"/>
                  </a:cubicBezTo>
                  <a:cubicBezTo>
                    <a:pt x="385105" y="285236"/>
                    <a:pt x="441369" y="332356"/>
                    <a:pt x="441369" y="390268"/>
                  </a:cubicBezTo>
                  <a:cubicBezTo>
                    <a:pt x="441369" y="442874"/>
                    <a:pt x="484022" y="485518"/>
                    <a:pt x="536619" y="485518"/>
                  </a:cubicBezTo>
                  <a:cubicBezTo>
                    <a:pt x="589216" y="485518"/>
                    <a:pt x="631869" y="442874"/>
                    <a:pt x="631869" y="390268"/>
                  </a:cubicBezTo>
                  <a:cubicBezTo>
                    <a:pt x="631869" y="258356"/>
                    <a:pt x="538982" y="146380"/>
                    <a:pt x="411185" y="108490"/>
                  </a:cubicBezTo>
                  <a:lnTo>
                    <a:pt x="411185" y="95250"/>
                  </a:lnTo>
                  <a:cubicBezTo>
                    <a:pt x="411185" y="42643"/>
                    <a:pt x="368532" y="0"/>
                    <a:pt x="315935" y="0"/>
                  </a:cubicBezTo>
                  <a:cubicBezTo>
                    <a:pt x="263338" y="0"/>
                    <a:pt x="220685" y="42643"/>
                    <a:pt x="220685" y="95250"/>
                  </a:cubicBezTo>
                  <a:lnTo>
                    <a:pt x="220685" y="108490"/>
                  </a:lnTo>
                  <a:cubicBezTo>
                    <a:pt x="92888" y="146371"/>
                    <a:pt x="0" y="258347"/>
                    <a:pt x="0" y="390268"/>
                  </a:cubicBezTo>
                  <a:cubicBezTo>
                    <a:pt x="0" y="553222"/>
                    <a:pt x="141732" y="685800"/>
                    <a:pt x="315935" y="685800"/>
                  </a:cubicBezTo>
                  <a:cubicBezTo>
                    <a:pt x="385105" y="685800"/>
                    <a:pt x="441369" y="732920"/>
                    <a:pt x="441369" y="790832"/>
                  </a:cubicBezTo>
                  <a:cubicBezTo>
                    <a:pt x="441369" y="848744"/>
                    <a:pt x="385105" y="895864"/>
                    <a:pt x="315935" y="895864"/>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40157096-913F-4971-9118-E6EC43A499C3}"/>
                </a:ext>
              </a:extLst>
            </p:cNvPr>
            <p:cNvSpPr/>
            <p:nvPr/>
          </p:nvSpPr>
          <p:spPr>
            <a:xfrm>
              <a:off x="9751219" y="4420390"/>
              <a:ext cx="4878381" cy="4876800"/>
            </a:xfrm>
            <a:custGeom>
              <a:avLst/>
              <a:gdLst>
                <a:gd name="connsiteX0" fmla="*/ 4725981 w 4878381"/>
                <a:gd name="connsiteY0" fmla="*/ 2942063 h 4876800"/>
                <a:gd name="connsiteX1" fmla="*/ 4577382 w 4878381"/>
                <a:gd name="connsiteY1" fmla="*/ 3048791 h 4876800"/>
                <a:gd name="connsiteX2" fmla="*/ 3816877 w 4878381"/>
                <a:gd name="connsiteY2" fmla="*/ 3293602 h 4876800"/>
                <a:gd name="connsiteX3" fmla="*/ 3485550 w 4878381"/>
                <a:gd name="connsiteY3" fmla="*/ 3293602 h 4876800"/>
                <a:gd name="connsiteX4" fmla="*/ 3342504 w 4878381"/>
                <a:gd name="connsiteY4" fmla="*/ 3150565 h 4876800"/>
                <a:gd name="connsiteX5" fmla="*/ 3485550 w 4878381"/>
                <a:gd name="connsiteY5" fmla="*/ 3007519 h 4876800"/>
                <a:gd name="connsiteX6" fmla="*/ 3647475 w 4878381"/>
                <a:gd name="connsiteY6" fmla="*/ 3007519 h 4876800"/>
                <a:gd name="connsiteX7" fmla="*/ 4161939 w 4878381"/>
                <a:gd name="connsiteY7" fmla="*/ 2511476 h 4876800"/>
                <a:gd name="connsiteX8" fmla="*/ 4578077 w 4878381"/>
                <a:gd name="connsiteY8" fmla="*/ 1790700 h 4876800"/>
                <a:gd name="connsiteX9" fmla="*/ 4783131 w 4878381"/>
                <a:gd name="connsiteY9" fmla="*/ 1790700 h 4876800"/>
                <a:gd name="connsiteX10" fmla="*/ 4878382 w 4878381"/>
                <a:gd name="connsiteY10" fmla="*/ 1695450 h 4876800"/>
                <a:gd name="connsiteX11" fmla="*/ 4783131 w 4878381"/>
                <a:gd name="connsiteY11" fmla="*/ 1600200 h 4876800"/>
                <a:gd name="connsiteX12" fmla="*/ 4688062 w 4878381"/>
                <a:gd name="connsiteY12" fmla="*/ 1600200 h 4876800"/>
                <a:gd name="connsiteX13" fmla="*/ 4865618 w 4878381"/>
                <a:gd name="connsiteY13" fmla="*/ 1292657 h 4876800"/>
                <a:gd name="connsiteX14" fmla="*/ 4875133 w 4878381"/>
                <a:gd name="connsiteY14" fmla="*/ 1220381 h 4876800"/>
                <a:gd name="connsiteX15" fmla="*/ 4830756 w 4878381"/>
                <a:gd name="connsiteY15" fmla="*/ 1162545 h 4876800"/>
                <a:gd name="connsiteX16" fmla="*/ 4467806 w 4878381"/>
                <a:gd name="connsiteY16" fmla="*/ 952995 h 4876800"/>
                <a:gd name="connsiteX17" fmla="*/ 4337695 w 4878381"/>
                <a:gd name="connsiteY17" fmla="*/ 987857 h 4876800"/>
                <a:gd name="connsiteX18" fmla="*/ 3984165 w 4878381"/>
                <a:gd name="connsiteY18" fmla="*/ 1600200 h 4876800"/>
                <a:gd name="connsiteX19" fmla="*/ 3894201 w 4878381"/>
                <a:gd name="connsiteY19" fmla="*/ 1600200 h 4876800"/>
                <a:gd name="connsiteX20" fmla="*/ 3752850 w 4878381"/>
                <a:gd name="connsiteY20" fmla="*/ 1609754 h 4876800"/>
                <a:gd name="connsiteX21" fmla="*/ 3752850 w 4878381"/>
                <a:gd name="connsiteY21" fmla="*/ 95250 h 4876800"/>
                <a:gd name="connsiteX22" fmla="*/ 3657600 w 4878381"/>
                <a:gd name="connsiteY22" fmla="*/ 0 h 4876800"/>
                <a:gd name="connsiteX23" fmla="*/ 95250 w 4878381"/>
                <a:gd name="connsiteY23" fmla="*/ 0 h 4876800"/>
                <a:gd name="connsiteX24" fmla="*/ 0 w 4878381"/>
                <a:gd name="connsiteY24" fmla="*/ 95250 h 4876800"/>
                <a:gd name="connsiteX25" fmla="*/ 0 w 4878381"/>
                <a:gd name="connsiteY25" fmla="*/ 4781550 h 4876800"/>
                <a:gd name="connsiteX26" fmla="*/ 95250 w 4878381"/>
                <a:gd name="connsiteY26" fmla="*/ 4876800 h 4876800"/>
                <a:gd name="connsiteX27" fmla="*/ 3657600 w 4878381"/>
                <a:gd name="connsiteY27" fmla="*/ 4876800 h 4876800"/>
                <a:gd name="connsiteX28" fmla="*/ 3752850 w 4878381"/>
                <a:gd name="connsiteY28" fmla="*/ 4781550 h 4876800"/>
                <a:gd name="connsiteX29" fmla="*/ 3752850 w 4878381"/>
                <a:gd name="connsiteY29" fmla="*/ 3484102 h 4876800"/>
                <a:gd name="connsiteX30" fmla="*/ 3816887 w 4878381"/>
                <a:gd name="connsiteY30" fmla="*/ 3484102 h 4876800"/>
                <a:gd name="connsiteX31" fmla="*/ 4688529 w 4878381"/>
                <a:gd name="connsiteY31" fmla="*/ 3203515 h 4876800"/>
                <a:gd name="connsiteX32" fmla="*/ 4837129 w 4878381"/>
                <a:gd name="connsiteY32" fmla="*/ 3096787 h 4876800"/>
                <a:gd name="connsiteX33" fmla="*/ 4858922 w 4878381"/>
                <a:gd name="connsiteY33" fmla="*/ 2963856 h 4876800"/>
                <a:gd name="connsiteX34" fmla="*/ 4725981 w 4878381"/>
                <a:gd name="connsiteY34" fmla="*/ 2942063 h 4876800"/>
                <a:gd name="connsiteX35" fmla="*/ 3388728 w 4878381"/>
                <a:gd name="connsiteY35" fmla="*/ 3469720 h 4876800"/>
                <a:gd name="connsiteX36" fmla="*/ 3387976 w 4878381"/>
                <a:gd name="connsiteY36" fmla="*/ 3471024 h 4876800"/>
                <a:gd name="connsiteX37" fmla="*/ 3159881 w 4878381"/>
                <a:gd name="connsiteY37" fmla="*/ 3637512 h 4876800"/>
                <a:gd name="connsiteX38" fmla="*/ 3190018 w 4878381"/>
                <a:gd name="connsiteY38" fmla="*/ 3356724 h 4876800"/>
                <a:gd name="connsiteX39" fmla="*/ 3205058 w 4878381"/>
                <a:gd name="connsiteY39" fmla="*/ 3330674 h 4876800"/>
                <a:gd name="connsiteX40" fmla="*/ 3388728 w 4878381"/>
                <a:gd name="connsiteY40" fmla="*/ 3469720 h 4876800"/>
                <a:gd name="connsiteX41" fmla="*/ 4455052 w 4878381"/>
                <a:gd name="connsiteY41" fmla="*/ 1165603 h 4876800"/>
                <a:gd name="connsiteX42" fmla="*/ 4653029 w 4878381"/>
                <a:gd name="connsiteY42" fmla="*/ 1279903 h 4876800"/>
                <a:gd name="connsiteX43" fmla="*/ 3782673 w 4878381"/>
                <a:gd name="connsiteY43" fmla="*/ 2787396 h 4876800"/>
                <a:gd name="connsiteX44" fmla="*/ 3647484 w 4878381"/>
                <a:gd name="connsiteY44" fmla="*/ 2817019 h 4876800"/>
                <a:gd name="connsiteX45" fmla="*/ 3501609 w 4878381"/>
                <a:gd name="connsiteY45" fmla="*/ 2817019 h 4876800"/>
                <a:gd name="connsiteX46" fmla="*/ 3375870 w 4878381"/>
                <a:gd name="connsiteY46" fmla="*/ 2653808 h 4876800"/>
                <a:gd name="connsiteX47" fmla="*/ 3375822 w 4878381"/>
                <a:gd name="connsiteY47" fmla="*/ 2653875 h 4876800"/>
                <a:gd name="connsiteX48" fmla="*/ 3129172 w 4878381"/>
                <a:gd name="connsiteY48" fmla="*/ 3081080 h 4876800"/>
                <a:gd name="connsiteX49" fmla="*/ 3057287 w 4878381"/>
                <a:gd name="connsiteY49" fmla="*/ 3133049 h 4876800"/>
                <a:gd name="connsiteX50" fmla="*/ 2970648 w 4878381"/>
                <a:gd name="connsiteY50" fmla="*/ 3113980 h 4876800"/>
                <a:gd name="connsiteX51" fmla="*/ 2929995 w 4878381"/>
                <a:gd name="connsiteY51" fmla="*/ 3000671 h 4876800"/>
                <a:gd name="connsiteX52" fmla="*/ 3070946 w 4878381"/>
                <a:gd name="connsiteY52" fmla="*/ 2434200 h 4876800"/>
                <a:gd name="connsiteX53" fmla="*/ 3295555 w 4878381"/>
                <a:gd name="connsiteY53" fmla="*/ 2037950 h 4876800"/>
                <a:gd name="connsiteX54" fmla="*/ 3873884 w 4878381"/>
                <a:gd name="connsiteY54" fmla="*/ 1791205 h 4876800"/>
                <a:gd name="connsiteX55" fmla="*/ 190500 w 4878381"/>
                <a:gd name="connsiteY55" fmla="*/ 4686300 h 4876800"/>
                <a:gd name="connsiteX56" fmla="*/ 190500 w 4878381"/>
                <a:gd name="connsiteY56" fmla="*/ 190500 h 4876800"/>
                <a:gd name="connsiteX57" fmla="*/ 3562350 w 4878381"/>
                <a:gd name="connsiteY57" fmla="*/ 190500 h 4876800"/>
                <a:gd name="connsiteX58" fmla="*/ 3562350 w 4878381"/>
                <a:gd name="connsiteY58" fmla="*/ 1654150 h 4876800"/>
                <a:gd name="connsiteX59" fmla="*/ 3161138 w 4878381"/>
                <a:gd name="connsiteY59" fmla="*/ 1902962 h 4876800"/>
                <a:gd name="connsiteX60" fmla="*/ 2886094 w 4878381"/>
                <a:gd name="connsiteY60" fmla="*/ 2388194 h 4876800"/>
                <a:gd name="connsiteX61" fmla="*/ 2859091 w 4878381"/>
                <a:gd name="connsiteY61" fmla="*/ 2496741 h 4876800"/>
                <a:gd name="connsiteX62" fmla="*/ 850525 w 4878381"/>
                <a:gd name="connsiteY62" fmla="*/ 2496741 h 4876800"/>
                <a:gd name="connsiteX63" fmla="*/ 755275 w 4878381"/>
                <a:gd name="connsiteY63" fmla="*/ 2591991 h 4876800"/>
                <a:gd name="connsiteX64" fmla="*/ 850525 w 4878381"/>
                <a:gd name="connsiteY64" fmla="*/ 2687241 h 4876800"/>
                <a:gd name="connsiteX65" fmla="*/ 2811685 w 4878381"/>
                <a:gd name="connsiteY65" fmla="*/ 2687241 h 4876800"/>
                <a:gd name="connsiteX66" fmla="*/ 2745143 w 4878381"/>
                <a:gd name="connsiteY66" fmla="*/ 2954655 h 4876800"/>
                <a:gd name="connsiteX67" fmla="*/ 2857214 w 4878381"/>
                <a:gd name="connsiteY67" fmla="*/ 3267008 h 4876800"/>
                <a:gd name="connsiteX68" fmla="*/ 3001956 w 4878381"/>
                <a:gd name="connsiteY68" fmla="*/ 3323692 h 4876800"/>
                <a:gd name="connsiteX69" fmla="*/ 2956627 w 4878381"/>
                <a:gd name="connsiteY69" fmla="*/ 3746059 h 4876800"/>
                <a:gd name="connsiteX70" fmla="*/ 2076079 w 4878381"/>
                <a:gd name="connsiteY70" fmla="*/ 3746059 h 4876800"/>
                <a:gd name="connsiteX71" fmla="*/ 1980829 w 4878381"/>
                <a:gd name="connsiteY71" fmla="*/ 3841309 h 4876800"/>
                <a:gd name="connsiteX72" fmla="*/ 2076079 w 4878381"/>
                <a:gd name="connsiteY72" fmla="*/ 3936559 h 4876800"/>
                <a:gd name="connsiteX73" fmla="*/ 3042209 w 4878381"/>
                <a:gd name="connsiteY73" fmla="*/ 3936559 h 4876800"/>
                <a:gd name="connsiteX74" fmla="*/ 3098368 w 4878381"/>
                <a:gd name="connsiteY74" fmla="*/ 3918242 h 4876800"/>
                <a:gd name="connsiteX75" fmla="*/ 3516554 w 4878381"/>
                <a:gd name="connsiteY75" fmla="*/ 3613023 h 4876800"/>
                <a:gd name="connsiteX76" fmla="*/ 3542891 w 4878381"/>
                <a:gd name="connsiteY76" fmla="*/ 3583705 h 4876800"/>
                <a:gd name="connsiteX77" fmla="*/ 3562360 w 4878381"/>
                <a:gd name="connsiteY77" fmla="*/ 3549987 h 4876800"/>
                <a:gd name="connsiteX78" fmla="*/ 3562360 w 4878381"/>
                <a:gd name="connsiteY78" fmla="*/ 4686291 h 4876800"/>
                <a:gd name="connsiteX79" fmla="*/ 190500 w 4878381"/>
                <a:gd name="connsiteY79" fmla="*/ 468629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78381" h="4876800">
                  <a:moveTo>
                    <a:pt x="4725981" y="2942063"/>
                  </a:moveTo>
                  <a:lnTo>
                    <a:pt x="4577382" y="3048791"/>
                  </a:lnTo>
                  <a:cubicBezTo>
                    <a:pt x="4354402" y="3208944"/>
                    <a:pt x="4091416" y="3293602"/>
                    <a:pt x="3816877" y="3293602"/>
                  </a:cubicBezTo>
                  <a:lnTo>
                    <a:pt x="3485550" y="3293602"/>
                  </a:lnTo>
                  <a:cubicBezTo>
                    <a:pt x="3406683" y="3293602"/>
                    <a:pt x="3342504" y="3229432"/>
                    <a:pt x="3342504" y="3150565"/>
                  </a:cubicBezTo>
                  <a:cubicBezTo>
                    <a:pt x="3342504" y="3071689"/>
                    <a:pt x="3406674" y="3007519"/>
                    <a:pt x="3485550" y="3007519"/>
                  </a:cubicBezTo>
                  <a:lnTo>
                    <a:pt x="3647475" y="3007519"/>
                  </a:lnTo>
                  <a:cubicBezTo>
                    <a:pt x="3925081" y="3007519"/>
                    <a:pt x="4151948" y="2786682"/>
                    <a:pt x="4161939" y="2511476"/>
                  </a:cubicBezTo>
                  <a:lnTo>
                    <a:pt x="4578077" y="1790700"/>
                  </a:lnTo>
                  <a:lnTo>
                    <a:pt x="4783131" y="1790700"/>
                  </a:lnTo>
                  <a:cubicBezTo>
                    <a:pt x="4835728" y="1790700"/>
                    <a:pt x="4878382" y="1748057"/>
                    <a:pt x="4878382" y="1695450"/>
                  </a:cubicBezTo>
                  <a:cubicBezTo>
                    <a:pt x="4878382" y="1642843"/>
                    <a:pt x="4835728" y="1600200"/>
                    <a:pt x="4783131" y="1600200"/>
                  </a:cubicBezTo>
                  <a:lnTo>
                    <a:pt x="4688062" y="1600200"/>
                  </a:lnTo>
                  <a:lnTo>
                    <a:pt x="4865618" y="1292657"/>
                  </a:lnTo>
                  <a:cubicBezTo>
                    <a:pt x="4878248" y="1270778"/>
                    <a:pt x="4881677" y="1244784"/>
                    <a:pt x="4875133" y="1220381"/>
                  </a:cubicBezTo>
                  <a:cubicBezTo>
                    <a:pt x="4868590" y="1195978"/>
                    <a:pt x="4852635" y="1175175"/>
                    <a:pt x="4830756" y="1162545"/>
                  </a:cubicBezTo>
                  <a:lnTo>
                    <a:pt x="4467806" y="952995"/>
                  </a:lnTo>
                  <a:cubicBezTo>
                    <a:pt x="4422239" y="926697"/>
                    <a:pt x="4363993" y="942308"/>
                    <a:pt x="4337695" y="987857"/>
                  </a:cubicBezTo>
                  <a:lnTo>
                    <a:pt x="3984165" y="1600200"/>
                  </a:lnTo>
                  <a:lnTo>
                    <a:pt x="3894201" y="1600200"/>
                  </a:lnTo>
                  <a:cubicBezTo>
                    <a:pt x="3846510" y="1600200"/>
                    <a:pt x="3799323" y="1603467"/>
                    <a:pt x="3752850" y="1609754"/>
                  </a:cubicBezTo>
                  <a:lnTo>
                    <a:pt x="3752850" y="95250"/>
                  </a:lnTo>
                  <a:cubicBezTo>
                    <a:pt x="3752850" y="42643"/>
                    <a:pt x="3710197" y="0"/>
                    <a:pt x="3657600" y="0"/>
                  </a:cubicBezTo>
                  <a:lnTo>
                    <a:pt x="95250" y="0"/>
                  </a:lnTo>
                  <a:cubicBezTo>
                    <a:pt x="42653" y="0"/>
                    <a:pt x="0" y="42643"/>
                    <a:pt x="0" y="95250"/>
                  </a:cubicBezTo>
                  <a:lnTo>
                    <a:pt x="0" y="4781550"/>
                  </a:lnTo>
                  <a:cubicBezTo>
                    <a:pt x="0" y="4834157"/>
                    <a:pt x="42653" y="4876800"/>
                    <a:pt x="95250" y="4876800"/>
                  </a:cubicBezTo>
                  <a:lnTo>
                    <a:pt x="3657600" y="4876800"/>
                  </a:lnTo>
                  <a:cubicBezTo>
                    <a:pt x="3710197" y="4876800"/>
                    <a:pt x="3752850" y="4834157"/>
                    <a:pt x="3752850" y="4781550"/>
                  </a:cubicBezTo>
                  <a:lnTo>
                    <a:pt x="3752850" y="3484102"/>
                  </a:lnTo>
                  <a:lnTo>
                    <a:pt x="3816887" y="3484102"/>
                  </a:lnTo>
                  <a:cubicBezTo>
                    <a:pt x="4131545" y="3484102"/>
                    <a:pt x="4432954" y="3387081"/>
                    <a:pt x="4688529" y="3203515"/>
                  </a:cubicBezTo>
                  <a:lnTo>
                    <a:pt x="4837129" y="3096787"/>
                  </a:lnTo>
                  <a:cubicBezTo>
                    <a:pt x="4879848" y="3066098"/>
                    <a:pt x="4889611" y="3006585"/>
                    <a:pt x="4858922" y="2963856"/>
                  </a:cubicBezTo>
                  <a:cubicBezTo>
                    <a:pt x="4828232" y="2921146"/>
                    <a:pt x="4768730" y="2911364"/>
                    <a:pt x="4725981" y="2942063"/>
                  </a:cubicBezTo>
                  <a:close/>
                  <a:moveTo>
                    <a:pt x="3388728" y="3469720"/>
                  </a:moveTo>
                  <a:lnTo>
                    <a:pt x="3387976" y="3471024"/>
                  </a:lnTo>
                  <a:lnTo>
                    <a:pt x="3159881" y="3637512"/>
                  </a:lnTo>
                  <a:lnTo>
                    <a:pt x="3190018" y="3356724"/>
                  </a:lnTo>
                  <a:lnTo>
                    <a:pt x="3205058" y="3330674"/>
                  </a:lnTo>
                  <a:cubicBezTo>
                    <a:pt x="3247444" y="3396482"/>
                    <a:pt x="3312290" y="3446488"/>
                    <a:pt x="3388728" y="3469720"/>
                  </a:cubicBezTo>
                  <a:close/>
                  <a:moveTo>
                    <a:pt x="4455052" y="1165603"/>
                  </a:moveTo>
                  <a:lnTo>
                    <a:pt x="4653029" y="1279903"/>
                  </a:lnTo>
                  <a:lnTo>
                    <a:pt x="3782673" y="2787396"/>
                  </a:lnTo>
                  <a:cubicBezTo>
                    <a:pt x="3741487" y="2806360"/>
                    <a:pt x="3695719" y="2817019"/>
                    <a:pt x="3647484" y="2817019"/>
                  </a:cubicBezTo>
                  <a:lnTo>
                    <a:pt x="3501609" y="2817019"/>
                  </a:lnTo>
                  <a:close/>
                  <a:moveTo>
                    <a:pt x="3375870" y="2653808"/>
                  </a:moveTo>
                  <a:cubicBezTo>
                    <a:pt x="3375860" y="2653836"/>
                    <a:pt x="3375841" y="2653856"/>
                    <a:pt x="3375822" y="2653875"/>
                  </a:cubicBezTo>
                  <a:lnTo>
                    <a:pt x="3129172" y="3081080"/>
                  </a:lnTo>
                  <a:cubicBezTo>
                    <a:pt x="3113494" y="3108227"/>
                    <a:pt x="3087976" y="3126677"/>
                    <a:pt x="3057287" y="3133049"/>
                  </a:cubicBezTo>
                  <a:cubicBezTo>
                    <a:pt x="3026617" y="3139421"/>
                    <a:pt x="2995832" y="3132649"/>
                    <a:pt x="2970648" y="3113980"/>
                  </a:cubicBezTo>
                  <a:cubicBezTo>
                    <a:pt x="2935338" y="3087795"/>
                    <a:pt x="2919375" y="3043333"/>
                    <a:pt x="2929995" y="3000671"/>
                  </a:cubicBezTo>
                  <a:lnTo>
                    <a:pt x="3070946" y="2434200"/>
                  </a:lnTo>
                  <a:cubicBezTo>
                    <a:pt x="3108293" y="2284105"/>
                    <a:pt x="3185960" y="2147087"/>
                    <a:pt x="3295555" y="2037950"/>
                  </a:cubicBezTo>
                  <a:cubicBezTo>
                    <a:pt x="3450831" y="1883312"/>
                    <a:pt x="3655552" y="1796310"/>
                    <a:pt x="3873884" y="1791205"/>
                  </a:cubicBezTo>
                  <a:close/>
                  <a:moveTo>
                    <a:pt x="190500" y="4686300"/>
                  </a:moveTo>
                  <a:lnTo>
                    <a:pt x="190500" y="190500"/>
                  </a:lnTo>
                  <a:lnTo>
                    <a:pt x="3562350" y="190500"/>
                  </a:lnTo>
                  <a:lnTo>
                    <a:pt x="3562350" y="1654150"/>
                  </a:lnTo>
                  <a:cubicBezTo>
                    <a:pt x="3412979" y="1704337"/>
                    <a:pt x="3276009" y="1788566"/>
                    <a:pt x="3161138" y="1902962"/>
                  </a:cubicBezTo>
                  <a:cubicBezTo>
                    <a:pt x="3026940" y="2036607"/>
                    <a:pt x="2931833" y="2204390"/>
                    <a:pt x="2886094" y="2388194"/>
                  </a:cubicBezTo>
                  <a:lnTo>
                    <a:pt x="2859091" y="2496741"/>
                  </a:lnTo>
                  <a:lnTo>
                    <a:pt x="850525" y="2496741"/>
                  </a:lnTo>
                  <a:cubicBezTo>
                    <a:pt x="797928" y="2496741"/>
                    <a:pt x="755275" y="2539384"/>
                    <a:pt x="755275" y="2591991"/>
                  </a:cubicBezTo>
                  <a:cubicBezTo>
                    <a:pt x="755275" y="2644597"/>
                    <a:pt x="797928" y="2687241"/>
                    <a:pt x="850525" y="2687241"/>
                  </a:cubicBezTo>
                  <a:lnTo>
                    <a:pt x="2811685" y="2687241"/>
                  </a:lnTo>
                  <a:lnTo>
                    <a:pt x="2745143" y="2954655"/>
                  </a:lnTo>
                  <a:cubicBezTo>
                    <a:pt x="2715882" y="3072241"/>
                    <a:pt x="2759869" y="3194847"/>
                    <a:pt x="2857214" y="3267008"/>
                  </a:cubicBezTo>
                  <a:cubicBezTo>
                    <a:pt x="2899982" y="3298717"/>
                    <a:pt x="2950064" y="3317863"/>
                    <a:pt x="3001956" y="3323692"/>
                  </a:cubicBezTo>
                  <a:lnTo>
                    <a:pt x="2956627" y="3746059"/>
                  </a:lnTo>
                  <a:lnTo>
                    <a:pt x="2076079" y="3746059"/>
                  </a:lnTo>
                  <a:cubicBezTo>
                    <a:pt x="2023481" y="3746059"/>
                    <a:pt x="1980829" y="3788702"/>
                    <a:pt x="1980829" y="3841309"/>
                  </a:cubicBezTo>
                  <a:cubicBezTo>
                    <a:pt x="1980829" y="3893915"/>
                    <a:pt x="2023481" y="3936559"/>
                    <a:pt x="2076079" y="3936559"/>
                  </a:cubicBezTo>
                  <a:lnTo>
                    <a:pt x="3042209" y="3936559"/>
                  </a:lnTo>
                  <a:cubicBezTo>
                    <a:pt x="3061992" y="3936559"/>
                    <a:pt x="3081719" y="3930396"/>
                    <a:pt x="3098368" y="3918242"/>
                  </a:cubicBezTo>
                  <a:lnTo>
                    <a:pt x="3516554" y="3613023"/>
                  </a:lnTo>
                  <a:cubicBezTo>
                    <a:pt x="3527279" y="3605194"/>
                    <a:pt x="3536242" y="3595202"/>
                    <a:pt x="3542891" y="3583705"/>
                  </a:cubicBezTo>
                  <a:lnTo>
                    <a:pt x="3562360" y="3549987"/>
                  </a:lnTo>
                  <a:lnTo>
                    <a:pt x="3562360" y="4686291"/>
                  </a:lnTo>
                  <a:lnTo>
                    <a:pt x="190500" y="4686291"/>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9" name="Graphic 47">
            <a:extLst>
              <a:ext uri="{FF2B5EF4-FFF2-40B4-BE49-F238E27FC236}">
                <a16:creationId xmlns:a16="http://schemas.microsoft.com/office/drawing/2014/main" id="{B207EE4E-7E73-4E2B-A773-D6C56CA08FA3}"/>
              </a:ext>
            </a:extLst>
          </p:cNvPr>
          <p:cNvGrpSpPr/>
          <p:nvPr/>
        </p:nvGrpSpPr>
        <p:grpSpPr>
          <a:xfrm>
            <a:off x="4745502" y="956322"/>
            <a:ext cx="556637" cy="641888"/>
            <a:chOff x="10075069" y="4419600"/>
            <a:chExt cx="4229100" cy="4876800"/>
          </a:xfrm>
          <a:solidFill>
            <a:schemeClr val="accent5"/>
          </a:solidFill>
        </p:grpSpPr>
        <p:sp>
          <p:nvSpPr>
            <p:cNvPr id="60" name="Freeform: Shape 59">
              <a:extLst>
                <a:ext uri="{FF2B5EF4-FFF2-40B4-BE49-F238E27FC236}">
                  <a16:creationId xmlns:a16="http://schemas.microsoft.com/office/drawing/2014/main" id="{87E35CFE-82DD-4988-88B8-28D3F691EA18}"/>
                </a:ext>
              </a:extLst>
            </p:cNvPr>
            <p:cNvSpPr/>
            <p:nvPr/>
          </p:nvSpPr>
          <p:spPr>
            <a:xfrm>
              <a:off x="11584783" y="5726229"/>
              <a:ext cx="752501" cy="1525305"/>
            </a:xfrm>
            <a:custGeom>
              <a:avLst/>
              <a:gdLst>
                <a:gd name="connsiteX0" fmla="*/ 515396 w 752501"/>
                <a:gd name="connsiteY0" fmla="*/ 666874 h 1525305"/>
                <a:gd name="connsiteX1" fmla="*/ 464895 w 752501"/>
                <a:gd name="connsiteY1" fmla="*/ 648605 h 1525305"/>
                <a:gd name="connsiteX2" fmla="*/ 464895 w 752501"/>
                <a:gd name="connsiteY2" fmla="*/ 341214 h 1525305"/>
                <a:gd name="connsiteX3" fmla="*/ 561907 w 752501"/>
                <a:gd name="connsiteY3" fmla="*/ 395811 h 1525305"/>
                <a:gd name="connsiteX4" fmla="*/ 695685 w 752501"/>
                <a:gd name="connsiteY4" fmla="*/ 382867 h 1525305"/>
                <a:gd name="connsiteX5" fmla="*/ 683008 w 752501"/>
                <a:gd name="connsiteY5" fmla="*/ 248755 h 1525305"/>
                <a:gd name="connsiteX6" fmla="*/ 464904 w 752501"/>
                <a:gd name="connsiteY6" fmla="*/ 141932 h 1525305"/>
                <a:gd name="connsiteX7" fmla="*/ 464904 w 752501"/>
                <a:gd name="connsiteY7" fmla="*/ 95250 h 1525305"/>
                <a:gd name="connsiteX8" fmla="*/ 369654 w 752501"/>
                <a:gd name="connsiteY8" fmla="*/ 0 h 1525305"/>
                <a:gd name="connsiteX9" fmla="*/ 274404 w 752501"/>
                <a:gd name="connsiteY9" fmla="*/ 95250 h 1525305"/>
                <a:gd name="connsiteX10" fmla="*/ 274404 w 752501"/>
                <a:gd name="connsiteY10" fmla="*/ 137522 h 1525305"/>
                <a:gd name="connsiteX11" fmla="*/ 243991 w 752501"/>
                <a:gd name="connsiteY11" fmla="*/ 145209 h 1525305"/>
                <a:gd name="connsiteX12" fmla="*/ 32526 w 752501"/>
                <a:gd name="connsiteY12" fmla="*/ 392106 h 1525305"/>
                <a:gd name="connsiteX13" fmla="*/ 130615 w 752501"/>
                <a:gd name="connsiteY13" fmla="*/ 692287 h 1525305"/>
                <a:gd name="connsiteX14" fmla="*/ 274414 w 752501"/>
                <a:gd name="connsiteY14" fmla="*/ 776354 h 1525305"/>
                <a:gd name="connsiteX15" fmla="*/ 274414 w 752501"/>
                <a:gd name="connsiteY15" fmla="*/ 1179205 h 1525305"/>
                <a:gd name="connsiteX16" fmla="*/ 147407 w 752501"/>
                <a:gd name="connsiteY16" fmla="*/ 1124798 h 1525305"/>
                <a:gd name="connsiteX17" fmla="*/ 15553 w 752501"/>
                <a:gd name="connsiteY17" fmla="*/ 1152363 h 1525305"/>
                <a:gd name="connsiteX18" fmla="*/ 43118 w 752501"/>
                <a:gd name="connsiteY18" fmla="*/ 1284218 h 1525305"/>
                <a:gd name="connsiteX19" fmla="*/ 274414 w 752501"/>
                <a:gd name="connsiteY19" fmla="*/ 1370828 h 1525305"/>
                <a:gd name="connsiteX20" fmla="*/ 274414 w 752501"/>
                <a:gd name="connsiteY20" fmla="*/ 1430055 h 1525305"/>
                <a:gd name="connsiteX21" fmla="*/ 369664 w 752501"/>
                <a:gd name="connsiteY21" fmla="*/ 1525305 h 1525305"/>
                <a:gd name="connsiteX22" fmla="*/ 464914 w 752501"/>
                <a:gd name="connsiteY22" fmla="*/ 1430055 h 1525305"/>
                <a:gd name="connsiteX23" fmla="*/ 464914 w 752501"/>
                <a:gd name="connsiteY23" fmla="*/ 1361704 h 1525305"/>
                <a:gd name="connsiteX24" fmla="*/ 747311 w 752501"/>
                <a:gd name="connsiteY24" fmla="*/ 1052817 h 1525305"/>
                <a:gd name="connsiteX25" fmla="*/ 515396 w 752501"/>
                <a:gd name="connsiteY25" fmla="*/ 666874 h 1525305"/>
                <a:gd name="connsiteX26" fmla="*/ 274404 w 752501"/>
                <a:gd name="connsiteY26" fmla="*/ 560861 h 1525305"/>
                <a:gd name="connsiteX27" fmla="*/ 248172 w 752501"/>
                <a:gd name="connsiteY27" fmla="*/ 542401 h 1525305"/>
                <a:gd name="connsiteX28" fmla="*/ 219731 w 752501"/>
                <a:gd name="connsiteY28" fmla="*/ 427387 h 1525305"/>
                <a:gd name="connsiteX29" fmla="*/ 274404 w 752501"/>
                <a:gd name="connsiteY29" fmla="*/ 338966 h 1525305"/>
                <a:gd name="connsiteX30" fmla="*/ 559430 w 752501"/>
                <a:gd name="connsiteY30" fmla="*/ 1021252 h 1525305"/>
                <a:gd name="connsiteX31" fmla="*/ 464895 w 752501"/>
                <a:gd name="connsiteY31" fmla="*/ 1158116 h 1525305"/>
                <a:gd name="connsiteX32" fmla="*/ 464895 w 752501"/>
                <a:gd name="connsiteY32" fmla="*/ 851545 h 1525305"/>
                <a:gd name="connsiteX33" fmla="*/ 559430 w 752501"/>
                <a:gd name="connsiteY33" fmla="*/ 1021252 h 15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2501" h="1525305">
                  <a:moveTo>
                    <a:pt x="515396" y="666874"/>
                  </a:moveTo>
                  <a:cubicBezTo>
                    <a:pt x="498775" y="660997"/>
                    <a:pt x="481849" y="654891"/>
                    <a:pt x="464895" y="648605"/>
                  </a:cubicBezTo>
                  <a:lnTo>
                    <a:pt x="464895" y="341214"/>
                  </a:lnTo>
                  <a:cubicBezTo>
                    <a:pt x="520968" y="363436"/>
                    <a:pt x="560354" y="394573"/>
                    <a:pt x="561907" y="395811"/>
                  </a:cubicBezTo>
                  <a:cubicBezTo>
                    <a:pt x="602436" y="429044"/>
                    <a:pt x="662253" y="423281"/>
                    <a:pt x="695685" y="382867"/>
                  </a:cubicBezTo>
                  <a:cubicBezTo>
                    <a:pt x="729223" y="342329"/>
                    <a:pt x="723546" y="282292"/>
                    <a:pt x="683008" y="248755"/>
                  </a:cubicBezTo>
                  <a:cubicBezTo>
                    <a:pt x="677436" y="244145"/>
                    <a:pt x="588939" y="172250"/>
                    <a:pt x="464904" y="141932"/>
                  </a:cubicBezTo>
                  <a:lnTo>
                    <a:pt x="464904" y="95250"/>
                  </a:lnTo>
                  <a:cubicBezTo>
                    <a:pt x="464904" y="42643"/>
                    <a:pt x="422251" y="0"/>
                    <a:pt x="369654" y="0"/>
                  </a:cubicBezTo>
                  <a:cubicBezTo>
                    <a:pt x="317057" y="0"/>
                    <a:pt x="274404" y="42643"/>
                    <a:pt x="274404" y="95250"/>
                  </a:cubicBezTo>
                  <a:lnTo>
                    <a:pt x="274404" y="137522"/>
                  </a:lnTo>
                  <a:cubicBezTo>
                    <a:pt x="264317" y="139694"/>
                    <a:pt x="254192" y="142142"/>
                    <a:pt x="243991" y="145209"/>
                  </a:cubicBezTo>
                  <a:cubicBezTo>
                    <a:pt x="134491" y="178194"/>
                    <a:pt x="55443" y="270491"/>
                    <a:pt x="32526" y="392106"/>
                  </a:cubicBezTo>
                  <a:cubicBezTo>
                    <a:pt x="10266" y="510264"/>
                    <a:pt x="48766" y="628098"/>
                    <a:pt x="130615" y="692287"/>
                  </a:cubicBezTo>
                  <a:cubicBezTo>
                    <a:pt x="167962" y="721576"/>
                    <a:pt x="213482" y="748436"/>
                    <a:pt x="274414" y="776354"/>
                  </a:cubicBezTo>
                  <a:lnTo>
                    <a:pt x="274414" y="1179205"/>
                  </a:lnTo>
                  <a:cubicBezTo>
                    <a:pt x="231275" y="1173147"/>
                    <a:pt x="198938" y="1158507"/>
                    <a:pt x="147407" y="1124798"/>
                  </a:cubicBezTo>
                  <a:cubicBezTo>
                    <a:pt x="103392" y="1095994"/>
                    <a:pt x="44366" y="1108329"/>
                    <a:pt x="15553" y="1152363"/>
                  </a:cubicBezTo>
                  <a:cubicBezTo>
                    <a:pt x="-13241" y="1196388"/>
                    <a:pt x="-916" y="1255414"/>
                    <a:pt x="43118" y="1284218"/>
                  </a:cubicBezTo>
                  <a:cubicBezTo>
                    <a:pt x="133596" y="1343406"/>
                    <a:pt x="197395" y="1364190"/>
                    <a:pt x="274414" y="1370828"/>
                  </a:cubicBezTo>
                  <a:lnTo>
                    <a:pt x="274414" y="1430055"/>
                  </a:lnTo>
                  <a:cubicBezTo>
                    <a:pt x="274414" y="1482661"/>
                    <a:pt x="317067" y="1525305"/>
                    <a:pt x="369664" y="1525305"/>
                  </a:cubicBezTo>
                  <a:cubicBezTo>
                    <a:pt x="422261" y="1525305"/>
                    <a:pt x="464914" y="1482661"/>
                    <a:pt x="464914" y="1430055"/>
                  </a:cubicBezTo>
                  <a:lnTo>
                    <a:pt x="464914" y="1361704"/>
                  </a:lnTo>
                  <a:cubicBezTo>
                    <a:pt x="623333" y="1321556"/>
                    <a:pt x="724879" y="1186234"/>
                    <a:pt x="747311" y="1052817"/>
                  </a:cubicBezTo>
                  <a:cubicBezTo>
                    <a:pt x="776143" y="881205"/>
                    <a:pt x="682950" y="726110"/>
                    <a:pt x="515396" y="666874"/>
                  </a:cubicBezTo>
                  <a:close/>
                  <a:moveTo>
                    <a:pt x="274404" y="560861"/>
                  </a:moveTo>
                  <a:cubicBezTo>
                    <a:pt x="264965" y="554812"/>
                    <a:pt x="256154" y="548669"/>
                    <a:pt x="248172" y="542401"/>
                  </a:cubicBezTo>
                  <a:cubicBezTo>
                    <a:pt x="222464" y="522237"/>
                    <a:pt x="210768" y="474936"/>
                    <a:pt x="219731" y="427387"/>
                  </a:cubicBezTo>
                  <a:cubicBezTo>
                    <a:pt x="222731" y="411442"/>
                    <a:pt x="234894" y="364093"/>
                    <a:pt x="274404" y="338966"/>
                  </a:cubicBezTo>
                  <a:close/>
                  <a:moveTo>
                    <a:pt x="559430" y="1021252"/>
                  </a:moveTo>
                  <a:cubicBezTo>
                    <a:pt x="550724" y="1073001"/>
                    <a:pt x="518644" y="1127398"/>
                    <a:pt x="464895" y="1158116"/>
                  </a:cubicBezTo>
                  <a:lnTo>
                    <a:pt x="464895" y="851545"/>
                  </a:lnTo>
                  <a:cubicBezTo>
                    <a:pt x="568269" y="895017"/>
                    <a:pt x="565698" y="983952"/>
                    <a:pt x="559430" y="1021252"/>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DFBE8178-DCF2-4CE3-96E8-2B3C2B89D6CD}"/>
                </a:ext>
              </a:extLst>
            </p:cNvPr>
            <p:cNvSpPr/>
            <p:nvPr/>
          </p:nvSpPr>
          <p:spPr>
            <a:xfrm>
              <a:off x="10075069" y="4419600"/>
              <a:ext cx="4229100" cy="4876800"/>
            </a:xfrm>
            <a:custGeom>
              <a:avLst/>
              <a:gdLst>
                <a:gd name="connsiteX0" fmla="*/ 4186342 w 4229100"/>
                <a:gd name="connsiteY0" fmla="*/ 2035064 h 4876800"/>
                <a:gd name="connsiteX1" fmla="*/ 3581400 w 4229100"/>
                <a:gd name="connsiteY1" fmla="*/ 1635576 h 4876800"/>
                <a:gd name="connsiteX2" fmla="*/ 3581400 w 4229100"/>
                <a:gd name="connsiteY2" fmla="*/ 95250 h 4876800"/>
                <a:gd name="connsiteX3" fmla="*/ 3486150 w 4229100"/>
                <a:gd name="connsiteY3" fmla="*/ 0 h 4876800"/>
                <a:gd name="connsiteX4" fmla="*/ 1200150 w 4229100"/>
                <a:gd name="connsiteY4" fmla="*/ 0 h 4876800"/>
                <a:gd name="connsiteX5" fmla="*/ 1104900 w 4229100"/>
                <a:gd name="connsiteY5" fmla="*/ 95250 h 4876800"/>
                <a:gd name="connsiteX6" fmla="*/ 1104900 w 4229100"/>
                <a:gd name="connsiteY6" fmla="*/ 457200 h 4876800"/>
                <a:gd name="connsiteX7" fmla="*/ 742950 w 4229100"/>
                <a:gd name="connsiteY7" fmla="*/ 457200 h 4876800"/>
                <a:gd name="connsiteX8" fmla="*/ 647700 w 4229100"/>
                <a:gd name="connsiteY8" fmla="*/ 552450 h 4876800"/>
                <a:gd name="connsiteX9" fmla="*/ 647700 w 4229100"/>
                <a:gd name="connsiteY9" fmla="*/ 1635585 h 4876800"/>
                <a:gd name="connsiteX10" fmla="*/ 42758 w 4229100"/>
                <a:gd name="connsiteY10" fmla="*/ 2035074 h 4876800"/>
                <a:gd name="connsiteX11" fmla="*/ 0 w 4229100"/>
                <a:gd name="connsiteY11" fmla="*/ 2114550 h 4876800"/>
                <a:gd name="connsiteX12" fmla="*/ 0 w 4229100"/>
                <a:gd name="connsiteY12" fmla="*/ 4781550 h 4876800"/>
                <a:gd name="connsiteX13" fmla="*/ 95250 w 4229100"/>
                <a:gd name="connsiteY13" fmla="*/ 4876800 h 4876800"/>
                <a:gd name="connsiteX14" fmla="*/ 1685925 w 4229100"/>
                <a:gd name="connsiteY14" fmla="*/ 4876800 h 4876800"/>
                <a:gd name="connsiteX15" fmla="*/ 1781175 w 4229100"/>
                <a:gd name="connsiteY15" fmla="*/ 4781550 h 4876800"/>
                <a:gd name="connsiteX16" fmla="*/ 1685925 w 4229100"/>
                <a:gd name="connsiteY16" fmla="*/ 4686300 h 4876800"/>
                <a:gd name="connsiteX17" fmla="*/ 325212 w 4229100"/>
                <a:gd name="connsiteY17" fmla="*/ 4686300 h 4876800"/>
                <a:gd name="connsiteX18" fmla="*/ 1713900 w 4229100"/>
                <a:gd name="connsiteY18" fmla="*/ 3297612 h 4876800"/>
                <a:gd name="connsiteX19" fmla="*/ 2062067 w 4229100"/>
                <a:gd name="connsiteY19" fmla="*/ 3527536 h 4876800"/>
                <a:gd name="connsiteX20" fmla="*/ 2114550 w 4229100"/>
                <a:gd name="connsiteY20" fmla="*/ 3543300 h 4876800"/>
                <a:gd name="connsiteX21" fmla="*/ 2167042 w 4229100"/>
                <a:gd name="connsiteY21" fmla="*/ 3527536 h 4876800"/>
                <a:gd name="connsiteX22" fmla="*/ 2515210 w 4229100"/>
                <a:gd name="connsiteY22" fmla="*/ 3297612 h 4876800"/>
                <a:gd name="connsiteX23" fmla="*/ 3903898 w 4229100"/>
                <a:gd name="connsiteY23" fmla="*/ 4686300 h 4876800"/>
                <a:gd name="connsiteX24" fmla="*/ 2543175 w 4229100"/>
                <a:gd name="connsiteY24" fmla="*/ 4686300 h 4876800"/>
                <a:gd name="connsiteX25" fmla="*/ 2447925 w 4229100"/>
                <a:gd name="connsiteY25" fmla="*/ 4781550 h 4876800"/>
                <a:gd name="connsiteX26" fmla="*/ 2543175 w 4229100"/>
                <a:gd name="connsiteY26" fmla="*/ 4876800 h 4876800"/>
                <a:gd name="connsiteX27" fmla="*/ 4133850 w 4229100"/>
                <a:gd name="connsiteY27" fmla="*/ 4876800 h 4876800"/>
                <a:gd name="connsiteX28" fmla="*/ 4229100 w 4229100"/>
                <a:gd name="connsiteY28" fmla="*/ 4781550 h 4876800"/>
                <a:gd name="connsiteX29" fmla="*/ 4229100 w 4229100"/>
                <a:gd name="connsiteY29" fmla="*/ 2114550 h 4876800"/>
                <a:gd name="connsiteX30" fmla="*/ 4186342 w 4229100"/>
                <a:gd name="connsiteY30" fmla="*/ 2035064 h 4876800"/>
                <a:gd name="connsiteX31" fmla="*/ 3961000 w 4229100"/>
                <a:gd name="connsiteY31" fmla="*/ 2114550 h 4876800"/>
                <a:gd name="connsiteX32" fmla="*/ 3581400 w 4229100"/>
                <a:gd name="connsiteY32" fmla="*/ 2365229 h 4876800"/>
                <a:gd name="connsiteX33" fmla="*/ 3581400 w 4229100"/>
                <a:gd name="connsiteY33" fmla="*/ 1863871 h 4876800"/>
                <a:gd name="connsiteX34" fmla="*/ 1295400 w 4229100"/>
                <a:gd name="connsiteY34" fmla="*/ 190500 h 4876800"/>
                <a:gd name="connsiteX35" fmla="*/ 3390900 w 4229100"/>
                <a:gd name="connsiteY35" fmla="*/ 190500 h 4876800"/>
                <a:gd name="connsiteX36" fmla="*/ 3390900 w 4229100"/>
                <a:gd name="connsiteY36" fmla="*/ 2491035 h 4876800"/>
                <a:gd name="connsiteX37" fmla="*/ 3124200 w 4229100"/>
                <a:gd name="connsiteY37" fmla="*/ 2667162 h 4876800"/>
                <a:gd name="connsiteX38" fmla="*/ 3124200 w 4229100"/>
                <a:gd name="connsiteY38" fmla="*/ 552450 h 4876800"/>
                <a:gd name="connsiteX39" fmla="*/ 3028950 w 4229100"/>
                <a:gd name="connsiteY39" fmla="*/ 457200 h 4876800"/>
                <a:gd name="connsiteX40" fmla="*/ 1295400 w 4229100"/>
                <a:gd name="connsiteY40" fmla="*/ 457200 h 4876800"/>
                <a:gd name="connsiteX41" fmla="*/ 647700 w 4229100"/>
                <a:gd name="connsiteY41" fmla="*/ 1863871 h 4876800"/>
                <a:gd name="connsiteX42" fmla="*/ 647700 w 4229100"/>
                <a:gd name="connsiteY42" fmla="*/ 2365229 h 4876800"/>
                <a:gd name="connsiteX43" fmla="*/ 268100 w 4229100"/>
                <a:gd name="connsiteY43" fmla="*/ 2114550 h 4876800"/>
                <a:gd name="connsiteX44" fmla="*/ 190500 w 4229100"/>
                <a:gd name="connsiteY44" fmla="*/ 4551598 h 4876800"/>
                <a:gd name="connsiteX45" fmla="*/ 190500 w 4229100"/>
                <a:gd name="connsiteY45" fmla="*/ 2291601 h 4876800"/>
                <a:gd name="connsiteX46" fmla="*/ 1551632 w 4229100"/>
                <a:gd name="connsiteY46" fmla="*/ 3190466 h 4876800"/>
                <a:gd name="connsiteX47" fmla="*/ 2114550 w 4229100"/>
                <a:gd name="connsiteY47" fmla="*/ 3333902 h 4876800"/>
                <a:gd name="connsiteX48" fmla="*/ 838200 w 4229100"/>
                <a:gd name="connsiteY48" fmla="*/ 2491026 h 4876800"/>
                <a:gd name="connsiteX49" fmla="*/ 838200 w 4229100"/>
                <a:gd name="connsiteY49" fmla="*/ 647700 h 4876800"/>
                <a:gd name="connsiteX50" fmla="*/ 2933700 w 4229100"/>
                <a:gd name="connsiteY50" fmla="*/ 647700 h 4876800"/>
                <a:gd name="connsiteX51" fmla="*/ 2933700 w 4229100"/>
                <a:gd name="connsiteY51" fmla="*/ 2792959 h 4876800"/>
                <a:gd name="connsiteX52" fmla="*/ 4038600 w 4229100"/>
                <a:gd name="connsiteY52" fmla="*/ 2291601 h 4876800"/>
                <a:gd name="connsiteX53" fmla="*/ 4038600 w 4229100"/>
                <a:gd name="connsiteY53" fmla="*/ 4551598 h 4876800"/>
                <a:gd name="connsiteX54" fmla="*/ 2677468 w 4229100"/>
                <a:gd name="connsiteY54" fmla="*/ 3190456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229100" h="4876800">
                  <a:moveTo>
                    <a:pt x="4186342" y="2035064"/>
                  </a:moveTo>
                  <a:lnTo>
                    <a:pt x="3581400" y="1635576"/>
                  </a:lnTo>
                  <a:lnTo>
                    <a:pt x="3581400" y="95250"/>
                  </a:lnTo>
                  <a:cubicBezTo>
                    <a:pt x="3581400" y="42643"/>
                    <a:pt x="3538747" y="0"/>
                    <a:pt x="3486150" y="0"/>
                  </a:cubicBezTo>
                  <a:lnTo>
                    <a:pt x="1200150" y="0"/>
                  </a:lnTo>
                  <a:cubicBezTo>
                    <a:pt x="1147553" y="0"/>
                    <a:pt x="1104900" y="42643"/>
                    <a:pt x="1104900" y="95250"/>
                  </a:cubicBezTo>
                  <a:lnTo>
                    <a:pt x="1104900" y="457200"/>
                  </a:lnTo>
                  <a:lnTo>
                    <a:pt x="742950" y="457200"/>
                  </a:lnTo>
                  <a:cubicBezTo>
                    <a:pt x="690353" y="457200"/>
                    <a:pt x="647700" y="499843"/>
                    <a:pt x="647700" y="552450"/>
                  </a:cubicBezTo>
                  <a:lnTo>
                    <a:pt x="647700" y="1635585"/>
                  </a:lnTo>
                  <a:lnTo>
                    <a:pt x="42758" y="2035074"/>
                  </a:lnTo>
                  <a:cubicBezTo>
                    <a:pt x="16069" y="2052695"/>
                    <a:pt x="0" y="2082556"/>
                    <a:pt x="0" y="2114550"/>
                  </a:cubicBezTo>
                  <a:lnTo>
                    <a:pt x="0" y="4781550"/>
                  </a:lnTo>
                  <a:cubicBezTo>
                    <a:pt x="0" y="4834157"/>
                    <a:pt x="42653" y="4876800"/>
                    <a:pt x="95250" y="4876800"/>
                  </a:cubicBezTo>
                  <a:lnTo>
                    <a:pt x="1685925" y="4876800"/>
                  </a:lnTo>
                  <a:cubicBezTo>
                    <a:pt x="1738522" y="4876800"/>
                    <a:pt x="1781175" y="4834157"/>
                    <a:pt x="1781175" y="4781550"/>
                  </a:cubicBezTo>
                  <a:cubicBezTo>
                    <a:pt x="1781175" y="4728944"/>
                    <a:pt x="1738522" y="4686300"/>
                    <a:pt x="1685925" y="4686300"/>
                  </a:cubicBezTo>
                  <a:lnTo>
                    <a:pt x="325212" y="4686300"/>
                  </a:lnTo>
                  <a:lnTo>
                    <a:pt x="1713900" y="3297612"/>
                  </a:lnTo>
                  <a:lnTo>
                    <a:pt x="2062067" y="3527536"/>
                  </a:lnTo>
                  <a:cubicBezTo>
                    <a:pt x="2077974" y="3538042"/>
                    <a:pt x="2096262" y="3543300"/>
                    <a:pt x="2114550" y="3543300"/>
                  </a:cubicBezTo>
                  <a:cubicBezTo>
                    <a:pt x="2132838" y="3543300"/>
                    <a:pt x="2151126" y="3538042"/>
                    <a:pt x="2167042" y="3527536"/>
                  </a:cubicBezTo>
                  <a:lnTo>
                    <a:pt x="2515210" y="3297612"/>
                  </a:lnTo>
                  <a:lnTo>
                    <a:pt x="3903898" y="4686300"/>
                  </a:lnTo>
                  <a:lnTo>
                    <a:pt x="2543175" y="4686300"/>
                  </a:lnTo>
                  <a:cubicBezTo>
                    <a:pt x="2490578" y="4686300"/>
                    <a:pt x="2447925" y="4728944"/>
                    <a:pt x="2447925" y="4781550"/>
                  </a:cubicBezTo>
                  <a:cubicBezTo>
                    <a:pt x="2447925" y="4834157"/>
                    <a:pt x="2490578" y="4876800"/>
                    <a:pt x="2543175" y="4876800"/>
                  </a:cubicBezTo>
                  <a:lnTo>
                    <a:pt x="4133850" y="4876800"/>
                  </a:lnTo>
                  <a:cubicBezTo>
                    <a:pt x="4186447" y="4876800"/>
                    <a:pt x="4229100" y="4834157"/>
                    <a:pt x="4229100" y="4781550"/>
                  </a:cubicBezTo>
                  <a:lnTo>
                    <a:pt x="4229100" y="2114550"/>
                  </a:lnTo>
                  <a:cubicBezTo>
                    <a:pt x="4229100" y="2082556"/>
                    <a:pt x="4213031" y="2052695"/>
                    <a:pt x="4186342" y="2035064"/>
                  </a:cubicBezTo>
                  <a:close/>
                  <a:moveTo>
                    <a:pt x="3961000" y="2114550"/>
                  </a:moveTo>
                  <a:lnTo>
                    <a:pt x="3581400" y="2365229"/>
                  </a:lnTo>
                  <a:lnTo>
                    <a:pt x="3581400" y="1863871"/>
                  </a:lnTo>
                  <a:close/>
                  <a:moveTo>
                    <a:pt x="1295400" y="190500"/>
                  </a:moveTo>
                  <a:lnTo>
                    <a:pt x="3390900" y="190500"/>
                  </a:lnTo>
                  <a:lnTo>
                    <a:pt x="3390900" y="2491035"/>
                  </a:lnTo>
                  <a:lnTo>
                    <a:pt x="3124200" y="2667162"/>
                  </a:lnTo>
                  <a:lnTo>
                    <a:pt x="3124200" y="552450"/>
                  </a:lnTo>
                  <a:cubicBezTo>
                    <a:pt x="3124200" y="499843"/>
                    <a:pt x="3081547" y="457200"/>
                    <a:pt x="3028950" y="457200"/>
                  </a:cubicBezTo>
                  <a:lnTo>
                    <a:pt x="1295400" y="457200"/>
                  </a:lnTo>
                  <a:close/>
                  <a:moveTo>
                    <a:pt x="647700" y="1863871"/>
                  </a:moveTo>
                  <a:lnTo>
                    <a:pt x="647700" y="2365229"/>
                  </a:lnTo>
                  <a:lnTo>
                    <a:pt x="268100" y="2114550"/>
                  </a:lnTo>
                  <a:close/>
                  <a:moveTo>
                    <a:pt x="190500" y="4551598"/>
                  </a:moveTo>
                  <a:lnTo>
                    <a:pt x="190500" y="2291601"/>
                  </a:lnTo>
                  <a:lnTo>
                    <a:pt x="1551632" y="3190466"/>
                  </a:lnTo>
                  <a:close/>
                  <a:moveTo>
                    <a:pt x="2114550" y="3333902"/>
                  </a:moveTo>
                  <a:lnTo>
                    <a:pt x="838200" y="2491026"/>
                  </a:lnTo>
                  <a:lnTo>
                    <a:pt x="838200" y="647700"/>
                  </a:lnTo>
                  <a:lnTo>
                    <a:pt x="2933700" y="647700"/>
                  </a:lnTo>
                  <a:lnTo>
                    <a:pt x="2933700" y="2792959"/>
                  </a:lnTo>
                  <a:close/>
                  <a:moveTo>
                    <a:pt x="4038600" y="2291601"/>
                  </a:moveTo>
                  <a:lnTo>
                    <a:pt x="4038600" y="4551598"/>
                  </a:lnTo>
                  <a:lnTo>
                    <a:pt x="2677468" y="319045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77974736-5A88-4A8E-813F-553B69D120E8}"/>
                </a:ext>
              </a:extLst>
            </p:cNvPr>
            <p:cNvSpPr/>
            <p:nvPr/>
          </p:nvSpPr>
          <p:spPr>
            <a:xfrm>
              <a:off x="12094369" y="9105900"/>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82 w 190500"/>
                <a:gd name="connsiteY5" fmla="*/ 162592 h 190500"/>
                <a:gd name="connsiteX6" fmla="*/ 190500 w 190500"/>
                <a:gd name="connsiteY6" fmla="*/ 95250 h 190500"/>
                <a:gd name="connsiteX7" fmla="*/ 16258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192"/>
                    <a:pt x="27908" y="27908"/>
                  </a:cubicBezTo>
                  <a:cubicBezTo>
                    <a:pt x="10192" y="45625"/>
                    <a:pt x="0" y="70199"/>
                    <a:pt x="0" y="95250"/>
                  </a:cubicBezTo>
                  <a:cubicBezTo>
                    <a:pt x="0" y="120301"/>
                    <a:pt x="10182" y="144875"/>
                    <a:pt x="27908" y="162592"/>
                  </a:cubicBezTo>
                  <a:cubicBezTo>
                    <a:pt x="45634" y="180308"/>
                    <a:pt x="70199" y="190500"/>
                    <a:pt x="95250" y="190500"/>
                  </a:cubicBezTo>
                  <a:cubicBezTo>
                    <a:pt x="120301" y="190500"/>
                    <a:pt x="144875" y="180308"/>
                    <a:pt x="162582" y="162592"/>
                  </a:cubicBezTo>
                  <a:cubicBezTo>
                    <a:pt x="180299" y="144875"/>
                    <a:pt x="190500" y="120301"/>
                    <a:pt x="190500" y="95250"/>
                  </a:cubicBezTo>
                  <a:cubicBezTo>
                    <a:pt x="190500" y="70199"/>
                    <a:pt x="180308" y="45625"/>
                    <a:pt x="162582" y="27908"/>
                  </a:cubicBezTo>
                  <a:cubicBezTo>
                    <a:pt x="144875" y="10192"/>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78" name="Line 9">
            <a:extLst>
              <a:ext uri="{FF2B5EF4-FFF2-40B4-BE49-F238E27FC236}">
                <a16:creationId xmlns:a16="http://schemas.microsoft.com/office/drawing/2014/main" id="{0E8D425E-8280-C442-B3B9-EE29D3B74499}"/>
              </a:ext>
            </a:extLst>
          </p:cNvPr>
          <p:cNvSpPr>
            <a:spLocks noChangeShapeType="1"/>
          </p:cNvSpPr>
          <p:nvPr/>
        </p:nvSpPr>
        <p:spPr bwMode="auto">
          <a:xfrm flipH="1">
            <a:off x="6085714" y="4284553"/>
            <a:ext cx="13855" cy="2591318"/>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 name="Line 9">
            <a:extLst>
              <a:ext uri="{FF2B5EF4-FFF2-40B4-BE49-F238E27FC236}">
                <a16:creationId xmlns:a16="http://schemas.microsoft.com/office/drawing/2014/main" id="{D383D0F4-CBD2-824E-A792-F09041C0AF74}"/>
              </a:ext>
            </a:extLst>
          </p:cNvPr>
          <p:cNvSpPr>
            <a:spLocks noChangeShapeType="1"/>
          </p:cNvSpPr>
          <p:nvPr/>
        </p:nvSpPr>
        <p:spPr bwMode="auto">
          <a:xfrm>
            <a:off x="6085714" y="2920974"/>
            <a:ext cx="0" cy="1083058"/>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149439C0-CCB0-493D-B34E-6A2B0716C25D}"/>
              </a:ext>
            </a:extLst>
          </p:cNvPr>
          <p:cNvGrpSpPr/>
          <p:nvPr/>
        </p:nvGrpSpPr>
        <p:grpSpPr>
          <a:xfrm>
            <a:off x="5949874" y="4004032"/>
            <a:ext cx="292254" cy="292255"/>
            <a:chOff x="5945188" y="4051300"/>
            <a:chExt cx="296862" cy="296863"/>
          </a:xfrm>
        </p:grpSpPr>
        <p:sp>
          <p:nvSpPr>
            <p:cNvPr id="38" name="Oval 12">
              <a:extLst>
                <a:ext uri="{FF2B5EF4-FFF2-40B4-BE49-F238E27FC236}">
                  <a16:creationId xmlns:a16="http://schemas.microsoft.com/office/drawing/2014/main" id="{B3026B81-BC51-4445-B2C4-8A4D195D5E7E}"/>
                </a:ext>
              </a:extLst>
            </p:cNvPr>
            <p:cNvSpPr>
              <a:spLocks noChangeArrowheads="1"/>
            </p:cNvSpPr>
            <p:nvPr/>
          </p:nvSpPr>
          <p:spPr bwMode="auto">
            <a:xfrm>
              <a:off x="6021388" y="4127500"/>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Oval 13">
              <a:extLst>
                <a:ext uri="{FF2B5EF4-FFF2-40B4-BE49-F238E27FC236}">
                  <a16:creationId xmlns:a16="http://schemas.microsoft.com/office/drawing/2014/main" id="{B80A9B2D-0749-4FCD-9BD0-5E581D7B4C46}"/>
                </a:ext>
              </a:extLst>
            </p:cNvPr>
            <p:cNvSpPr>
              <a:spLocks noChangeArrowheads="1"/>
            </p:cNvSpPr>
            <p:nvPr/>
          </p:nvSpPr>
          <p:spPr bwMode="auto">
            <a:xfrm>
              <a:off x="5945188" y="4051300"/>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2E7DB502-9F7F-4D5B-9174-BA25182D788C}"/>
              </a:ext>
            </a:extLst>
          </p:cNvPr>
          <p:cNvGrpSpPr/>
          <p:nvPr/>
        </p:nvGrpSpPr>
        <p:grpSpPr>
          <a:xfrm>
            <a:off x="5949874" y="2628719"/>
            <a:ext cx="292254" cy="292255"/>
            <a:chOff x="5945188" y="2654300"/>
            <a:chExt cx="296862" cy="296863"/>
          </a:xfrm>
        </p:grpSpPr>
        <p:sp>
          <p:nvSpPr>
            <p:cNvPr id="41" name="Oval 14">
              <a:extLst>
                <a:ext uri="{FF2B5EF4-FFF2-40B4-BE49-F238E27FC236}">
                  <a16:creationId xmlns:a16="http://schemas.microsoft.com/office/drawing/2014/main" id="{CD86292F-1938-4918-B518-7D2D35297537}"/>
                </a:ext>
              </a:extLst>
            </p:cNvPr>
            <p:cNvSpPr>
              <a:spLocks noChangeArrowheads="1"/>
            </p:cNvSpPr>
            <p:nvPr/>
          </p:nvSpPr>
          <p:spPr bwMode="auto">
            <a:xfrm>
              <a:off x="6021388" y="2725738"/>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 name="Oval 15">
              <a:extLst>
                <a:ext uri="{FF2B5EF4-FFF2-40B4-BE49-F238E27FC236}">
                  <a16:creationId xmlns:a16="http://schemas.microsoft.com/office/drawing/2014/main" id="{58452F56-A163-469D-91CC-51217A2870D3}"/>
                </a:ext>
              </a:extLst>
            </p:cNvPr>
            <p:cNvSpPr>
              <a:spLocks noChangeArrowheads="1"/>
            </p:cNvSpPr>
            <p:nvPr/>
          </p:nvSpPr>
          <p:spPr bwMode="auto">
            <a:xfrm>
              <a:off x="5945188" y="2654300"/>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3FE4E363-DC16-4B63-91EB-6B0A2349AE2E}"/>
              </a:ext>
            </a:extLst>
          </p:cNvPr>
          <p:cNvGrpSpPr/>
          <p:nvPr/>
        </p:nvGrpSpPr>
        <p:grpSpPr>
          <a:xfrm>
            <a:off x="5949874" y="1248719"/>
            <a:ext cx="292254" cy="292255"/>
            <a:chOff x="5945188" y="1252538"/>
            <a:chExt cx="296862" cy="296863"/>
          </a:xfrm>
        </p:grpSpPr>
        <p:sp>
          <p:nvSpPr>
            <p:cNvPr id="44" name="Oval 16">
              <a:extLst>
                <a:ext uri="{FF2B5EF4-FFF2-40B4-BE49-F238E27FC236}">
                  <a16:creationId xmlns:a16="http://schemas.microsoft.com/office/drawing/2014/main" id="{0A6BEA2E-DB97-4662-A313-C01B13BD7D5E}"/>
                </a:ext>
              </a:extLst>
            </p:cNvPr>
            <p:cNvSpPr>
              <a:spLocks noChangeArrowheads="1"/>
            </p:cNvSpPr>
            <p:nvPr/>
          </p:nvSpPr>
          <p:spPr bwMode="auto">
            <a:xfrm>
              <a:off x="6021388" y="132397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17">
              <a:extLst>
                <a:ext uri="{FF2B5EF4-FFF2-40B4-BE49-F238E27FC236}">
                  <a16:creationId xmlns:a16="http://schemas.microsoft.com/office/drawing/2014/main" id="{1307025F-CDD2-4CFB-BC78-437C195BD9BC}"/>
                </a:ext>
              </a:extLst>
            </p:cNvPr>
            <p:cNvSpPr>
              <a:spLocks noChangeArrowheads="1"/>
            </p:cNvSpPr>
            <p:nvPr/>
          </p:nvSpPr>
          <p:spPr bwMode="auto">
            <a:xfrm>
              <a:off x="5945188" y="1252538"/>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5257FD69-0116-4A73-A27B-CA8B58450A29}"/>
              </a:ext>
            </a:extLst>
          </p:cNvPr>
          <p:cNvCxnSpPr>
            <a:cxnSpLocks/>
          </p:cNvCxnSpPr>
          <p:nvPr/>
        </p:nvCxnSpPr>
        <p:spPr>
          <a:xfrm>
            <a:off x="6242127" y="2763633"/>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D33AFCF-6E3C-41B0-918D-144997CC5493}"/>
              </a:ext>
            </a:extLst>
          </p:cNvPr>
          <p:cNvCxnSpPr>
            <a:cxnSpLocks/>
          </p:cNvCxnSpPr>
          <p:nvPr/>
        </p:nvCxnSpPr>
        <p:spPr>
          <a:xfrm>
            <a:off x="5548058" y="4156107"/>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7B00926-2813-4753-A07E-9DCBC8D73F0B}"/>
              </a:ext>
            </a:extLst>
          </p:cNvPr>
          <p:cNvCxnSpPr>
            <a:cxnSpLocks/>
          </p:cNvCxnSpPr>
          <p:nvPr/>
        </p:nvCxnSpPr>
        <p:spPr>
          <a:xfrm>
            <a:off x="5548058" y="1395208"/>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4" name="Line 9">
            <a:extLst>
              <a:ext uri="{FF2B5EF4-FFF2-40B4-BE49-F238E27FC236}">
                <a16:creationId xmlns:a16="http://schemas.microsoft.com/office/drawing/2014/main" id="{A3271A5F-A2BD-4A41-8BE3-3311DF238C35}"/>
              </a:ext>
            </a:extLst>
          </p:cNvPr>
          <p:cNvSpPr>
            <a:spLocks noChangeShapeType="1"/>
          </p:cNvSpPr>
          <p:nvPr/>
        </p:nvSpPr>
        <p:spPr bwMode="auto">
          <a:xfrm>
            <a:off x="6099569" y="-1"/>
            <a:ext cx="0" cy="1230848"/>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CCF8F39-A15F-A505-7A65-8DE2CBFCE88D}"/>
              </a:ext>
            </a:extLst>
          </p:cNvPr>
          <p:cNvSpPr txBox="1"/>
          <p:nvPr/>
        </p:nvSpPr>
        <p:spPr>
          <a:xfrm>
            <a:off x="7490267" y="1392501"/>
            <a:ext cx="3996871"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17</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کاهـش سـن بازنشسـتگی مـادر بـه مـدت یـک سـال بـه ازای تولد</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هـر فرزنـد و بـرای تولـد فرزنـد 3بـه بعـد، یـک و نیمسـال</a:t>
            </a: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7" name="TextBox 6">
            <a:extLst>
              <a:ext uri="{FF2B5EF4-FFF2-40B4-BE49-F238E27FC236}">
                <a16:creationId xmlns:a16="http://schemas.microsoft.com/office/drawing/2014/main" id="{BB4A347D-9584-7F26-57E6-BFBBB4A57B00}"/>
              </a:ext>
            </a:extLst>
          </p:cNvPr>
          <p:cNvSpPr txBox="1"/>
          <p:nvPr/>
        </p:nvSpPr>
        <p:spPr>
          <a:xfrm>
            <a:off x="589720" y="534217"/>
            <a:ext cx="3934483"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22</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تأمیـن مهدکـودک در هر دسـتگاه برای نگهـداری کـودکان مادران</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شـاغل در دستگاه</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8" name="TextBox 7">
            <a:extLst>
              <a:ext uri="{FF2B5EF4-FFF2-40B4-BE49-F238E27FC236}">
                <a16:creationId xmlns:a16="http://schemas.microsoft.com/office/drawing/2014/main" id="{D2C32180-BA55-7BF8-EE22-201BA5A7F50C}"/>
              </a:ext>
            </a:extLst>
          </p:cNvPr>
          <p:cNvSpPr txBox="1"/>
          <p:nvPr/>
        </p:nvSpPr>
        <p:spPr>
          <a:xfrm>
            <a:off x="79807" y="3394632"/>
            <a:ext cx="4465515" cy="156966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15</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عـدم جـواز تعدیـل فـرد دارای  3فرزنـد، مـادران بـاردار و دارای</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فرزنـد شـیرخوار</a:t>
            </a:r>
          </a:p>
        </p:txBody>
      </p:sp>
      <p:grpSp>
        <p:nvGrpSpPr>
          <p:cNvPr id="20" name="Graphic 43">
            <a:extLst>
              <a:ext uri="{FF2B5EF4-FFF2-40B4-BE49-F238E27FC236}">
                <a16:creationId xmlns:a16="http://schemas.microsoft.com/office/drawing/2014/main" id="{FA1F84FD-DD34-F161-67FC-028B05CD0088}"/>
              </a:ext>
            </a:extLst>
          </p:cNvPr>
          <p:cNvGrpSpPr/>
          <p:nvPr/>
        </p:nvGrpSpPr>
        <p:grpSpPr>
          <a:xfrm>
            <a:off x="4831700" y="3904347"/>
            <a:ext cx="432292" cy="550230"/>
            <a:chOff x="10546908" y="4767263"/>
            <a:chExt cx="3284381" cy="4180425"/>
          </a:xfrm>
          <a:solidFill>
            <a:schemeClr val="accent5"/>
          </a:solidFill>
        </p:grpSpPr>
        <p:sp>
          <p:nvSpPr>
            <p:cNvPr id="21" name="Freeform: Shape 20">
              <a:extLst>
                <a:ext uri="{FF2B5EF4-FFF2-40B4-BE49-F238E27FC236}">
                  <a16:creationId xmlns:a16="http://schemas.microsoft.com/office/drawing/2014/main" id="{D650F478-46AA-8A40-8587-197308B6CDEF}"/>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AA851A38-76EA-F5CA-C96A-66E00BD71259}"/>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FCA81C2-DCBB-5873-0DCE-7D25A1A0153E}"/>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02F04689-F1E3-1475-5EBD-DC0EAC5F5EFF}"/>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DF3059F8-9EAA-0CD6-2640-C27FBA0EEDD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B5473CD-0F77-C08D-E2D5-23C4A6C24F17}"/>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39F94948-6385-8BFA-8163-D5D8912E9398}"/>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6070284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7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8000">
                                          <p:cBhvr additive="base">
                                            <p:cTn id="7" dur="2000" fill="hold"/>
                                            <p:tgtEl>
                                              <p:spTgt spid="6"/>
                                            </p:tgtEl>
                                            <p:attrNameLst>
                                              <p:attrName>ppt_x</p:attrName>
                                            </p:attrNameLst>
                                          </p:cBhvr>
                                          <p:tavLst>
                                            <p:tav tm="0">
                                              <p:val>
                                                <p:strVal val="1+#ppt_w/2"/>
                                              </p:val>
                                            </p:tav>
                                            <p:tav tm="100000">
                                              <p:val>
                                                <p:strVal val="#ppt_x"/>
                                              </p:val>
                                            </p:tav>
                                          </p:tavLst>
                                        </p:anim>
                                        <p:anim calcmode="lin" valueType="num" p14:bounceEnd="78000">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14:presetBounceEnd="78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78000">
                                          <p:cBhvr additive="base">
                                            <p:cTn id="12" dur="2000" fill="hold"/>
                                            <p:tgtEl>
                                              <p:spTgt spid="7"/>
                                            </p:tgtEl>
                                            <p:attrNameLst>
                                              <p:attrName>ppt_x</p:attrName>
                                            </p:attrNameLst>
                                          </p:cBhvr>
                                          <p:tavLst>
                                            <p:tav tm="0">
                                              <p:val>
                                                <p:strVal val="0-#ppt_w/2"/>
                                              </p:val>
                                            </p:tav>
                                            <p:tav tm="100000">
                                              <p:val>
                                                <p:strVal val="#ppt_x"/>
                                              </p:val>
                                            </p:tav>
                                          </p:tavLst>
                                        </p:anim>
                                        <p:anim calcmode="lin" valueType="num" p14:bounceEnd="78000">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14:presetBounceEnd="78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78000">
                                          <p:cBhvr additive="base">
                                            <p:cTn id="17" dur="2000" fill="hold"/>
                                            <p:tgtEl>
                                              <p:spTgt spid="8"/>
                                            </p:tgtEl>
                                            <p:attrNameLst>
                                              <p:attrName>ppt_x</p:attrName>
                                            </p:attrNameLst>
                                          </p:cBhvr>
                                          <p:tavLst>
                                            <p:tav tm="0">
                                              <p:val>
                                                <p:strVal val="0-#ppt_w/2"/>
                                              </p:val>
                                            </p:tav>
                                            <p:tav tm="100000">
                                              <p:val>
                                                <p:strVal val="#ppt_x"/>
                                              </p:val>
                                            </p:tav>
                                          </p:tavLst>
                                        </p:anim>
                                        <p:anim calcmode="lin" valueType="num" p14:bounceEnd="78000">
                                          <p:cBhvr additive="base">
                                            <p:cTn id="1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0" fill="hold"/>
                                            <p:tgtEl>
                                              <p:spTgt spid="7"/>
                                            </p:tgtEl>
                                            <p:attrNameLst>
                                              <p:attrName>ppt_x</p:attrName>
                                            </p:attrNameLst>
                                          </p:cBhvr>
                                          <p:tavLst>
                                            <p:tav tm="0">
                                              <p:val>
                                                <p:strVal val="0-#ppt_w/2"/>
                                              </p:val>
                                            </p:tav>
                                            <p:tav tm="100000">
                                              <p:val>
                                                <p:strVal val="#ppt_x"/>
                                              </p:val>
                                            </p:tav>
                                          </p:tavLst>
                                        </p:anim>
                                        <p:anim calcmode="lin" valueType="num">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0" fill="hold"/>
                                            <p:tgtEl>
                                              <p:spTgt spid="8"/>
                                            </p:tgtEl>
                                            <p:attrNameLst>
                                              <p:attrName>ppt_x</p:attrName>
                                            </p:attrNameLst>
                                          </p:cBhvr>
                                          <p:tavLst>
                                            <p:tav tm="0">
                                              <p:val>
                                                <p:strVal val="0-#ppt_w/2"/>
                                              </p:val>
                                            </p:tav>
                                            <p:tav tm="100000">
                                              <p:val>
                                                <p:strVal val="#ppt_x"/>
                                              </p:val>
                                            </p:tav>
                                          </p:tavLst>
                                        </p:anim>
                                        <p:anim calcmode="lin" valueType="num">
                                          <p:cBhvr additive="base">
                                            <p:cTn id="1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1"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CE01505F-9353-F101-908D-B0DB5ED0D693}"/>
              </a:ext>
            </a:extLst>
          </p:cNvPr>
          <p:cNvGrpSpPr/>
          <p:nvPr/>
        </p:nvGrpSpPr>
        <p:grpSpPr>
          <a:xfrm>
            <a:off x="5915306" y="5540364"/>
            <a:ext cx="763207" cy="361392"/>
            <a:chOff x="5915306" y="5540364"/>
            <a:chExt cx="763207" cy="361392"/>
          </a:xfrm>
        </p:grpSpPr>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5" name="Straight Connector 34">
              <a:extLst>
                <a:ext uri="{FF2B5EF4-FFF2-40B4-BE49-F238E27FC236}">
                  <a16:creationId xmlns:a16="http://schemas.microsoft.com/office/drawing/2014/main" id="{4B72C4B7-BAC4-4BBC-A70B-D8B14D469AEF}"/>
                </a:ext>
              </a:extLst>
            </p:cNvPr>
            <p:cNvCxnSpPr>
              <a:cxnSpLocks/>
            </p:cNvCxnSpPr>
            <p:nvPr/>
          </p:nvCxnSpPr>
          <p:spPr>
            <a:xfrm>
              <a:off x="6276697" y="5721060"/>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7031709" y="1987259"/>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aphic 41">
            <a:extLst>
              <a:ext uri="{FF2B5EF4-FFF2-40B4-BE49-F238E27FC236}">
                <a16:creationId xmlns:a16="http://schemas.microsoft.com/office/drawing/2014/main" id="{DF7C9134-AE32-49B6-910D-A8DF0CCFE735}"/>
              </a:ext>
            </a:extLst>
          </p:cNvPr>
          <p:cNvGrpSpPr/>
          <p:nvPr/>
        </p:nvGrpSpPr>
        <p:grpSpPr>
          <a:xfrm>
            <a:off x="4678928" y="3637910"/>
            <a:ext cx="513290" cy="641888"/>
            <a:chOff x="3352244" y="4207216"/>
            <a:chExt cx="3899763" cy="4876800"/>
          </a:xfrm>
          <a:solidFill>
            <a:schemeClr val="accent5"/>
          </a:solidFill>
        </p:grpSpPr>
        <p:sp>
          <p:nvSpPr>
            <p:cNvPr id="58" name="Freeform: Shape 57">
              <a:extLst>
                <a:ext uri="{FF2B5EF4-FFF2-40B4-BE49-F238E27FC236}">
                  <a16:creationId xmlns:a16="http://schemas.microsoft.com/office/drawing/2014/main" id="{FB2333F1-4DEA-49AE-9BD0-CD064B732605}"/>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837600B-3A60-4B15-B9A3-2CAE45278CA8}"/>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27D1EB6-520E-4CAD-A18C-A2762DBFC798}"/>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50A5C5C-37BD-48E3-A8EA-2635E532BB46}"/>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3FF57F85-1A35-4770-A816-E0D781578ABC}"/>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9D39EAD-0CFA-42EF-A2B3-5D06C09F047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491C709-10B1-4097-9212-0714E9C6498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0D2EDC-4236-4A66-A87F-A3D19482EB72}"/>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200D296C-74BF-49B9-83B8-E69FE4949C78}"/>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B91490-100F-4732-BB74-ABE3D9EB3843}"/>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87" name="Graphic 45">
            <a:extLst>
              <a:ext uri="{FF2B5EF4-FFF2-40B4-BE49-F238E27FC236}">
                <a16:creationId xmlns:a16="http://schemas.microsoft.com/office/drawing/2014/main" id="{E2FB7BD2-09E6-4161-ADB6-DE715EB526C7}"/>
              </a:ext>
            </a:extLst>
          </p:cNvPr>
          <p:cNvSpPr/>
          <p:nvPr/>
        </p:nvSpPr>
        <p:spPr>
          <a:xfrm>
            <a:off x="6914463" y="5275431"/>
            <a:ext cx="615588" cy="615588"/>
          </a:xfrm>
          <a:custGeom>
            <a:avLst/>
            <a:gdLst>
              <a:gd name="connsiteX0" fmla="*/ 1200334 w 1231175"/>
              <a:gd name="connsiteY0" fmla="*/ 535501 h 1231175"/>
              <a:gd name="connsiteX1" fmla="*/ 1200240 w 1231175"/>
              <a:gd name="connsiteY1" fmla="*/ 535407 h 1231175"/>
              <a:gd name="connsiteX2" fmla="*/ 697037 w 1231175"/>
              <a:gd name="connsiteY2" fmla="*/ 33205 h 1231175"/>
              <a:gd name="connsiteX3" fmla="*/ 616738 w 1231175"/>
              <a:gd name="connsiteY3" fmla="*/ 0 h 1231175"/>
              <a:gd name="connsiteX4" fmla="*/ 536430 w 1231175"/>
              <a:gd name="connsiteY4" fmla="*/ 33205 h 1231175"/>
              <a:gd name="connsiteX5" fmla="*/ 33487 w 1231175"/>
              <a:gd name="connsiteY5" fmla="*/ 535155 h 1231175"/>
              <a:gd name="connsiteX6" fmla="*/ 32979 w 1231175"/>
              <a:gd name="connsiteY6" fmla="*/ 535672 h 1231175"/>
              <a:gd name="connsiteX7" fmla="*/ 33196 w 1231175"/>
              <a:gd name="connsiteY7" fmla="*/ 695720 h 1231175"/>
              <a:gd name="connsiteX8" fmla="*/ 108544 w 1231175"/>
              <a:gd name="connsiteY8" fmla="*/ 728774 h 1231175"/>
              <a:gd name="connsiteX9" fmla="*/ 112055 w 1231175"/>
              <a:gd name="connsiteY9" fmla="*/ 728945 h 1231175"/>
              <a:gd name="connsiteX10" fmla="*/ 132101 w 1231175"/>
              <a:gd name="connsiteY10" fmla="*/ 728945 h 1231175"/>
              <a:gd name="connsiteX11" fmla="*/ 132101 w 1231175"/>
              <a:gd name="connsiteY11" fmla="*/ 1098526 h 1231175"/>
              <a:gd name="connsiteX12" fmla="*/ 265020 w 1231175"/>
              <a:gd name="connsiteY12" fmla="*/ 1231175 h 1231175"/>
              <a:gd name="connsiteX13" fmla="*/ 461889 w 1231175"/>
              <a:gd name="connsiteY13" fmla="*/ 1231175 h 1231175"/>
              <a:gd name="connsiteX14" fmla="*/ 498030 w 1231175"/>
              <a:gd name="connsiteY14" fmla="*/ 1195105 h 1231175"/>
              <a:gd name="connsiteX15" fmla="*/ 498030 w 1231175"/>
              <a:gd name="connsiteY15" fmla="*/ 905346 h 1231175"/>
              <a:gd name="connsiteX16" fmla="*/ 558678 w 1231175"/>
              <a:gd name="connsiteY16" fmla="*/ 844827 h 1231175"/>
              <a:gd name="connsiteX17" fmla="*/ 674796 w 1231175"/>
              <a:gd name="connsiteY17" fmla="*/ 844827 h 1231175"/>
              <a:gd name="connsiteX18" fmla="*/ 735434 w 1231175"/>
              <a:gd name="connsiteY18" fmla="*/ 905346 h 1231175"/>
              <a:gd name="connsiteX19" fmla="*/ 735434 w 1231175"/>
              <a:gd name="connsiteY19" fmla="*/ 1195105 h 1231175"/>
              <a:gd name="connsiteX20" fmla="*/ 771575 w 1231175"/>
              <a:gd name="connsiteY20" fmla="*/ 1231175 h 1231175"/>
              <a:gd name="connsiteX21" fmla="*/ 968445 w 1231175"/>
              <a:gd name="connsiteY21" fmla="*/ 1231175 h 1231175"/>
              <a:gd name="connsiteX22" fmla="*/ 1101363 w 1231175"/>
              <a:gd name="connsiteY22" fmla="*/ 1098526 h 1231175"/>
              <a:gd name="connsiteX23" fmla="*/ 1101363 w 1231175"/>
              <a:gd name="connsiteY23" fmla="*/ 728945 h 1231175"/>
              <a:gd name="connsiteX24" fmla="*/ 1119961 w 1231175"/>
              <a:gd name="connsiteY24" fmla="*/ 728945 h 1231175"/>
              <a:gd name="connsiteX25" fmla="*/ 1200269 w 1231175"/>
              <a:gd name="connsiteY25" fmla="*/ 695729 h 1231175"/>
              <a:gd name="connsiteX26" fmla="*/ 1200334 w 1231175"/>
              <a:gd name="connsiteY26" fmla="*/ 535501 h 1231175"/>
              <a:gd name="connsiteX27" fmla="*/ 1149155 w 1231175"/>
              <a:gd name="connsiteY27" fmla="*/ 644725 h 1231175"/>
              <a:gd name="connsiteX28" fmla="*/ 1119961 w 1231175"/>
              <a:gd name="connsiteY28" fmla="*/ 656805 h 1231175"/>
              <a:gd name="connsiteX29" fmla="*/ 1065223 w 1231175"/>
              <a:gd name="connsiteY29" fmla="*/ 656805 h 1231175"/>
              <a:gd name="connsiteX30" fmla="*/ 1029083 w 1231175"/>
              <a:gd name="connsiteY30" fmla="*/ 692875 h 1231175"/>
              <a:gd name="connsiteX31" fmla="*/ 1029083 w 1231175"/>
              <a:gd name="connsiteY31" fmla="*/ 1098526 h 1231175"/>
              <a:gd name="connsiteX32" fmla="*/ 968445 w 1231175"/>
              <a:gd name="connsiteY32" fmla="*/ 1159036 h 1231175"/>
              <a:gd name="connsiteX33" fmla="*/ 807715 w 1231175"/>
              <a:gd name="connsiteY33" fmla="*/ 1159036 h 1231175"/>
              <a:gd name="connsiteX34" fmla="*/ 807715 w 1231175"/>
              <a:gd name="connsiteY34" fmla="*/ 905346 h 1231175"/>
              <a:gd name="connsiteX35" fmla="*/ 674796 w 1231175"/>
              <a:gd name="connsiteY35" fmla="*/ 772687 h 1231175"/>
              <a:gd name="connsiteX36" fmla="*/ 558678 w 1231175"/>
              <a:gd name="connsiteY36" fmla="*/ 772687 h 1231175"/>
              <a:gd name="connsiteX37" fmla="*/ 425749 w 1231175"/>
              <a:gd name="connsiteY37" fmla="*/ 905346 h 1231175"/>
              <a:gd name="connsiteX38" fmla="*/ 425749 w 1231175"/>
              <a:gd name="connsiteY38" fmla="*/ 1159036 h 1231175"/>
              <a:gd name="connsiteX39" fmla="*/ 265020 w 1231175"/>
              <a:gd name="connsiteY39" fmla="*/ 1159036 h 1231175"/>
              <a:gd name="connsiteX40" fmla="*/ 204381 w 1231175"/>
              <a:gd name="connsiteY40" fmla="*/ 1098526 h 1231175"/>
              <a:gd name="connsiteX41" fmla="*/ 204381 w 1231175"/>
              <a:gd name="connsiteY41" fmla="*/ 692875 h 1231175"/>
              <a:gd name="connsiteX42" fmla="*/ 168241 w 1231175"/>
              <a:gd name="connsiteY42" fmla="*/ 656805 h 1231175"/>
              <a:gd name="connsiteX43" fmla="*/ 114445 w 1231175"/>
              <a:gd name="connsiteY43" fmla="*/ 656805 h 1231175"/>
              <a:gd name="connsiteX44" fmla="*/ 112751 w 1231175"/>
              <a:gd name="connsiteY44" fmla="*/ 656729 h 1231175"/>
              <a:gd name="connsiteX45" fmla="*/ 84319 w 1231175"/>
              <a:gd name="connsiteY45" fmla="*/ 644715 h 1231175"/>
              <a:gd name="connsiteX46" fmla="*/ 84319 w 1231175"/>
              <a:gd name="connsiteY46" fmla="*/ 586441 h 1231175"/>
              <a:gd name="connsiteX47" fmla="*/ 84338 w 1231175"/>
              <a:gd name="connsiteY47" fmla="*/ 586422 h 1231175"/>
              <a:gd name="connsiteX48" fmla="*/ 84366 w 1231175"/>
              <a:gd name="connsiteY48" fmla="*/ 586393 h 1231175"/>
              <a:gd name="connsiteX49" fmla="*/ 587551 w 1231175"/>
              <a:gd name="connsiteY49" fmla="*/ 84209 h 1231175"/>
              <a:gd name="connsiteX50" fmla="*/ 616738 w 1231175"/>
              <a:gd name="connsiteY50" fmla="*/ 72139 h 1231175"/>
              <a:gd name="connsiteX51" fmla="*/ 645922 w 1231175"/>
              <a:gd name="connsiteY51" fmla="*/ 84209 h 1231175"/>
              <a:gd name="connsiteX52" fmla="*/ 1148996 w 1231175"/>
              <a:gd name="connsiteY52" fmla="*/ 586289 h 1231175"/>
              <a:gd name="connsiteX53" fmla="*/ 1149230 w 1231175"/>
              <a:gd name="connsiteY53" fmla="*/ 586515 h 1231175"/>
              <a:gd name="connsiteX54" fmla="*/ 1149155 w 1231175"/>
              <a:gd name="connsiteY54" fmla="*/ 644725 h 123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31175" h="1231175">
                <a:moveTo>
                  <a:pt x="1200334" y="535501"/>
                </a:moveTo>
                <a:cubicBezTo>
                  <a:pt x="1200298" y="535475"/>
                  <a:pt x="1200269" y="535436"/>
                  <a:pt x="1200240" y="535407"/>
                </a:cubicBezTo>
                <a:lnTo>
                  <a:pt x="697037" y="33205"/>
                </a:lnTo>
                <a:cubicBezTo>
                  <a:pt x="675586" y="11788"/>
                  <a:pt x="647069" y="0"/>
                  <a:pt x="616738" y="0"/>
                </a:cubicBezTo>
                <a:cubicBezTo>
                  <a:pt x="586404" y="0"/>
                  <a:pt x="557887" y="11788"/>
                  <a:pt x="536430" y="33205"/>
                </a:cubicBezTo>
                <a:lnTo>
                  <a:pt x="33487" y="535155"/>
                </a:lnTo>
                <a:cubicBezTo>
                  <a:pt x="33318" y="535323"/>
                  <a:pt x="33139" y="535501"/>
                  <a:pt x="32979" y="535672"/>
                </a:cubicBezTo>
                <a:cubicBezTo>
                  <a:pt x="-11067" y="579883"/>
                  <a:pt x="-10991" y="651619"/>
                  <a:pt x="33196" y="695720"/>
                </a:cubicBezTo>
                <a:cubicBezTo>
                  <a:pt x="53383" y="715878"/>
                  <a:pt x="80037" y="727545"/>
                  <a:pt x="108544" y="728774"/>
                </a:cubicBezTo>
                <a:cubicBezTo>
                  <a:pt x="109711" y="728887"/>
                  <a:pt x="110878" y="728945"/>
                  <a:pt x="112055" y="728945"/>
                </a:cubicBezTo>
                <a:lnTo>
                  <a:pt x="132101" y="728945"/>
                </a:lnTo>
                <a:lnTo>
                  <a:pt x="132101" y="1098526"/>
                </a:lnTo>
                <a:cubicBezTo>
                  <a:pt x="132101" y="1171670"/>
                  <a:pt x="191732" y="1231175"/>
                  <a:pt x="265020" y="1231175"/>
                </a:cubicBezTo>
                <a:lnTo>
                  <a:pt x="461889" y="1231175"/>
                </a:lnTo>
                <a:cubicBezTo>
                  <a:pt x="481851" y="1231175"/>
                  <a:pt x="498030" y="1215018"/>
                  <a:pt x="498030" y="1195105"/>
                </a:cubicBezTo>
                <a:lnTo>
                  <a:pt x="498030" y="905346"/>
                </a:lnTo>
                <a:cubicBezTo>
                  <a:pt x="498030" y="871973"/>
                  <a:pt x="525238" y="844827"/>
                  <a:pt x="558678" y="844827"/>
                </a:cubicBezTo>
                <a:lnTo>
                  <a:pt x="674796" y="844827"/>
                </a:lnTo>
                <a:cubicBezTo>
                  <a:pt x="708235" y="844827"/>
                  <a:pt x="735434" y="871973"/>
                  <a:pt x="735434" y="905346"/>
                </a:cubicBezTo>
                <a:lnTo>
                  <a:pt x="735434" y="1195105"/>
                </a:lnTo>
                <a:cubicBezTo>
                  <a:pt x="735434" y="1215018"/>
                  <a:pt x="751613" y="1231175"/>
                  <a:pt x="771575" y="1231175"/>
                </a:cubicBezTo>
                <a:lnTo>
                  <a:pt x="968445" y="1231175"/>
                </a:lnTo>
                <a:cubicBezTo>
                  <a:pt x="1041742" y="1231175"/>
                  <a:pt x="1101363" y="1171670"/>
                  <a:pt x="1101363" y="1098526"/>
                </a:cubicBezTo>
                <a:lnTo>
                  <a:pt x="1101363" y="728945"/>
                </a:lnTo>
                <a:lnTo>
                  <a:pt x="1119961" y="728945"/>
                </a:lnTo>
                <a:cubicBezTo>
                  <a:pt x="1150285" y="728945"/>
                  <a:pt x="1178802" y="717155"/>
                  <a:pt x="1200269" y="695729"/>
                </a:cubicBezTo>
                <a:cubicBezTo>
                  <a:pt x="1244502" y="651563"/>
                  <a:pt x="1244522" y="579696"/>
                  <a:pt x="1200334" y="535501"/>
                </a:cubicBezTo>
                <a:close/>
                <a:moveTo>
                  <a:pt x="1149155" y="644725"/>
                </a:moveTo>
                <a:cubicBezTo>
                  <a:pt x="1141354" y="652511"/>
                  <a:pt x="1130981" y="656805"/>
                  <a:pt x="1119961" y="656805"/>
                </a:cubicBezTo>
                <a:lnTo>
                  <a:pt x="1065223" y="656805"/>
                </a:lnTo>
                <a:cubicBezTo>
                  <a:pt x="1045262" y="656805"/>
                  <a:pt x="1029083" y="672950"/>
                  <a:pt x="1029083" y="692875"/>
                </a:cubicBezTo>
                <a:lnTo>
                  <a:pt x="1029083" y="1098526"/>
                </a:lnTo>
                <a:cubicBezTo>
                  <a:pt x="1029083" y="1131890"/>
                  <a:pt x="1001884" y="1159036"/>
                  <a:pt x="968445" y="1159036"/>
                </a:cubicBezTo>
                <a:lnTo>
                  <a:pt x="807715" y="1159036"/>
                </a:lnTo>
                <a:lnTo>
                  <a:pt x="807715" y="905346"/>
                </a:lnTo>
                <a:cubicBezTo>
                  <a:pt x="807715" y="832202"/>
                  <a:pt x="748093" y="772687"/>
                  <a:pt x="674796" y="772687"/>
                </a:cubicBezTo>
                <a:lnTo>
                  <a:pt x="558678" y="772687"/>
                </a:lnTo>
                <a:cubicBezTo>
                  <a:pt x="485381" y="772687"/>
                  <a:pt x="425749" y="832202"/>
                  <a:pt x="425749" y="905346"/>
                </a:cubicBezTo>
                <a:lnTo>
                  <a:pt x="425749" y="1159036"/>
                </a:lnTo>
                <a:lnTo>
                  <a:pt x="265020" y="1159036"/>
                </a:lnTo>
                <a:cubicBezTo>
                  <a:pt x="231590" y="1159036"/>
                  <a:pt x="204381" y="1131890"/>
                  <a:pt x="204381" y="1098526"/>
                </a:cubicBezTo>
                <a:lnTo>
                  <a:pt x="204381" y="692875"/>
                </a:lnTo>
                <a:cubicBezTo>
                  <a:pt x="204381" y="672950"/>
                  <a:pt x="188203" y="656805"/>
                  <a:pt x="168241" y="656805"/>
                </a:cubicBezTo>
                <a:lnTo>
                  <a:pt x="114445" y="656805"/>
                </a:lnTo>
                <a:cubicBezTo>
                  <a:pt x="113880" y="656767"/>
                  <a:pt x="113325" y="656738"/>
                  <a:pt x="112751" y="656729"/>
                </a:cubicBezTo>
                <a:cubicBezTo>
                  <a:pt x="101984" y="656541"/>
                  <a:pt x="91886" y="652277"/>
                  <a:pt x="84319" y="644715"/>
                </a:cubicBezTo>
                <a:cubicBezTo>
                  <a:pt x="68225" y="628654"/>
                  <a:pt x="68225" y="602514"/>
                  <a:pt x="84319" y="586441"/>
                </a:cubicBezTo>
                <a:cubicBezTo>
                  <a:pt x="84328" y="586441"/>
                  <a:pt x="84328" y="586431"/>
                  <a:pt x="84338" y="586422"/>
                </a:cubicBezTo>
                <a:lnTo>
                  <a:pt x="84366" y="586393"/>
                </a:lnTo>
                <a:lnTo>
                  <a:pt x="587551" y="84209"/>
                </a:lnTo>
                <a:cubicBezTo>
                  <a:pt x="595346" y="76423"/>
                  <a:pt x="605706" y="72139"/>
                  <a:pt x="616738" y="72139"/>
                </a:cubicBezTo>
                <a:cubicBezTo>
                  <a:pt x="627758" y="72139"/>
                  <a:pt x="638121" y="76423"/>
                  <a:pt x="645922" y="84209"/>
                </a:cubicBezTo>
                <a:lnTo>
                  <a:pt x="1148996" y="586289"/>
                </a:lnTo>
                <a:cubicBezTo>
                  <a:pt x="1149071" y="586366"/>
                  <a:pt x="1149155" y="586441"/>
                  <a:pt x="1149230" y="586515"/>
                </a:cubicBezTo>
                <a:cubicBezTo>
                  <a:pt x="1165240" y="602607"/>
                  <a:pt x="1165211" y="628690"/>
                  <a:pt x="1149155" y="644725"/>
                </a:cubicBezTo>
                <a:close/>
              </a:path>
            </a:pathLst>
          </a:custGeom>
          <a:solidFill>
            <a:schemeClr val="accent5"/>
          </a:solidFill>
          <a:ln w="240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3219970" y="597384"/>
            <a:ext cx="4988853" cy="76944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400" b="0" i="0" u="none" strike="noStrike" kern="1200" cap="none" spc="0" normalizeH="0" baseline="0" noProof="0" dirty="0">
                <a:ln>
                  <a:noFill/>
                </a:ln>
                <a:solidFill>
                  <a:srgbClr val="FFFF00"/>
                </a:solidFill>
                <a:effectLst/>
                <a:highlight>
                  <a:srgbClr val="800080"/>
                </a:highlight>
                <a:uLnTx/>
                <a:uFillTx/>
                <a:latin typeface="Nian-ExtraBold" panose="01000500000000020002" pitchFamily="2" charset="-78"/>
                <a:ea typeface="+mn-ea"/>
                <a:cs typeface="Nian-ExtraBold" panose="01000500000000020002" pitchFamily="2" charset="-78"/>
              </a:rPr>
              <a:t>حمایت از گروههای مردمی</a:t>
            </a:r>
          </a:p>
        </p:txBody>
      </p:sp>
      <p:sp>
        <p:nvSpPr>
          <p:cNvPr id="91" name="TextBox 90">
            <a:extLst>
              <a:ext uri="{FF2B5EF4-FFF2-40B4-BE49-F238E27FC236}">
                <a16:creationId xmlns:a16="http://schemas.microsoft.com/office/drawing/2014/main" id="{71C83C83-1EE3-8D17-05B8-592F392BAC3A}"/>
              </a:ext>
            </a:extLst>
          </p:cNvPr>
          <p:cNvSpPr txBox="1"/>
          <p:nvPr/>
        </p:nvSpPr>
        <p:spPr>
          <a:xfrm>
            <a:off x="7433525" y="1935327"/>
            <a:ext cx="3833448" cy="156966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30</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اختصـاص %30از بودجـه حمایتـی دسـتگاه هـا بـه سـازمان های مردم</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نهاد جمعیت و تسـهیلگر ازدواج</a:t>
            </a:r>
          </a:p>
        </p:txBody>
      </p:sp>
      <p:sp>
        <p:nvSpPr>
          <p:cNvPr id="92" name="TextBox 91">
            <a:extLst>
              <a:ext uri="{FF2B5EF4-FFF2-40B4-BE49-F238E27FC236}">
                <a16:creationId xmlns:a16="http://schemas.microsoft.com/office/drawing/2014/main" id="{97F4D725-5DEB-A2C4-80D9-505A2CFC19CC}"/>
              </a:ext>
            </a:extLst>
          </p:cNvPr>
          <p:cNvSpPr txBox="1"/>
          <p:nvPr/>
        </p:nvSpPr>
        <p:spPr>
          <a:xfrm>
            <a:off x="559725" y="3013176"/>
            <a:ext cx="3938508" cy="221599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ماده32</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اختصاص یک سـوم ظرفیت تبلیغات محیطی به موضوع فرزندآوری</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و جمعیـت با تخصیـص ۴۰درصد آن بـه گروههای مردمی</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93" name="TextBox 92">
            <a:extLst>
              <a:ext uri="{FF2B5EF4-FFF2-40B4-BE49-F238E27FC236}">
                <a16:creationId xmlns:a16="http://schemas.microsoft.com/office/drawing/2014/main" id="{0287703D-6D2D-254F-A97C-04E7C6BA124A}"/>
              </a:ext>
            </a:extLst>
          </p:cNvPr>
          <p:cNvSpPr txBox="1"/>
          <p:nvPr/>
        </p:nvSpPr>
        <p:spPr>
          <a:xfrm>
            <a:off x="7398502" y="4121171"/>
            <a:ext cx="3934483"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30</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تدویـن برنامـه جامع حمایـت از فعالان مردمـی حوزه فرزنـدآوری</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و تسـهیل ازدواج توسط سـازمان تبلیغات اسامی</a:t>
            </a: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Tree>
    <p:extLst>
      <p:ext uri="{BB962C8B-B14F-4D97-AF65-F5344CB8AC3E}">
        <p14:creationId xmlns:p14="http://schemas.microsoft.com/office/powerpoint/2010/main" val="333570663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14:presetBounceEnd="78000">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14:bounceEnd="78000">
                                          <p:cBhvr additive="base">
                                            <p:cTn id="32"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14:presetBounceEnd="78000">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14:bounceEnd="78000">
                                          <p:cBhvr additive="base">
                                            <p:cTn id="37"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grpId="0"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wipe(down)">
                                          <p:cBhvr>
                                            <p:cTn id="50" dur="500"/>
                                            <p:tgtEl>
                                              <p:spTgt spid="87"/>
                                            </p:tgtEl>
                                          </p:cBhvr>
                                        </p:animEffect>
                                      </p:childTnLst>
                                    </p:cTn>
                                  </p:par>
                                </p:childTnLst>
                              </p:cTn>
                            </p:par>
                            <p:par>
                              <p:cTn id="51" fill="hold">
                                <p:stCondLst>
                                  <p:cond delay="10000"/>
                                </p:stCondLst>
                                <p:childTnLst>
                                  <p:par>
                                    <p:cTn id="52" presetID="2" presetClass="entr" presetSubtype="2" fill="hold" grpId="0" nodeType="afterEffect" p14:presetBounceEnd="78000">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14:bounceEnd="78000">
                                          <p:cBhvr additive="base">
                                            <p:cTn id="54" dur="2000" fill="hold"/>
                                            <p:tgtEl>
                                              <p:spTgt spid="93"/>
                                            </p:tgtEl>
                                            <p:attrNameLst>
                                              <p:attrName>ppt_x</p:attrName>
                                            </p:attrNameLst>
                                          </p:cBhvr>
                                          <p:tavLst>
                                            <p:tav tm="0">
                                              <p:val>
                                                <p:strVal val="1+#ppt_w/2"/>
                                              </p:val>
                                            </p:tav>
                                            <p:tav tm="100000">
                                              <p:val>
                                                <p:strVal val="#ppt_x"/>
                                              </p:val>
                                            </p:tav>
                                          </p:tavLst>
                                        </p:anim>
                                        <p:anim calcmode="lin" valueType="num" p14:bounceEnd="78000">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87" grpId="0" animBg="1"/>
          <p:bldP spid="90" grpId="0"/>
          <p:bldP spid="91" grpId="0"/>
          <p:bldP spid="92" grpId="0"/>
          <p:bldP spid="9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2000" fill="hold"/>
                                            <p:tgtEl>
                                              <p:spTgt spid="92"/>
                                            </p:tgtEl>
                                            <p:attrNameLst>
                                              <p:attrName>ppt_x</p:attrName>
                                            </p:attrNameLst>
                                          </p:cBhvr>
                                          <p:tavLst>
                                            <p:tav tm="0">
                                              <p:val>
                                                <p:strVal val="0-#ppt_w/2"/>
                                              </p:val>
                                            </p:tav>
                                            <p:tav tm="100000">
                                              <p:val>
                                                <p:strVal val="#ppt_x"/>
                                              </p:val>
                                            </p:tav>
                                          </p:tavLst>
                                        </p:anim>
                                        <p:anim calcmode="lin" valueType="num">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2000" fill="hold"/>
                                            <p:tgtEl>
                                              <p:spTgt spid="91"/>
                                            </p:tgtEl>
                                            <p:attrNameLst>
                                              <p:attrName>ppt_x</p:attrName>
                                            </p:attrNameLst>
                                          </p:cBhvr>
                                          <p:tavLst>
                                            <p:tav tm="0">
                                              <p:val>
                                                <p:strVal val="1+#ppt_w/2"/>
                                              </p:val>
                                            </p:tav>
                                            <p:tav tm="100000">
                                              <p:val>
                                                <p:strVal val="#ppt_x"/>
                                              </p:val>
                                            </p:tav>
                                          </p:tavLst>
                                        </p:anim>
                                        <p:anim calcmode="lin" valueType="num">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grpId="0"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wipe(down)">
                                          <p:cBhvr>
                                            <p:cTn id="50" dur="500"/>
                                            <p:tgtEl>
                                              <p:spTgt spid="87"/>
                                            </p:tgtEl>
                                          </p:cBhvr>
                                        </p:animEffect>
                                      </p:childTnLst>
                                    </p:cTn>
                                  </p:par>
                                </p:childTnLst>
                              </p:cTn>
                            </p:par>
                            <p:par>
                              <p:cTn id="51" fill="hold">
                                <p:stCondLst>
                                  <p:cond delay="10000"/>
                                </p:stCondLst>
                                <p:childTnLst>
                                  <p:par>
                                    <p:cTn id="52" presetID="2" presetClass="entr" presetSubtype="2"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cBhvr additive="base">
                                            <p:cTn id="54" dur="2000" fill="hold"/>
                                            <p:tgtEl>
                                              <p:spTgt spid="93"/>
                                            </p:tgtEl>
                                            <p:attrNameLst>
                                              <p:attrName>ppt_x</p:attrName>
                                            </p:attrNameLst>
                                          </p:cBhvr>
                                          <p:tavLst>
                                            <p:tav tm="0">
                                              <p:val>
                                                <p:strVal val="1+#ppt_w/2"/>
                                              </p:val>
                                            </p:tav>
                                            <p:tav tm="100000">
                                              <p:val>
                                                <p:strVal val="#ppt_x"/>
                                              </p:val>
                                            </p:tav>
                                          </p:tavLst>
                                        </p:anim>
                                        <p:anim calcmode="lin" valueType="num">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87" grpId="0" animBg="1"/>
          <p:bldP spid="90" grpId="0"/>
          <p:bldP spid="91" grpId="0"/>
          <p:bldP spid="92" grpId="0"/>
          <p:bldP spid="93" grpId="0"/>
        </p:bldLst>
      </p:timing>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1"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CE01505F-9353-F101-908D-B0DB5ED0D693}"/>
              </a:ext>
            </a:extLst>
          </p:cNvPr>
          <p:cNvGrpSpPr/>
          <p:nvPr/>
        </p:nvGrpSpPr>
        <p:grpSpPr>
          <a:xfrm>
            <a:off x="5915306" y="5540364"/>
            <a:ext cx="763207" cy="361392"/>
            <a:chOff x="5915306" y="5540364"/>
            <a:chExt cx="763207" cy="361392"/>
          </a:xfrm>
        </p:grpSpPr>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5" name="Straight Connector 34">
              <a:extLst>
                <a:ext uri="{FF2B5EF4-FFF2-40B4-BE49-F238E27FC236}">
                  <a16:creationId xmlns:a16="http://schemas.microsoft.com/office/drawing/2014/main" id="{4B72C4B7-BAC4-4BBC-A70B-D8B14D469AEF}"/>
                </a:ext>
              </a:extLst>
            </p:cNvPr>
            <p:cNvCxnSpPr>
              <a:cxnSpLocks/>
            </p:cNvCxnSpPr>
            <p:nvPr/>
          </p:nvCxnSpPr>
          <p:spPr>
            <a:xfrm>
              <a:off x="6276697" y="5721060"/>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7031709" y="1987259"/>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aphic 41">
            <a:extLst>
              <a:ext uri="{FF2B5EF4-FFF2-40B4-BE49-F238E27FC236}">
                <a16:creationId xmlns:a16="http://schemas.microsoft.com/office/drawing/2014/main" id="{DF7C9134-AE32-49B6-910D-A8DF0CCFE735}"/>
              </a:ext>
            </a:extLst>
          </p:cNvPr>
          <p:cNvGrpSpPr/>
          <p:nvPr/>
        </p:nvGrpSpPr>
        <p:grpSpPr>
          <a:xfrm>
            <a:off x="4678928" y="3637910"/>
            <a:ext cx="513290" cy="641888"/>
            <a:chOff x="3352244" y="4207216"/>
            <a:chExt cx="3899763" cy="4876800"/>
          </a:xfrm>
          <a:solidFill>
            <a:schemeClr val="accent5"/>
          </a:solidFill>
        </p:grpSpPr>
        <p:sp>
          <p:nvSpPr>
            <p:cNvPr id="58" name="Freeform: Shape 57">
              <a:extLst>
                <a:ext uri="{FF2B5EF4-FFF2-40B4-BE49-F238E27FC236}">
                  <a16:creationId xmlns:a16="http://schemas.microsoft.com/office/drawing/2014/main" id="{FB2333F1-4DEA-49AE-9BD0-CD064B732605}"/>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837600B-3A60-4B15-B9A3-2CAE45278CA8}"/>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27D1EB6-520E-4CAD-A18C-A2762DBFC798}"/>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50A5C5C-37BD-48E3-A8EA-2635E532BB46}"/>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3FF57F85-1A35-4770-A816-E0D781578ABC}"/>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9D39EAD-0CFA-42EF-A2B3-5D06C09F047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491C709-10B1-4097-9212-0714E9C6498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0D2EDC-4236-4A66-A87F-A3D19482EB72}"/>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200D296C-74BF-49B9-83B8-E69FE4949C78}"/>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B91490-100F-4732-BB74-ABE3D9EB3843}"/>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4320563" y="641773"/>
            <a:ext cx="3016605" cy="76944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400" b="0" i="0" u="none" strike="noStrike" kern="1200" cap="none" spc="0" normalizeH="0" baseline="0" noProof="0" dirty="0">
                <a:ln>
                  <a:noFill/>
                </a:ln>
                <a:solidFill>
                  <a:srgbClr val="FFFF00"/>
                </a:solidFill>
                <a:effectLst/>
                <a:highlight>
                  <a:srgbClr val="800080"/>
                </a:highlight>
                <a:uLnTx/>
                <a:uFillTx/>
                <a:latin typeface="Nian-ExtraBold" panose="01000500000000020002" pitchFamily="2" charset="-78"/>
                <a:ea typeface="+mn-ea"/>
                <a:cs typeface="Nian-ExtraBold" panose="01000500000000020002" pitchFamily="2" charset="-78"/>
              </a:rPr>
              <a:t>فر هنگ سـا ز ی</a:t>
            </a:r>
          </a:p>
        </p:txBody>
      </p:sp>
      <p:sp>
        <p:nvSpPr>
          <p:cNvPr id="91" name="TextBox 90">
            <a:extLst>
              <a:ext uri="{FF2B5EF4-FFF2-40B4-BE49-F238E27FC236}">
                <a16:creationId xmlns:a16="http://schemas.microsoft.com/office/drawing/2014/main" id="{71C83C83-1EE3-8D17-05B8-592F392BAC3A}"/>
              </a:ext>
            </a:extLst>
          </p:cNvPr>
          <p:cNvSpPr txBox="1"/>
          <p:nvPr/>
        </p:nvSpPr>
        <p:spPr>
          <a:xfrm>
            <a:off x="7267074" y="1364948"/>
            <a:ext cx="3833448"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29</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اختصـاص حداقـل %10بودجه برنامه های تولیـدی و فیلم برای</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تولیـد محتوا بـا محوریت جوانی جمعیت</a:t>
            </a:r>
          </a:p>
        </p:txBody>
      </p:sp>
      <p:sp>
        <p:nvSpPr>
          <p:cNvPr id="92" name="TextBox 91">
            <a:extLst>
              <a:ext uri="{FF2B5EF4-FFF2-40B4-BE49-F238E27FC236}">
                <a16:creationId xmlns:a16="http://schemas.microsoft.com/office/drawing/2014/main" id="{97F4D725-5DEB-A2C4-80D9-505A2CFC19CC}"/>
              </a:ext>
            </a:extLst>
          </p:cNvPr>
          <p:cNvSpPr txBox="1"/>
          <p:nvPr/>
        </p:nvSpPr>
        <p:spPr>
          <a:xfrm>
            <a:off x="559725" y="3013176"/>
            <a:ext cx="3938508" cy="184665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ماده32</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اختصـاص یـک سـوم ظرفیـت تبلیغات محیطـی بـه موضوع</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فرزنــدآوری و جمعیت</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93" name="TextBox 92">
            <a:extLst>
              <a:ext uri="{FF2B5EF4-FFF2-40B4-BE49-F238E27FC236}">
                <a16:creationId xmlns:a16="http://schemas.microsoft.com/office/drawing/2014/main" id="{0287703D-6D2D-254F-A97C-04E7C6BA124A}"/>
              </a:ext>
            </a:extLst>
          </p:cNvPr>
          <p:cNvSpPr txBox="1"/>
          <p:nvPr/>
        </p:nvSpPr>
        <p:spPr>
          <a:xfrm>
            <a:off x="7267107" y="4406998"/>
            <a:ext cx="3934483"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19</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اهـدای جایـزه سـالیانه ملـی جوانـی جمعیـت بـر اسـاس</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شـاخص اثرگـذاری بـر رشـد ازدواج و فرزنـدآوری در جامعـه مخاطب</a:t>
            </a:r>
          </a:p>
        </p:txBody>
      </p:sp>
      <p:grpSp>
        <p:nvGrpSpPr>
          <p:cNvPr id="3" name="Graphic 47">
            <a:extLst>
              <a:ext uri="{FF2B5EF4-FFF2-40B4-BE49-F238E27FC236}">
                <a16:creationId xmlns:a16="http://schemas.microsoft.com/office/drawing/2014/main" id="{3B26377F-3FD9-E7B8-FBEC-39841CD1CC68}"/>
              </a:ext>
            </a:extLst>
          </p:cNvPr>
          <p:cNvGrpSpPr/>
          <p:nvPr/>
        </p:nvGrpSpPr>
        <p:grpSpPr>
          <a:xfrm>
            <a:off x="6969536" y="5312184"/>
            <a:ext cx="556637" cy="641888"/>
            <a:chOff x="10075069" y="4419600"/>
            <a:chExt cx="4229100" cy="4876800"/>
          </a:xfrm>
          <a:solidFill>
            <a:schemeClr val="accent5"/>
          </a:solidFill>
        </p:grpSpPr>
        <p:sp>
          <p:nvSpPr>
            <p:cNvPr id="4" name="Freeform: Shape 3">
              <a:extLst>
                <a:ext uri="{FF2B5EF4-FFF2-40B4-BE49-F238E27FC236}">
                  <a16:creationId xmlns:a16="http://schemas.microsoft.com/office/drawing/2014/main" id="{56C9E113-5F0B-5714-5EBB-86A8E29A8138}"/>
                </a:ext>
              </a:extLst>
            </p:cNvPr>
            <p:cNvSpPr/>
            <p:nvPr/>
          </p:nvSpPr>
          <p:spPr>
            <a:xfrm>
              <a:off x="11584783" y="5726229"/>
              <a:ext cx="752501" cy="1525305"/>
            </a:xfrm>
            <a:custGeom>
              <a:avLst/>
              <a:gdLst>
                <a:gd name="connsiteX0" fmla="*/ 515396 w 752501"/>
                <a:gd name="connsiteY0" fmla="*/ 666874 h 1525305"/>
                <a:gd name="connsiteX1" fmla="*/ 464895 w 752501"/>
                <a:gd name="connsiteY1" fmla="*/ 648605 h 1525305"/>
                <a:gd name="connsiteX2" fmla="*/ 464895 w 752501"/>
                <a:gd name="connsiteY2" fmla="*/ 341214 h 1525305"/>
                <a:gd name="connsiteX3" fmla="*/ 561907 w 752501"/>
                <a:gd name="connsiteY3" fmla="*/ 395811 h 1525305"/>
                <a:gd name="connsiteX4" fmla="*/ 695685 w 752501"/>
                <a:gd name="connsiteY4" fmla="*/ 382867 h 1525305"/>
                <a:gd name="connsiteX5" fmla="*/ 683008 w 752501"/>
                <a:gd name="connsiteY5" fmla="*/ 248755 h 1525305"/>
                <a:gd name="connsiteX6" fmla="*/ 464904 w 752501"/>
                <a:gd name="connsiteY6" fmla="*/ 141932 h 1525305"/>
                <a:gd name="connsiteX7" fmla="*/ 464904 w 752501"/>
                <a:gd name="connsiteY7" fmla="*/ 95250 h 1525305"/>
                <a:gd name="connsiteX8" fmla="*/ 369654 w 752501"/>
                <a:gd name="connsiteY8" fmla="*/ 0 h 1525305"/>
                <a:gd name="connsiteX9" fmla="*/ 274404 w 752501"/>
                <a:gd name="connsiteY9" fmla="*/ 95250 h 1525305"/>
                <a:gd name="connsiteX10" fmla="*/ 274404 w 752501"/>
                <a:gd name="connsiteY10" fmla="*/ 137522 h 1525305"/>
                <a:gd name="connsiteX11" fmla="*/ 243991 w 752501"/>
                <a:gd name="connsiteY11" fmla="*/ 145209 h 1525305"/>
                <a:gd name="connsiteX12" fmla="*/ 32526 w 752501"/>
                <a:gd name="connsiteY12" fmla="*/ 392106 h 1525305"/>
                <a:gd name="connsiteX13" fmla="*/ 130615 w 752501"/>
                <a:gd name="connsiteY13" fmla="*/ 692287 h 1525305"/>
                <a:gd name="connsiteX14" fmla="*/ 274414 w 752501"/>
                <a:gd name="connsiteY14" fmla="*/ 776354 h 1525305"/>
                <a:gd name="connsiteX15" fmla="*/ 274414 w 752501"/>
                <a:gd name="connsiteY15" fmla="*/ 1179205 h 1525305"/>
                <a:gd name="connsiteX16" fmla="*/ 147407 w 752501"/>
                <a:gd name="connsiteY16" fmla="*/ 1124798 h 1525305"/>
                <a:gd name="connsiteX17" fmla="*/ 15553 w 752501"/>
                <a:gd name="connsiteY17" fmla="*/ 1152363 h 1525305"/>
                <a:gd name="connsiteX18" fmla="*/ 43118 w 752501"/>
                <a:gd name="connsiteY18" fmla="*/ 1284218 h 1525305"/>
                <a:gd name="connsiteX19" fmla="*/ 274414 w 752501"/>
                <a:gd name="connsiteY19" fmla="*/ 1370828 h 1525305"/>
                <a:gd name="connsiteX20" fmla="*/ 274414 w 752501"/>
                <a:gd name="connsiteY20" fmla="*/ 1430055 h 1525305"/>
                <a:gd name="connsiteX21" fmla="*/ 369664 w 752501"/>
                <a:gd name="connsiteY21" fmla="*/ 1525305 h 1525305"/>
                <a:gd name="connsiteX22" fmla="*/ 464914 w 752501"/>
                <a:gd name="connsiteY22" fmla="*/ 1430055 h 1525305"/>
                <a:gd name="connsiteX23" fmla="*/ 464914 w 752501"/>
                <a:gd name="connsiteY23" fmla="*/ 1361704 h 1525305"/>
                <a:gd name="connsiteX24" fmla="*/ 747311 w 752501"/>
                <a:gd name="connsiteY24" fmla="*/ 1052817 h 1525305"/>
                <a:gd name="connsiteX25" fmla="*/ 515396 w 752501"/>
                <a:gd name="connsiteY25" fmla="*/ 666874 h 1525305"/>
                <a:gd name="connsiteX26" fmla="*/ 274404 w 752501"/>
                <a:gd name="connsiteY26" fmla="*/ 560861 h 1525305"/>
                <a:gd name="connsiteX27" fmla="*/ 248172 w 752501"/>
                <a:gd name="connsiteY27" fmla="*/ 542401 h 1525305"/>
                <a:gd name="connsiteX28" fmla="*/ 219731 w 752501"/>
                <a:gd name="connsiteY28" fmla="*/ 427387 h 1525305"/>
                <a:gd name="connsiteX29" fmla="*/ 274404 w 752501"/>
                <a:gd name="connsiteY29" fmla="*/ 338966 h 1525305"/>
                <a:gd name="connsiteX30" fmla="*/ 559430 w 752501"/>
                <a:gd name="connsiteY30" fmla="*/ 1021252 h 1525305"/>
                <a:gd name="connsiteX31" fmla="*/ 464895 w 752501"/>
                <a:gd name="connsiteY31" fmla="*/ 1158116 h 1525305"/>
                <a:gd name="connsiteX32" fmla="*/ 464895 w 752501"/>
                <a:gd name="connsiteY32" fmla="*/ 851545 h 1525305"/>
                <a:gd name="connsiteX33" fmla="*/ 559430 w 752501"/>
                <a:gd name="connsiteY33" fmla="*/ 1021252 h 15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2501" h="1525305">
                  <a:moveTo>
                    <a:pt x="515396" y="666874"/>
                  </a:moveTo>
                  <a:cubicBezTo>
                    <a:pt x="498775" y="660997"/>
                    <a:pt x="481849" y="654891"/>
                    <a:pt x="464895" y="648605"/>
                  </a:cubicBezTo>
                  <a:lnTo>
                    <a:pt x="464895" y="341214"/>
                  </a:lnTo>
                  <a:cubicBezTo>
                    <a:pt x="520968" y="363436"/>
                    <a:pt x="560354" y="394573"/>
                    <a:pt x="561907" y="395811"/>
                  </a:cubicBezTo>
                  <a:cubicBezTo>
                    <a:pt x="602436" y="429044"/>
                    <a:pt x="662253" y="423281"/>
                    <a:pt x="695685" y="382867"/>
                  </a:cubicBezTo>
                  <a:cubicBezTo>
                    <a:pt x="729223" y="342329"/>
                    <a:pt x="723546" y="282292"/>
                    <a:pt x="683008" y="248755"/>
                  </a:cubicBezTo>
                  <a:cubicBezTo>
                    <a:pt x="677436" y="244145"/>
                    <a:pt x="588939" y="172250"/>
                    <a:pt x="464904" y="141932"/>
                  </a:cubicBezTo>
                  <a:lnTo>
                    <a:pt x="464904" y="95250"/>
                  </a:lnTo>
                  <a:cubicBezTo>
                    <a:pt x="464904" y="42643"/>
                    <a:pt x="422251" y="0"/>
                    <a:pt x="369654" y="0"/>
                  </a:cubicBezTo>
                  <a:cubicBezTo>
                    <a:pt x="317057" y="0"/>
                    <a:pt x="274404" y="42643"/>
                    <a:pt x="274404" y="95250"/>
                  </a:cubicBezTo>
                  <a:lnTo>
                    <a:pt x="274404" y="137522"/>
                  </a:lnTo>
                  <a:cubicBezTo>
                    <a:pt x="264317" y="139694"/>
                    <a:pt x="254192" y="142142"/>
                    <a:pt x="243991" y="145209"/>
                  </a:cubicBezTo>
                  <a:cubicBezTo>
                    <a:pt x="134491" y="178194"/>
                    <a:pt x="55443" y="270491"/>
                    <a:pt x="32526" y="392106"/>
                  </a:cubicBezTo>
                  <a:cubicBezTo>
                    <a:pt x="10266" y="510264"/>
                    <a:pt x="48766" y="628098"/>
                    <a:pt x="130615" y="692287"/>
                  </a:cubicBezTo>
                  <a:cubicBezTo>
                    <a:pt x="167962" y="721576"/>
                    <a:pt x="213482" y="748436"/>
                    <a:pt x="274414" y="776354"/>
                  </a:cubicBezTo>
                  <a:lnTo>
                    <a:pt x="274414" y="1179205"/>
                  </a:lnTo>
                  <a:cubicBezTo>
                    <a:pt x="231275" y="1173147"/>
                    <a:pt x="198938" y="1158507"/>
                    <a:pt x="147407" y="1124798"/>
                  </a:cubicBezTo>
                  <a:cubicBezTo>
                    <a:pt x="103392" y="1095994"/>
                    <a:pt x="44366" y="1108329"/>
                    <a:pt x="15553" y="1152363"/>
                  </a:cubicBezTo>
                  <a:cubicBezTo>
                    <a:pt x="-13241" y="1196388"/>
                    <a:pt x="-916" y="1255414"/>
                    <a:pt x="43118" y="1284218"/>
                  </a:cubicBezTo>
                  <a:cubicBezTo>
                    <a:pt x="133596" y="1343406"/>
                    <a:pt x="197395" y="1364190"/>
                    <a:pt x="274414" y="1370828"/>
                  </a:cubicBezTo>
                  <a:lnTo>
                    <a:pt x="274414" y="1430055"/>
                  </a:lnTo>
                  <a:cubicBezTo>
                    <a:pt x="274414" y="1482661"/>
                    <a:pt x="317067" y="1525305"/>
                    <a:pt x="369664" y="1525305"/>
                  </a:cubicBezTo>
                  <a:cubicBezTo>
                    <a:pt x="422261" y="1525305"/>
                    <a:pt x="464914" y="1482661"/>
                    <a:pt x="464914" y="1430055"/>
                  </a:cubicBezTo>
                  <a:lnTo>
                    <a:pt x="464914" y="1361704"/>
                  </a:lnTo>
                  <a:cubicBezTo>
                    <a:pt x="623333" y="1321556"/>
                    <a:pt x="724879" y="1186234"/>
                    <a:pt x="747311" y="1052817"/>
                  </a:cubicBezTo>
                  <a:cubicBezTo>
                    <a:pt x="776143" y="881205"/>
                    <a:pt x="682950" y="726110"/>
                    <a:pt x="515396" y="666874"/>
                  </a:cubicBezTo>
                  <a:close/>
                  <a:moveTo>
                    <a:pt x="274404" y="560861"/>
                  </a:moveTo>
                  <a:cubicBezTo>
                    <a:pt x="264965" y="554812"/>
                    <a:pt x="256154" y="548669"/>
                    <a:pt x="248172" y="542401"/>
                  </a:cubicBezTo>
                  <a:cubicBezTo>
                    <a:pt x="222464" y="522237"/>
                    <a:pt x="210768" y="474936"/>
                    <a:pt x="219731" y="427387"/>
                  </a:cubicBezTo>
                  <a:cubicBezTo>
                    <a:pt x="222731" y="411442"/>
                    <a:pt x="234894" y="364093"/>
                    <a:pt x="274404" y="338966"/>
                  </a:cubicBezTo>
                  <a:close/>
                  <a:moveTo>
                    <a:pt x="559430" y="1021252"/>
                  </a:moveTo>
                  <a:cubicBezTo>
                    <a:pt x="550724" y="1073001"/>
                    <a:pt x="518644" y="1127398"/>
                    <a:pt x="464895" y="1158116"/>
                  </a:cubicBezTo>
                  <a:lnTo>
                    <a:pt x="464895" y="851545"/>
                  </a:lnTo>
                  <a:cubicBezTo>
                    <a:pt x="568269" y="895017"/>
                    <a:pt x="565698" y="983952"/>
                    <a:pt x="559430" y="1021252"/>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8D9F015D-2058-B18E-4CC9-919C15B7CC2F}"/>
                </a:ext>
              </a:extLst>
            </p:cNvPr>
            <p:cNvSpPr/>
            <p:nvPr/>
          </p:nvSpPr>
          <p:spPr>
            <a:xfrm>
              <a:off x="10075069" y="4419600"/>
              <a:ext cx="4229100" cy="4876800"/>
            </a:xfrm>
            <a:custGeom>
              <a:avLst/>
              <a:gdLst>
                <a:gd name="connsiteX0" fmla="*/ 4186342 w 4229100"/>
                <a:gd name="connsiteY0" fmla="*/ 2035064 h 4876800"/>
                <a:gd name="connsiteX1" fmla="*/ 3581400 w 4229100"/>
                <a:gd name="connsiteY1" fmla="*/ 1635576 h 4876800"/>
                <a:gd name="connsiteX2" fmla="*/ 3581400 w 4229100"/>
                <a:gd name="connsiteY2" fmla="*/ 95250 h 4876800"/>
                <a:gd name="connsiteX3" fmla="*/ 3486150 w 4229100"/>
                <a:gd name="connsiteY3" fmla="*/ 0 h 4876800"/>
                <a:gd name="connsiteX4" fmla="*/ 1200150 w 4229100"/>
                <a:gd name="connsiteY4" fmla="*/ 0 h 4876800"/>
                <a:gd name="connsiteX5" fmla="*/ 1104900 w 4229100"/>
                <a:gd name="connsiteY5" fmla="*/ 95250 h 4876800"/>
                <a:gd name="connsiteX6" fmla="*/ 1104900 w 4229100"/>
                <a:gd name="connsiteY6" fmla="*/ 457200 h 4876800"/>
                <a:gd name="connsiteX7" fmla="*/ 742950 w 4229100"/>
                <a:gd name="connsiteY7" fmla="*/ 457200 h 4876800"/>
                <a:gd name="connsiteX8" fmla="*/ 647700 w 4229100"/>
                <a:gd name="connsiteY8" fmla="*/ 552450 h 4876800"/>
                <a:gd name="connsiteX9" fmla="*/ 647700 w 4229100"/>
                <a:gd name="connsiteY9" fmla="*/ 1635585 h 4876800"/>
                <a:gd name="connsiteX10" fmla="*/ 42758 w 4229100"/>
                <a:gd name="connsiteY10" fmla="*/ 2035074 h 4876800"/>
                <a:gd name="connsiteX11" fmla="*/ 0 w 4229100"/>
                <a:gd name="connsiteY11" fmla="*/ 2114550 h 4876800"/>
                <a:gd name="connsiteX12" fmla="*/ 0 w 4229100"/>
                <a:gd name="connsiteY12" fmla="*/ 4781550 h 4876800"/>
                <a:gd name="connsiteX13" fmla="*/ 95250 w 4229100"/>
                <a:gd name="connsiteY13" fmla="*/ 4876800 h 4876800"/>
                <a:gd name="connsiteX14" fmla="*/ 1685925 w 4229100"/>
                <a:gd name="connsiteY14" fmla="*/ 4876800 h 4876800"/>
                <a:gd name="connsiteX15" fmla="*/ 1781175 w 4229100"/>
                <a:gd name="connsiteY15" fmla="*/ 4781550 h 4876800"/>
                <a:gd name="connsiteX16" fmla="*/ 1685925 w 4229100"/>
                <a:gd name="connsiteY16" fmla="*/ 4686300 h 4876800"/>
                <a:gd name="connsiteX17" fmla="*/ 325212 w 4229100"/>
                <a:gd name="connsiteY17" fmla="*/ 4686300 h 4876800"/>
                <a:gd name="connsiteX18" fmla="*/ 1713900 w 4229100"/>
                <a:gd name="connsiteY18" fmla="*/ 3297612 h 4876800"/>
                <a:gd name="connsiteX19" fmla="*/ 2062067 w 4229100"/>
                <a:gd name="connsiteY19" fmla="*/ 3527536 h 4876800"/>
                <a:gd name="connsiteX20" fmla="*/ 2114550 w 4229100"/>
                <a:gd name="connsiteY20" fmla="*/ 3543300 h 4876800"/>
                <a:gd name="connsiteX21" fmla="*/ 2167042 w 4229100"/>
                <a:gd name="connsiteY21" fmla="*/ 3527536 h 4876800"/>
                <a:gd name="connsiteX22" fmla="*/ 2515210 w 4229100"/>
                <a:gd name="connsiteY22" fmla="*/ 3297612 h 4876800"/>
                <a:gd name="connsiteX23" fmla="*/ 3903898 w 4229100"/>
                <a:gd name="connsiteY23" fmla="*/ 4686300 h 4876800"/>
                <a:gd name="connsiteX24" fmla="*/ 2543175 w 4229100"/>
                <a:gd name="connsiteY24" fmla="*/ 4686300 h 4876800"/>
                <a:gd name="connsiteX25" fmla="*/ 2447925 w 4229100"/>
                <a:gd name="connsiteY25" fmla="*/ 4781550 h 4876800"/>
                <a:gd name="connsiteX26" fmla="*/ 2543175 w 4229100"/>
                <a:gd name="connsiteY26" fmla="*/ 4876800 h 4876800"/>
                <a:gd name="connsiteX27" fmla="*/ 4133850 w 4229100"/>
                <a:gd name="connsiteY27" fmla="*/ 4876800 h 4876800"/>
                <a:gd name="connsiteX28" fmla="*/ 4229100 w 4229100"/>
                <a:gd name="connsiteY28" fmla="*/ 4781550 h 4876800"/>
                <a:gd name="connsiteX29" fmla="*/ 4229100 w 4229100"/>
                <a:gd name="connsiteY29" fmla="*/ 2114550 h 4876800"/>
                <a:gd name="connsiteX30" fmla="*/ 4186342 w 4229100"/>
                <a:gd name="connsiteY30" fmla="*/ 2035064 h 4876800"/>
                <a:gd name="connsiteX31" fmla="*/ 3961000 w 4229100"/>
                <a:gd name="connsiteY31" fmla="*/ 2114550 h 4876800"/>
                <a:gd name="connsiteX32" fmla="*/ 3581400 w 4229100"/>
                <a:gd name="connsiteY32" fmla="*/ 2365229 h 4876800"/>
                <a:gd name="connsiteX33" fmla="*/ 3581400 w 4229100"/>
                <a:gd name="connsiteY33" fmla="*/ 1863871 h 4876800"/>
                <a:gd name="connsiteX34" fmla="*/ 1295400 w 4229100"/>
                <a:gd name="connsiteY34" fmla="*/ 190500 h 4876800"/>
                <a:gd name="connsiteX35" fmla="*/ 3390900 w 4229100"/>
                <a:gd name="connsiteY35" fmla="*/ 190500 h 4876800"/>
                <a:gd name="connsiteX36" fmla="*/ 3390900 w 4229100"/>
                <a:gd name="connsiteY36" fmla="*/ 2491035 h 4876800"/>
                <a:gd name="connsiteX37" fmla="*/ 3124200 w 4229100"/>
                <a:gd name="connsiteY37" fmla="*/ 2667162 h 4876800"/>
                <a:gd name="connsiteX38" fmla="*/ 3124200 w 4229100"/>
                <a:gd name="connsiteY38" fmla="*/ 552450 h 4876800"/>
                <a:gd name="connsiteX39" fmla="*/ 3028950 w 4229100"/>
                <a:gd name="connsiteY39" fmla="*/ 457200 h 4876800"/>
                <a:gd name="connsiteX40" fmla="*/ 1295400 w 4229100"/>
                <a:gd name="connsiteY40" fmla="*/ 457200 h 4876800"/>
                <a:gd name="connsiteX41" fmla="*/ 647700 w 4229100"/>
                <a:gd name="connsiteY41" fmla="*/ 1863871 h 4876800"/>
                <a:gd name="connsiteX42" fmla="*/ 647700 w 4229100"/>
                <a:gd name="connsiteY42" fmla="*/ 2365229 h 4876800"/>
                <a:gd name="connsiteX43" fmla="*/ 268100 w 4229100"/>
                <a:gd name="connsiteY43" fmla="*/ 2114550 h 4876800"/>
                <a:gd name="connsiteX44" fmla="*/ 190500 w 4229100"/>
                <a:gd name="connsiteY44" fmla="*/ 4551598 h 4876800"/>
                <a:gd name="connsiteX45" fmla="*/ 190500 w 4229100"/>
                <a:gd name="connsiteY45" fmla="*/ 2291601 h 4876800"/>
                <a:gd name="connsiteX46" fmla="*/ 1551632 w 4229100"/>
                <a:gd name="connsiteY46" fmla="*/ 3190466 h 4876800"/>
                <a:gd name="connsiteX47" fmla="*/ 2114550 w 4229100"/>
                <a:gd name="connsiteY47" fmla="*/ 3333902 h 4876800"/>
                <a:gd name="connsiteX48" fmla="*/ 838200 w 4229100"/>
                <a:gd name="connsiteY48" fmla="*/ 2491026 h 4876800"/>
                <a:gd name="connsiteX49" fmla="*/ 838200 w 4229100"/>
                <a:gd name="connsiteY49" fmla="*/ 647700 h 4876800"/>
                <a:gd name="connsiteX50" fmla="*/ 2933700 w 4229100"/>
                <a:gd name="connsiteY50" fmla="*/ 647700 h 4876800"/>
                <a:gd name="connsiteX51" fmla="*/ 2933700 w 4229100"/>
                <a:gd name="connsiteY51" fmla="*/ 2792959 h 4876800"/>
                <a:gd name="connsiteX52" fmla="*/ 4038600 w 4229100"/>
                <a:gd name="connsiteY52" fmla="*/ 2291601 h 4876800"/>
                <a:gd name="connsiteX53" fmla="*/ 4038600 w 4229100"/>
                <a:gd name="connsiteY53" fmla="*/ 4551598 h 4876800"/>
                <a:gd name="connsiteX54" fmla="*/ 2677468 w 4229100"/>
                <a:gd name="connsiteY54" fmla="*/ 3190456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229100" h="4876800">
                  <a:moveTo>
                    <a:pt x="4186342" y="2035064"/>
                  </a:moveTo>
                  <a:lnTo>
                    <a:pt x="3581400" y="1635576"/>
                  </a:lnTo>
                  <a:lnTo>
                    <a:pt x="3581400" y="95250"/>
                  </a:lnTo>
                  <a:cubicBezTo>
                    <a:pt x="3581400" y="42643"/>
                    <a:pt x="3538747" y="0"/>
                    <a:pt x="3486150" y="0"/>
                  </a:cubicBezTo>
                  <a:lnTo>
                    <a:pt x="1200150" y="0"/>
                  </a:lnTo>
                  <a:cubicBezTo>
                    <a:pt x="1147553" y="0"/>
                    <a:pt x="1104900" y="42643"/>
                    <a:pt x="1104900" y="95250"/>
                  </a:cubicBezTo>
                  <a:lnTo>
                    <a:pt x="1104900" y="457200"/>
                  </a:lnTo>
                  <a:lnTo>
                    <a:pt x="742950" y="457200"/>
                  </a:lnTo>
                  <a:cubicBezTo>
                    <a:pt x="690353" y="457200"/>
                    <a:pt x="647700" y="499843"/>
                    <a:pt x="647700" y="552450"/>
                  </a:cubicBezTo>
                  <a:lnTo>
                    <a:pt x="647700" y="1635585"/>
                  </a:lnTo>
                  <a:lnTo>
                    <a:pt x="42758" y="2035074"/>
                  </a:lnTo>
                  <a:cubicBezTo>
                    <a:pt x="16069" y="2052695"/>
                    <a:pt x="0" y="2082556"/>
                    <a:pt x="0" y="2114550"/>
                  </a:cubicBezTo>
                  <a:lnTo>
                    <a:pt x="0" y="4781550"/>
                  </a:lnTo>
                  <a:cubicBezTo>
                    <a:pt x="0" y="4834157"/>
                    <a:pt x="42653" y="4876800"/>
                    <a:pt x="95250" y="4876800"/>
                  </a:cubicBezTo>
                  <a:lnTo>
                    <a:pt x="1685925" y="4876800"/>
                  </a:lnTo>
                  <a:cubicBezTo>
                    <a:pt x="1738522" y="4876800"/>
                    <a:pt x="1781175" y="4834157"/>
                    <a:pt x="1781175" y="4781550"/>
                  </a:cubicBezTo>
                  <a:cubicBezTo>
                    <a:pt x="1781175" y="4728944"/>
                    <a:pt x="1738522" y="4686300"/>
                    <a:pt x="1685925" y="4686300"/>
                  </a:cubicBezTo>
                  <a:lnTo>
                    <a:pt x="325212" y="4686300"/>
                  </a:lnTo>
                  <a:lnTo>
                    <a:pt x="1713900" y="3297612"/>
                  </a:lnTo>
                  <a:lnTo>
                    <a:pt x="2062067" y="3527536"/>
                  </a:lnTo>
                  <a:cubicBezTo>
                    <a:pt x="2077974" y="3538042"/>
                    <a:pt x="2096262" y="3543300"/>
                    <a:pt x="2114550" y="3543300"/>
                  </a:cubicBezTo>
                  <a:cubicBezTo>
                    <a:pt x="2132838" y="3543300"/>
                    <a:pt x="2151126" y="3538042"/>
                    <a:pt x="2167042" y="3527536"/>
                  </a:cubicBezTo>
                  <a:lnTo>
                    <a:pt x="2515210" y="3297612"/>
                  </a:lnTo>
                  <a:lnTo>
                    <a:pt x="3903898" y="4686300"/>
                  </a:lnTo>
                  <a:lnTo>
                    <a:pt x="2543175" y="4686300"/>
                  </a:lnTo>
                  <a:cubicBezTo>
                    <a:pt x="2490578" y="4686300"/>
                    <a:pt x="2447925" y="4728944"/>
                    <a:pt x="2447925" y="4781550"/>
                  </a:cubicBezTo>
                  <a:cubicBezTo>
                    <a:pt x="2447925" y="4834157"/>
                    <a:pt x="2490578" y="4876800"/>
                    <a:pt x="2543175" y="4876800"/>
                  </a:cubicBezTo>
                  <a:lnTo>
                    <a:pt x="4133850" y="4876800"/>
                  </a:lnTo>
                  <a:cubicBezTo>
                    <a:pt x="4186447" y="4876800"/>
                    <a:pt x="4229100" y="4834157"/>
                    <a:pt x="4229100" y="4781550"/>
                  </a:cubicBezTo>
                  <a:lnTo>
                    <a:pt x="4229100" y="2114550"/>
                  </a:lnTo>
                  <a:cubicBezTo>
                    <a:pt x="4229100" y="2082556"/>
                    <a:pt x="4213031" y="2052695"/>
                    <a:pt x="4186342" y="2035064"/>
                  </a:cubicBezTo>
                  <a:close/>
                  <a:moveTo>
                    <a:pt x="3961000" y="2114550"/>
                  </a:moveTo>
                  <a:lnTo>
                    <a:pt x="3581400" y="2365229"/>
                  </a:lnTo>
                  <a:lnTo>
                    <a:pt x="3581400" y="1863871"/>
                  </a:lnTo>
                  <a:close/>
                  <a:moveTo>
                    <a:pt x="1295400" y="190500"/>
                  </a:moveTo>
                  <a:lnTo>
                    <a:pt x="3390900" y="190500"/>
                  </a:lnTo>
                  <a:lnTo>
                    <a:pt x="3390900" y="2491035"/>
                  </a:lnTo>
                  <a:lnTo>
                    <a:pt x="3124200" y="2667162"/>
                  </a:lnTo>
                  <a:lnTo>
                    <a:pt x="3124200" y="552450"/>
                  </a:lnTo>
                  <a:cubicBezTo>
                    <a:pt x="3124200" y="499843"/>
                    <a:pt x="3081547" y="457200"/>
                    <a:pt x="3028950" y="457200"/>
                  </a:cubicBezTo>
                  <a:lnTo>
                    <a:pt x="1295400" y="457200"/>
                  </a:lnTo>
                  <a:close/>
                  <a:moveTo>
                    <a:pt x="647700" y="1863871"/>
                  </a:moveTo>
                  <a:lnTo>
                    <a:pt x="647700" y="2365229"/>
                  </a:lnTo>
                  <a:lnTo>
                    <a:pt x="268100" y="2114550"/>
                  </a:lnTo>
                  <a:close/>
                  <a:moveTo>
                    <a:pt x="190500" y="4551598"/>
                  </a:moveTo>
                  <a:lnTo>
                    <a:pt x="190500" y="2291601"/>
                  </a:lnTo>
                  <a:lnTo>
                    <a:pt x="1551632" y="3190466"/>
                  </a:lnTo>
                  <a:close/>
                  <a:moveTo>
                    <a:pt x="2114550" y="3333902"/>
                  </a:moveTo>
                  <a:lnTo>
                    <a:pt x="838200" y="2491026"/>
                  </a:lnTo>
                  <a:lnTo>
                    <a:pt x="838200" y="647700"/>
                  </a:lnTo>
                  <a:lnTo>
                    <a:pt x="2933700" y="647700"/>
                  </a:lnTo>
                  <a:lnTo>
                    <a:pt x="2933700" y="2792959"/>
                  </a:lnTo>
                  <a:close/>
                  <a:moveTo>
                    <a:pt x="4038600" y="2291601"/>
                  </a:moveTo>
                  <a:lnTo>
                    <a:pt x="4038600" y="4551598"/>
                  </a:lnTo>
                  <a:lnTo>
                    <a:pt x="2677468" y="319045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0BBE29BE-4AEE-3543-86EC-B51D5DC0FE5D}"/>
                </a:ext>
              </a:extLst>
            </p:cNvPr>
            <p:cNvSpPr/>
            <p:nvPr/>
          </p:nvSpPr>
          <p:spPr>
            <a:xfrm>
              <a:off x="12094369" y="9105900"/>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82 w 190500"/>
                <a:gd name="connsiteY5" fmla="*/ 162592 h 190500"/>
                <a:gd name="connsiteX6" fmla="*/ 190500 w 190500"/>
                <a:gd name="connsiteY6" fmla="*/ 95250 h 190500"/>
                <a:gd name="connsiteX7" fmla="*/ 16258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192"/>
                    <a:pt x="27908" y="27908"/>
                  </a:cubicBezTo>
                  <a:cubicBezTo>
                    <a:pt x="10192" y="45625"/>
                    <a:pt x="0" y="70199"/>
                    <a:pt x="0" y="95250"/>
                  </a:cubicBezTo>
                  <a:cubicBezTo>
                    <a:pt x="0" y="120301"/>
                    <a:pt x="10182" y="144875"/>
                    <a:pt x="27908" y="162592"/>
                  </a:cubicBezTo>
                  <a:cubicBezTo>
                    <a:pt x="45634" y="180308"/>
                    <a:pt x="70199" y="190500"/>
                    <a:pt x="95250" y="190500"/>
                  </a:cubicBezTo>
                  <a:cubicBezTo>
                    <a:pt x="120301" y="190500"/>
                    <a:pt x="144875" y="180308"/>
                    <a:pt x="162582" y="162592"/>
                  </a:cubicBezTo>
                  <a:cubicBezTo>
                    <a:pt x="180299" y="144875"/>
                    <a:pt x="190500" y="120301"/>
                    <a:pt x="190500" y="95250"/>
                  </a:cubicBezTo>
                  <a:cubicBezTo>
                    <a:pt x="190500" y="70199"/>
                    <a:pt x="180308" y="45625"/>
                    <a:pt x="162582" y="27908"/>
                  </a:cubicBezTo>
                  <a:cubicBezTo>
                    <a:pt x="144875" y="10192"/>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4595774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14:presetBounceEnd="78000">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14:bounceEnd="78000">
                                          <p:cBhvr additive="base">
                                            <p:cTn id="32"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2" presetClass="entr" presetSubtype="4"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par>
                              <p:cTn id="38" fill="hold">
                                <p:stCondLst>
                                  <p:cond delay="7000"/>
                                </p:stCondLst>
                                <p:childTnLst>
                                  <p:par>
                                    <p:cTn id="39" presetID="2" presetClass="entr" presetSubtype="2" fill="hold" grpId="0" nodeType="afterEffect" p14:presetBounceEnd="78000">
                                      <p:stCondLst>
                                        <p:cond delay="0"/>
                                      </p:stCondLst>
                                      <p:childTnLst>
                                        <p:set>
                                          <p:cBhvr>
                                            <p:cTn id="40" dur="1" fill="hold">
                                              <p:stCondLst>
                                                <p:cond delay="0"/>
                                              </p:stCondLst>
                                            </p:cTn>
                                            <p:tgtEl>
                                              <p:spTgt spid="91"/>
                                            </p:tgtEl>
                                            <p:attrNameLst>
                                              <p:attrName>style.visibility</p:attrName>
                                            </p:attrNameLst>
                                          </p:cBhvr>
                                          <p:to>
                                            <p:strVal val="visible"/>
                                          </p:to>
                                        </p:set>
                                        <p:anim calcmode="lin" valueType="num" p14:bounceEnd="78000">
                                          <p:cBhvr additive="base">
                                            <p:cTn id="41"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42" dur="2000" fill="hold"/>
                                            <p:tgtEl>
                                              <p:spTgt spid="91"/>
                                            </p:tgtEl>
                                            <p:attrNameLst>
                                              <p:attrName>ppt_y</p:attrName>
                                            </p:attrNameLst>
                                          </p:cBhvr>
                                          <p:tavLst>
                                            <p:tav tm="0">
                                              <p:val>
                                                <p:strVal val="#ppt_y"/>
                                              </p:val>
                                            </p:tav>
                                            <p:tav tm="100000">
                                              <p:val>
                                                <p:strVal val="#ppt_y"/>
                                              </p:val>
                                            </p:tav>
                                          </p:tavLst>
                                        </p:anim>
                                      </p:childTnLst>
                                    </p:cTn>
                                  </p:par>
                                </p:childTnLst>
                              </p:cTn>
                            </p:par>
                            <p:par>
                              <p:cTn id="43" fill="hold">
                                <p:stCondLst>
                                  <p:cond delay="9000"/>
                                </p:stCondLst>
                                <p:childTnLst>
                                  <p:par>
                                    <p:cTn id="44" presetID="22" presetClass="entr" presetSubtype="1"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500"/>
                                            <p:tgtEl>
                                              <p:spTgt spid="26"/>
                                            </p:tgtEl>
                                          </p:cBhvr>
                                        </p:animEffect>
                                      </p:childTnLst>
                                    </p:cTn>
                                  </p:par>
                                </p:childTnLst>
                              </p:cTn>
                            </p:par>
                            <p:par>
                              <p:cTn id="47" fill="hold">
                                <p:stCondLst>
                                  <p:cond delay="9500"/>
                                </p:stCondLst>
                                <p:childTnLst>
                                  <p:par>
                                    <p:cTn id="48" presetID="22" presetClass="entr" presetSubtype="8" fill="hold" nodeType="after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wipe(left)">
                                          <p:cBhvr>
                                            <p:cTn id="50" dur="500"/>
                                            <p:tgtEl>
                                              <p:spTgt spid="96"/>
                                            </p:tgtEl>
                                          </p:cBhvr>
                                        </p:animEffect>
                                      </p:childTnLst>
                                    </p:cTn>
                                  </p:par>
                                </p:childTnLst>
                              </p:cTn>
                            </p:par>
                            <p:par>
                              <p:cTn id="51" fill="hold">
                                <p:stCondLst>
                                  <p:cond delay="10000"/>
                                </p:stCondLst>
                                <p:childTnLst>
                                  <p:par>
                                    <p:cTn id="52" presetID="2" presetClass="entr" presetSubtype="2" fill="hold" grpId="0" nodeType="afterEffect" p14:presetBounceEnd="78000">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14:bounceEnd="78000">
                                          <p:cBhvr additive="base">
                                            <p:cTn id="54" dur="2000" fill="hold"/>
                                            <p:tgtEl>
                                              <p:spTgt spid="93"/>
                                            </p:tgtEl>
                                            <p:attrNameLst>
                                              <p:attrName>ppt_x</p:attrName>
                                            </p:attrNameLst>
                                          </p:cBhvr>
                                          <p:tavLst>
                                            <p:tav tm="0">
                                              <p:val>
                                                <p:strVal val="1+#ppt_w/2"/>
                                              </p:val>
                                            </p:tav>
                                            <p:tav tm="100000">
                                              <p:val>
                                                <p:strVal val="#ppt_x"/>
                                              </p:val>
                                            </p:tav>
                                          </p:tavLst>
                                        </p:anim>
                                        <p:anim calcmode="lin" valueType="num" p14:bounceEnd="78000">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2000" fill="hold"/>
                                            <p:tgtEl>
                                              <p:spTgt spid="92"/>
                                            </p:tgtEl>
                                            <p:attrNameLst>
                                              <p:attrName>ppt_x</p:attrName>
                                            </p:attrNameLst>
                                          </p:cBhvr>
                                          <p:tavLst>
                                            <p:tav tm="0">
                                              <p:val>
                                                <p:strVal val="0-#ppt_w/2"/>
                                              </p:val>
                                            </p:tav>
                                            <p:tav tm="100000">
                                              <p:val>
                                                <p:strVal val="#ppt_x"/>
                                              </p:val>
                                            </p:tav>
                                          </p:tavLst>
                                        </p:anim>
                                        <p:anim calcmode="lin" valueType="num">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2" presetClass="entr" presetSubtype="4"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par>
                              <p:cTn id="38" fill="hold">
                                <p:stCondLst>
                                  <p:cond delay="7000"/>
                                </p:stCondLst>
                                <p:childTnLst>
                                  <p:par>
                                    <p:cTn id="39" presetID="2" presetClass="entr" presetSubtype="2" fill="hold" grpId="0" nodeType="afterEffect">
                                      <p:stCondLst>
                                        <p:cond delay="0"/>
                                      </p:stCondLst>
                                      <p:childTnLst>
                                        <p:set>
                                          <p:cBhvr>
                                            <p:cTn id="40" dur="1" fill="hold">
                                              <p:stCondLst>
                                                <p:cond delay="0"/>
                                              </p:stCondLst>
                                            </p:cTn>
                                            <p:tgtEl>
                                              <p:spTgt spid="91"/>
                                            </p:tgtEl>
                                            <p:attrNameLst>
                                              <p:attrName>style.visibility</p:attrName>
                                            </p:attrNameLst>
                                          </p:cBhvr>
                                          <p:to>
                                            <p:strVal val="visible"/>
                                          </p:to>
                                        </p:set>
                                        <p:anim calcmode="lin" valueType="num">
                                          <p:cBhvr additive="base">
                                            <p:cTn id="41" dur="2000" fill="hold"/>
                                            <p:tgtEl>
                                              <p:spTgt spid="91"/>
                                            </p:tgtEl>
                                            <p:attrNameLst>
                                              <p:attrName>ppt_x</p:attrName>
                                            </p:attrNameLst>
                                          </p:cBhvr>
                                          <p:tavLst>
                                            <p:tav tm="0">
                                              <p:val>
                                                <p:strVal val="1+#ppt_w/2"/>
                                              </p:val>
                                            </p:tav>
                                            <p:tav tm="100000">
                                              <p:val>
                                                <p:strVal val="#ppt_x"/>
                                              </p:val>
                                            </p:tav>
                                          </p:tavLst>
                                        </p:anim>
                                        <p:anim calcmode="lin" valueType="num">
                                          <p:cBhvr additive="base">
                                            <p:cTn id="42" dur="2000" fill="hold"/>
                                            <p:tgtEl>
                                              <p:spTgt spid="91"/>
                                            </p:tgtEl>
                                            <p:attrNameLst>
                                              <p:attrName>ppt_y</p:attrName>
                                            </p:attrNameLst>
                                          </p:cBhvr>
                                          <p:tavLst>
                                            <p:tav tm="0">
                                              <p:val>
                                                <p:strVal val="#ppt_y"/>
                                              </p:val>
                                            </p:tav>
                                            <p:tav tm="100000">
                                              <p:val>
                                                <p:strVal val="#ppt_y"/>
                                              </p:val>
                                            </p:tav>
                                          </p:tavLst>
                                        </p:anim>
                                      </p:childTnLst>
                                    </p:cTn>
                                  </p:par>
                                </p:childTnLst>
                              </p:cTn>
                            </p:par>
                            <p:par>
                              <p:cTn id="43" fill="hold">
                                <p:stCondLst>
                                  <p:cond delay="9000"/>
                                </p:stCondLst>
                                <p:childTnLst>
                                  <p:par>
                                    <p:cTn id="44" presetID="22" presetClass="entr" presetSubtype="1"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500"/>
                                            <p:tgtEl>
                                              <p:spTgt spid="26"/>
                                            </p:tgtEl>
                                          </p:cBhvr>
                                        </p:animEffect>
                                      </p:childTnLst>
                                    </p:cTn>
                                  </p:par>
                                </p:childTnLst>
                              </p:cTn>
                            </p:par>
                            <p:par>
                              <p:cTn id="47" fill="hold">
                                <p:stCondLst>
                                  <p:cond delay="9500"/>
                                </p:stCondLst>
                                <p:childTnLst>
                                  <p:par>
                                    <p:cTn id="48" presetID="22" presetClass="entr" presetSubtype="8" fill="hold" nodeType="after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wipe(left)">
                                          <p:cBhvr>
                                            <p:cTn id="50" dur="500"/>
                                            <p:tgtEl>
                                              <p:spTgt spid="96"/>
                                            </p:tgtEl>
                                          </p:cBhvr>
                                        </p:animEffect>
                                      </p:childTnLst>
                                    </p:cTn>
                                  </p:par>
                                </p:childTnLst>
                              </p:cTn>
                            </p:par>
                            <p:par>
                              <p:cTn id="51" fill="hold">
                                <p:stCondLst>
                                  <p:cond delay="10000"/>
                                </p:stCondLst>
                                <p:childTnLst>
                                  <p:par>
                                    <p:cTn id="52" presetID="2" presetClass="entr" presetSubtype="2"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cBhvr additive="base">
                                            <p:cTn id="54" dur="2000" fill="hold"/>
                                            <p:tgtEl>
                                              <p:spTgt spid="93"/>
                                            </p:tgtEl>
                                            <p:attrNameLst>
                                              <p:attrName>ppt_x</p:attrName>
                                            </p:attrNameLst>
                                          </p:cBhvr>
                                          <p:tavLst>
                                            <p:tav tm="0">
                                              <p:val>
                                                <p:strVal val="1+#ppt_w/2"/>
                                              </p:val>
                                            </p:tav>
                                            <p:tav tm="100000">
                                              <p:val>
                                                <p:strVal val="#ppt_x"/>
                                              </p:val>
                                            </p:tav>
                                          </p:tavLst>
                                        </p:anim>
                                        <p:anim calcmode="lin" valueType="num">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Lst>
      </p:timing>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1"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CE01505F-9353-F101-908D-B0DB5ED0D693}"/>
              </a:ext>
            </a:extLst>
          </p:cNvPr>
          <p:cNvGrpSpPr/>
          <p:nvPr/>
        </p:nvGrpSpPr>
        <p:grpSpPr>
          <a:xfrm>
            <a:off x="5915306" y="5540364"/>
            <a:ext cx="763207" cy="361392"/>
            <a:chOff x="5915306" y="5540364"/>
            <a:chExt cx="763207" cy="361392"/>
          </a:xfrm>
        </p:grpSpPr>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5" name="Straight Connector 34">
              <a:extLst>
                <a:ext uri="{FF2B5EF4-FFF2-40B4-BE49-F238E27FC236}">
                  <a16:creationId xmlns:a16="http://schemas.microsoft.com/office/drawing/2014/main" id="{4B72C4B7-BAC4-4BBC-A70B-D8B14D469AEF}"/>
                </a:ext>
              </a:extLst>
            </p:cNvPr>
            <p:cNvCxnSpPr>
              <a:cxnSpLocks/>
            </p:cNvCxnSpPr>
            <p:nvPr/>
          </p:nvCxnSpPr>
          <p:spPr>
            <a:xfrm>
              <a:off x="6276697" y="5721060"/>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7031709" y="1987259"/>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aphic 41">
            <a:extLst>
              <a:ext uri="{FF2B5EF4-FFF2-40B4-BE49-F238E27FC236}">
                <a16:creationId xmlns:a16="http://schemas.microsoft.com/office/drawing/2014/main" id="{DF7C9134-AE32-49B6-910D-A8DF0CCFE735}"/>
              </a:ext>
            </a:extLst>
          </p:cNvPr>
          <p:cNvGrpSpPr/>
          <p:nvPr/>
        </p:nvGrpSpPr>
        <p:grpSpPr>
          <a:xfrm>
            <a:off x="4678928" y="3637910"/>
            <a:ext cx="513290" cy="641888"/>
            <a:chOff x="3352244" y="4207216"/>
            <a:chExt cx="3899763" cy="4876800"/>
          </a:xfrm>
          <a:solidFill>
            <a:schemeClr val="accent5"/>
          </a:solidFill>
        </p:grpSpPr>
        <p:sp>
          <p:nvSpPr>
            <p:cNvPr id="58" name="Freeform: Shape 57">
              <a:extLst>
                <a:ext uri="{FF2B5EF4-FFF2-40B4-BE49-F238E27FC236}">
                  <a16:creationId xmlns:a16="http://schemas.microsoft.com/office/drawing/2014/main" id="{FB2333F1-4DEA-49AE-9BD0-CD064B732605}"/>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837600B-3A60-4B15-B9A3-2CAE45278CA8}"/>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27D1EB6-520E-4CAD-A18C-A2762DBFC798}"/>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50A5C5C-37BD-48E3-A8EA-2635E532BB46}"/>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3FF57F85-1A35-4770-A816-E0D781578ABC}"/>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9D39EAD-0CFA-42EF-A2B3-5D06C09F047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491C709-10B1-4097-9212-0714E9C6498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0D2EDC-4236-4A66-A87F-A3D19482EB72}"/>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200D296C-74BF-49B9-83B8-E69FE4949C78}"/>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B91490-100F-4732-BB74-ABE3D9EB3843}"/>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87" name="Graphic 45">
            <a:extLst>
              <a:ext uri="{FF2B5EF4-FFF2-40B4-BE49-F238E27FC236}">
                <a16:creationId xmlns:a16="http://schemas.microsoft.com/office/drawing/2014/main" id="{E2FB7BD2-09E6-4161-ADB6-DE715EB526C7}"/>
              </a:ext>
            </a:extLst>
          </p:cNvPr>
          <p:cNvSpPr/>
          <p:nvPr/>
        </p:nvSpPr>
        <p:spPr>
          <a:xfrm>
            <a:off x="6914463" y="5275431"/>
            <a:ext cx="615588" cy="615588"/>
          </a:xfrm>
          <a:custGeom>
            <a:avLst/>
            <a:gdLst>
              <a:gd name="connsiteX0" fmla="*/ 1200334 w 1231175"/>
              <a:gd name="connsiteY0" fmla="*/ 535501 h 1231175"/>
              <a:gd name="connsiteX1" fmla="*/ 1200240 w 1231175"/>
              <a:gd name="connsiteY1" fmla="*/ 535407 h 1231175"/>
              <a:gd name="connsiteX2" fmla="*/ 697037 w 1231175"/>
              <a:gd name="connsiteY2" fmla="*/ 33205 h 1231175"/>
              <a:gd name="connsiteX3" fmla="*/ 616738 w 1231175"/>
              <a:gd name="connsiteY3" fmla="*/ 0 h 1231175"/>
              <a:gd name="connsiteX4" fmla="*/ 536430 w 1231175"/>
              <a:gd name="connsiteY4" fmla="*/ 33205 h 1231175"/>
              <a:gd name="connsiteX5" fmla="*/ 33487 w 1231175"/>
              <a:gd name="connsiteY5" fmla="*/ 535155 h 1231175"/>
              <a:gd name="connsiteX6" fmla="*/ 32979 w 1231175"/>
              <a:gd name="connsiteY6" fmla="*/ 535672 h 1231175"/>
              <a:gd name="connsiteX7" fmla="*/ 33196 w 1231175"/>
              <a:gd name="connsiteY7" fmla="*/ 695720 h 1231175"/>
              <a:gd name="connsiteX8" fmla="*/ 108544 w 1231175"/>
              <a:gd name="connsiteY8" fmla="*/ 728774 h 1231175"/>
              <a:gd name="connsiteX9" fmla="*/ 112055 w 1231175"/>
              <a:gd name="connsiteY9" fmla="*/ 728945 h 1231175"/>
              <a:gd name="connsiteX10" fmla="*/ 132101 w 1231175"/>
              <a:gd name="connsiteY10" fmla="*/ 728945 h 1231175"/>
              <a:gd name="connsiteX11" fmla="*/ 132101 w 1231175"/>
              <a:gd name="connsiteY11" fmla="*/ 1098526 h 1231175"/>
              <a:gd name="connsiteX12" fmla="*/ 265020 w 1231175"/>
              <a:gd name="connsiteY12" fmla="*/ 1231175 h 1231175"/>
              <a:gd name="connsiteX13" fmla="*/ 461889 w 1231175"/>
              <a:gd name="connsiteY13" fmla="*/ 1231175 h 1231175"/>
              <a:gd name="connsiteX14" fmla="*/ 498030 w 1231175"/>
              <a:gd name="connsiteY14" fmla="*/ 1195105 h 1231175"/>
              <a:gd name="connsiteX15" fmla="*/ 498030 w 1231175"/>
              <a:gd name="connsiteY15" fmla="*/ 905346 h 1231175"/>
              <a:gd name="connsiteX16" fmla="*/ 558678 w 1231175"/>
              <a:gd name="connsiteY16" fmla="*/ 844827 h 1231175"/>
              <a:gd name="connsiteX17" fmla="*/ 674796 w 1231175"/>
              <a:gd name="connsiteY17" fmla="*/ 844827 h 1231175"/>
              <a:gd name="connsiteX18" fmla="*/ 735434 w 1231175"/>
              <a:gd name="connsiteY18" fmla="*/ 905346 h 1231175"/>
              <a:gd name="connsiteX19" fmla="*/ 735434 w 1231175"/>
              <a:gd name="connsiteY19" fmla="*/ 1195105 h 1231175"/>
              <a:gd name="connsiteX20" fmla="*/ 771575 w 1231175"/>
              <a:gd name="connsiteY20" fmla="*/ 1231175 h 1231175"/>
              <a:gd name="connsiteX21" fmla="*/ 968445 w 1231175"/>
              <a:gd name="connsiteY21" fmla="*/ 1231175 h 1231175"/>
              <a:gd name="connsiteX22" fmla="*/ 1101363 w 1231175"/>
              <a:gd name="connsiteY22" fmla="*/ 1098526 h 1231175"/>
              <a:gd name="connsiteX23" fmla="*/ 1101363 w 1231175"/>
              <a:gd name="connsiteY23" fmla="*/ 728945 h 1231175"/>
              <a:gd name="connsiteX24" fmla="*/ 1119961 w 1231175"/>
              <a:gd name="connsiteY24" fmla="*/ 728945 h 1231175"/>
              <a:gd name="connsiteX25" fmla="*/ 1200269 w 1231175"/>
              <a:gd name="connsiteY25" fmla="*/ 695729 h 1231175"/>
              <a:gd name="connsiteX26" fmla="*/ 1200334 w 1231175"/>
              <a:gd name="connsiteY26" fmla="*/ 535501 h 1231175"/>
              <a:gd name="connsiteX27" fmla="*/ 1149155 w 1231175"/>
              <a:gd name="connsiteY27" fmla="*/ 644725 h 1231175"/>
              <a:gd name="connsiteX28" fmla="*/ 1119961 w 1231175"/>
              <a:gd name="connsiteY28" fmla="*/ 656805 h 1231175"/>
              <a:gd name="connsiteX29" fmla="*/ 1065223 w 1231175"/>
              <a:gd name="connsiteY29" fmla="*/ 656805 h 1231175"/>
              <a:gd name="connsiteX30" fmla="*/ 1029083 w 1231175"/>
              <a:gd name="connsiteY30" fmla="*/ 692875 h 1231175"/>
              <a:gd name="connsiteX31" fmla="*/ 1029083 w 1231175"/>
              <a:gd name="connsiteY31" fmla="*/ 1098526 h 1231175"/>
              <a:gd name="connsiteX32" fmla="*/ 968445 w 1231175"/>
              <a:gd name="connsiteY32" fmla="*/ 1159036 h 1231175"/>
              <a:gd name="connsiteX33" fmla="*/ 807715 w 1231175"/>
              <a:gd name="connsiteY33" fmla="*/ 1159036 h 1231175"/>
              <a:gd name="connsiteX34" fmla="*/ 807715 w 1231175"/>
              <a:gd name="connsiteY34" fmla="*/ 905346 h 1231175"/>
              <a:gd name="connsiteX35" fmla="*/ 674796 w 1231175"/>
              <a:gd name="connsiteY35" fmla="*/ 772687 h 1231175"/>
              <a:gd name="connsiteX36" fmla="*/ 558678 w 1231175"/>
              <a:gd name="connsiteY36" fmla="*/ 772687 h 1231175"/>
              <a:gd name="connsiteX37" fmla="*/ 425749 w 1231175"/>
              <a:gd name="connsiteY37" fmla="*/ 905346 h 1231175"/>
              <a:gd name="connsiteX38" fmla="*/ 425749 w 1231175"/>
              <a:gd name="connsiteY38" fmla="*/ 1159036 h 1231175"/>
              <a:gd name="connsiteX39" fmla="*/ 265020 w 1231175"/>
              <a:gd name="connsiteY39" fmla="*/ 1159036 h 1231175"/>
              <a:gd name="connsiteX40" fmla="*/ 204381 w 1231175"/>
              <a:gd name="connsiteY40" fmla="*/ 1098526 h 1231175"/>
              <a:gd name="connsiteX41" fmla="*/ 204381 w 1231175"/>
              <a:gd name="connsiteY41" fmla="*/ 692875 h 1231175"/>
              <a:gd name="connsiteX42" fmla="*/ 168241 w 1231175"/>
              <a:gd name="connsiteY42" fmla="*/ 656805 h 1231175"/>
              <a:gd name="connsiteX43" fmla="*/ 114445 w 1231175"/>
              <a:gd name="connsiteY43" fmla="*/ 656805 h 1231175"/>
              <a:gd name="connsiteX44" fmla="*/ 112751 w 1231175"/>
              <a:gd name="connsiteY44" fmla="*/ 656729 h 1231175"/>
              <a:gd name="connsiteX45" fmla="*/ 84319 w 1231175"/>
              <a:gd name="connsiteY45" fmla="*/ 644715 h 1231175"/>
              <a:gd name="connsiteX46" fmla="*/ 84319 w 1231175"/>
              <a:gd name="connsiteY46" fmla="*/ 586441 h 1231175"/>
              <a:gd name="connsiteX47" fmla="*/ 84338 w 1231175"/>
              <a:gd name="connsiteY47" fmla="*/ 586422 h 1231175"/>
              <a:gd name="connsiteX48" fmla="*/ 84366 w 1231175"/>
              <a:gd name="connsiteY48" fmla="*/ 586393 h 1231175"/>
              <a:gd name="connsiteX49" fmla="*/ 587551 w 1231175"/>
              <a:gd name="connsiteY49" fmla="*/ 84209 h 1231175"/>
              <a:gd name="connsiteX50" fmla="*/ 616738 w 1231175"/>
              <a:gd name="connsiteY50" fmla="*/ 72139 h 1231175"/>
              <a:gd name="connsiteX51" fmla="*/ 645922 w 1231175"/>
              <a:gd name="connsiteY51" fmla="*/ 84209 h 1231175"/>
              <a:gd name="connsiteX52" fmla="*/ 1148996 w 1231175"/>
              <a:gd name="connsiteY52" fmla="*/ 586289 h 1231175"/>
              <a:gd name="connsiteX53" fmla="*/ 1149230 w 1231175"/>
              <a:gd name="connsiteY53" fmla="*/ 586515 h 1231175"/>
              <a:gd name="connsiteX54" fmla="*/ 1149155 w 1231175"/>
              <a:gd name="connsiteY54" fmla="*/ 644725 h 123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31175" h="1231175">
                <a:moveTo>
                  <a:pt x="1200334" y="535501"/>
                </a:moveTo>
                <a:cubicBezTo>
                  <a:pt x="1200298" y="535475"/>
                  <a:pt x="1200269" y="535436"/>
                  <a:pt x="1200240" y="535407"/>
                </a:cubicBezTo>
                <a:lnTo>
                  <a:pt x="697037" y="33205"/>
                </a:lnTo>
                <a:cubicBezTo>
                  <a:pt x="675586" y="11788"/>
                  <a:pt x="647069" y="0"/>
                  <a:pt x="616738" y="0"/>
                </a:cubicBezTo>
                <a:cubicBezTo>
                  <a:pt x="586404" y="0"/>
                  <a:pt x="557887" y="11788"/>
                  <a:pt x="536430" y="33205"/>
                </a:cubicBezTo>
                <a:lnTo>
                  <a:pt x="33487" y="535155"/>
                </a:lnTo>
                <a:cubicBezTo>
                  <a:pt x="33318" y="535323"/>
                  <a:pt x="33139" y="535501"/>
                  <a:pt x="32979" y="535672"/>
                </a:cubicBezTo>
                <a:cubicBezTo>
                  <a:pt x="-11067" y="579883"/>
                  <a:pt x="-10991" y="651619"/>
                  <a:pt x="33196" y="695720"/>
                </a:cubicBezTo>
                <a:cubicBezTo>
                  <a:pt x="53383" y="715878"/>
                  <a:pt x="80037" y="727545"/>
                  <a:pt x="108544" y="728774"/>
                </a:cubicBezTo>
                <a:cubicBezTo>
                  <a:pt x="109711" y="728887"/>
                  <a:pt x="110878" y="728945"/>
                  <a:pt x="112055" y="728945"/>
                </a:cubicBezTo>
                <a:lnTo>
                  <a:pt x="132101" y="728945"/>
                </a:lnTo>
                <a:lnTo>
                  <a:pt x="132101" y="1098526"/>
                </a:lnTo>
                <a:cubicBezTo>
                  <a:pt x="132101" y="1171670"/>
                  <a:pt x="191732" y="1231175"/>
                  <a:pt x="265020" y="1231175"/>
                </a:cubicBezTo>
                <a:lnTo>
                  <a:pt x="461889" y="1231175"/>
                </a:lnTo>
                <a:cubicBezTo>
                  <a:pt x="481851" y="1231175"/>
                  <a:pt x="498030" y="1215018"/>
                  <a:pt x="498030" y="1195105"/>
                </a:cubicBezTo>
                <a:lnTo>
                  <a:pt x="498030" y="905346"/>
                </a:lnTo>
                <a:cubicBezTo>
                  <a:pt x="498030" y="871973"/>
                  <a:pt x="525238" y="844827"/>
                  <a:pt x="558678" y="844827"/>
                </a:cubicBezTo>
                <a:lnTo>
                  <a:pt x="674796" y="844827"/>
                </a:lnTo>
                <a:cubicBezTo>
                  <a:pt x="708235" y="844827"/>
                  <a:pt x="735434" y="871973"/>
                  <a:pt x="735434" y="905346"/>
                </a:cubicBezTo>
                <a:lnTo>
                  <a:pt x="735434" y="1195105"/>
                </a:lnTo>
                <a:cubicBezTo>
                  <a:pt x="735434" y="1215018"/>
                  <a:pt x="751613" y="1231175"/>
                  <a:pt x="771575" y="1231175"/>
                </a:cubicBezTo>
                <a:lnTo>
                  <a:pt x="968445" y="1231175"/>
                </a:lnTo>
                <a:cubicBezTo>
                  <a:pt x="1041742" y="1231175"/>
                  <a:pt x="1101363" y="1171670"/>
                  <a:pt x="1101363" y="1098526"/>
                </a:cubicBezTo>
                <a:lnTo>
                  <a:pt x="1101363" y="728945"/>
                </a:lnTo>
                <a:lnTo>
                  <a:pt x="1119961" y="728945"/>
                </a:lnTo>
                <a:cubicBezTo>
                  <a:pt x="1150285" y="728945"/>
                  <a:pt x="1178802" y="717155"/>
                  <a:pt x="1200269" y="695729"/>
                </a:cubicBezTo>
                <a:cubicBezTo>
                  <a:pt x="1244502" y="651563"/>
                  <a:pt x="1244522" y="579696"/>
                  <a:pt x="1200334" y="535501"/>
                </a:cubicBezTo>
                <a:close/>
                <a:moveTo>
                  <a:pt x="1149155" y="644725"/>
                </a:moveTo>
                <a:cubicBezTo>
                  <a:pt x="1141354" y="652511"/>
                  <a:pt x="1130981" y="656805"/>
                  <a:pt x="1119961" y="656805"/>
                </a:cubicBezTo>
                <a:lnTo>
                  <a:pt x="1065223" y="656805"/>
                </a:lnTo>
                <a:cubicBezTo>
                  <a:pt x="1045262" y="656805"/>
                  <a:pt x="1029083" y="672950"/>
                  <a:pt x="1029083" y="692875"/>
                </a:cubicBezTo>
                <a:lnTo>
                  <a:pt x="1029083" y="1098526"/>
                </a:lnTo>
                <a:cubicBezTo>
                  <a:pt x="1029083" y="1131890"/>
                  <a:pt x="1001884" y="1159036"/>
                  <a:pt x="968445" y="1159036"/>
                </a:cubicBezTo>
                <a:lnTo>
                  <a:pt x="807715" y="1159036"/>
                </a:lnTo>
                <a:lnTo>
                  <a:pt x="807715" y="905346"/>
                </a:lnTo>
                <a:cubicBezTo>
                  <a:pt x="807715" y="832202"/>
                  <a:pt x="748093" y="772687"/>
                  <a:pt x="674796" y="772687"/>
                </a:cubicBezTo>
                <a:lnTo>
                  <a:pt x="558678" y="772687"/>
                </a:lnTo>
                <a:cubicBezTo>
                  <a:pt x="485381" y="772687"/>
                  <a:pt x="425749" y="832202"/>
                  <a:pt x="425749" y="905346"/>
                </a:cubicBezTo>
                <a:lnTo>
                  <a:pt x="425749" y="1159036"/>
                </a:lnTo>
                <a:lnTo>
                  <a:pt x="265020" y="1159036"/>
                </a:lnTo>
                <a:cubicBezTo>
                  <a:pt x="231590" y="1159036"/>
                  <a:pt x="204381" y="1131890"/>
                  <a:pt x="204381" y="1098526"/>
                </a:cubicBezTo>
                <a:lnTo>
                  <a:pt x="204381" y="692875"/>
                </a:lnTo>
                <a:cubicBezTo>
                  <a:pt x="204381" y="672950"/>
                  <a:pt x="188203" y="656805"/>
                  <a:pt x="168241" y="656805"/>
                </a:cubicBezTo>
                <a:lnTo>
                  <a:pt x="114445" y="656805"/>
                </a:lnTo>
                <a:cubicBezTo>
                  <a:pt x="113880" y="656767"/>
                  <a:pt x="113325" y="656738"/>
                  <a:pt x="112751" y="656729"/>
                </a:cubicBezTo>
                <a:cubicBezTo>
                  <a:pt x="101984" y="656541"/>
                  <a:pt x="91886" y="652277"/>
                  <a:pt x="84319" y="644715"/>
                </a:cubicBezTo>
                <a:cubicBezTo>
                  <a:pt x="68225" y="628654"/>
                  <a:pt x="68225" y="602514"/>
                  <a:pt x="84319" y="586441"/>
                </a:cubicBezTo>
                <a:cubicBezTo>
                  <a:pt x="84328" y="586441"/>
                  <a:pt x="84328" y="586431"/>
                  <a:pt x="84338" y="586422"/>
                </a:cubicBezTo>
                <a:lnTo>
                  <a:pt x="84366" y="586393"/>
                </a:lnTo>
                <a:lnTo>
                  <a:pt x="587551" y="84209"/>
                </a:lnTo>
                <a:cubicBezTo>
                  <a:pt x="595346" y="76423"/>
                  <a:pt x="605706" y="72139"/>
                  <a:pt x="616738" y="72139"/>
                </a:cubicBezTo>
                <a:cubicBezTo>
                  <a:pt x="627758" y="72139"/>
                  <a:pt x="638121" y="76423"/>
                  <a:pt x="645922" y="84209"/>
                </a:cubicBezTo>
                <a:lnTo>
                  <a:pt x="1148996" y="586289"/>
                </a:lnTo>
                <a:cubicBezTo>
                  <a:pt x="1149071" y="586366"/>
                  <a:pt x="1149155" y="586441"/>
                  <a:pt x="1149230" y="586515"/>
                </a:cubicBezTo>
                <a:cubicBezTo>
                  <a:pt x="1165240" y="602607"/>
                  <a:pt x="1165211" y="628690"/>
                  <a:pt x="1149155" y="644725"/>
                </a:cubicBezTo>
                <a:close/>
              </a:path>
            </a:pathLst>
          </a:custGeom>
          <a:solidFill>
            <a:schemeClr val="accent5"/>
          </a:solidFill>
          <a:ln w="240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924349" y="431352"/>
            <a:ext cx="9580095" cy="76944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400" b="0" i="0" u="none" strike="noStrike" kern="1200" cap="none" spc="0" normalizeH="0" baseline="0" noProof="0" dirty="0">
                <a:ln>
                  <a:noFill/>
                </a:ln>
                <a:solidFill>
                  <a:srgbClr val="FFFF00"/>
                </a:solidFill>
                <a:effectLst/>
                <a:highlight>
                  <a:srgbClr val="800080"/>
                </a:highlight>
                <a:uLnTx/>
                <a:uFillTx/>
                <a:latin typeface="Nian-ExtraBold" panose="01000500000000020002" pitchFamily="2" charset="-78"/>
                <a:ea typeface="+mn-ea"/>
                <a:cs typeface="Nian-ExtraBold" panose="01000500000000020002" pitchFamily="2" charset="-78"/>
              </a:rPr>
              <a:t>بهبود کیفیت زایمان طبیعی و تسـهیلات ویژه برای آن</a:t>
            </a:r>
          </a:p>
        </p:txBody>
      </p:sp>
      <p:sp>
        <p:nvSpPr>
          <p:cNvPr id="91" name="TextBox 90">
            <a:extLst>
              <a:ext uri="{FF2B5EF4-FFF2-40B4-BE49-F238E27FC236}">
                <a16:creationId xmlns:a16="http://schemas.microsoft.com/office/drawing/2014/main" id="{71C83C83-1EE3-8D17-05B8-592F392BAC3A}"/>
              </a:ext>
            </a:extLst>
          </p:cNvPr>
          <p:cNvSpPr txBox="1"/>
          <p:nvPr/>
        </p:nvSpPr>
        <p:spPr>
          <a:xfrm>
            <a:off x="7418707" y="1580504"/>
            <a:ext cx="3833448" cy="120032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49</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زایمان طبیعی رایگان در بیمارستان های دولتی برای همه افراد</a:t>
            </a:r>
          </a:p>
        </p:txBody>
      </p:sp>
      <p:sp>
        <p:nvSpPr>
          <p:cNvPr id="92" name="TextBox 91">
            <a:extLst>
              <a:ext uri="{FF2B5EF4-FFF2-40B4-BE49-F238E27FC236}">
                <a16:creationId xmlns:a16="http://schemas.microsoft.com/office/drawing/2014/main" id="{97F4D725-5DEB-A2C4-80D9-505A2CFC19CC}"/>
              </a:ext>
            </a:extLst>
          </p:cNvPr>
          <p:cNvSpPr txBox="1"/>
          <p:nvPr/>
        </p:nvSpPr>
        <p:spPr>
          <a:xfrm>
            <a:off x="559725" y="3013176"/>
            <a:ext cx="3938508"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ماده50</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توسـعه زایمان هـای بـدون درد بـه میـزان سـالانه %5بـا تجهیـز بیمارسـتان ها و</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کادر متخصـص به عنوان شـاخص اعتبارسـنجی</a:t>
            </a:r>
            <a:endParaRPr kumimoji="0" lang="fa-IR" sz="18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93" name="TextBox 92">
            <a:extLst>
              <a:ext uri="{FF2B5EF4-FFF2-40B4-BE49-F238E27FC236}">
                <a16:creationId xmlns:a16="http://schemas.microsoft.com/office/drawing/2014/main" id="{0287703D-6D2D-254F-A97C-04E7C6BA124A}"/>
              </a:ext>
            </a:extLst>
          </p:cNvPr>
          <p:cNvSpPr txBox="1"/>
          <p:nvPr/>
        </p:nvSpPr>
        <p:spPr>
          <a:xfrm>
            <a:off x="7317672" y="4802119"/>
            <a:ext cx="3934483" cy="120032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50</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اختصاص %5بودجه عمرانی به بهبود کیفیت محیط زایشگاهی</a:t>
            </a:r>
          </a:p>
        </p:txBody>
      </p:sp>
    </p:spTree>
    <p:extLst>
      <p:ext uri="{BB962C8B-B14F-4D97-AF65-F5344CB8AC3E}">
        <p14:creationId xmlns:p14="http://schemas.microsoft.com/office/powerpoint/2010/main" val="25147124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14:presetBounceEnd="78000">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14:bounceEnd="78000">
                                          <p:cBhvr additive="base">
                                            <p:cTn id="32"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14:presetBounceEnd="78000">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14:bounceEnd="78000">
                                          <p:cBhvr additive="base">
                                            <p:cTn id="37"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grpId="0"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wipe(down)">
                                          <p:cBhvr>
                                            <p:cTn id="50" dur="500"/>
                                            <p:tgtEl>
                                              <p:spTgt spid="87"/>
                                            </p:tgtEl>
                                          </p:cBhvr>
                                        </p:animEffect>
                                      </p:childTnLst>
                                    </p:cTn>
                                  </p:par>
                                </p:childTnLst>
                              </p:cTn>
                            </p:par>
                            <p:par>
                              <p:cTn id="51" fill="hold">
                                <p:stCondLst>
                                  <p:cond delay="10000"/>
                                </p:stCondLst>
                                <p:childTnLst>
                                  <p:par>
                                    <p:cTn id="52" presetID="2" presetClass="entr" presetSubtype="2" fill="hold" grpId="0" nodeType="afterEffect" p14:presetBounceEnd="78000">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14:bounceEnd="78000">
                                          <p:cBhvr additive="base">
                                            <p:cTn id="54" dur="2000" fill="hold"/>
                                            <p:tgtEl>
                                              <p:spTgt spid="93"/>
                                            </p:tgtEl>
                                            <p:attrNameLst>
                                              <p:attrName>ppt_x</p:attrName>
                                            </p:attrNameLst>
                                          </p:cBhvr>
                                          <p:tavLst>
                                            <p:tav tm="0">
                                              <p:val>
                                                <p:strVal val="1+#ppt_w/2"/>
                                              </p:val>
                                            </p:tav>
                                            <p:tav tm="100000">
                                              <p:val>
                                                <p:strVal val="#ppt_x"/>
                                              </p:val>
                                            </p:tav>
                                          </p:tavLst>
                                        </p:anim>
                                        <p:anim calcmode="lin" valueType="num" p14:bounceEnd="78000">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87" grpId="0" animBg="1"/>
          <p:bldP spid="90" grpId="0"/>
          <p:bldP spid="91" grpId="0"/>
          <p:bldP spid="92" grpId="0"/>
          <p:bldP spid="9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2000" fill="hold"/>
                                            <p:tgtEl>
                                              <p:spTgt spid="92"/>
                                            </p:tgtEl>
                                            <p:attrNameLst>
                                              <p:attrName>ppt_x</p:attrName>
                                            </p:attrNameLst>
                                          </p:cBhvr>
                                          <p:tavLst>
                                            <p:tav tm="0">
                                              <p:val>
                                                <p:strVal val="0-#ppt_w/2"/>
                                              </p:val>
                                            </p:tav>
                                            <p:tav tm="100000">
                                              <p:val>
                                                <p:strVal val="#ppt_x"/>
                                              </p:val>
                                            </p:tav>
                                          </p:tavLst>
                                        </p:anim>
                                        <p:anim calcmode="lin" valueType="num">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2000" fill="hold"/>
                                            <p:tgtEl>
                                              <p:spTgt spid="91"/>
                                            </p:tgtEl>
                                            <p:attrNameLst>
                                              <p:attrName>ppt_x</p:attrName>
                                            </p:attrNameLst>
                                          </p:cBhvr>
                                          <p:tavLst>
                                            <p:tav tm="0">
                                              <p:val>
                                                <p:strVal val="1+#ppt_w/2"/>
                                              </p:val>
                                            </p:tav>
                                            <p:tav tm="100000">
                                              <p:val>
                                                <p:strVal val="#ppt_x"/>
                                              </p:val>
                                            </p:tav>
                                          </p:tavLst>
                                        </p:anim>
                                        <p:anim calcmode="lin" valueType="num">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grpId="0"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wipe(down)">
                                          <p:cBhvr>
                                            <p:cTn id="50" dur="500"/>
                                            <p:tgtEl>
                                              <p:spTgt spid="87"/>
                                            </p:tgtEl>
                                          </p:cBhvr>
                                        </p:animEffect>
                                      </p:childTnLst>
                                    </p:cTn>
                                  </p:par>
                                </p:childTnLst>
                              </p:cTn>
                            </p:par>
                            <p:par>
                              <p:cTn id="51" fill="hold">
                                <p:stCondLst>
                                  <p:cond delay="10000"/>
                                </p:stCondLst>
                                <p:childTnLst>
                                  <p:par>
                                    <p:cTn id="52" presetID="2" presetClass="entr" presetSubtype="2"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cBhvr additive="base">
                                            <p:cTn id="54" dur="2000" fill="hold"/>
                                            <p:tgtEl>
                                              <p:spTgt spid="93"/>
                                            </p:tgtEl>
                                            <p:attrNameLst>
                                              <p:attrName>ppt_x</p:attrName>
                                            </p:attrNameLst>
                                          </p:cBhvr>
                                          <p:tavLst>
                                            <p:tav tm="0">
                                              <p:val>
                                                <p:strVal val="1+#ppt_w/2"/>
                                              </p:val>
                                            </p:tav>
                                            <p:tav tm="100000">
                                              <p:val>
                                                <p:strVal val="#ppt_x"/>
                                              </p:val>
                                            </p:tav>
                                          </p:tavLst>
                                        </p:anim>
                                        <p:anim calcmode="lin" valueType="num">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87" grpId="0" animBg="1"/>
          <p:bldP spid="90" grpId="0"/>
          <p:bldP spid="91" grpId="0"/>
          <p:bldP spid="92" grpId="0"/>
          <p:bldP spid="93" grpId="0"/>
        </p:bldLst>
      </p:timing>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1"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CE01505F-9353-F101-908D-B0DB5ED0D693}"/>
              </a:ext>
            </a:extLst>
          </p:cNvPr>
          <p:cNvGrpSpPr/>
          <p:nvPr/>
        </p:nvGrpSpPr>
        <p:grpSpPr>
          <a:xfrm>
            <a:off x="5915306" y="5540364"/>
            <a:ext cx="763207" cy="361392"/>
            <a:chOff x="5915306" y="5540364"/>
            <a:chExt cx="763207" cy="361392"/>
          </a:xfrm>
        </p:grpSpPr>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5" name="Straight Connector 34">
              <a:extLst>
                <a:ext uri="{FF2B5EF4-FFF2-40B4-BE49-F238E27FC236}">
                  <a16:creationId xmlns:a16="http://schemas.microsoft.com/office/drawing/2014/main" id="{4B72C4B7-BAC4-4BBC-A70B-D8B14D469AEF}"/>
                </a:ext>
              </a:extLst>
            </p:cNvPr>
            <p:cNvCxnSpPr>
              <a:cxnSpLocks/>
            </p:cNvCxnSpPr>
            <p:nvPr/>
          </p:nvCxnSpPr>
          <p:spPr>
            <a:xfrm>
              <a:off x="6276697" y="5721060"/>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7031709" y="1987259"/>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aphic 41">
            <a:extLst>
              <a:ext uri="{FF2B5EF4-FFF2-40B4-BE49-F238E27FC236}">
                <a16:creationId xmlns:a16="http://schemas.microsoft.com/office/drawing/2014/main" id="{DF7C9134-AE32-49B6-910D-A8DF0CCFE735}"/>
              </a:ext>
            </a:extLst>
          </p:cNvPr>
          <p:cNvGrpSpPr/>
          <p:nvPr/>
        </p:nvGrpSpPr>
        <p:grpSpPr>
          <a:xfrm>
            <a:off x="4678928" y="3637910"/>
            <a:ext cx="513290" cy="641888"/>
            <a:chOff x="3352244" y="4207216"/>
            <a:chExt cx="3899763" cy="4876800"/>
          </a:xfrm>
          <a:solidFill>
            <a:schemeClr val="accent5"/>
          </a:solidFill>
        </p:grpSpPr>
        <p:sp>
          <p:nvSpPr>
            <p:cNvPr id="58" name="Freeform: Shape 57">
              <a:extLst>
                <a:ext uri="{FF2B5EF4-FFF2-40B4-BE49-F238E27FC236}">
                  <a16:creationId xmlns:a16="http://schemas.microsoft.com/office/drawing/2014/main" id="{FB2333F1-4DEA-49AE-9BD0-CD064B732605}"/>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837600B-3A60-4B15-B9A3-2CAE45278CA8}"/>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27D1EB6-520E-4CAD-A18C-A2762DBFC798}"/>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50A5C5C-37BD-48E3-A8EA-2635E532BB46}"/>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3FF57F85-1A35-4770-A816-E0D781578ABC}"/>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9D39EAD-0CFA-42EF-A2B3-5D06C09F047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491C709-10B1-4097-9212-0714E9C6498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0D2EDC-4236-4A66-A87F-A3D19482EB72}"/>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200D296C-74BF-49B9-83B8-E69FE4949C78}"/>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B91490-100F-4732-BB74-ABE3D9EB3843}"/>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4194175" y="518906"/>
            <a:ext cx="3040443" cy="76944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400" b="0" i="0" u="none" strike="noStrike" kern="1200" cap="none" spc="0" normalizeH="0" baseline="0" noProof="0" dirty="0">
                <a:ln>
                  <a:noFill/>
                </a:ln>
                <a:solidFill>
                  <a:srgbClr val="FFFF00"/>
                </a:solidFill>
                <a:effectLst/>
                <a:highlight>
                  <a:srgbClr val="800080"/>
                </a:highlight>
                <a:uLnTx/>
                <a:uFillTx/>
                <a:latin typeface="Nian-ExtraBold" panose="01000500000000020002" pitchFamily="2" charset="-78"/>
                <a:ea typeface="+mn-ea"/>
                <a:cs typeface="Nian-ExtraBold" panose="01000500000000020002" pitchFamily="2" charset="-78"/>
              </a:rPr>
              <a:t>ســقط جنیــن</a:t>
            </a:r>
          </a:p>
        </p:txBody>
      </p:sp>
      <p:sp>
        <p:nvSpPr>
          <p:cNvPr id="91" name="TextBox 90">
            <a:extLst>
              <a:ext uri="{FF2B5EF4-FFF2-40B4-BE49-F238E27FC236}">
                <a16:creationId xmlns:a16="http://schemas.microsoft.com/office/drawing/2014/main" id="{71C83C83-1EE3-8D17-05B8-592F392BAC3A}"/>
              </a:ext>
            </a:extLst>
          </p:cNvPr>
          <p:cNvSpPr txBox="1"/>
          <p:nvPr/>
        </p:nvSpPr>
        <p:spPr>
          <a:xfrm>
            <a:off x="7300241" y="1120676"/>
            <a:ext cx="3833448" cy="230832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a:t>
            </a:r>
            <a:r>
              <a:rPr kumimoji="0" lang="en-US"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28</a:t>
            </a:r>
            <a:endPar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تولیــد فیلــم، سریــال، تبلیغــات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بازرگانــی، برگــزاری جشــنواره</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و نمایشــگاه تبییــن عــوارض</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پزشکی، روانشناختی، فرهنگی و</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اجتماعــی ســقط جنیــن</a:t>
            </a:r>
          </a:p>
        </p:txBody>
      </p:sp>
      <p:sp>
        <p:nvSpPr>
          <p:cNvPr id="92" name="TextBox 91">
            <a:extLst>
              <a:ext uri="{FF2B5EF4-FFF2-40B4-BE49-F238E27FC236}">
                <a16:creationId xmlns:a16="http://schemas.microsoft.com/office/drawing/2014/main" id="{97F4D725-5DEB-A2C4-80D9-505A2CFC19CC}"/>
              </a:ext>
            </a:extLst>
          </p:cNvPr>
          <p:cNvSpPr txBox="1"/>
          <p:nvPr/>
        </p:nvSpPr>
        <p:spPr>
          <a:xfrm>
            <a:off x="559725" y="3013176"/>
            <a:ext cx="3938508"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a:t>
            </a:r>
            <a:r>
              <a:rPr kumimoji="0" lang="en-US"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54</a:t>
            </a:r>
            <a:endPar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اســتقرار ســامانه ثبــت کلیــه</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اطلاعــات مراجعیــن بــاروری و</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بــارداری، ســقط و دلائــل آن و</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نحــوه زایــمان</a:t>
            </a:r>
            <a:endParaRPr kumimoji="0" lang="fa-IR" sz="18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93" name="TextBox 92">
            <a:extLst>
              <a:ext uri="{FF2B5EF4-FFF2-40B4-BE49-F238E27FC236}">
                <a16:creationId xmlns:a16="http://schemas.microsoft.com/office/drawing/2014/main" id="{0287703D-6D2D-254F-A97C-04E7C6BA124A}"/>
              </a:ext>
            </a:extLst>
          </p:cNvPr>
          <p:cNvSpPr txBox="1"/>
          <p:nvPr/>
        </p:nvSpPr>
        <p:spPr>
          <a:xfrm>
            <a:off x="7199206" y="4392626"/>
            <a:ext cx="3934483"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a:t>
            </a:r>
            <a:r>
              <a:rPr kumimoji="0" lang="en-US"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1</a:t>
            </a:r>
            <a:endPar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پایش جامع وضعیت سقط جنین</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در کشـور بـر اسـاس جمعبنـدی</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گزارشهـای دسـتگاههای ذیربـط</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و پژوهشهــای مرتبط</a:t>
            </a:r>
          </a:p>
        </p:txBody>
      </p:sp>
      <p:grpSp>
        <p:nvGrpSpPr>
          <p:cNvPr id="2" name="Graphic 51">
            <a:extLst>
              <a:ext uri="{FF2B5EF4-FFF2-40B4-BE49-F238E27FC236}">
                <a16:creationId xmlns:a16="http://schemas.microsoft.com/office/drawing/2014/main" id="{8D8E498E-4BF9-E4F5-0BFB-77A1D2F13D89}"/>
              </a:ext>
            </a:extLst>
          </p:cNvPr>
          <p:cNvGrpSpPr/>
          <p:nvPr/>
        </p:nvGrpSpPr>
        <p:grpSpPr>
          <a:xfrm>
            <a:off x="6886621" y="5316810"/>
            <a:ext cx="642096" cy="641888"/>
            <a:chOff x="9751219" y="4420390"/>
            <a:chExt cx="4878381" cy="4876800"/>
          </a:xfrm>
          <a:solidFill>
            <a:schemeClr val="accent5"/>
          </a:solidFill>
        </p:grpSpPr>
        <p:sp>
          <p:nvSpPr>
            <p:cNvPr id="3" name="Freeform: Shape 2">
              <a:extLst>
                <a:ext uri="{FF2B5EF4-FFF2-40B4-BE49-F238E27FC236}">
                  <a16:creationId xmlns:a16="http://schemas.microsoft.com/office/drawing/2014/main" id="{E825EEC4-799E-097C-39CB-3EFA049F57B4}"/>
                </a:ext>
              </a:extLst>
            </p:cNvPr>
            <p:cNvSpPr/>
            <p:nvPr/>
          </p:nvSpPr>
          <p:spPr>
            <a:xfrm>
              <a:off x="11303413" y="8166487"/>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92 w 190500"/>
                <a:gd name="connsiteY5" fmla="*/ 162592 h 190500"/>
                <a:gd name="connsiteX6" fmla="*/ 190500 w 190500"/>
                <a:gd name="connsiteY6" fmla="*/ 95250 h 190500"/>
                <a:gd name="connsiteX7" fmla="*/ 16259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096"/>
                    <a:pt x="27908" y="27908"/>
                  </a:cubicBezTo>
                  <a:cubicBezTo>
                    <a:pt x="10201" y="45625"/>
                    <a:pt x="0" y="70104"/>
                    <a:pt x="0" y="95250"/>
                  </a:cubicBezTo>
                  <a:cubicBezTo>
                    <a:pt x="0" y="120301"/>
                    <a:pt x="10192" y="144875"/>
                    <a:pt x="27908" y="162592"/>
                  </a:cubicBezTo>
                  <a:cubicBezTo>
                    <a:pt x="45625" y="180308"/>
                    <a:pt x="70199" y="190500"/>
                    <a:pt x="95250" y="190500"/>
                  </a:cubicBezTo>
                  <a:cubicBezTo>
                    <a:pt x="120301" y="190500"/>
                    <a:pt x="144875" y="180308"/>
                    <a:pt x="162592" y="162592"/>
                  </a:cubicBezTo>
                  <a:cubicBezTo>
                    <a:pt x="180299" y="144875"/>
                    <a:pt x="190500" y="120301"/>
                    <a:pt x="190500" y="95250"/>
                  </a:cubicBezTo>
                  <a:cubicBezTo>
                    <a:pt x="190500" y="70104"/>
                    <a:pt x="180308" y="45625"/>
                    <a:pt x="162592" y="27908"/>
                  </a:cubicBezTo>
                  <a:cubicBezTo>
                    <a:pt x="144875" y="10087"/>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E0ED9FC8-6426-EC25-7B1A-0963208D5954}"/>
                </a:ext>
              </a:extLst>
            </p:cNvPr>
            <p:cNvSpPr/>
            <p:nvPr/>
          </p:nvSpPr>
          <p:spPr>
            <a:xfrm>
              <a:off x="11014662" y="7450531"/>
              <a:ext cx="1254156" cy="190500"/>
            </a:xfrm>
            <a:custGeom>
              <a:avLst/>
              <a:gdLst>
                <a:gd name="connsiteX0" fmla="*/ 1254157 w 1254156"/>
                <a:gd name="connsiteY0" fmla="*/ 95250 h 190500"/>
                <a:gd name="connsiteX1" fmla="*/ 1158907 w 1254156"/>
                <a:gd name="connsiteY1" fmla="*/ 0 h 190500"/>
                <a:gd name="connsiteX2" fmla="*/ 95250 w 1254156"/>
                <a:gd name="connsiteY2" fmla="*/ 0 h 190500"/>
                <a:gd name="connsiteX3" fmla="*/ 0 w 1254156"/>
                <a:gd name="connsiteY3" fmla="*/ 95250 h 190500"/>
                <a:gd name="connsiteX4" fmla="*/ 95250 w 1254156"/>
                <a:gd name="connsiteY4" fmla="*/ 190500 h 190500"/>
                <a:gd name="connsiteX5" fmla="*/ 1158907 w 1254156"/>
                <a:gd name="connsiteY5" fmla="*/ 190500 h 190500"/>
                <a:gd name="connsiteX6" fmla="*/ 1254157 w 1254156"/>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156" h="190500">
                  <a:moveTo>
                    <a:pt x="1254157" y="95250"/>
                  </a:moveTo>
                  <a:cubicBezTo>
                    <a:pt x="1254157" y="42643"/>
                    <a:pt x="1211504" y="0"/>
                    <a:pt x="1158907" y="0"/>
                  </a:cubicBezTo>
                  <a:lnTo>
                    <a:pt x="95250" y="0"/>
                  </a:lnTo>
                  <a:cubicBezTo>
                    <a:pt x="42653" y="0"/>
                    <a:pt x="0" y="42643"/>
                    <a:pt x="0" y="95250"/>
                  </a:cubicBezTo>
                  <a:cubicBezTo>
                    <a:pt x="0" y="147856"/>
                    <a:pt x="42653" y="190500"/>
                    <a:pt x="95250" y="190500"/>
                  </a:cubicBezTo>
                  <a:lnTo>
                    <a:pt x="1158907" y="190500"/>
                  </a:lnTo>
                  <a:cubicBezTo>
                    <a:pt x="1211513" y="190500"/>
                    <a:pt x="1254157" y="147856"/>
                    <a:pt x="1254157" y="9525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5940DB39-FD80-3E49-CDEC-0FC3BAB9BD00}"/>
                </a:ext>
              </a:extLst>
            </p:cNvPr>
            <p:cNvSpPr/>
            <p:nvPr/>
          </p:nvSpPr>
          <p:spPr>
            <a:xfrm>
              <a:off x="10903715" y="6383731"/>
              <a:ext cx="1476060" cy="190500"/>
            </a:xfrm>
            <a:custGeom>
              <a:avLst/>
              <a:gdLst>
                <a:gd name="connsiteX0" fmla="*/ 95250 w 1476060"/>
                <a:gd name="connsiteY0" fmla="*/ 190500 h 190500"/>
                <a:gd name="connsiteX1" fmla="*/ 1380811 w 1476060"/>
                <a:gd name="connsiteY1" fmla="*/ 190500 h 190500"/>
                <a:gd name="connsiteX2" fmla="*/ 1476061 w 1476060"/>
                <a:gd name="connsiteY2" fmla="*/ 95250 h 190500"/>
                <a:gd name="connsiteX3" fmla="*/ 1380811 w 1476060"/>
                <a:gd name="connsiteY3" fmla="*/ 0 h 190500"/>
                <a:gd name="connsiteX4" fmla="*/ 95250 w 1476060"/>
                <a:gd name="connsiteY4" fmla="*/ 0 h 190500"/>
                <a:gd name="connsiteX5" fmla="*/ 0 w 1476060"/>
                <a:gd name="connsiteY5" fmla="*/ 95250 h 190500"/>
                <a:gd name="connsiteX6" fmla="*/ 95250 w 147606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060" h="190500">
                  <a:moveTo>
                    <a:pt x="95250" y="190500"/>
                  </a:moveTo>
                  <a:lnTo>
                    <a:pt x="1380811" y="190500"/>
                  </a:lnTo>
                  <a:cubicBezTo>
                    <a:pt x="1433408" y="190500"/>
                    <a:pt x="1476061" y="147857"/>
                    <a:pt x="1476061" y="95250"/>
                  </a:cubicBezTo>
                  <a:cubicBezTo>
                    <a:pt x="1476061" y="42643"/>
                    <a:pt x="1433408" y="0"/>
                    <a:pt x="1380811" y="0"/>
                  </a:cubicBezTo>
                  <a:lnTo>
                    <a:pt x="95250" y="0"/>
                  </a:lnTo>
                  <a:cubicBezTo>
                    <a:pt x="42653" y="0"/>
                    <a:pt x="0" y="42643"/>
                    <a:pt x="0" y="95250"/>
                  </a:cubicBezTo>
                  <a:cubicBezTo>
                    <a:pt x="0" y="147857"/>
                    <a:pt x="42653" y="190500"/>
                    <a:pt x="95250" y="19050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954FFB59-8129-2FFA-29A2-FA9C38FA6417}"/>
                </a:ext>
              </a:extLst>
            </p:cNvPr>
            <p:cNvSpPr/>
            <p:nvPr/>
          </p:nvSpPr>
          <p:spPr>
            <a:xfrm>
              <a:off x="11297050" y="4934740"/>
              <a:ext cx="631869" cy="1181099"/>
            </a:xfrm>
            <a:custGeom>
              <a:avLst/>
              <a:gdLst>
                <a:gd name="connsiteX0" fmla="*/ 315935 w 631869"/>
                <a:gd name="connsiteY0" fmla="*/ 895864 h 1181099"/>
                <a:gd name="connsiteX1" fmla="*/ 190500 w 631869"/>
                <a:gd name="connsiteY1" fmla="*/ 790832 h 1181099"/>
                <a:gd name="connsiteX2" fmla="*/ 95250 w 631869"/>
                <a:gd name="connsiteY2" fmla="*/ 695582 h 1181099"/>
                <a:gd name="connsiteX3" fmla="*/ 0 w 631869"/>
                <a:gd name="connsiteY3" fmla="*/ 790832 h 1181099"/>
                <a:gd name="connsiteX4" fmla="*/ 220685 w 631869"/>
                <a:gd name="connsiteY4" fmla="*/ 1072610 h 1181099"/>
                <a:gd name="connsiteX5" fmla="*/ 220685 w 631869"/>
                <a:gd name="connsiteY5" fmla="*/ 1085850 h 1181099"/>
                <a:gd name="connsiteX6" fmla="*/ 315935 w 631869"/>
                <a:gd name="connsiteY6" fmla="*/ 1181100 h 1181099"/>
                <a:gd name="connsiteX7" fmla="*/ 411185 w 631869"/>
                <a:gd name="connsiteY7" fmla="*/ 1085850 h 1181099"/>
                <a:gd name="connsiteX8" fmla="*/ 411185 w 631869"/>
                <a:gd name="connsiteY8" fmla="*/ 1072610 h 1181099"/>
                <a:gd name="connsiteX9" fmla="*/ 631869 w 631869"/>
                <a:gd name="connsiteY9" fmla="*/ 790832 h 1181099"/>
                <a:gd name="connsiteX10" fmla="*/ 315935 w 631869"/>
                <a:gd name="connsiteY10" fmla="*/ 495300 h 1181099"/>
                <a:gd name="connsiteX11" fmla="*/ 190500 w 631869"/>
                <a:gd name="connsiteY11" fmla="*/ 390268 h 1181099"/>
                <a:gd name="connsiteX12" fmla="*/ 315935 w 631869"/>
                <a:gd name="connsiteY12" fmla="*/ 285236 h 1181099"/>
                <a:gd name="connsiteX13" fmla="*/ 441369 w 631869"/>
                <a:gd name="connsiteY13" fmla="*/ 390268 h 1181099"/>
                <a:gd name="connsiteX14" fmla="*/ 536619 w 631869"/>
                <a:gd name="connsiteY14" fmla="*/ 485518 h 1181099"/>
                <a:gd name="connsiteX15" fmla="*/ 631869 w 631869"/>
                <a:gd name="connsiteY15" fmla="*/ 390268 h 1181099"/>
                <a:gd name="connsiteX16" fmla="*/ 411185 w 631869"/>
                <a:gd name="connsiteY16" fmla="*/ 108490 h 1181099"/>
                <a:gd name="connsiteX17" fmla="*/ 411185 w 631869"/>
                <a:gd name="connsiteY17" fmla="*/ 95250 h 1181099"/>
                <a:gd name="connsiteX18" fmla="*/ 315935 w 631869"/>
                <a:gd name="connsiteY18" fmla="*/ 0 h 1181099"/>
                <a:gd name="connsiteX19" fmla="*/ 220685 w 631869"/>
                <a:gd name="connsiteY19" fmla="*/ 95250 h 1181099"/>
                <a:gd name="connsiteX20" fmla="*/ 220685 w 631869"/>
                <a:gd name="connsiteY20" fmla="*/ 108490 h 1181099"/>
                <a:gd name="connsiteX21" fmla="*/ 0 w 631869"/>
                <a:gd name="connsiteY21" fmla="*/ 390268 h 1181099"/>
                <a:gd name="connsiteX22" fmla="*/ 315935 w 631869"/>
                <a:gd name="connsiteY22" fmla="*/ 685800 h 1181099"/>
                <a:gd name="connsiteX23" fmla="*/ 441369 w 631869"/>
                <a:gd name="connsiteY23" fmla="*/ 790832 h 1181099"/>
                <a:gd name="connsiteX24" fmla="*/ 315935 w 631869"/>
                <a:gd name="connsiteY24" fmla="*/ 895864 h 11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869" h="1181099">
                  <a:moveTo>
                    <a:pt x="315935" y="895864"/>
                  </a:moveTo>
                  <a:cubicBezTo>
                    <a:pt x="246764" y="895864"/>
                    <a:pt x="190500" y="848744"/>
                    <a:pt x="190500" y="790832"/>
                  </a:cubicBezTo>
                  <a:cubicBezTo>
                    <a:pt x="190500" y="738226"/>
                    <a:pt x="147847" y="695582"/>
                    <a:pt x="95250" y="695582"/>
                  </a:cubicBezTo>
                  <a:cubicBezTo>
                    <a:pt x="42653" y="695582"/>
                    <a:pt x="0" y="738226"/>
                    <a:pt x="0" y="790832"/>
                  </a:cubicBezTo>
                  <a:cubicBezTo>
                    <a:pt x="0" y="922744"/>
                    <a:pt x="92888" y="1034720"/>
                    <a:pt x="220685" y="1072610"/>
                  </a:cubicBezTo>
                  <a:lnTo>
                    <a:pt x="220685" y="1085850"/>
                  </a:lnTo>
                  <a:cubicBezTo>
                    <a:pt x="220685" y="1138457"/>
                    <a:pt x="263338" y="1181100"/>
                    <a:pt x="315935" y="1181100"/>
                  </a:cubicBezTo>
                  <a:cubicBezTo>
                    <a:pt x="368532" y="1181100"/>
                    <a:pt x="411185" y="1138457"/>
                    <a:pt x="411185" y="1085850"/>
                  </a:cubicBezTo>
                  <a:lnTo>
                    <a:pt x="411185" y="1072610"/>
                  </a:lnTo>
                  <a:cubicBezTo>
                    <a:pt x="538982" y="1034729"/>
                    <a:pt x="631869" y="922754"/>
                    <a:pt x="631869" y="790832"/>
                  </a:cubicBezTo>
                  <a:cubicBezTo>
                    <a:pt x="631869" y="627878"/>
                    <a:pt x="490137" y="495300"/>
                    <a:pt x="315935" y="495300"/>
                  </a:cubicBezTo>
                  <a:cubicBezTo>
                    <a:pt x="246764" y="495300"/>
                    <a:pt x="190500" y="448180"/>
                    <a:pt x="190500" y="390268"/>
                  </a:cubicBezTo>
                  <a:cubicBezTo>
                    <a:pt x="190500" y="332356"/>
                    <a:pt x="246764" y="285236"/>
                    <a:pt x="315935" y="285236"/>
                  </a:cubicBezTo>
                  <a:cubicBezTo>
                    <a:pt x="385105" y="285236"/>
                    <a:pt x="441369" y="332356"/>
                    <a:pt x="441369" y="390268"/>
                  </a:cubicBezTo>
                  <a:cubicBezTo>
                    <a:pt x="441369" y="442874"/>
                    <a:pt x="484022" y="485518"/>
                    <a:pt x="536619" y="485518"/>
                  </a:cubicBezTo>
                  <a:cubicBezTo>
                    <a:pt x="589216" y="485518"/>
                    <a:pt x="631869" y="442874"/>
                    <a:pt x="631869" y="390268"/>
                  </a:cubicBezTo>
                  <a:cubicBezTo>
                    <a:pt x="631869" y="258356"/>
                    <a:pt x="538982" y="146380"/>
                    <a:pt x="411185" y="108490"/>
                  </a:cubicBezTo>
                  <a:lnTo>
                    <a:pt x="411185" y="95250"/>
                  </a:lnTo>
                  <a:cubicBezTo>
                    <a:pt x="411185" y="42643"/>
                    <a:pt x="368532" y="0"/>
                    <a:pt x="315935" y="0"/>
                  </a:cubicBezTo>
                  <a:cubicBezTo>
                    <a:pt x="263338" y="0"/>
                    <a:pt x="220685" y="42643"/>
                    <a:pt x="220685" y="95250"/>
                  </a:cubicBezTo>
                  <a:lnTo>
                    <a:pt x="220685" y="108490"/>
                  </a:lnTo>
                  <a:cubicBezTo>
                    <a:pt x="92888" y="146371"/>
                    <a:pt x="0" y="258347"/>
                    <a:pt x="0" y="390268"/>
                  </a:cubicBezTo>
                  <a:cubicBezTo>
                    <a:pt x="0" y="553222"/>
                    <a:pt x="141732" y="685800"/>
                    <a:pt x="315935" y="685800"/>
                  </a:cubicBezTo>
                  <a:cubicBezTo>
                    <a:pt x="385105" y="685800"/>
                    <a:pt x="441369" y="732920"/>
                    <a:pt x="441369" y="790832"/>
                  </a:cubicBezTo>
                  <a:cubicBezTo>
                    <a:pt x="441369" y="848744"/>
                    <a:pt x="385105" y="895864"/>
                    <a:pt x="315935" y="895864"/>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AAB7A14D-FE98-2597-7D82-FEEDEFBE4C6A}"/>
                </a:ext>
              </a:extLst>
            </p:cNvPr>
            <p:cNvSpPr/>
            <p:nvPr/>
          </p:nvSpPr>
          <p:spPr>
            <a:xfrm>
              <a:off x="9751219" y="4420390"/>
              <a:ext cx="4878381" cy="4876800"/>
            </a:xfrm>
            <a:custGeom>
              <a:avLst/>
              <a:gdLst>
                <a:gd name="connsiteX0" fmla="*/ 4725981 w 4878381"/>
                <a:gd name="connsiteY0" fmla="*/ 2942063 h 4876800"/>
                <a:gd name="connsiteX1" fmla="*/ 4577382 w 4878381"/>
                <a:gd name="connsiteY1" fmla="*/ 3048791 h 4876800"/>
                <a:gd name="connsiteX2" fmla="*/ 3816877 w 4878381"/>
                <a:gd name="connsiteY2" fmla="*/ 3293602 h 4876800"/>
                <a:gd name="connsiteX3" fmla="*/ 3485550 w 4878381"/>
                <a:gd name="connsiteY3" fmla="*/ 3293602 h 4876800"/>
                <a:gd name="connsiteX4" fmla="*/ 3342504 w 4878381"/>
                <a:gd name="connsiteY4" fmla="*/ 3150565 h 4876800"/>
                <a:gd name="connsiteX5" fmla="*/ 3485550 w 4878381"/>
                <a:gd name="connsiteY5" fmla="*/ 3007519 h 4876800"/>
                <a:gd name="connsiteX6" fmla="*/ 3647475 w 4878381"/>
                <a:gd name="connsiteY6" fmla="*/ 3007519 h 4876800"/>
                <a:gd name="connsiteX7" fmla="*/ 4161939 w 4878381"/>
                <a:gd name="connsiteY7" fmla="*/ 2511476 h 4876800"/>
                <a:gd name="connsiteX8" fmla="*/ 4578077 w 4878381"/>
                <a:gd name="connsiteY8" fmla="*/ 1790700 h 4876800"/>
                <a:gd name="connsiteX9" fmla="*/ 4783131 w 4878381"/>
                <a:gd name="connsiteY9" fmla="*/ 1790700 h 4876800"/>
                <a:gd name="connsiteX10" fmla="*/ 4878382 w 4878381"/>
                <a:gd name="connsiteY10" fmla="*/ 1695450 h 4876800"/>
                <a:gd name="connsiteX11" fmla="*/ 4783131 w 4878381"/>
                <a:gd name="connsiteY11" fmla="*/ 1600200 h 4876800"/>
                <a:gd name="connsiteX12" fmla="*/ 4688062 w 4878381"/>
                <a:gd name="connsiteY12" fmla="*/ 1600200 h 4876800"/>
                <a:gd name="connsiteX13" fmla="*/ 4865618 w 4878381"/>
                <a:gd name="connsiteY13" fmla="*/ 1292657 h 4876800"/>
                <a:gd name="connsiteX14" fmla="*/ 4875133 w 4878381"/>
                <a:gd name="connsiteY14" fmla="*/ 1220381 h 4876800"/>
                <a:gd name="connsiteX15" fmla="*/ 4830756 w 4878381"/>
                <a:gd name="connsiteY15" fmla="*/ 1162545 h 4876800"/>
                <a:gd name="connsiteX16" fmla="*/ 4467806 w 4878381"/>
                <a:gd name="connsiteY16" fmla="*/ 952995 h 4876800"/>
                <a:gd name="connsiteX17" fmla="*/ 4337695 w 4878381"/>
                <a:gd name="connsiteY17" fmla="*/ 987857 h 4876800"/>
                <a:gd name="connsiteX18" fmla="*/ 3984165 w 4878381"/>
                <a:gd name="connsiteY18" fmla="*/ 1600200 h 4876800"/>
                <a:gd name="connsiteX19" fmla="*/ 3894201 w 4878381"/>
                <a:gd name="connsiteY19" fmla="*/ 1600200 h 4876800"/>
                <a:gd name="connsiteX20" fmla="*/ 3752850 w 4878381"/>
                <a:gd name="connsiteY20" fmla="*/ 1609754 h 4876800"/>
                <a:gd name="connsiteX21" fmla="*/ 3752850 w 4878381"/>
                <a:gd name="connsiteY21" fmla="*/ 95250 h 4876800"/>
                <a:gd name="connsiteX22" fmla="*/ 3657600 w 4878381"/>
                <a:gd name="connsiteY22" fmla="*/ 0 h 4876800"/>
                <a:gd name="connsiteX23" fmla="*/ 95250 w 4878381"/>
                <a:gd name="connsiteY23" fmla="*/ 0 h 4876800"/>
                <a:gd name="connsiteX24" fmla="*/ 0 w 4878381"/>
                <a:gd name="connsiteY24" fmla="*/ 95250 h 4876800"/>
                <a:gd name="connsiteX25" fmla="*/ 0 w 4878381"/>
                <a:gd name="connsiteY25" fmla="*/ 4781550 h 4876800"/>
                <a:gd name="connsiteX26" fmla="*/ 95250 w 4878381"/>
                <a:gd name="connsiteY26" fmla="*/ 4876800 h 4876800"/>
                <a:gd name="connsiteX27" fmla="*/ 3657600 w 4878381"/>
                <a:gd name="connsiteY27" fmla="*/ 4876800 h 4876800"/>
                <a:gd name="connsiteX28" fmla="*/ 3752850 w 4878381"/>
                <a:gd name="connsiteY28" fmla="*/ 4781550 h 4876800"/>
                <a:gd name="connsiteX29" fmla="*/ 3752850 w 4878381"/>
                <a:gd name="connsiteY29" fmla="*/ 3484102 h 4876800"/>
                <a:gd name="connsiteX30" fmla="*/ 3816887 w 4878381"/>
                <a:gd name="connsiteY30" fmla="*/ 3484102 h 4876800"/>
                <a:gd name="connsiteX31" fmla="*/ 4688529 w 4878381"/>
                <a:gd name="connsiteY31" fmla="*/ 3203515 h 4876800"/>
                <a:gd name="connsiteX32" fmla="*/ 4837129 w 4878381"/>
                <a:gd name="connsiteY32" fmla="*/ 3096787 h 4876800"/>
                <a:gd name="connsiteX33" fmla="*/ 4858922 w 4878381"/>
                <a:gd name="connsiteY33" fmla="*/ 2963856 h 4876800"/>
                <a:gd name="connsiteX34" fmla="*/ 4725981 w 4878381"/>
                <a:gd name="connsiteY34" fmla="*/ 2942063 h 4876800"/>
                <a:gd name="connsiteX35" fmla="*/ 3388728 w 4878381"/>
                <a:gd name="connsiteY35" fmla="*/ 3469720 h 4876800"/>
                <a:gd name="connsiteX36" fmla="*/ 3387976 w 4878381"/>
                <a:gd name="connsiteY36" fmla="*/ 3471024 h 4876800"/>
                <a:gd name="connsiteX37" fmla="*/ 3159881 w 4878381"/>
                <a:gd name="connsiteY37" fmla="*/ 3637512 h 4876800"/>
                <a:gd name="connsiteX38" fmla="*/ 3190018 w 4878381"/>
                <a:gd name="connsiteY38" fmla="*/ 3356724 h 4876800"/>
                <a:gd name="connsiteX39" fmla="*/ 3205058 w 4878381"/>
                <a:gd name="connsiteY39" fmla="*/ 3330674 h 4876800"/>
                <a:gd name="connsiteX40" fmla="*/ 3388728 w 4878381"/>
                <a:gd name="connsiteY40" fmla="*/ 3469720 h 4876800"/>
                <a:gd name="connsiteX41" fmla="*/ 4455052 w 4878381"/>
                <a:gd name="connsiteY41" fmla="*/ 1165603 h 4876800"/>
                <a:gd name="connsiteX42" fmla="*/ 4653029 w 4878381"/>
                <a:gd name="connsiteY42" fmla="*/ 1279903 h 4876800"/>
                <a:gd name="connsiteX43" fmla="*/ 3782673 w 4878381"/>
                <a:gd name="connsiteY43" fmla="*/ 2787396 h 4876800"/>
                <a:gd name="connsiteX44" fmla="*/ 3647484 w 4878381"/>
                <a:gd name="connsiteY44" fmla="*/ 2817019 h 4876800"/>
                <a:gd name="connsiteX45" fmla="*/ 3501609 w 4878381"/>
                <a:gd name="connsiteY45" fmla="*/ 2817019 h 4876800"/>
                <a:gd name="connsiteX46" fmla="*/ 3375870 w 4878381"/>
                <a:gd name="connsiteY46" fmla="*/ 2653808 h 4876800"/>
                <a:gd name="connsiteX47" fmla="*/ 3375822 w 4878381"/>
                <a:gd name="connsiteY47" fmla="*/ 2653875 h 4876800"/>
                <a:gd name="connsiteX48" fmla="*/ 3129172 w 4878381"/>
                <a:gd name="connsiteY48" fmla="*/ 3081080 h 4876800"/>
                <a:gd name="connsiteX49" fmla="*/ 3057287 w 4878381"/>
                <a:gd name="connsiteY49" fmla="*/ 3133049 h 4876800"/>
                <a:gd name="connsiteX50" fmla="*/ 2970648 w 4878381"/>
                <a:gd name="connsiteY50" fmla="*/ 3113980 h 4876800"/>
                <a:gd name="connsiteX51" fmla="*/ 2929995 w 4878381"/>
                <a:gd name="connsiteY51" fmla="*/ 3000671 h 4876800"/>
                <a:gd name="connsiteX52" fmla="*/ 3070946 w 4878381"/>
                <a:gd name="connsiteY52" fmla="*/ 2434200 h 4876800"/>
                <a:gd name="connsiteX53" fmla="*/ 3295555 w 4878381"/>
                <a:gd name="connsiteY53" fmla="*/ 2037950 h 4876800"/>
                <a:gd name="connsiteX54" fmla="*/ 3873884 w 4878381"/>
                <a:gd name="connsiteY54" fmla="*/ 1791205 h 4876800"/>
                <a:gd name="connsiteX55" fmla="*/ 190500 w 4878381"/>
                <a:gd name="connsiteY55" fmla="*/ 4686300 h 4876800"/>
                <a:gd name="connsiteX56" fmla="*/ 190500 w 4878381"/>
                <a:gd name="connsiteY56" fmla="*/ 190500 h 4876800"/>
                <a:gd name="connsiteX57" fmla="*/ 3562350 w 4878381"/>
                <a:gd name="connsiteY57" fmla="*/ 190500 h 4876800"/>
                <a:gd name="connsiteX58" fmla="*/ 3562350 w 4878381"/>
                <a:gd name="connsiteY58" fmla="*/ 1654150 h 4876800"/>
                <a:gd name="connsiteX59" fmla="*/ 3161138 w 4878381"/>
                <a:gd name="connsiteY59" fmla="*/ 1902962 h 4876800"/>
                <a:gd name="connsiteX60" fmla="*/ 2886094 w 4878381"/>
                <a:gd name="connsiteY60" fmla="*/ 2388194 h 4876800"/>
                <a:gd name="connsiteX61" fmla="*/ 2859091 w 4878381"/>
                <a:gd name="connsiteY61" fmla="*/ 2496741 h 4876800"/>
                <a:gd name="connsiteX62" fmla="*/ 850525 w 4878381"/>
                <a:gd name="connsiteY62" fmla="*/ 2496741 h 4876800"/>
                <a:gd name="connsiteX63" fmla="*/ 755275 w 4878381"/>
                <a:gd name="connsiteY63" fmla="*/ 2591991 h 4876800"/>
                <a:gd name="connsiteX64" fmla="*/ 850525 w 4878381"/>
                <a:gd name="connsiteY64" fmla="*/ 2687241 h 4876800"/>
                <a:gd name="connsiteX65" fmla="*/ 2811685 w 4878381"/>
                <a:gd name="connsiteY65" fmla="*/ 2687241 h 4876800"/>
                <a:gd name="connsiteX66" fmla="*/ 2745143 w 4878381"/>
                <a:gd name="connsiteY66" fmla="*/ 2954655 h 4876800"/>
                <a:gd name="connsiteX67" fmla="*/ 2857214 w 4878381"/>
                <a:gd name="connsiteY67" fmla="*/ 3267008 h 4876800"/>
                <a:gd name="connsiteX68" fmla="*/ 3001956 w 4878381"/>
                <a:gd name="connsiteY68" fmla="*/ 3323692 h 4876800"/>
                <a:gd name="connsiteX69" fmla="*/ 2956627 w 4878381"/>
                <a:gd name="connsiteY69" fmla="*/ 3746059 h 4876800"/>
                <a:gd name="connsiteX70" fmla="*/ 2076079 w 4878381"/>
                <a:gd name="connsiteY70" fmla="*/ 3746059 h 4876800"/>
                <a:gd name="connsiteX71" fmla="*/ 1980829 w 4878381"/>
                <a:gd name="connsiteY71" fmla="*/ 3841309 h 4876800"/>
                <a:gd name="connsiteX72" fmla="*/ 2076079 w 4878381"/>
                <a:gd name="connsiteY72" fmla="*/ 3936559 h 4876800"/>
                <a:gd name="connsiteX73" fmla="*/ 3042209 w 4878381"/>
                <a:gd name="connsiteY73" fmla="*/ 3936559 h 4876800"/>
                <a:gd name="connsiteX74" fmla="*/ 3098368 w 4878381"/>
                <a:gd name="connsiteY74" fmla="*/ 3918242 h 4876800"/>
                <a:gd name="connsiteX75" fmla="*/ 3516554 w 4878381"/>
                <a:gd name="connsiteY75" fmla="*/ 3613023 h 4876800"/>
                <a:gd name="connsiteX76" fmla="*/ 3542891 w 4878381"/>
                <a:gd name="connsiteY76" fmla="*/ 3583705 h 4876800"/>
                <a:gd name="connsiteX77" fmla="*/ 3562360 w 4878381"/>
                <a:gd name="connsiteY77" fmla="*/ 3549987 h 4876800"/>
                <a:gd name="connsiteX78" fmla="*/ 3562360 w 4878381"/>
                <a:gd name="connsiteY78" fmla="*/ 4686291 h 4876800"/>
                <a:gd name="connsiteX79" fmla="*/ 190500 w 4878381"/>
                <a:gd name="connsiteY79" fmla="*/ 468629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78381" h="4876800">
                  <a:moveTo>
                    <a:pt x="4725981" y="2942063"/>
                  </a:moveTo>
                  <a:lnTo>
                    <a:pt x="4577382" y="3048791"/>
                  </a:lnTo>
                  <a:cubicBezTo>
                    <a:pt x="4354402" y="3208944"/>
                    <a:pt x="4091416" y="3293602"/>
                    <a:pt x="3816877" y="3293602"/>
                  </a:cubicBezTo>
                  <a:lnTo>
                    <a:pt x="3485550" y="3293602"/>
                  </a:lnTo>
                  <a:cubicBezTo>
                    <a:pt x="3406683" y="3293602"/>
                    <a:pt x="3342504" y="3229432"/>
                    <a:pt x="3342504" y="3150565"/>
                  </a:cubicBezTo>
                  <a:cubicBezTo>
                    <a:pt x="3342504" y="3071689"/>
                    <a:pt x="3406674" y="3007519"/>
                    <a:pt x="3485550" y="3007519"/>
                  </a:cubicBezTo>
                  <a:lnTo>
                    <a:pt x="3647475" y="3007519"/>
                  </a:lnTo>
                  <a:cubicBezTo>
                    <a:pt x="3925081" y="3007519"/>
                    <a:pt x="4151948" y="2786682"/>
                    <a:pt x="4161939" y="2511476"/>
                  </a:cubicBezTo>
                  <a:lnTo>
                    <a:pt x="4578077" y="1790700"/>
                  </a:lnTo>
                  <a:lnTo>
                    <a:pt x="4783131" y="1790700"/>
                  </a:lnTo>
                  <a:cubicBezTo>
                    <a:pt x="4835728" y="1790700"/>
                    <a:pt x="4878382" y="1748057"/>
                    <a:pt x="4878382" y="1695450"/>
                  </a:cubicBezTo>
                  <a:cubicBezTo>
                    <a:pt x="4878382" y="1642843"/>
                    <a:pt x="4835728" y="1600200"/>
                    <a:pt x="4783131" y="1600200"/>
                  </a:cubicBezTo>
                  <a:lnTo>
                    <a:pt x="4688062" y="1600200"/>
                  </a:lnTo>
                  <a:lnTo>
                    <a:pt x="4865618" y="1292657"/>
                  </a:lnTo>
                  <a:cubicBezTo>
                    <a:pt x="4878248" y="1270778"/>
                    <a:pt x="4881677" y="1244784"/>
                    <a:pt x="4875133" y="1220381"/>
                  </a:cubicBezTo>
                  <a:cubicBezTo>
                    <a:pt x="4868590" y="1195978"/>
                    <a:pt x="4852635" y="1175175"/>
                    <a:pt x="4830756" y="1162545"/>
                  </a:cubicBezTo>
                  <a:lnTo>
                    <a:pt x="4467806" y="952995"/>
                  </a:lnTo>
                  <a:cubicBezTo>
                    <a:pt x="4422239" y="926697"/>
                    <a:pt x="4363993" y="942308"/>
                    <a:pt x="4337695" y="987857"/>
                  </a:cubicBezTo>
                  <a:lnTo>
                    <a:pt x="3984165" y="1600200"/>
                  </a:lnTo>
                  <a:lnTo>
                    <a:pt x="3894201" y="1600200"/>
                  </a:lnTo>
                  <a:cubicBezTo>
                    <a:pt x="3846510" y="1600200"/>
                    <a:pt x="3799323" y="1603467"/>
                    <a:pt x="3752850" y="1609754"/>
                  </a:cubicBezTo>
                  <a:lnTo>
                    <a:pt x="3752850" y="95250"/>
                  </a:lnTo>
                  <a:cubicBezTo>
                    <a:pt x="3752850" y="42643"/>
                    <a:pt x="3710197" y="0"/>
                    <a:pt x="3657600" y="0"/>
                  </a:cubicBezTo>
                  <a:lnTo>
                    <a:pt x="95250" y="0"/>
                  </a:lnTo>
                  <a:cubicBezTo>
                    <a:pt x="42653" y="0"/>
                    <a:pt x="0" y="42643"/>
                    <a:pt x="0" y="95250"/>
                  </a:cubicBezTo>
                  <a:lnTo>
                    <a:pt x="0" y="4781550"/>
                  </a:lnTo>
                  <a:cubicBezTo>
                    <a:pt x="0" y="4834157"/>
                    <a:pt x="42653" y="4876800"/>
                    <a:pt x="95250" y="4876800"/>
                  </a:cubicBezTo>
                  <a:lnTo>
                    <a:pt x="3657600" y="4876800"/>
                  </a:lnTo>
                  <a:cubicBezTo>
                    <a:pt x="3710197" y="4876800"/>
                    <a:pt x="3752850" y="4834157"/>
                    <a:pt x="3752850" y="4781550"/>
                  </a:cubicBezTo>
                  <a:lnTo>
                    <a:pt x="3752850" y="3484102"/>
                  </a:lnTo>
                  <a:lnTo>
                    <a:pt x="3816887" y="3484102"/>
                  </a:lnTo>
                  <a:cubicBezTo>
                    <a:pt x="4131545" y="3484102"/>
                    <a:pt x="4432954" y="3387081"/>
                    <a:pt x="4688529" y="3203515"/>
                  </a:cubicBezTo>
                  <a:lnTo>
                    <a:pt x="4837129" y="3096787"/>
                  </a:lnTo>
                  <a:cubicBezTo>
                    <a:pt x="4879848" y="3066098"/>
                    <a:pt x="4889611" y="3006585"/>
                    <a:pt x="4858922" y="2963856"/>
                  </a:cubicBezTo>
                  <a:cubicBezTo>
                    <a:pt x="4828232" y="2921146"/>
                    <a:pt x="4768730" y="2911364"/>
                    <a:pt x="4725981" y="2942063"/>
                  </a:cubicBezTo>
                  <a:close/>
                  <a:moveTo>
                    <a:pt x="3388728" y="3469720"/>
                  </a:moveTo>
                  <a:lnTo>
                    <a:pt x="3387976" y="3471024"/>
                  </a:lnTo>
                  <a:lnTo>
                    <a:pt x="3159881" y="3637512"/>
                  </a:lnTo>
                  <a:lnTo>
                    <a:pt x="3190018" y="3356724"/>
                  </a:lnTo>
                  <a:lnTo>
                    <a:pt x="3205058" y="3330674"/>
                  </a:lnTo>
                  <a:cubicBezTo>
                    <a:pt x="3247444" y="3396482"/>
                    <a:pt x="3312290" y="3446488"/>
                    <a:pt x="3388728" y="3469720"/>
                  </a:cubicBezTo>
                  <a:close/>
                  <a:moveTo>
                    <a:pt x="4455052" y="1165603"/>
                  </a:moveTo>
                  <a:lnTo>
                    <a:pt x="4653029" y="1279903"/>
                  </a:lnTo>
                  <a:lnTo>
                    <a:pt x="3782673" y="2787396"/>
                  </a:lnTo>
                  <a:cubicBezTo>
                    <a:pt x="3741487" y="2806360"/>
                    <a:pt x="3695719" y="2817019"/>
                    <a:pt x="3647484" y="2817019"/>
                  </a:cubicBezTo>
                  <a:lnTo>
                    <a:pt x="3501609" y="2817019"/>
                  </a:lnTo>
                  <a:close/>
                  <a:moveTo>
                    <a:pt x="3375870" y="2653808"/>
                  </a:moveTo>
                  <a:cubicBezTo>
                    <a:pt x="3375860" y="2653836"/>
                    <a:pt x="3375841" y="2653856"/>
                    <a:pt x="3375822" y="2653875"/>
                  </a:cubicBezTo>
                  <a:lnTo>
                    <a:pt x="3129172" y="3081080"/>
                  </a:lnTo>
                  <a:cubicBezTo>
                    <a:pt x="3113494" y="3108227"/>
                    <a:pt x="3087976" y="3126677"/>
                    <a:pt x="3057287" y="3133049"/>
                  </a:cubicBezTo>
                  <a:cubicBezTo>
                    <a:pt x="3026617" y="3139421"/>
                    <a:pt x="2995832" y="3132649"/>
                    <a:pt x="2970648" y="3113980"/>
                  </a:cubicBezTo>
                  <a:cubicBezTo>
                    <a:pt x="2935338" y="3087795"/>
                    <a:pt x="2919375" y="3043333"/>
                    <a:pt x="2929995" y="3000671"/>
                  </a:cubicBezTo>
                  <a:lnTo>
                    <a:pt x="3070946" y="2434200"/>
                  </a:lnTo>
                  <a:cubicBezTo>
                    <a:pt x="3108293" y="2284105"/>
                    <a:pt x="3185960" y="2147087"/>
                    <a:pt x="3295555" y="2037950"/>
                  </a:cubicBezTo>
                  <a:cubicBezTo>
                    <a:pt x="3450831" y="1883312"/>
                    <a:pt x="3655552" y="1796310"/>
                    <a:pt x="3873884" y="1791205"/>
                  </a:cubicBezTo>
                  <a:close/>
                  <a:moveTo>
                    <a:pt x="190500" y="4686300"/>
                  </a:moveTo>
                  <a:lnTo>
                    <a:pt x="190500" y="190500"/>
                  </a:lnTo>
                  <a:lnTo>
                    <a:pt x="3562350" y="190500"/>
                  </a:lnTo>
                  <a:lnTo>
                    <a:pt x="3562350" y="1654150"/>
                  </a:lnTo>
                  <a:cubicBezTo>
                    <a:pt x="3412979" y="1704337"/>
                    <a:pt x="3276009" y="1788566"/>
                    <a:pt x="3161138" y="1902962"/>
                  </a:cubicBezTo>
                  <a:cubicBezTo>
                    <a:pt x="3026940" y="2036607"/>
                    <a:pt x="2931833" y="2204390"/>
                    <a:pt x="2886094" y="2388194"/>
                  </a:cubicBezTo>
                  <a:lnTo>
                    <a:pt x="2859091" y="2496741"/>
                  </a:lnTo>
                  <a:lnTo>
                    <a:pt x="850525" y="2496741"/>
                  </a:lnTo>
                  <a:cubicBezTo>
                    <a:pt x="797928" y="2496741"/>
                    <a:pt x="755275" y="2539384"/>
                    <a:pt x="755275" y="2591991"/>
                  </a:cubicBezTo>
                  <a:cubicBezTo>
                    <a:pt x="755275" y="2644597"/>
                    <a:pt x="797928" y="2687241"/>
                    <a:pt x="850525" y="2687241"/>
                  </a:cubicBezTo>
                  <a:lnTo>
                    <a:pt x="2811685" y="2687241"/>
                  </a:lnTo>
                  <a:lnTo>
                    <a:pt x="2745143" y="2954655"/>
                  </a:lnTo>
                  <a:cubicBezTo>
                    <a:pt x="2715882" y="3072241"/>
                    <a:pt x="2759869" y="3194847"/>
                    <a:pt x="2857214" y="3267008"/>
                  </a:cubicBezTo>
                  <a:cubicBezTo>
                    <a:pt x="2899982" y="3298717"/>
                    <a:pt x="2950064" y="3317863"/>
                    <a:pt x="3001956" y="3323692"/>
                  </a:cubicBezTo>
                  <a:lnTo>
                    <a:pt x="2956627" y="3746059"/>
                  </a:lnTo>
                  <a:lnTo>
                    <a:pt x="2076079" y="3746059"/>
                  </a:lnTo>
                  <a:cubicBezTo>
                    <a:pt x="2023481" y="3746059"/>
                    <a:pt x="1980829" y="3788702"/>
                    <a:pt x="1980829" y="3841309"/>
                  </a:cubicBezTo>
                  <a:cubicBezTo>
                    <a:pt x="1980829" y="3893915"/>
                    <a:pt x="2023481" y="3936559"/>
                    <a:pt x="2076079" y="3936559"/>
                  </a:cubicBezTo>
                  <a:lnTo>
                    <a:pt x="3042209" y="3936559"/>
                  </a:lnTo>
                  <a:cubicBezTo>
                    <a:pt x="3061992" y="3936559"/>
                    <a:pt x="3081719" y="3930396"/>
                    <a:pt x="3098368" y="3918242"/>
                  </a:cubicBezTo>
                  <a:lnTo>
                    <a:pt x="3516554" y="3613023"/>
                  </a:lnTo>
                  <a:cubicBezTo>
                    <a:pt x="3527279" y="3605194"/>
                    <a:pt x="3536242" y="3595202"/>
                    <a:pt x="3542891" y="3583705"/>
                  </a:cubicBezTo>
                  <a:lnTo>
                    <a:pt x="3562360" y="3549987"/>
                  </a:lnTo>
                  <a:lnTo>
                    <a:pt x="3562360" y="4686291"/>
                  </a:lnTo>
                  <a:lnTo>
                    <a:pt x="190500" y="4686291"/>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5472615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5000"/>
                                </p:stCondLst>
                                <p:childTnLst>
                                  <p:par>
                                    <p:cTn id="30" presetID="2" presetClass="entr" presetSubtype="8" fill="hold" grpId="0" nodeType="afterEffect" p14:presetBounceEnd="78000">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14:bounceEnd="78000">
                                          <p:cBhvr additive="base">
                                            <p:cTn id="32"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7000"/>
                                </p:stCondLst>
                                <p:childTnLst>
                                  <p:par>
                                    <p:cTn id="35" presetID="2" presetClass="entr" presetSubtype="2" fill="hold" grpId="0" nodeType="afterEffect" p14:presetBounceEnd="78000">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14:bounceEnd="78000">
                                          <p:cBhvr additive="base">
                                            <p:cTn id="37"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90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5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10000"/>
                                </p:stCondLst>
                                <p:childTnLst>
                                  <p:par>
                                    <p:cTn id="48" presetID="22" presetClass="entr" presetSubtype="4" fill="hold"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down)">
                                          <p:cBhvr>
                                            <p:cTn id="50" dur="500"/>
                                            <p:tgtEl>
                                              <p:spTgt spid="2"/>
                                            </p:tgtEl>
                                          </p:cBhvr>
                                        </p:animEffect>
                                      </p:childTnLst>
                                    </p:cTn>
                                  </p:par>
                                </p:childTnLst>
                              </p:cTn>
                            </p:par>
                            <p:par>
                              <p:cTn id="51" fill="hold">
                                <p:stCondLst>
                                  <p:cond delay="10500"/>
                                </p:stCondLst>
                                <p:childTnLst>
                                  <p:par>
                                    <p:cTn id="52" presetID="2" presetClass="entr" presetSubtype="2" fill="hold" grpId="0" nodeType="afterEffect" p14:presetBounceEnd="78000">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14:bounceEnd="78000">
                                          <p:cBhvr additive="base">
                                            <p:cTn id="54" dur="2000" fill="hold"/>
                                            <p:tgtEl>
                                              <p:spTgt spid="93"/>
                                            </p:tgtEl>
                                            <p:attrNameLst>
                                              <p:attrName>ppt_x</p:attrName>
                                            </p:attrNameLst>
                                          </p:cBhvr>
                                          <p:tavLst>
                                            <p:tav tm="0">
                                              <p:val>
                                                <p:strVal val="1+#ppt_w/2"/>
                                              </p:val>
                                            </p:tav>
                                            <p:tav tm="100000">
                                              <p:val>
                                                <p:strVal val="#ppt_x"/>
                                              </p:val>
                                            </p:tav>
                                          </p:tavLst>
                                        </p:anim>
                                        <p:anim calcmode="lin" valueType="num" p14:bounceEnd="78000">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5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5000"/>
                                </p:stCondLst>
                                <p:childTnLst>
                                  <p:par>
                                    <p:cTn id="30" presetID="2" presetClass="entr" presetSubtype="8"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2000" fill="hold"/>
                                            <p:tgtEl>
                                              <p:spTgt spid="92"/>
                                            </p:tgtEl>
                                            <p:attrNameLst>
                                              <p:attrName>ppt_x</p:attrName>
                                            </p:attrNameLst>
                                          </p:cBhvr>
                                          <p:tavLst>
                                            <p:tav tm="0">
                                              <p:val>
                                                <p:strVal val="0-#ppt_w/2"/>
                                              </p:val>
                                            </p:tav>
                                            <p:tav tm="100000">
                                              <p:val>
                                                <p:strVal val="#ppt_x"/>
                                              </p:val>
                                            </p:tav>
                                          </p:tavLst>
                                        </p:anim>
                                        <p:anim calcmode="lin" valueType="num">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7000"/>
                                </p:stCondLst>
                                <p:childTnLst>
                                  <p:par>
                                    <p:cTn id="35" presetID="2" presetClass="entr" presetSubtype="2"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2000" fill="hold"/>
                                            <p:tgtEl>
                                              <p:spTgt spid="91"/>
                                            </p:tgtEl>
                                            <p:attrNameLst>
                                              <p:attrName>ppt_x</p:attrName>
                                            </p:attrNameLst>
                                          </p:cBhvr>
                                          <p:tavLst>
                                            <p:tav tm="0">
                                              <p:val>
                                                <p:strVal val="1+#ppt_w/2"/>
                                              </p:val>
                                            </p:tav>
                                            <p:tav tm="100000">
                                              <p:val>
                                                <p:strVal val="#ppt_x"/>
                                              </p:val>
                                            </p:tav>
                                          </p:tavLst>
                                        </p:anim>
                                        <p:anim calcmode="lin" valueType="num">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90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5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10000"/>
                                </p:stCondLst>
                                <p:childTnLst>
                                  <p:par>
                                    <p:cTn id="48" presetID="22" presetClass="entr" presetSubtype="4" fill="hold"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down)">
                                          <p:cBhvr>
                                            <p:cTn id="50" dur="500"/>
                                            <p:tgtEl>
                                              <p:spTgt spid="2"/>
                                            </p:tgtEl>
                                          </p:cBhvr>
                                        </p:animEffect>
                                      </p:childTnLst>
                                    </p:cTn>
                                  </p:par>
                                </p:childTnLst>
                              </p:cTn>
                            </p:par>
                            <p:par>
                              <p:cTn id="51" fill="hold">
                                <p:stCondLst>
                                  <p:cond delay="10500"/>
                                </p:stCondLst>
                                <p:childTnLst>
                                  <p:par>
                                    <p:cTn id="52" presetID="2" presetClass="entr" presetSubtype="2"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cBhvr additive="base">
                                            <p:cTn id="54" dur="2000" fill="hold"/>
                                            <p:tgtEl>
                                              <p:spTgt spid="93"/>
                                            </p:tgtEl>
                                            <p:attrNameLst>
                                              <p:attrName>ppt_x</p:attrName>
                                            </p:attrNameLst>
                                          </p:cBhvr>
                                          <p:tavLst>
                                            <p:tav tm="0">
                                              <p:val>
                                                <p:strVal val="1+#ppt_w/2"/>
                                              </p:val>
                                            </p:tav>
                                            <p:tav tm="100000">
                                              <p:val>
                                                <p:strVal val="#ppt_x"/>
                                              </p:val>
                                            </p:tav>
                                          </p:tavLst>
                                        </p:anim>
                                        <p:anim calcmode="lin" valueType="num">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5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A211AD-FBE9-A2F3-E8EF-2EED7582A7FA}"/>
              </a:ext>
            </a:extLst>
          </p:cNvPr>
          <p:cNvGrpSpPr/>
          <p:nvPr/>
        </p:nvGrpSpPr>
        <p:grpSpPr>
          <a:xfrm>
            <a:off x="0" y="385010"/>
            <a:ext cx="8566484" cy="5743074"/>
            <a:chOff x="0" y="385010"/>
            <a:chExt cx="8566484" cy="5743074"/>
          </a:xfrm>
        </p:grpSpPr>
        <p:pic>
          <p:nvPicPr>
            <p:cNvPr id="5" name="Picture 4">
              <a:extLst>
                <a:ext uri="{FF2B5EF4-FFF2-40B4-BE49-F238E27FC236}">
                  <a16:creationId xmlns:a16="http://schemas.microsoft.com/office/drawing/2014/main" id="{DD9855E9-654B-84DC-98A2-41C62C8D53FA}"/>
                </a:ext>
              </a:extLst>
            </p:cNvPr>
            <p:cNvPicPr>
              <a:picLocks noChangeAspect="1"/>
            </p:cNvPicPr>
            <p:nvPr/>
          </p:nvPicPr>
          <p:blipFill rotWithShape="1">
            <a:blip r:embed="rId2">
              <a:extLst>
                <a:ext uri="{28A0092B-C50C-407E-A947-70E740481C1C}">
                  <a14:useLocalDpi xmlns:a14="http://schemas.microsoft.com/office/drawing/2010/main" val="0"/>
                </a:ext>
              </a:extLst>
            </a:blip>
            <a:srcRect t="10998" r="29737" b="5217"/>
            <a:stretch/>
          </p:blipFill>
          <p:spPr>
            <a:xfrm>
              <a:off x="0" y="385010"/>
              <a:ext cx="8566484" cy="5743074"/>
            </a:xfrm>
            <a:prstGeom prst="rect">
              <a:avLst/>
            </a:prstGeom>
          </p:spPr>
        </p:pic>
        <p:pic>
          <p:nvPicPr>
            <p:cNvPr id="2" name="Picture 1">
              <a:extLst>
                <a:ext uri="{FF2B5EF4-FFF2-40B4-BE49-F238E27FC236}">
                  <a16:creationId xmlns:a16="http://schemas.microsoft.com/office/drawing/2014/main" id="{04535850-4FA2-DE57-EA5D-C872F17356CE}"/>
                </a:ext>
              </a:extLst>
            </p:cNvPr>
            <p:cNvPicPr>
              <a:picLocks noChangeAspect="1"/>
            </p:cNvPicPr>
            <p:nvPr/>
          </p:nvPicPr>
          <p:blipFill rotWithShape="1">
            <a:blip r:embed="rId2">
              <a:extLst>
                <a:ext uri="{28A0092B-C50C-407E-A947-70E740481C1C}">
                  <a14:useLocalDpi xmlns:a14="http://schemas.microsoft.com/office/drawing/2010/main" val="0"/>
                </a:ext>
              </a:extLst>
            </a:blip>
            <a:srcRect l="7267" t="23987" r="28522" b="5217"/>
            <a:stretch/>
          </p:blipFill>
          <p:spPr>
            <a:xfrm>
              <a:off x="0" y="1275348"/>
              <a:ext cx="7828547" cy="4852736"/>
            </a:xfrm>
            <a:prstGeom prst="rect">
              <a:avLst/>
            </a:prstGeom>
          </p:spPr>
        </p:pic>
      </p:grpSp>
      <p:sp>
        <p:nvSpPr>
          <p:cNvPr id="6" name="TextBox 5">
            <a:extLst>
              <a:ext uri="{FF2B5EF4-FFF2-40B4-BE49-F238E27FC236}">
                <a16:creationId xmlns:a16="http://schemas.microsoft.com/office/drawing/2014/main" id="{ABDC8F3D-F249-6F88-8BAA-AED0C131FA1F}"/>
              </a:ext>
            </a:extLst>
          </p:cNvPr>
          <p:cNvSpPr txBox="1"/>
          <p:nvPr/>
        </p:nvSpPr>
        <p:spPr>
          <a:xfrm>
            <a:off x="6609347" y="2904996"/>
            <a:ext cx="5013751" cy="2923877"/>
          </a:xfrm>
          <a:prstGeom prst="rect">
            <a:avLst/>
          </a:prstGeom>
          <a:noFill/>
        </p:spPr>
        <p:txBody>
          <a:bodyPr wrap="square" rtlCol="0">
            <a:spAutoFit/>
          </a:bodyPr>
          <a:lstStyle/>
          <a:p>
            <a:pPr algn="r" rtl="1"/>
            <a:endParaRPr lang="fa-IR" sz="2800" dirty="0">
              <a:solidFill>
                <a:schemeClr val="bg1">
                  <a:lumMod val="50000"/>
                </a:schemeClr>
              </a:solidFill>
              <a:latin typeface="Nian-ExtraBold" panose="01000500000000020002" pitchFamily="2" charset="-78"/>
              <a:cs typeface="Nian-ExtraBold" panose="01000500000000020002" pitchFamily="2" charset="-78"/>
            </a:endParaRPr>
          </a:p>
          <a:p>
            <a:pPr algn="r" rtl="1"/>
            <a:r>
              <a:rPr lang="en-US" sz="2800" dirty="0">
                <a:solidFill>
                  <a:srgbClr val="FF0000"/>
                </a:solidFill>
                <a:latin typeface="Arial" panose="020B0604020202020204" pitchFamily="34" charset="0"/>
                <a:cs typeface="Arial" panose="020B0604020202020204" pitchFamily="34" charset="0"/>
              </a:rPr>
              <a:t>Nomura Holdings</a:t>
            </a:r>
            <a:endParaRPr lang="fa-IR" sz="3200" dirty="0">
              <a:solidFill>
                <a:srgbClr val="FF0000"/>
              </a:solidFill>
              <a:latin typeface="Arial" panose="020B0604020202020204" pitchFamily="34" charset="0"/>
              <a:cs typeface="Arial" panose="020B0604020202020204" pitchFamily="34" charset="0"/>
            </a:endParaRPr>
          </a:p>
          <a:p>
            <a:pPr algn="r" rtl="1"/>
            <a:r>
              <a:rPr lang="fa-IR" sz="3200" dirty="0">
                <a:solidFill>
                  <a:schemeClr val="bg1">
                    <a:lumMod val="50000"/>
                  </a:schemeClr>
                </a:solidFill>
                <a:latin typeface="Nian-ExtraBold" panose="01000500000000020002" pitchFamily="2" charset="-78"/>
                <a:cs typeface="Nian-ExtraBold" panose="01000500000000020002" pitchFamily="2" charset="-78"/>
              </a:rPr>
              <a:t>بزرگترین بانک سرمایه گذاری ژاپن - تخمین می زند که </a:t>
            </a:r>
            <a:r>
              <a:rPr lang="fa-IR" sz="32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بیش از 10 میلیون ملک خالی وجود دارد</a:t>
            </a:r>
            <a:r>
              <a:rPr lang="fa-IR" sz="3200" dirty="0">
                <a:solidFill>
                  <a:schemeClr val="bg1">
                    <a:lumMod val="50000"/>
                  </a:schemeClr>
                </a:solidFill>
                <a:latin typeface="Nian-ExtraBold" panose="01000500000000020002" pitchFamily="2" charset="-78"/>
                <a:cs typeface="Nian-ExtraBold" panose="01000500000000020002" pitchFamily="2" charset="-78"/>
              </a:rPr>
              <a:t>. بخش های بزرگی از ژاپن در حال تخریب هستند.</a:t>
            </a:r>
          </a:p>
        </p:txBody>
      </p:sp>
      <p:sp>
        <p:nvSpPr>
          <p:cNvPr id="4" name="TextBox 3">
            <a:extLst>
              <a:ext uri="{FF2B5EF4-FFF2-40B4-BE49-F238E27FC236}">
                <a16:creationId xmlns:a16="http://schemas.microsoft.com/office/drawing/2014/main" id="{F1438D81-8AB0-27B8-DE98-970878F962EE}"/>
              </a:ext>
            </a:extLst>
          </p:cNvPr>
          <p:cNvSpPr txBox="1"/>
          <p:nvPr/>
        </p:nvSpPr>
        <p:spPr>
          <a:xfrm>
            <a:off x="6753728" y="1581557"/>
            <a:ext cx="4869370" cy="1323439"/>
          </a:xfrm>
          <a:prstGeom prst="rect">
            <a:avLst/>
          </a:prstGeom>
          <a:noFill/>
        </p:spPr>
        <p:txBody>
          <a:bodyPr wrap="square" rtlCol="0">
            <a:spAutoFit/>
          </a:bodyPr>
          <a:lstStyle/>
          <a:p>
            <a:pPr algn="r" rtl="1"/>
            <a:r>
              <a:rPr lang="fa-IR" sz="4000" dirty="0">
                <a:solidFill>
                  <a:schemeClr val="tx1">
                    <a:lumMod val="95000"/>
                    <a:lumOff val="5000"/>
                  </a:schemeClr>
                </a:solidFill>
                <a:latin typeface="Nian-ExtraBold" panose="01000500000000020002" pitchFamily="2" charset="-78"/>
                <a:cs typeface="Nian-ExtraBold" panose="01000500000000020002" pitchFamily="2" charset="-78"/>
              </a:rPr>
              <a:t>هر ساله </a:t>
            </a:r>
            <a:r>
              <a:rPr lang="fa-IR" sz="4000" dirty="0">
                <a:solidFill>
                  <a:schemeClr val="tx1">
                    <a:lumMod val="95000"/>
                    <a:lumOff val="5000"/>
                  </a:schemeClr>
                </a:solidFill>
                <a:highlight>
                  <a:srgbClr val="FFFF00"/>
                </a:highlight>
                <a:latin typeface="Nian-ExtraBold" panose="01000500000000020002" pitchFamily="2" charset="-78"/>
                <a:cs typeface="Nian-ExtraBold" panose="01000500000000020002" pitchFamily="2" charset="-78"/>
              </a:rPr>
              <a:t>حدود 500 مدرسه </a:t>
            </a:r>
          </a:p>
          <a:p>
            <a:pPr algn="r" rtl="1"/>
            <a:r>
              <a:rPr lang="fa-IR" sz="4000" dirty="0">
                <a:solidFill>
                  <a:schemeClr val="tx1">
                    <a:lumMod val="95000"/>
                    <a:lumOff val="5000"/>
                  </a:schemeClr>
                </a:solidFill>
                <a:latin typeface="Nian-ExtraBold" panose="01000500000000020002" pitchFamily="2" charset="-78"/>
                <a:cs typeface="Nian-ExtraBold" panose="01000500000000020002" pitchFamily="2" charset="-78"/>
              </a:rPr>
              <a:t>در کشور ژاپن بسته می شود. </a:t>
            </a:r>
          </a:p>
        </p:txBody>
      </p:sp>
    </p:spTree>
    <p:extLst>
      <p:ext uri="{BB962C8B-B14F-4D97-AF65-F5344CB8AC3E}">
        <p14:creationId xmlns:p14="http://schemas.microsoft.com/office/powerpoint/2010/main" val="28364582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500" fill="hold"/>
                                            <p:tgtEl>
                                              <p:spTgt spid="3"/>
                                            </p:tgtEl>
                                            <p:attrNameLst>
                                              <p:attrName>ppt_x</p:attrName>
                                            </p:attrNameLst>
                                          </p:cBhvr>
                                          <p:tavLst>
                                            <p:tav tm="0">
                                              <p:val>
                                                <p:strVal val="0-#ppt_w/2"/>
                                              </p:val>
                                            </p:tav>
                                            <p:tav tm="100000">
                                              <p:val>
                                                <p:strVal val="#ppt_x"/>
                                              </p:val>
                                            </p:tav>
                                          </p:tavLst>
                                        </p:anim>
                                        <p:anim calcmode="lin" valueType="num" p14:bounceEnd="66000">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2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2250"/>
                                </p:stCondLst>
                                <p:childTnLst>
                                  <p:par>
                                    <p:cTn id="14" presetID="2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3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2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2250"/>
                                </p:stCondLst>
                                <p:childTnLst>
                                  <p:par>
                                    <p:cTn id="14" presetID="2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3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1"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CE01505F-9353-F101-908D-B0DB5ED0D693}"/>
              </a:ext>
            </a:extLst>
          </p:cNvPr>
          <p:cNvGrpSpPr/>
          <p:nvPr/>
        </p:nvGrpSpPr>
        <p:grpSpPr>
          <a:xfrm>
            <a:off x="5915306" y="5540364"/>
            <a:ext cx="763207" cy="361392"/>
            <a:chOff x="5915306" y="5540364"/>
            <a:chExt cx="763207" cy="361392"/>
          </a:xfrm>
        </p:grpSpPr>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5" name="Straight Connector 34">
              <a:extLst>
                <a:ext uri="{FF2B5EF4-FFF2-40B4-BE49-F238E27FC236}">
                  <a16:creationId xmlns:a16="http://schemas.microsoft.com/office/drawing/2014/main" id="{4B72C4B7-BAC4-4BBC-A70B-D8B14D469AEF}"/>
                </a:ext>
              </a:extLst>
            </p:cNvPr>
            <p:cNvCxnSpPr>
              <a:cxnSpLocks/>
            </p:cNvCxnSpPr>
            <p:nvPr/>
          </p:nvCxnSpPr>
          <p:spPr>
            <a:xfrm>
              <a:off x="6276697" y="5721060"/>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7031709" y="1987259"/>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aphic 41">
            <a:extLst>
              <a:ext uri="{FF2B5EF4-FFF2-40B4-BE49-F238E27FC236}">
                <a16:creationId xmlns:a16="http://schemas.microsoft.com/office/drawing/2014/main" id="{DF7C9134-AE32-49B6-910D-A8DF0CCFE735}"/>
              </a:ext>
            </a:extLst>
          </p:cNvPr>
          <p:cNvGrpSpPr/>
          <p:nvPr/>
        </p:nvGrpSpPr>
        <p:grpSpPr>
          <a:xfrm>
            <a:off x="4678928" y="3637910"/>
            <a:ext cx="513290" cy="641888"/>
            <a:chOff x="3352244" y="4207216"/>
            <a:chExt cx="3899763" cy="4876800"/>
          </a:xfrm>
          <a:solidFill>
            <a:schemeClr val="accent5"/>
          </a:solidFill>
        </p:grpSpPr>
        <p:sp>
          <p:nvSpPr>
            <p:cNvPr id="58" name="Freeform: Shape 57">
              <a:extLst>
                <a:ext uri="{FF2B5EF4-FFF2-40B4-BE49-F238E27FC236}">
                  <a16:creationId xmlns:a16="http://schemas.microsoft.com/office/drawing/2014/main" id="{FB2333F1-4DEA-49AE-9BD0-CD064B732605}"/>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837600B-3A60-4B15-B9A3-2CAE45278CA8}"/>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27D1EB6-520E-4CAD-A18C-A2762DBFC798}"/>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50A5C5C-37BD-48E3-A8EA-2635E532BB46}"/>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3FF57F85-1A35-4770-A816-E0D781578ABC}"/>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9D39EAD-0CFA-42EF-A2B3-5D06C09F047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491C709-10B1-4097-9212-0714E9C6498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0D2EDC-4236-4A66-A87F-A3D19482EB72}"/>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200D296C-74BF-49B9-83B8-E69FE4949C78}"/>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B91490-100F-4732-BB74-ABE3D9EB3843}"/>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87" name="Graphic 45">
            <a:extLst>
              <a:ext uri="{FF2B5EF4-FFF2-40B4-BE49-F238E27FC236}">
                <a16:creationId xmlns:a16="http://schemas.microsoft.com/office/drawing/2014/main" id="{E2FB7BD2-09E6-4161-ADB6-DE715EB526C7}"/>
              </a:ext>
            </a:extLst>
          </p:cNvPr>
          <p:cNvSpPr/>
          <p:nvPr/>
        </p:nvSpPr>
        <p:spPr>
          <a:xfrm>
            <a:off x="14624412" y="5633128"/>
            <a:ext cx="615588" cy="615588"/>
          </a:xfrm>
          <a:custGeom>
            <a:avLst/>
            <a:gdLst>
              <a:gd name="connsiteX0" fmla="*/ 1200334 w 1231175"/>
              <a:gd name="connsiteY0" fmla="*/ 535501 h 1231175"/>
              <a:gd name="connsiteX1" fmla="*/ 1200240 w 1231175"/>
              <a:gd name="connsiteY1" fmla="*/ 535407 h 1231175"/>
              <a:gd name="connsiteX2" fmla="*/ 697037 w 1231175"/>
              <a:gd name="connsiteY2" fmla="*/ 33205 h 1231175"/>
              <a:gd name="connsiteX3" fmla="*/ 616738 w 1231175"/>
              <a:gd name="connsiteY3" fmla="*/ 0 h 1231175"/>
              <a:gd name="connsiteX4" fmla="*/ 536430 w 1231175"/>
              <a:gd name="connsiteY4" fmla="*/ 33205 h 1231175"/>
              <a:gd name="connsiteX5" fmla="*/ 33487 w 1231175"/>
              <a:gd name="connsiteY5" fmla="*/ 535155 h 1231175"/>
              <a:gd name="connsiteX6" fmla="*/ 32979 w 1231175"/>
              <a:gd name="connsiteY6" fmla="*/ 535672 h 1231175"/>
              <a:gd name="connsiteX7" fmla="*/ 33196 w 1231175"/>
              <a:gd name="connsiteY7" fmla="*/ 695720 h 1231175"/>
              <a:gd name="connsiteX8" fmla="*/ 108544 w 1231175"/>
              <a:gd name="connsiteY8" fmla="*/ 728774 h 1231175"/>
              <a:gd name="connsiteX9" fmla="*/ 112055 w 1231175"/>
              <a:gd name="connsiteY9" fmla="*/ 728945 h 1231175"/>
              <a:gd name="connsiteX10" fmla="*/ 132101 w 1231175"/>
              <a:gd name="connsiteY10" fmla="*/ 728945 h 1231175"/>
              <a:gd name="connsiteX11" fmla="*/ 132101 w 1231175"/>
              <a:gd name="connsiteY11" fmla="*/ 1098526 h 1231175"/>
              <a:gd name="connsiteX12" fmla="*/ 265020 w 1231175"/>
              <a:gd name="connsiteY12" fmla="*/ 1231175 h 1231175"/>
              <a:gd name="connsiteX13" fmla="*/ 461889 w 1231175"/>
              <a:gd name="connsiteY13" fmla="*/ 1231175 h 1231175"/>
              <a:gd name="connsiteX14" fmla="*/ 498030 w 1231175"/>
              <a:gd name="connsiteY14" fmla="*/ 1195105 h 1231175"/>
              <a:gd name="connsiteX15" fmla="*/ 498030 w 1231175"/>
              <a:gd name="connsiteY15" fmla="*/ 905346 h 1231175"/>
              <a:gd name="connsiteX16" fmla="*/ 558678 w 1231175"/>
              <a:gd name="connsiteY16" fmla="*/ 844827 h 1231175"/>
              <a:gd name="connsiteX17" fmla="*/ 674796 w 1231175"/>
              <a:gd name="connsiteY17" fmla="*/ 844827 h 1231175"/>
              <a:gd name="connsiteX18" fmla="*/ 735434 w 1231175"/>
              <a:gd name="connsiteY18" fmla="*/ 905346 h 1231175"/>
              <a:gd name="connsiteX19" fmla="*/ 735434 w 1231175"/>
              <a:gd name="connsiteY19" fmla="*/ 1195105 h 1231175"/>
              <a:gd name="connsiteX20" fmla="*/ 771575 w 1231175"/>
              <a:gd name="connsiteY20" fmla="*/ 1231175 h 1231175"/>
              <a:gd name="connsiteX21" fmla="*/ 968445 w 1231175"/>
              <a:gd name="connsiteY21" fmla="*/ 1231175 h 1231175"/>
              <a:gd name="connsiteX22" fmla="*/ 1101363 w 1231175"/>
              <a:gd name="connsiteY22" fmla="*/ 1098526 h 1231175"/>
              <a:gd name="connsiteX23" fmla="*/ 1101363 w 1231175"/>
              <a:gd name="connsiteY23" fmla="*/ 728945 h 1231175"/>
              <a:gd name="connsiteX24" fmla="*/ 1119961 w 1231175"/>
              <a:gd name="connsiteY24" fmla="*/ 728945 h 1231175"/>
              <a:gd name="connsiteX25" fmla="*/ 1200269 w 1231175"/>
              <a:gd name="connsiteY25" fmla="*/ 695729 h 1231175"/>
              <a:gd name="connsiteX26" fmla="*/ 1200334 w 1231175"/>
              <a:gd name="connsiteY26" fmla="*/ 535501 h 1231175"/>
              <a:gd name="connsiteX27" fmla="*/ 1149155 w 1231175"/>
              <a:gd name="connsiteY27" fmla="*/ 644725 h 1231175"/>
              <a:gd name="connsiteX28" fmla="*/ 1119961 w 1231175"/>
              <a:gd name="connsiteY28" fmla="*/ 656805 h 1231175"/>
              <a:gd name="connsiteX29" fmla="*/ 1065223 w 1231175"/>
              <a:gd name="connsiteY29" fmla="*/ 656805 h 1231175"/>
              <a:gd name="connsiteX30" fmla="*/ 1029083 w 1231175"/>
              <a:gd name="connsiteY30" fmla="*/ 692875 h 1231175"/>
              <a:gd name="connsiteX31" fmla="*/ 1029083 w 1231175"/>
              <a:gd name="connsiteY31" fmla="*/ 1098526 h 1231175"/>
              <a:gd name="connsiteX32" fmla="*/ 968445 w 1231175"/>
              <a:gd name="connsiteY32" fmla="*/ 1159036 h 1231175"/>
              <a:gd name="connsiteX33" fmla="*/ 807715 w 1231175"/>
              <a:gd name="connsiteY33" fmla="*/ 1159036 h 1231175"/>
              <a:gd name="connsiteX34" fmla="*/ 807715 w 1231175"/>
              <a:gd name="connsiteY34" fmla="*/ 905346 h 1231175"/>
              <a:gd name="connsiteX35" fmla="*/ 674796 w 1231175"/>
              <a:gd name="connsiteY35" fmla="*/ 772687 h 1231175"/>
              <a:gd name="connsiteX36" fmla="*/ 558678 w 1231175"/>
              <a:gd name="connsiteY36" fmla="*/ 772687 h 1231175"/>
              <a:gd name="connsiteX37" fmla="*/ 425749 w 1231175"/>
              <a:gd name="connsiteY37" fmla="*/ 905346 h 1231175"/>
              <a:gd name="connsiteX38" fmla="*/ 425749 w 1231175"/>
              <a:gd name="connsiteY38" fmla="*/ 1159036 h 1231175"/>
              <a:gd name="connsiteX39" fmla="*/ 265020 w 1231175"/>
              <a:gd name="connsiteY39" fmla="*/ 1159036 h 1231175"/>
              <a:gd name="connsiteX40" fmla="*/ 204381 w 1231175"/>
              <a:gd name="connsiteY40" fmla="*/ 1098526 h 1231175"/>
              <a:gd name="connsiteX41" fmla="*/ 204381 w 1231175"/>
              <a:gd name="connsiteY41" fmla="*/ 692875 h 1231175"/>
              <a:gd name="connsiteX42" fmla="*/ 168241 w 1231175"/>
              <a:gd name="connsiteY42" fmla="*/ 656805 h 1231175"/>
              <a:gd name="connsiteX43" fmla="*/ 114445 w 1231175"/>
              <a:gd name="connsiteY43" fmla="*/ 656805 h 1231175"/>
              <a:gd name="connsiteX44" fmla="*/ 112751 w 1231175"/>
              <a:gd name="connsiteY44" fmla="*/ 656729 h 1231175"/>
              <a:gd name="connsiteX45" fmla="*/ 84319 w 1231175"/>
              <a:gd name="connsiteY45" fmla="*/ 644715 h 1231175"/>
              <a:gd name="connsiteX46" fmla="*/ 84319 w 1231175"/>
              <a:gd name="connsiteY46" fmla="*/ 586441 h 1231175"/>
              <a:gd name="connsiteX47" fmla="*/ 84338 w 1231175"/>
              <a:gd name="connsiteY47" fmla="*/ 586422 h 1231175"/>
              <a:gd name="connsiteX48" fmla="*/ 84366 w 1231175"/>
              <a:gd name="connsiteY48" fmla="*/ 586393 h 1231175"/>
              <a:gd name="connsiteX49" fmla="*/ 587551 w 1231175"/>
              <a:gd name="connsiteY49" fmla="*/ 84209 h 1231175"/>
              <a:gd name="connsiteX50" fmla="*/ 616738 w 1231175"/>
              <a:gd name="connsiteY50" fmla="*/ 72139 h 1231175"/>
              <a:gd name="connsiteX51" fmla="*/ 645922 w 1231175"/>
              <a:gd name="connsiteY51" fmla="*/ 84209 h 1231175"/>
              <a:gd name="connsiteX52" fmla="*/ 1148996 w 1231175"/>
              <a:gd name="connsiteY52" fmla="*/ 586289 h 1231175"/>
              <a:gd name="connsiteX53" fmla="*/ 1149230 w 1231175"/>
              <a:gd name="connsiteY53" fmla="*/ 586515 h 1231175"/>
              <a:gd name="connsiteX54" fmla="*/ 1149155 w 1231175"/>
              <a:gd name="connsiteY54" fmla="*/ 644725 h 123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31175" h="1231175">
                <a:moveTo>
                  <a:pt x="1200334" y="535501"/>
                </a:moveTo>
                <a:cubicBezTo>
                  <a:pt x="1200298" y="535475"/>
                  <a:pt x="1200269" y="535436"/>
                  <a:pt x="1200240" y="535407"/>
                </a:cubicBezTo>
                <a:lnTo>
                  <a:pt x="697037" y="33205"/>
                </a:lnTo>
                <a:cubicBezTo>
                  <a:pt x="675586" y="11788"/>
                  <a:pt x="647069" y="0"/>
                  <a:pt x="616738" y="0"/>
                </a:cubicBezTo>
                <a:cubicBezTo>
                  <a:pt x="586404" y="0"/>
                  <a:pt x="557887" y="11788"/>
                  <a:pt x="536430" y="33205"/>
                </a:cubicBezTo>
                <a:lnTo>
                  <a:pt x="33487" y="535155"/>
                </a:lnTo>
                <a:cubicBezTo>
                  <a:pt x="33318" y="535323"/>
                  <a:pt x="33139" y="535501"/>
                  <a:pt x="32979" y="535672"/>
                </a:cubicBezTo>
                <a:cubicBezTo>
                  <a:pt x="-11067" y="579883"/>
                  <a:pt x="-10991" y="651619"/>
                  <a:pt x="33196" y="695720"/>
                </a:cubicBezTo>
                <a:cubicBezTo>
                  <a:pt x="53383" y="715878"/>
                  <a:pt x="80037" y="727545"/>
                  <a:pt x="108544" y="728774"/>
                </a:cubicBezTo>
                <a:cubicBezTo>
                  <a:pt x="109711" y="728887"/>
                  <a:pt x="110878" y="728945"/>
                  <a:pt x="112055" y="728945"/>
                </a:cubicBezTo>
                <a:lnTo>
                  <a:pt x="132101" y="728945"/>
                </a:lnTo>
                <a:lnTo>
                  <a:pt x="132101" y="1098526"/>
                </a:lnTo>
                <a:cubicBezTo>
                  <a:pt x="132101" y="1171670"/>
                  <a:pt x="191732" y="1231175"/>
                  <a:pt x="265020" y="1231175"/>
                </a:cubicBezTo>
                <a:lnTo>
                  <a:pt x="461889" y="1231175"/>
                </a:lnTo>
                <a:cubicBezTo>
                  <a:pt x="481851" y="1231175"/>
                  <a:pt x="498030" y="1215018"/>
                  <a:pt x="498030" y="1195105"/>
                </a:cubicBezTo>
                <a:lnTo>
                  <a:pt x="498030" y="905346"/>
                </a:lnTo>
                <a:cubicBezTo>
                  <a:pt x="498030" y="871973"/>
                  <a:pt x="525238" y="844827"/>
                  <a:pt x="558678" y="844827"/>
                </a:cubicBezTo>
                <a:lnTo>
                  <a:pt x="674796" y="844827"/>
                </a:lnTo>
                <a:cubicBezTo>
                  <a:pt x="708235" y="844827"/>
                  <a:pt x="735434" y="871973"/>
                  <a:pt x="735434" y="905346"/>
                </a:cubicBezTo>
                <a:lnTo>
                  <a:pt x="735434" y="1195105"/>
                </a:lnTo>
                <a:cubicBezTo>
                  <a:pt x="735434" y="1215018"/>
                  <a:pt x="751613" y="1231175"/>
                  <a:pt x="771575" y="1231175"/>
                </a:cubicBezTo>
                <a:lnTo>
                  <a:pt x="968445" y="1231175"/>
                </a:lnTo>
                <a:cubicBezTo>
                  <a:pt x="1041742" y="1231175"/>
                  <a:pt x="1101363" y="1171670"/>
                  <a:pt x="1101363" y="1098526"/>
                </a:cubicBezTo>
                <a:lnTo>
                  <a:pt x="1101363" y="728945"/>
                </a:lnTo>
                <a:lnTo>
                  <a:pt x="1119961" y="728945"/>
                </a:lnTo>
                <a:cubicBezTo>
                  <a:pt x="1150285" y="728945"/>
                  <a:pt x="1178802" y="717155"/>
                  <a:pt x="1200269" y="695729"/>
                </a:cubicBezTo>
                <a:cubicBezTo>
                  <a:pt x="1244502" y="651563"/>
                  <a:pt x="1244522" y="579696"/>
                  <a:pt x="1200334" y="535501"/>
                </a:cubicBezTo>
                <a:close/>
                <a:moveTo>
                  <a:pt x="1149155" y="644725"/>
                </a:moveTo>
                <a:cubicBezTo>
                  <a:pt x="1141354" y="652511"/>
                  <a:pt x="1130981" y="656805"/>
                  <a:pt x="1119961" y="656805"/>
                </a:cubicBezTo>
                <a:lnTo>
                  <a:pt x="1065223" y="656805"/>
                </a:lnTo>
                <a:cubicBezTo>
                  <a:pt x="1045262" y="656805"/>
                  <a:pt x="1029083" y="672950"/>
                  <a:pt x="1029083" y="692875"/>
                </a:cubicBezTo>
                <a:lnTo>
                  <a:pt x="1029083" y="1098526"/>
                </a:lnTo>
                <a:cubicBezTo>
                  <a:pt x="1029083" y="1131890"/>
                  <a:pt x="1001884" y="1159036"/>
                  <a:pt x="968445" y="1159036"/>
                </a:cubicBezTo>
                <a:lnTo>
                  <a:pt x="807715" y="1159036"/>
                </a:lnTo>
                <a:lnTo>
                  <a:pt x="807715" y="905346"/>
                </a:lnTo>
                <a:cubicBezTo>
                  <a:pt x="807715" y="832202"/>
                  <a:pt x="748093" y="772687"/>
                  <a:pt x="674796" y="772687"/>
                </a:cubicBezTo>
                <a:lnTo>
                  <a:pt x="558678" y="772687"/>
                </a:lnTo>
                <a:cubicBezTo>
                  <a:pt x="485381" y="772687"/>
                  <a:pt x="425749" y="832202"/>
                  <a:pt x="425749" y="905346"/>
                </a:cubicBezTo>
                <a:lnTo>
                  <a:pt x="425749" y="1159036"/>
                </a:lnTo>
                <a:lnTo>
                  <a:pt x="265020" y="1159036"/>
                </a:lnTo>
                <a:cubicBezTo>
                  <a:pt x="231590" y="1159036"/>
                  <a:pt x="204381" y="1131890"/>
                  <a:pt x="204381" y="1098526"/>
                </a:cubicBezTo>
                <a:lnTo>
                  <a:pt x="204381" y="692875"/>
                </a:lnTo>
                <a:cubicBezTo>
                  <a:pt x="204381" y="672950"/>
                  <a:pt x="188203" y="656805"/>
                  <a:pt x="168241" y="656805"/>
                </a:cubicBezTo>
                <a:lnTo>
                  <a:pt x="114445" y="656805"/>
                </a:lnTo>
                <a:cubicBezTo>
                  <a:pt x="113880" y="656767"/>
                  <a:pt x="113325" y="656738"/>
                  <a:pt x="112751" y="656729"/>
                </a:cubicBezTo>
                <a:cubicBezTo>
                  <a:pt x="101984" y="656541"/>
                  <a:pt x="91886" y="652277"/>
                  <a:pt x="84319" y="644715"/>
                </a:cubicBezTo>
                <a:cubicBezTo>
                  <a:pt x="68225" y="628654"/>
                  <a:pt x="68225" y="602514"/>
                  <a:pt x="84319" y="586441"/>
                </a:cubicBezTo>
                <a:cubicBezTo>
                  <a:pt x="84328" y="586441"/>
                  <a:pt x="84328" y="586431"/>
                  <a:pt x="84338" y="586422"/>
                </a:cubicBezTo>
                <a:lnTo>
                  <a:pt x="84366" y="586393"/>
                </a:lnTo>
                <a:lnTo>
                  <a:pt x="587551" y="84209"/>
                </a:lnTo>
                <a:cubicBezTo>
                  <a:pt x="595346" y="76423"/>
                  <a:pt x="605706" y="72139"/>
                  <a:pt x="616738" y="72139"/>
                </a:cubicBezTo>
                <a:cubicBezTo>
                  <a:pt x="627758" y="72139"/>
                  <a:pt x="638121" y="76423"/>
                  <a:pt x="645922" y="84209"/>
                </a:cubicBezTo>
                <a:lnTo>
                  <a:pt x="1148996" y="586289"/>
                </a:lnTo>
                <a:cubicBezTo>
                  <a:pt x="1149071" y="586366"/>
                  <a:pt x="1149155" y="586441"/>
                  <a:pt x="1149230" y="586515"/>
                </a:cubicBezTo>
                <a:cubicBezTo>
                  <a:pt x="1165240" y="602607"/>
                  <a:pt x="1165211" y="628690"/>
                  <a:pt x="1149155" y="644725"/>
                </a:cubicBezTo>
                <a:close/>
              </a:path>
            </a:pathLst>
          </a:custGeom>
          <a:solidFill>
            <a:schemeClr val="accent5"/>
          </a:solidFill>
          <a:ln w="240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4476019" y="478048"/>
            <a:ext cx="2555690" cy="76944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400" b="0" i="0" u="none" strike="noStrike" kern="1200" cap="none" spc="0" normalizeH="0" baseline="0" noProof="0" dirty="0">
                <a:ln>
                  <a:noFill/>
                </a:ln>
                <a:solidFill>
                  <a:srgbClr val="FFFF00"/>
                </a:solidFill>
                <a:effectLst/>
                <a:highlight>
                  <a:srgbClr val="800080"/>
                </a:highlight>
                <a:uLnTx/>
                <a:uFillTx/>
                <a:latin typeface="Nian-ExtraBold" panose="01000500000000020002" pitchFamily="2" charset="-78"/>
                <a:ea typeface="+mn-ea"/>
                <a:cs typeface="Nian-ExtraBold" panose="01000500000000020002" pitchFamily="2" charset="-78"/>
              </a:rPr>
              <a:t>ســقط جنایی</a:t>
            </a:r>
          </a:p>
        </p:txBody>
      </p:sp>
      <p:sp>
        <p:nvSpPr>
          <p:cNvPr id="91" name="TextBox 90">
            <a:extLst>
              <a:ext uri="{FF2B5EF4-FFF2-40B4-BE49-F238E27FC236}">
                <a16:creationId xmlns:a16="http://schemas.microsoft.com/office/drawing/2014/main" id="{71C83C83-1EE3-8D17-05B8-592F392BAC3A}"/>
              </a:ext>
            </a:extLst>
          </p:cNvPr>
          <p:cNvSpPr txBox="1"/>
          <p:nvPr/>
        </p:nvSpPr>
        <p:spPr>
          <a:xfrm>
            <a:off x="7674279" y="979074"/>
            <a:ext cx="3833448"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56</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ابطـال پروانـه فعالیـت پزشـک یـا مامـا یـا دارو فـروش</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در صـورت تمهیـد وسـایل سـقط جنیـن خـارج از مراحـل</a:t>
            </a:r>
            <a:r>
              <a:rPr kumimoji="0" lang="fa-IR" sz="2400" b="0" i="0" u="none" strike="noStrike" kern="1200" cap="none" spc="0" normalizeH="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 </a:t>
            </a: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قانونی</a:t>
            </a:r>
          </a:p>
        </p:txBody>
      </p:sp>
      <p:sp>
        <p:nvSpPr>
          <p:cNvPr id="92" name="TextBox 91">
            <a:extLst>
              <a:ext uri="{FF2B5EF4-FFF2-40B4-BE49-F238E27FC236}">
                <a16:creationId xmlns:a16="http://schemas.microsoft.com/office/drawing/2014/main" id="{97F4D725-5DEB-A2C4-80D9-505A2CFC19CC}"/>
              </a:ext>
            </a:extLst>
          </p:cNvPr>
          <p:cNvSpPr txBox="1"/>
          <p:nvPr/>
        </p:nvSpPr>
        <p:spPr>
          <a:xfrm>
            <a:off x="559725" y="3013176"/>
            <a:ext cx="3938508" cy="230832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ماده59</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پیگیـری متخلفـان فـروش داروهـای سـقط و مشـارکت در</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سـقط غیرقانونـی از طریـق وزارت اطاعـات و دسـتگاههای</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 منیتی</a:t>
            </a:r>
            <a:endParaRPr kumimoji="0" lang="fa-IR" sz="18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93" name="TextBox 92">
            <a:extLst>
              <a:ext uri="{FF2B5EF4-FFF2-40B4-BE49-F238E27FC236}">
                <a16:creationId xmlns:a16="http://schemas.microsoft.com/office/drawing/2014/main" id="{0287703D-6D2D-254F-A97C-04E7C6BA124A}"/>
              </a:ext>
            </a:extLst>
          </p:cNvPr>
          <p:cNvSpPr txBox="1"/>
          <p:nvPr/>
        </p:nvSpPr>
        <p:spPr>
          <a:xfrm>
            <a:off x="7573244" y="3836250"/>
            <a:ext cx="3934483" cy="230832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60</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ممنوعیـت و تعییـن مجـازات درجـه ۵و جـزای نقـدی تـا۵</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برابـر عوایـد حاصلـه بـرای فعالیـت مراکز سـقط غیرقانونی</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در بسـر فضـای مجـازی</a:t>
            </a:r>
          </a:p>
        </p:txBody>
      </p:sp>
      <p:grpSp>
        <p:nvGrpSpPr>
          <p:cNvPr id="2" name="Graphic 51">
            <a:extLst>
              <a:ext uri="{FF2B5EF4-FFF2-40B4-BE49-F238E27FC236}">
                <a16:creationId xmlns:a16="http://schemas.microsoft.com/office/drawing/2014/main" id="{2EDE1ABD-BD1A-8DCE-85ED-76C65676B406}"/>
              </a:ext>
            </a:extLst>
          </p:cNvPr>
          <p:cNvGrpSpPr/>
          <p:nvPr/>
        </p:nvGrpSpPr>
        <p:grpSpPr>
          <a:xfrm>
            <a:off x="6900608" y="5312184"/>
            <a:ext cx="642096" cy="641888"/>
            <a:chOff x="9751219" y="4420390"/>
            <a:chExt cx="4878381" cy="4876800"/>
          </a:xfrm>
          <a:solidFill>
            <a:schemeClr val="accent5"/>
          </a:solidFill>
        </p:grpSpPr>
        <p:sp>
          <p:nvSpPr>
            <p:cNvPr id="3" name="Freeform: Shape 2">
              <a:extLst>
                <a:ext uri="{FF2B5EF4-FFF2-40B4-BE49-F238E27FC236}">
                  <a16:creationId xmlns:a16="http://schemas.microsoft.com/office/drawing/2014/main" id="{14F806C3-C3AA-5742-96FE-1D7AD6A81F8D}"/>
                </a:ext>
              </a:extLst>
            </p:cNvPr>
            <p:cNvSpPr/>
            <p:nvPr/>
          </p:nvSpPr>
          <p:spPr>
            <a:xfrm>
              <a:off x="11303413" y="8166487"/>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92 w 190500"/>
                <a:gd name="connsiteY5" fmla="*/ 162592 h 190500"/>
                <a:gd name="connsiteX6" fmla="*/ 190500 w 190500"/>
                <a:gd name="connsiteY6" fmla="*/ 95250 h 190500"/>
                <a:gd name="connsiteX7" fmla="*/ 16259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096"/>
                    <a:pt x="27908" y="27908"/>
                  </a:cubicBezTo>
                  <a:cubicBezTo>
                    <a:pt x="10201" y="45625"/>
                    <a:pt x="0" y="70104"/>
                    <a:pt x="0" y="95250"/>
                  </a:cubicBezTo>
                  <a:cubicBezTo>
                    <a:pt x="0" y="120301"/>
                    <a:pt x="10192" y="144875"/>
                    <a:pt x="27908" y="162592"/>
                  </a:cubicBezTo>
                  <a:cubicBezTo>
                    <a:pt x="45625" y="180308"/>
                    <a:pt x="70199" y="190500"/>
                    <a:pt x="95250" y="190500"/>
                  </a:cubicBezTo>
                  <a:cubicBezTo>
                    <a:pt x="120301" y="190500"/>
                    <a:pt x="144875" y="180308"/>
                    <a:pt x="162592" y="162592"/>
                  </a:cubicBezTo>
                  <a:cubicBezTo>
                    <a:pt x="180299" y="144875"/>
                    <a:pt x="190500" y="120301"/>
                    <a:pt x="190500" y="95250"/>
                  </a:cubicBezTo>
                  <a:cubicBezTo>
                    <a:pt x="190500" y="70104"/>
                    <a:pt x="180308" y="45625"/>
                    <a:pt x="162592" y="27908"/>
                  </a:cubicBezTo>
                  <a:cubicBezTo>
                    <a:pt x="144875" y="10087"/>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51511717-8685-2FCF-0406-841E9A4492C0}"/>
                </a:ext>
              </a:extLst>
            </p:cNvPr>
            <p:cNvSpPr/>
            <p:nvPr/>
          </p:nvSpPr>
          <p:spPr>
            <a:xfrm>
              <a:off x="11014662" y="7450531"/>
              <a:ext cx="1254156" cy="190500"/>
            </a:xfrm>
            <a:custGeom>
              <a:avLst/>
              <a:gdLst>
                <a:gd name="connsiteX0" fmla="*/ 1254157 w 1254156"/>
                <a:gd name="connsiteY0" fmla="*/ 95250 h 190500"/>
                <a:gd name="connsiteX1" fmla="*/ 1158907 w 1254156"/>
                <a:gd name="connsiteY1" fmla="*/ 0 h 190500"/>
                <a:gd name="connsiteX2" fmla="*/ 95250 w 1254156"/>
                <a:gd name="connsiteY2" fmla="*/ 0 h 190500"/>
                <a:gd name="connsiteX3" fmla="*/ 0 w 1254156"/>
                <a:gd name="connsiteY3" fmla="*/ 95250 h 190500"/>
                <a:gd name="connsiteX4" fmla="*/ 95250 w 1254156"/>
                <a:gd name="connsiteY4" fmla="*/ 190500 h 190500"/>
                <a:gd name="connsiteX5" fmla="*/ 1158907 w 1254156"/>
                <a:gd name="connsiteY5" fmla="*/ 190500 h 190500"/>
                <a:gd name="connsiteX6" fmla="*/ 1254157 w 1254156"/>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156" h="190500">
                  <a:moveTo>
                    <a:pt x="1254157" y="95250"/>
                  </a:moveTo>
                  <a:cubicBezTo>
                    <a:pt x="1254157" y="42643"/>
                    <a:pt x="1211504" y="0"/>
                    <a:pt x="1158907" y="0"/>
                  </a:cubicBezTo>
                  <a:lnTo>
                    <a:pt x="95250" y="0"/>
                  </a:lnTo>
                  <a:cubicBezTo>
                    <a:pt x="42653" y="0"/>
                    <a:pt x="0" y="42643"/>
                    <a:pt x="0" y="95250"/>
                  </a:cubicBezTo>
                  <a:cubicBezTo>
                    <a:pt x="0" y="147856"/>
                    <a:pt x="42653" y="190500"/>
                    <a:pt x="95250" y="190500"/>
                  </a:cubicBezTo>
                  <a:lnTo>
                    <a:pt x="1158907" y="190500"/>
                  </a:lnTo>
                  <a:cubicBezTo>
                    <a:pt x="1211513" y="190500"/>
                    <a:pt x="1254157" y="147856"/>
                    <a:pt x="1254157" y="9525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9102B295-114E-3A11-4031-4BF499768DA2}"/>
                </a:ext>
              </a:extLst>
            </p:cNvPr>
            <p:cNvSpPr/>
            <p:nvPr/>
          </p:nvSpPr>
          <p:spPr>
            <a:xfrm>
              <a:off x="10903715" y="6383731"/>
              <a:ext cx="1476060" cy="190500"/>
            </a:xfrm>
            <a:custGeom>
              <a:avLst/>
              <a:gdLst>
                <a:gd name="connsiteX0" fmla="*/ 95250 w 1476060"/>
                <a:gd name="connsiteY0" fmla="*/ 190500 h 190500"/>
                <a:gd name="connsiteX1" fmla="*/ 1380811 w 1476060"/>
                <a:gd name="connsiteY1" fmla="*/ 190500 h 190500"/>
                <a:gd name="connsiteX2" fmla="*/ 1476061 w 1476060"/>
                <a:gd name="connsiteY2" fmla="*/ 95250 h 190500"/>
                <a:gd name="connsiteX3" fmla="*/ 1380811 w 1476060"/>
                <a:gd name="connsiteY3" fmla="*/ 0 h 190500"/>
                <a:gd name="connsiteX4" fmla="*/ 95250 w 1476060"/>
                <a:gd name="connsiteY4" fmla="*/ 0 h 190500"/>
                <a:gd name="connsiteX5" fmla="*/ 0 w 1476060"/>
                <a:gd name="connsiteY5" fmla="*/ 95250 h 190500"/>
                <a:gd name="connsiteX6" fmla="*/ 95250 w 147606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060" h="190500">
                  <a:moveTo>
                    <a:pt x="95250" y="190500"/>
                  </a:moveTo>
                  <a:lnTo>
                    <a:pt x="1380811" y="190500"/>
                  </a:lnTo>
                  <a:cubicBezTo>
                    <a:pt x="1433408" y="190500"/>
                    <a:pt x="1476061" y="147857"/>
                    <a:pt x="1476061" y="95250"/>
                  </a:cubicBezTo>
                  <a:cubicBezTo>
                    <a:pt x="1476061" y="42643"/>
                    <a:pt x="1433408" y="0"/>
                    <a:pt x="1380811" y="0"/>
                  </a:cubicBezTo>
                  <a:lnTo>
                    <a:pt x="95250" y="0"/>
                  </a:lnTo>
                  <a:cubicBezTo>
                    <a:pt x="42653" y="0"/>
                    <a:pt x="0" y="42643"/>
                    <a:pt x="0" y="95250"/>
                  </a:cubicBezTo>
                  <a:cubicBezTo>
                    <a:pt x="0" y="147857"/>
                    <a:pt x="42653" y="190500"/>
                    <a:pt x="95250" y="19050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F7B0CBF5-F696-6FD5-C767-E72E98D02306}"/>
                </a:ext>
              </a:extLst>
            </p:cNvPr>
            <p:cNvSpPr/>
            <p:nvPr/>
          </p:nvSpPr>
          <p:spPr>
            <a:xfrm>
              <a:off x="11297050" y="4934740"/>
              <a:ext cx="631869" cy="1181099"/>
            </a:xfrm>
            <a:custGeom>
              <a:avLst/>
              <a:gdLst>
                <a:gd name="connsiteX0" fmla="*/ 315935 w 631869"/>
                <a:gd name="connsiteY0" fmla="*/ 895864 h 1181099"/>
                <a:gd name="connsiteX1" fmla="*/ 190500 w 631869"/>
                <a:gd name="connsiteY1" fmla="*/ 790832 h 1181099"/>
                <a:gd name="connsiteX2" fmla="*/ 95250 w 631869"/>
                <a:gd name="connsiteY2" fmla="*/ 695582 h 1181099"/>
                <a:gd name="connsiteX3" fmla="*/ 0 w 631869"/>
                <a:gd name="connsiteY3" fmla="*/ 790832 h 1181099"/>
                <a:gd name="connsiteX4" fmla="*/ 220685 w 631869"/>
                <a:gd name="connsiteY4" fmla="*/ 1072610 h 1181099"/>
                <a:gd name="connsiteX5" fmla="*/ 220685 w 631869"/>
                <a:gd name="connsiteY5" fmla="*/ 1085850 h 1181099"/>
                <a:gd name="connsiteX6" fmla="*/ 315935 w 631869"/>
                <a:gd name="connsiteY6" fmla="*/ 1181100 h 1181099"/>
                <a:gd name="connsiteX7" fmla="*/ 411185 w 631869"/>
                <a:gd name="connsiteY7" fmla="*/ 1085850 h 1181099"/>
                <a:gd name="connsiteX8" fmla="*/ 411185 w 631869"/>
                <a:gd name="connsiteY8" fmla="*/ 1072610 h 1181099"/>
                <a:gd name="connsiteX9" fmla="*/ 631869 w 631869"/>
                <a:gd name="connsiteY9" fmla="*/ 790832 h 1181099"/>
                <a:gd name="connsiteX10" fmla="*/ 315935 w 631869"/>
                <a:gd name="connsiteY10" fmla="*/ 495300 h 1181099"/>
                <a:gd name="connsiteX11" fmla="*/ 190500 w 631869"/>
                <a:gd name="connsiteY11" fmla="*/ 390268 h 1181099"/>
                <a:gd name="connsiteX12" fmla="*/ 315935 w 631869"/>
                <a:gd name="connsiteY12" fmla="*/ 285236 h 1181099"/>
                <a:gd name="connsiteX13" fmla="*/ 441369 w 631869"/>
                <a:gd name="connsiteY13" fmla="*/ 390268 h 1181099"/>
                <a:gd name="connsiteX14" fmla="*/ 536619 w 631869"/>
                <a:gd name="connsiteY14" fmla="*/ 485518 h 1181099"/>
                <a:gd name="connsiteX15" fmla="*/ 631869 w 631869"/>
                <a:gd name="connsiteY15" fmla="*/ 390268 h 1181099"/>
                <a:gd name="connsiteX16" fmla="*/ 411185 w 631869"/>
                <a:gd name="connsiteY16" fmla="*/ 108490 h 1181099"/>
                <a:gd name="connsiteX17" fmla="*/ 411185 w 631869"/>
                <a:gd name="connsiteY17" fmla="*/ 95250 h 1181099"/>
                <a:gd name="connsiteX18" fmla="*/ 315935 w 631869"/>
                <a:gd name="connsiteY18" fmla="*/ 0 h 1181099"/>
                <a:gd name="connsiteX19" fmla="*/ 220685 w 631869"/>
                <a:gd name="connsiteY19" fmla="*/ 95250 h 1181099"/>
                <a:gd name="connsiteX20" fmla="*/ 220685 w 631869"/>
                <a:gd name="connsiteY20" fmla="*/ 108490 h 1181099"/>
                <a:gd name="connsiteX21" fmla="*/ 0 w 631869"/>
                <a:gd name="connsiteY21" fmla="*/ 390268 h 1181099"/>
                <a:gd name="connsiteX22" fmla="*/ 315935 w 631869"/>
                <a:gd name="connsiteY22" fmla="*/ 685800 h 1181099"/>
                <a:gd name="connsiteX23" fmla="*/ 441369 w 631869"/>
                <a:gd name="connsiteY23" fmla="*/ 790832 h 1181099"/>
                <a:gd name="connsiteX24" fmla="*/ 315935 w 631869"/>
                <a:gd name="connsiteY24" fmla="*/ 895864 h 11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869" h="1181099">
                  <a:moveTo>
                    <a:pt x="315935" y="895864"/>
                  </a:moveTo>
                  <a:cubicBezTo>
                    <a:pt x="246764" y="895864"/>
                    <a:pt x="190500" y="848744"/>
                    <a:pt x="190500" y="790832"/>
                  </a:cubicBezTo>
                  <a:cubicBezTo>
                    <a:pt x="190500" y="738226"/>
                    <a:pt x="147847" y="695582"/>
                    <a:pt x="95250" y="695582"/>
                  </a:cubicBezTo>
                  <a:cubicBezTo>
                    <a:pt x="42653" y="695582"/>
                    <a:pt x="0" y="738226"/>
                    <a:pt x="0" y="790832"/>
                  </a:cubicBezTo>
                  <a:cubicBezTo>
                    <a:pt x="0" y="922744"/>
                    <a:pt x="92888" y="1034720"/>
                    <a:pt x="220685" y="1072610"/>
                  </a:cubicBezTo>
                  <a:lnTo>
                    <a:pt x="220685" y="1085850"/>
                  </a:lnTo>
                  <a:cubicBezTo>
                    <a:pt x="220685" y="1138457"/>
                    <a:pt x="263338" y="1181100"/>
                    <a:pt x="315935" y="1181100"/>
                  </a:cubicBezTo>
                  <a:cubicBezTo>
                    <a:pt x="368532" y="1181100"/>
                    <a:pt x="411185" y="1138457"/>
                    <a:pt x="411185" y="1085850"/>
                  </a:cubicBezTo>
                  <a:lnTo>
                    <a:pt x="411185" y="1072610"/>
                  </a:lnTo>
                  <a:cubicBezTo>
                    <a:pt x="538982" y="1034729"/>
                    <a:pt x="631869" y="922754"/>
                    <a:pt x="631869" y="790832"/>
                  </a:cubicBezTo>
                  <a:cubicBezTo>
                    <a:pt x="631869" y="627878"/>
                    <a:pt x="490137" y="495300"/>
                    <a:pt x="315935" y="495300"/>
                  </a:cubicBezTo>
                  <a:cubicBezTo>
                    <a:pt x="246764" y="495300"/>
                    <a:pt x="190500" y="448180"/>
                    <a:pt x="190500" y="390268"/>
                  </a:cubicBezTo>
                  <a:cubicBezTo>
                    <a:pt x="190500" y="332356"/>
                    <a:pt x="246764" y="285236"/>
                    <a:pt x="315935" y="285236"/>
                  </a:cubicBezTo>
                  <a:cubicBezTo>
                    <a:pt x="385105" y="285236"/>
                    <a:pt x="441369" y="332356"/>
                    <a:pt x="441369" y="390268"/>
                  </a:cubicBezTo>
                  <a:cubicBezTo>
                    <a:pt x="441369" y="442874"/>
                    <a:pt x="484022" y="485518"/>
                    <a:pt x="536619" y="485518"/>
                  </a:cubicBezTo>
                  <a:cubicBezTo>
                    <a:pt x="589216" y="485518"/>
                    <a:pt x="631869" y="442874"/>
                    <a:pt x="631869" y="390268"/>
                  </a:cubicBezTo>
                  <a:cubicBezTo>
                    <a:pt x="631869" y="258356"/>
                    <a:pt x="538982" y="146380"/>
                    <a:pt x="411185" y="108490"/>
                  </a:cubicBezTo>
                  <a:lnTo>
                    <a:pt x="411185" y="95250"/>
                  </a:lnTo>
                  <a:cubicBezTo>
                    <a:pt x="411185" y="42643"/>
                    <a:pt x="368532" y="0"/>
                    <a:pt x="315935" y="0"/>
                  </a:cubicBezTo>
                  <a:cubicBezTo>
                    <a:pt x="263338" y="0"/>
                    <a:pt x="220685" y="42643"/>
                    <a:pt x="220685" y="95250"/>
                  </a:cubicBezTo>
                  <a:lnTo>
                    <a:pt x="220685" y="108490"/>
                  </a:lnTo>
                  <a:cubicBezTo>
                    <a:pt x="92888" y="146371"/>
                    <a:pt x="0" y="258347"/>
                    <a:pt x="0" y="390268"/>
                  </a:cubicBezTo>
                  <a:cubicBezTo>
                    <a:pt x="0" y="553222"/>
                    <a:pt x="141732" y="685800"/>
                    <a:pt x="315935" y="685800"/>
                  </a:cubicBezTo>
                  <a:cubicBezTo>
                    <a:pt x="385105" y="685800"/>
                    <a:pt x="441369" y="732920"/>
                    <a:pt x="441369" y="790832"/>
                  </a:cubicBezTo>
                  <a:cubicBezTo>
                    <a:pt x="441369" y="848744"/>
                    <a:pt x="385105" y="895864"/>
                    <a:pt x="315935" y="895864"/>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259A9988-1717-2D21-0909-2D1B82B9725D}"/>
                </a:ext>
              </a:extLst>
            </p:cNvPr>
            <p:cNvSpPr/>
            <p:nvPr/>
          </p:nvSpPr>
          <p:spPr>
            <a:xfrm>
              <a:off x="9751219" y="4420390"/>
              <a:ext cx="4878381" cy="4876800"/>
            </a:xfrm>
            <a:custGeom>
              <a:avLst/>
              <a:gdLst>
                <a:gd name="connsiteX0" fmla="*/ 4725981 w 4878381"/>
                <a:gd name="connsiteY0" fmla="*/ 2942063 h 4876800"/>
                <a:gd name="connsiteX1" fmla="*/ 4577382 w 4878381"/>
                <a:gd name="connsiteY1" fmla="*/ 3048791 h 4876800"/>
                <a:gd name="connsiteX2" fmla="*/ 3816877 w 4878381"/>
                <a:gd name="connsiteY2" fmla="*/ 3293602 h 4876800"/>
                <a:gd name="connsiteX3" fmla="*/ 3485550 w 4878381"/>
                <a:gd name="connsiteY3" fmla="*/ 3293602 h 4876800"/>
                <a:gd name="connsiteX4" fmla="*/ 3342504 w 4878381"/>
                <a:gd name="connsiteY4" fmla="*/ 3150565 h 4876800"/>
                <a:gd name="connsiteX5" fmla="*/ 3485550 w 4878381"/>
                <a:gd name="connsiteY5" fmla="*/ 3007519 h 4876800"/>
                <a:gd name="connsiteX6" fmla="*/ 3647475 w 4878381"/>
                <a:gd name="connsiteY6" fmla="*/ 3007519 h 4876800"/>
                <a:gd name="connsiteX7" fmla="*/ 4161939 w 4878381"/>
                <a:gd name="connsiteY7" fmla="*/ 2511476 h 4876800"/>
                <a:gd name="connsiteX8" fmla="*/ 4578077 w 4878381"/>
                <a:gd name="connsiteY8" fmla="*/ 1790700 h 4876800"/>
                <a:gd name="connsiteX9" fmla="*/ 4783131 w 4878381"/>
                <a:gd name="connsiteY9" fmla="*/ 1790700 h 4876800"/>
                <a:gd name="connsiteX10" fmla="*/ 4878382 w 4878381"/>
                <a:gd name="connsiteY10" fmla="*/ 1695450 h 4876800"/>
                <a:gd name="connsiteX11" fmla="*/ 4783131 w 4878381"/>
                <a:gd name="connsiteY11" fmla="*/ 1600200 h 4876800"/>
                <a:gd name="connsiteX12" fmla="*/ 4688062 w 4878381"/>
                <a:gd name="connsiteY12" fmla="*/ 1600200 h 4876800"/>
                <a:gd name="connsiteX13" fmla="*/ 4865618 w 4878381"/>
                <a:gd name="connsiteY13" fmla="*/ 1292657 h 4876800"/>
                <a:gd name="connsiteX14" fmla="*/ 4875133 w 4878381"/>
                <a:gd name="connsiteY14" fmla="*/ 1220381 h 4876800"/>
                <a:gd name="connsiteX15" fmla="*/ 4830756 w 4878381"/>
                <a:gd name="connsiteY15" fmla="*/ 1162545 h 4876800"/>
                <a:gd name="connsiteX16" fmla="*/ 4467806 w 4878381"/>
                <a:gd name="connsiteY16" fmla="*/ 952995 h 4876800"/>
                <a:gd name="connsiteX17" fmla="*/ 4337695 w 4878381"/>
                <a:gd name="connsiteY17" fmla="*/ 987857 h 4876800"/>
                <a:gd name="connsiteX18" fmla="*/ 3984165 w 4878381"/>
                <a:gd name="connsiteY18" fmla="*/ 1600200 h 4876800"/>
                <a:gd name="connsiteX19" fmla="*/ 3894201 w 4878381"/>
                <a:gd name="connsiteY19" fmla="*/ 1600200 h 4876800"/>
                <a:gd name="connsiteX20" fmla="*/ 3752850 w 4878381"/>
                <a:gd name="connsiteY20" fmla="*/ 1609754 h 4876800"/>
                <a:gd name="connsiteX21" fmla="*/ 3752850 w 4878381"/>
                <a:gd name="connsiteY21" fmla="*/ 95250 h 4876800"/>
                <a:gd name="connsiteX22" fmla="*/ 3657600 w 4878381"/>
                <a:gd name="connsiteY22" fmla="*/ 0 h 4876800"/>
                <a:gd name="connsiteX23" fmla="*/ 95250 w 4878381"/>
                <a:gd name="connsiteY23" fmla="*/ 0 h 4876800"/>
                <a:gd name="connsiteX24" fmla="*/ 0 w 4878381"/>
                <a:gd name="connsiteY24" fmla="*/ 95250 h 4876800"/>
                <a:gd name="connsiteX25" fmla="*/ 0 w 4878381"/>
                <a:gd name="connsiteY25" fmla="*/ 4781550 h 4876800"/>
                <a:gd name="connsiteX26" fmla="*/ 95250 w 4878381"/>
                <a:gd name="connsiteY26" fmla="*/ 4876800 h 4876800"/>
                <a:gd name="connsiteX27" fmla="*/ 3657600 w 4878381"/>
                <a:gd name="connsiteY27" fmla="*/ 4876800 h 4876800"/>
                <a:gd name="connsiteX28" fmla="*/ 3752850 w 4878381"/>
                <a:gd name="connsiteY28" fmla="*/ 4781550 h 4876800"/>
                <a:gd name="connsiteX29" fmla="*/ 3752850 w 4878381"/>
                <a:gd name="connsiteY29" fmla="*/ 3484102 h 4876800"/>
                <a:gd name="connsiteX30" fmla="*/ 3816887 w 4878381"/>
                <a:gd name="connsiteY30" fmla="*/ 3484102 h 4876800"/>
                <a:gd name="connsiteX31" fmla="*/ 4688529 w 4878381"/>
                <a:gd name="connsiteY31" fmla="*/ 3203515 h 4876800"/>
                <a:gd name="connsiteX32" fmla="*/ 4837129 w 4878381"/>
                <a:gd name="connsiteY32" fmla="*/ 3096787 h 4876800"/>
                <a:gd name="connsiteX33" fmla="*/ 4858922 w 4878381"/>
                <a:gd name="connsiteY33" fmla="*/ 2963856 h 4876800"/>
                <a:gd name="connsiteX34" fmla="*/ 4725981 w 4878381"/>
                <a:gd name="connsiteY34" fmla="*/ 2942063 h 4876800"/>
                <a:gd name="connsiteX35" fmla="*/ 3388728 w 4878381"/>
                <a:gd name="connsiteY35" fmla="*/ 3469720 h 4876800"/>
                <a:gd name="connsiteX36" fmla="*/ 3387976 w 4878381"/>
                <a:gd name="connsiteY36" fmla="*/ 3471024 h 4876800"/>
                <a:gd name="connsiteX37" fmla="*/ 3159881 w 4878381"/>
                <a:gd name="connsiteY37" fmla="*/ 3637512 h 4876800"/>
                <a:gd name="connsiteX38" fmla="*/ 3190018 w 4878381"/>
                <a:gd name="connsiteY38" fmla="*/ 3356724 h 4876800"/>
                <a:gd name="connsiteX39" fmla="*/ 3205058 w 4878381"/>
                <a:gd name="connsiteY39" fmla="*/ 3330674 h 4876800"/>
                <a:gd name="connsiteX40" fmla="*/ 3388728 w 4878381"/>
                <a:gd name="connsiteY40" fmla="*/ 3469720 h 4876800"/>
                <a:gd name="connsiteX41" fmla="*/ 4455052 w 4878381"/>
                <a:gd name="connsiteY41" fmla="*/ 1165603 h 4876800"/>
                <a:gd name="connsiteX42" fmla="*/ 4653029 w 4878381"/>
                <a:gd name="connsiteY42" fmla="*/ 1279903 h 4876800"/>
                <a:gd name="connsiteX43" fmla="*/ 3782673 w 4878381"/>
                <a:gd name="connsiteY43" fmla="*/ 2787396 h 4876800"/>
                <a:gd name="connsiteX44" fmla="*/ 3647484 w 4878381"/>
                <a:gd name="connsiteY44" fmla="*/ 2817019 h 4876800"/>
                <a:gd name="connsiteX45" fmla="*/ 3501609 w 4878381"/>
                <a:gd name="connsiteY45" fmla="*/ 2817019 h 4876800"/>
                <a:gd name="connsiteX46" fmla="*/ 3375870 w 4878381"/>
                <a:gd name="connsiteY46" fmla="*/ 2653808 h 4876800"/>
                <a:gd name="connsiteX47" fmla="*/ 3375822 w 4878381"/>
                <a:gd name="connsiteY47" fmla="*/ 2653875 h 4876800"/>
                <a:gd name="connsiteX48" fmla="*/ 3129172 w 4878381"/>
                <a:gd name="connsiteY48" fmla="*/ 3081080 h 4876800"/>
                <a:gd name="connsiteX49" fmla="*/ 3057287 w 4878381"/>
                <a:gd name="connsiteY49" fmla="*/ 3133049 h 4876800"/>
                <a:gd name="connsiteX50" fmla="*/ 2970648 w 4878381"/>
                <a:gd name="connsiteY50" fmla="*/ 3113980 h 4876800"/>
                <a:gd name="connsiteX51" fmla="*/ 2929995 w 4878381"/>
                <a:gd name="connsiteY51" fmla="*/ 3000671 h 4876800"/>
                <a:gd name="connsiteX52" fmla="*/ 3070946 w 4878381"/>
                <a:gd name="connsiteY52" fmla="*/ 2434200 h 4876800"/>
                <a:gd name="connsiteX53" fmla="*/ 3295555 w 4878381"/>
                <a:gd name="connsiteY53" fmla="*/ 2037950 h 4876800"/>
                <a:gd name="connsiteX54" fmla="*/ 3873884 w 4878381"/>
                <a:gd name="connsiteY54" fmla="*/ 1791205 h 4876800"/>
                <a:gd name="connsiteX55" fmla="*/ 190500 w 4878381"/>
                <a:gd name="connsiteY55" fmla="*/ 4686300 h 4876800"/>
                <a:gd name="connsiteX56" fmla="*/ 190500 w 4878381"/>
                <a:gd name="connsiteY56" fmla="*/ 190500 h 4876800"/>
                <a:gd name="connsiteX57" fmla="*/ 3562350 w 4878381"/>
                <a:gd name="connsiteY57" fmla="*/ 190500 h 4876800"/>
                <a:gd name="connsiteX58" fmla="*/ 3562350 w 4878381"/>
                <a:gd name="connsiteY58" fmla="*/ 1654150 h 4876800"/>
                <a:gd name="connsiteX59" fmla="*/ 3161138 w 4878381"/>
                <a:gd name="connsiteY59" fmla="*/ 1902962 h 4876800"/>
                <a:gd name="connsiteX60" fmla="*/ 2886094 w 4878381"/>
                <a:gd name="connsiteY60" fmla="*/ 2388194 h 4876800"/>
                <a:gd name="connsiteX61" fmla="*/ 2859091 w 4878381"/>
                <a:gd name="connsiteY61" fmla="*/ 2496741 h 4876800"/>
                <a:gd name="connsiteX62" fmla="*/ 850525 w 4878381"/>
                <a:gd name="connsiteY62" fmla="*/ 2496741 h 4876800"/>
                <a:gd name="connsiteX63" fmla="*/ 755275 w 4878381"/>
                <a:gd name="connsiteY63" fmla="*/ 2591991 h 4876800"/>
                <a:gd name="connsiteX64" fmla="*/ 850525 w 4878381"/>
                <a:gd name="connsiteY64" fmla="*/ 2687241 h 4876800"/>
                <a:gd name="connsiteX65" fmla="*/ 2811685 w 4878381"/>
                <a:gd name="connsiteY65" fmla="*/ 2687241 h 4876800"/>
                <a:gd name="connsiteX66" fmla="*/ 2745143 w 4878381"/>
                <a:gd name="connsiteY66" fmla="*/ 2954655 h 4876800"/>
                <a:gd name="connsiteX67" fmla="*/ 2857214 w 4878381"/>
                <a:gd name="connsiteY67" fmla="*/ 3267008 h 4876800"/>
                <a:gd name="connsiteX68" fmla="*/ 3001956 w 4878381"/>
                <a:gd name="connsiteY68" fmla="*/ 3323692 h 4876800"/>
                <a:gd name="connsiteX69" fmla="*/ 2956627 w 4878381"/>
                <a:gd name="connsiteY69" fmla="*/ 3746059 h 4876800"/>
                <a:gd name="connsiteX70" fmla="*/ 2076079 w 4878381"/>
                <a:gd name="connsiteY70" fmla="*/ 3746059 h 4876800"/>
                <a:gd name="connsiteX71" fmla="*/ 1980829 w 4878381"/>
                <a:gd name="connsiteY71" fmla="*/ 3841309 h 4876800"/>
                <a:gd name="connsiteX72" fmla="*/ 2076079 w 4878381"/>
                <a:gd name="connsiteY72" fmla="*/ 3936559 h 4876800"/>
                <a:gd name="connsiteX73" fmla="*/ 3042209 w 4878381"/>
                <a:gd name="connsiteY73" fmla="*/ 3936559 h 4876800"/>
                <a:gd name="connsiteX74" fmla="*/ 3098368 w 4878381"/>
                <a:gd name="connsiteY74" fmla="*/ 3918242 h 4876800"/>
                <a:gd name="connsiteX75" fmla="*/ 3516554 w 4878381"/>
                <a:gd name="connsiteY75" fmla="*/ 3613023 h 4876800"/>
                <a:gd name="connsiteX76" fmla="*/ 3542891 w 4878381"/>
                <a:gd name="connsiteY76" fmla="*/ 3583705 h 4876800"/>
                <a:gd name="connsiteX77" fmla="*/ 3562360 w 4878381"/>
                <a:gd name="connsiteY77" fmla="*/ 3549987 h 4876800"/>
                <a:gd name="connsiteX78" fmla="*/ 3562360 w 4878381"/>
                <a:gd name="connsiteY78" fmla="*/ 4686291 h 4876800"/>
                <a:gd name="connsiteX79" fmla="*/ 190500 w 4878381"/>
                <a:gd name="connsiteY79" fmla="*/ 468629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78381" h="4876800">
                  <a:moveTo>
                    <a:pt x="4725981" y="2942063"/>
                  </a:moveTo>
                  <a:lnTo>
                    <a:pt x="4577382" y="3048791"/>
                  </a:lnTo>
                  <a:cubicBezTo>
                    <a:pt x="4354402" y="3208944"/>
                    <a:pt x="4091416" y="3293602"/>
                    <a:pt x="3816877" y="3293602"/>
                  </a:cubicBezTo>
                  <a:lnTo>
                    <a:pt x="3485550" y="3293602"/>
                  </a:lnTo>
                  <a:cubicBezTo>
                    <a:pt x="3406683" y="3293602"/>
                    <a:pt x="3342504" y="3229432"/>
                    <a:pt x="3342504" y="3150565"/>
                  </a:cubicBezTo>
                  <a:cubicBezTo>
                    <a:pt x="3342504" y="3071689"/>
                    <a:pt x="3406674" y="3007519"/>
                    <a:pt x="3485550" y="3007519"/>
                  </a:cubicBezTo>
                  <a:lnTo>
                    <a:pt x="3647475" y="3007519"/>
                  </a:lnTo>
                  <a:cubicBezTo>
                    <a:pt x="3925081" y="3007519"/>
                    <a:pt x="4151948" y="2786682"/>
                    <a:pt x="4161939" y="2511476"/>
                  </a:cubicBezTo>
                  <a:lnTo>
                    <a:pt x="4578077" y="1790700"/>
                  </a:lnTo>
                  <a:lnTo>
                    <a:pt x="4783131" y="1790700"/>
                  </a:lnTo>
                  <a:cubicBezTo>
                    <a:pt x="4835728" y="1790700"/>
                    <a:pt x="4878382" y="1748057"/>
                    <a:pt x="4878382" y="1695450"/>
                  </a:cubicBezTo>
                  <a:cubicBezTo>
                    <a:pt x="4878382" y="1642843"/>
                    <a:pt x="4835728" y="1600200"/>
                    <a:pt x="4783131" y="1600200"/>
                  </a:cubicBezTo>
                  <a:lnTo>
                    <a:pt x="4688062" y="1600200"/>
                  </a:lnTo>
                  <a:lnTo>
                    <a:pt x="4865618" y="1292657"/>
                  </a:lnTo>
                  <a:cubicBezTo>
                    <a:pt x="4878248" y="1270778"/>
                    <a:pt x="4881677" y="1244784"/>
                    <a:pt x="4875133" y="1220381"/>
                  </a:cubicBezTo>
                  <a:cubicBezTo>
                    <a:pt x="4868590" y="1195978"/>
                    <a:pt x="4852635" y="1175175"/>
                    <a:pt x="4830756" y="1162545"/>
                  </a:cubicBezTo>
                  <a:lnTo>
                    <a:pt x="4467806" y="952995"/>
                  </a:lnTo>
                  <a:cubicBezTo>
                    <a:pt x="4422239" y="926697"/>
                    <a:pt x="4363993" y="942308"/>
                    <a:pt x="4337695" y="987857"/>
                  </a:cubicBezTo>
                  <a:lnTo>
                    <a:pt x="3984165" y="1600200"/>
                  </a:lnTo>
                  <a:lnTo>
                    <a:pt x="3894201" y="1600200"/>
                  </a:lnTo>
                  <a:cubicBezTo>
                    <a:pt x="3846510" y="1600200"/>
                    <a:pt x="3799323" y="1603467"/>
                    <a:pt x="3752850" y="1609754"/>
                  </a:cubicBezTo>
                  <a:lnTo>
                    <a:pt x="3752850" y="95250"/>
                  </a:lnTo>
                  <a:cubicBezTo>
                    <a:pt x="3752850" y="42643"/>
                    <a:pt x="3710197" y="0"/>
                    <a:pt x="3657600" y="0"/>
                  </a:cubicBezTo>
                  <a:lnTo>
                    <a:pt x="95250" y="0"/>
                  </a:lnTo>
                  <a:cubicBezTo>
                    <a:pt x="42653" y="0"/>
                    <a:pt x="0" y="42643"/>
                    <a:pt x="0" y="95250"/>
                  </a:cubicBezTo>
                  <a:lnTo>
                    <a:pt x="0" y="4781550"/>
                  </a:lnTo>
                  <a:cubicBezTo>
                    <a:pt x="0" y="4834157"/>
                    <a:pt x="42653" y="4876800"/>
                    <a:pt x="95250" y="4876800"/>
                  </a:cubicBezTo>
                  <a:lnTo>
                    <a:pt x="3657600" y="4876800"/>
                  </a:lnTo>
                  <a:cubicBezTo>
                    <a:pt x="3710197" y="4876800"/>
                    <a:pt x="3752850" y="4834157"/>
                    <a:pt x="3752850" y="4781550"/>
                  </a:cubicBezTo>
                  <a:lnTo>
                    <a:pt x="3752850" y="3484102"/>
                  </a:lnTo>
                  <a:lnTo>
                    <a:pt x="3816887" y="3484102"/>
                  </a:lnTo>
                  <a:cubicBezTo>
                    <a:pt x="4131545" y="3484102"/>
                    <a:pt x="4432954" y="3387081"/>
                    <a:pt x="4688529" y="3203515"/>
                  </a:cubicBezTo>
                  <a:lnTo>
                    <a:pt x="4837129" y="3096787"/>
                  </a:lnTo>
                  <a:cubicBezTo>
                    <a:pt x="4879848" y="3066098"/>
                    <a:pt x="4889611" y="3006585"/>
                    <a:pt x="4858922" y="2963856"/>
                  </a:cubicBezTo>
                  <a:cubicBezTo>
                    <a:pt x="4828232" y="2921146"/>
                    <a:pt x="4768730" y="2911364"/>
                    <a:pt x="4725981" y="2942063"/>
                  </a:cubicBezTo>
                  <a:close/>
                  <a:moveTo>
                    <a:pt x="3388728" y="3469720"/>
                  </a:moveTo>
                  <a:lnTo>
                    <a:pt x="3387976" y="3471024"/>
                  </a:lnTo>
                  <a:lnTo>
                    <a:pt x="3159881" y="3637512"/>
                  </a:lnTo>
                  <a:lnTo>
                    <a:pt x="3190018" y="3356724"/>
                  </a:lnTo>
                  <a:lnTo>
                    <a:pt x="3205058" y="3330674"/>
                  </a:lnTo>
                  <a:cubicBezTo>
                    <a:pt x="3247444" y="3396482"/>
                    <a:pt x="3312290" y="3446488"/>
                    <a:pt x="3388728" y="3469720"/>
                  </a:cubicBezTo>
                  <a:close/>
                  <a:moveTo>
                    <a:pt x="4455052" y="1165603"/>
                  </a:moveTo>
                  <a:lnTo>
                    <a:pt x="4653029" y="1279903"/>
                  </a:lnTo>
                  <a:lnTo>
                    <a:pt x="3782673" y="2787396"/>
                  </a:lnTo>
                  <a:cubicBezTo>
                    <a:pt x="3741487" y="2806360"/>
                    <a:pt x="3695719" y="2817019"/>
                    <a:pt x="3647484" y="2817019"/>
                  </a:cubicBezTo>
                  <a:lnTo>
                    <a:pt x="3501609" y="2817019"/>
                  </a:lnTo>
                  <a:close/>
                  <a:moveTo>
                    <a:pt x="3375870" y="2653808"/>
                  </a:moveTo>
                  <a:cubicBezTo>
                    <a:pt x="3375860" y="2653836"/>
                    <a:pt x="3375841" y="2653856"/>
                    <a:pt x="3375822" y="2653875"/>
                  </a:cubicBezTo>
                  <a:lnTo>
                    <a:pt x="3129172" y="3081080"/>
                  </a:lnTo>
                  <a:cubicBezTo>
                    <a:pt x="3113494" y="3108227"/>
                    <a:pt x="3087976" y="3126677"/>
                    <a:pt x="3057287" y="3133049"/>
                  </a:cubicBezTo>
                  <a:cubicBezTo>
                    <a:pt x="3026617" y="3139421"/>
                    <a:pt x="2995832" y="3132649"/>
                    <a:pt x="2970648" y="3113980"/>
                  </a:cubicBezTo>
                  <a:cubicBezTo>
                    <a:pt x="2935338" y="3087795"/>
                    <a:pt x="2919375" y="3043333"/>
                    <a:pt x="2929995" y="3000671"/>
                  </a:cubicBezTo>
                  <a:lnTo>
                    <a:pt x="3070946" y="2434200"/>
                  </a:lnTo>
                  <a:cubicBezTo>
                    <a:pt x="3108293" y="2284105"/>
                    <a:pt x="3185960" y="2147087"/>
                    <a:pt x="3295555" y="2037950"/>
                  </a:cubicBezTo>
                  <a:cubicBezTo>
                    <a:pt x="3450831" y="1883312"/>
                    <a:pt x="3655552" y="1796310"/>
                    <a:pt x="3873884" y="1791205"/>
                  </a:cubicBezTo>
                  <a:close/>
                  <a:moveTo>
                    <a:pt x="190500" y="4686300"/>
                  </a:moveTo>
                  <a:lnTo>
                    <a:pt x="190500" y="190500"/>
                  </a:lnTo>
                  <a:lnTo>
                    <a:pt x="3562350" y="190500"/>
                  </a:lnTo>
                  <a:lnTo>
                    <a:pt x="3562350" y="1654150"/>
                  </a:lnTo>
                  <a:cubicBezTo>
                    <a:pt x="3412979" y="1704337"/>
                    <a:pt x="3276009" y="1788566"/>
                    <a:pt x="3161138" y="1902962"/>
                  </a:cubicBezTo>
                  <a:cubicBezTo>
                    <a:pt x="3026940" y="2036607"/>
                    <a:pt x="2931833" y="2204390"/>
                    <a:pt x="2886094" y="2388194"/>
                  </a:cubicBezTo>
                  <a:lnTo>
                    <a:pt x="2859091" y="2496741"/>
                  </a:lnTo>
                  <a:lnTo>
                    <a:pt x="850525" y="2496741"/>
                  </a:lnTo>
                  <a:cubicBezTo>
                    <a:pt x="797928" y="2496741"/>
                    <a:pt x="755275" y="2539384"/>
                    <a:pt x="755275" y="2591991"/>
                  </a:cubicBezTo>
                  <a:cubicBezTo>
                    <a:pt x="755275" y="2644597"/>
                    <a:pt x="797928" y="2687241"/>
                    <a:pt x="850525" y="2687241"/>
                  </a:cubicBezTo>
                  <a:lnTo>
                    <a:pt x="2811685" y="2687241"/>
                  </a:lnTo>
                  <a:lnTo>
                    <a:pt x="2745143" y="2954655"/>
                  </a:lnTo>
                  <a:cubicBezTo>
                    <a:pt x="2715882" y="3072241"/>
                    <a:pt x="2759869" y="3194847"/>
                    <a:pt x="2857214" y="3267008"/>
                  </a:cubicBezTo>
                  <a:cubicBezTo>
                    <a:pt x="2899982" y="3298717"/>
                    <a:pt x="2950064" y="3317863"/>
                    <a:pt x="3001956" y="3323692"/>
                  </a:cubicBezTo>
                  <a:lnTo>
                    <a:pt x="2956627" y="3746059"/>
                  </a:lnTo>
                  <a:lnTo>
                    <a:pt x="2076079" y="3746059"/>
                  </a:lnTo>
                  <a:cubicBezTo>
                    <a:pt x="2023481" y="3746059"/>
                    <a:pt x="1980829" y="3788702"/>
                    <a:pt x="1980829" y="3841309"/>
                  </a:cubicBezTo>
                  <a:cubicBezTo>
                    <a:pt x="1980829" y="3893915"/>
                    <a:pt x="2023481" y="3936559"/>
                    <a:pt x="2076079" y="3936559"/>
                  </a:cubicBezTo>
                  <a:lnTo>
                    <a:pt x="3042209" y="3936559"/>
                  </a:lnTo>
                  <a:cubicBezTo>
                    <a:pt x="3061992" y="3936559"/>
                    <a:pt x="3081719" y="3930396"/>
                    <a:pt x="3098368" y="3918242"/>
                  </a:cubicBezTo>
                  <a:lnTo>
                    <a:pt x="3516554" y="3613023"/>
                  </a:lnTo>
                  <a:cubicBezTo>
                    <a:pt x="3527279" y="3605194"/>
                    <a:pt x="3536242" y="3595202"/>
                    <a:pt x="3542891" y="3583705"/>
                  </a:cubicBezTo>
                  <a:lnTo>
                    <a:pt x="3562360" y="3549987"/>
                  </a:lnTo>
                  <a:lnTo>
                    <a:pt x="3562360" y="4686291"/>
                  </a:lnTo>
                  <a:lnTo>
                    <a:pt x="190500" y="4686291"/>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1386164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14:presetBounceEnd="78000">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14:bounceEnd="78000">
                                          <p:cBhvr additive="base">
                                            <p:cTn id="32"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14:presetBounceEnd="78000">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14:bounceEnd="78000">
                                          <p:cBhvr additive="base">
                                            <p:cTn id="37"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down)">
                                          <p:cBhvr>
                                            <p:cTn id="50" dur="500"/>
                                            <p:tgtEl>
                                              <p:spTgt spid="2"/>
                                            </p:tgtEl>
                                          </p:cBhvr>
                                        </p:animEffect>
                                      </p:childTnLst>
                                    </p:cTn>
                                  </p:par>
                                </p:childTnLst>
                              </p:cTn>
                            </p:par>
                            <p:par>
                              <p:cTn id="51" fill="hold">
                                <p:stCondLst>
                                  <p:cond delay="10000"/>
                                </p:stCondLst>
                                <p:childTnLst>
                                  <p:par>
                                    <p:cTn id="52" presetID="2" presetClass="entr" presetSubtype="2" fill="hold" grpId="0" nodeType="afterEffect" p14:presetBounceEnd="78000">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14:bounceEnd="78000">
                                          <p:cBhvr additive="base">
                                            <p:cTn id="54" dur="2000" fill="hold"/>
                                            <p:tgtEl>
                                              <p:spTgt spid="93"/>
                                            </p:tgtEl>
                                            <p:attrNameLst>
                                              <p:attrName>ppt_x</p:attrName>
                                            </p:attrNameLst>
                                          </p:cBhvr>
                                          <p:tavLst>
                                            <p:tav tm="0">
                                              <p:val>
                                                <p:strVal val="1+#ppt_w/2"/>
                                              </p:val>
                                            </p:tav>
                                            <p:tav tm="100000">
                                              <p:val>
                                                <p:strVal val="#ppt_x"/>
                                              </p:val>
                                            </p:tav>
                                          </p:tavLst>
                                        </p:anim>
                                        <p:anim calcmode="lin" valueType="num" p14:bounceEnd="78000">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2000" fill="hold"/>
                                            <p:tgtEl>
                                              <p:spTgt spid="92"/>
                                            </p:tgtEl>
                                            <p:attrNameLst>
                                              <p:attrName>ppt_x</p:attrName>
                                            </p:attrNameLst>
                                          </p:cBhvr>
                                          <p:tavLst>
                                            <p:tav tm="0">
                                              <p:val>
                                                <p:strVal val="0-#ppt_w/2"/>
                                              </p:val>
                                            </p:tav>
                                            <p:tav tm="100000">
                                              <p:val>
                                                <p:strVal val="#ppt_x"/>
                                              </p:val>
                                            </p:tav>
                                          </p:tavLst>
                                        </p:anim>
                                        <p:anim calcmode="lin" valueType="num">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2000" fill="hold"/>
                                            <p:tgtEl>
                                              <p:spTgt spid="91"/>
                                            </p:tgtEl>
                                            <p:attrNameLst>
                                              <p:attrName>ppt_x</p:attrName>
                                            </p:attrNameLst>
                                          </p:cBhvr>
                                          <p:tavLst>
                                            <p:tav tm="0">
                                              <p:val>
                                                <p:strVal val="1+#ppt_w/2"/>
                                              </p:val>
                                            </p:tav>
                                            <p:tav tm="100000">
                                              <p:val>
                                                <p:strVal val="#ppt_x"/>
                                              </p:val>
                                            </p:tav>
                                          </p:tavLst>
                                        </p:anim>
                                        <p:anim calcmode="lin" valueType="num">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par>
                              <p:cTn id="47" fill="hold">
                                <p:stCondLst>
                                  <p:cond delay="9500"/>
                                </p:stCondLst>
                                <p:childTnLst>
                                  <p:par>
                                    <p:cTn id="48" presetID="22" presetClass="entr" presetSubtype="4" fill="hold"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down)">
                                          <p:cBhvr>
                                            <p:cTn id="50" dur="500"/>
                                            <p:tgtEl>
                                              <p:spTgt spid="2"/>
                                            </p:tgtEl>
                                          </p:cBhvr>
                                        </p:animEffect>
                                      </p:childTnLst>
                                    </p:cTn>
                                  </p:par>
                                </p:childTnLst>
                              </p:cTn>
                            </p:par>
                            <p:par>
                              <p:cTn id="51" fill="hold">
                                <p:stCondLst>
                                  <p:cond delay="10000"/>
                                </p:stCondLst>
                                <p:childTnLst>
                                  <p:par>
                                    <p:cTn id="52" presetID="2" presetClass="entr" presetSubtype="2"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 calcmode="lin" valueType="num">
                                          <p:cBhvr additive="base">
                                            <p:cTn id="54" dur="2000" fill="hold"/>
                                            <p:tgtEl>
                                              <p:spTgt spid="93"/>
                                            </p:tgtEl>
                                            <p:attrNameLst>
                                              <p:attrName>ppt_x</p:attrName>
                                            </p:attrNameLst>
                                          </p:cBhvr>
                                          <p:tavLst>
                                            <p:tav tm="0">
                                              <p:val>
                                                <p:strVal val="1+#ppt_w/2"/>
                                              </p:val>
                                            </p:tav>
                                            <p:tav tm="100000">
                                              <p:val>
                                                <p:strVal val="#ppt_x"/>
                                              </p:val>
                                            </p:tav>
                                          </p:tavLst>
                                        </p:anim>
                                        <p:anim calcmode="lin" valueType="num">
                                          <p:cBhvr additive="base">
                                            <p:cTn id="55" dur="2000" fill="hold"/>
                                            <p:tgtEl>
                                              <p:spTgt spid="93"/>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Lst>
      </p:timing>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9DA3C4-F3FD-49A6-D612-C3F4BF476D43}"/>
              </a:ext>
            </a:extLst>
          </p:cNvPr>
          <p:cNvSpPr/>
          <p:nvPr/>
        </p:nvSpPr>
        <p:spPr>
          <a:xfrm>
            <a:off x="0" y="-17874"/>
            <a:ext cx="12192000" cy="6875873"/>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Line 9">
            <a:extLst>
              <a:ext uri="{FF2B5EF4-FFF2-40B4-BE49-F238E27FC236}">
                <a16:creationId xmlns:a16="http://schemas.microsoft.com/office/drawing/2014/main" id="{7A11FC19-7C6B-1948-A8CC-050256932F98}"/>
              </a:ext>
            </a:extLst>
          </p:cNvPr>
          <p:cNvSpPr>
            <a:spLocks noChangeShapeType="1"/>
          </p:cNvSpPr>
          <p:nvPr/>
        </p:nvSpPr>
        <p:spPr bwMode="auto">
          <a:xfrm>
            <a:off x="6085714" y="1540974"/>
            <a:ext cx="0" cy="1077807"/>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A3C68246-8FAB-409A-84B4-AA3C6B814C9D}"/>
              </a:ext>
            </a:extLst>
          </p:cNvPr>
          <p:cNvSpPr/>
          <p:nvPr/>
        </p:nvSpPr>
        <p:spPr>
          <a:xfrm>
            <a:off x="-4152525" y="6138716"/>
            <a:ext cx="1924309" cy="5604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505547"/>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0C78451D-F2C1-4ABD-AD9C-3809C937EF72}"/>
              </a:ext>
            </a:extLst>
          </p:cNvPr>
          <p:cNvSpPr txBox="1"/>
          <p:nvPr/>
        </p:nvSpPr>
        <p:spPr>
          <a:xfrm>
            <a:off x="-2986689" y="5418325"/>
            <a:ext cx="1446296" cy="276999"/>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EXPLORE</a:t>
            </a:r>
            <a:endParaRPr kumimoji="0" lang="id-ID" sz="12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2" name="Graphic 51">
            <a:extLst>
              <a:ext uri="{FF2B5EF4-FFF2-40B4-BE49-F238E27FC236}">
                <a16:creationId xmlns:a16="http://schemas.microsoft.com/office/drawing/2014/main" id="{94F5DB1E-790C-4845-8D12-27B349674988}"/>
              </a:ext>
            </a:extLst>
          </p:cNvPr>
          <p:cNvGrpSpPr/>
          <p:nvPr/>
        </p:nvGrpSpPr>
        <p:grpSpPr>
          <a:xfrm>
            <a:off x="6869290" y="2395624"/>
            <a:ext cx="642096" cy="641888"/>
            <a:chOff x="9751219" y="4420390"/>
            <a:chExt cx="4878381" cy="4876800"/>
          </a:xfrm>
          <a:solidFill>
            <a:schemeClr val="accent5"/>
          </a:solidFill>
        </p:grpSpPr>
        <p:sp>
          <p:nvSpPr>
            <p:cNvPr id="54" name="Freeform: Shape 53">
              <a:extLst>
                <a:ext uri="{FF2B5EF4-FFF2-40B4-BE49-F238E27FC236}">
                  <a16:creationId xmlns:a16="http://schemas.microsoft.com/office/drawing/2014/main" id="{632657EC-A13A-4473-8BBE-C7976277045A}"/>
                </a:ext>
              </a:extLst>
            </p:cNvPr>
            <p:cNvSpPr/>
            <p:nvPr/>
          </p:nvSpPr>
          <p:spPr>
            <a:xfrm>
              <a:off x="11303413" y="8166487"/>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92 w 190500"/>
                <a:gd name="connsiteY5" fmla="*/ 162592 h 190500"/>
                <a:gd name="connsiteX6" fmla="*/ 190500 w 190500"/>
                <a:gd name="connsiteY6" fmla="*/ 95250 h 190500"/>
                <a:gd name="connsiteX7" fmla="*/ 16259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096"/>
                    <a:pt x="27908" y="27908"/>
                  </a:cubicBezTo>
                  <a:cubicBezTo>
                    <a:pt x="10201" y="45625"/>
                    <a:pt x="0" y="70104"/>
                    <a:pt x="0" y="95250"/>
                  </a:cubicBezTo>
                  <a:cubicBezTo>
                    <a:pt x="0" y="120301"/>
                    <a:pt x="10192" y="144875"/>
                    <a:pt x="27908" y="162592"/>
                  </a:cubicBezTo>
                  <a:cubicBezTo>
                    <a:pt x="45625" y="180308"/>
                    <a:pt x="70199" y="190500"/>
                    <a:pt x="95250" y="190500"/>
                  </a:cubicBezTo>
                  <a:cubicBezTo>
                    <a:pt x="120301" y="190500"/>
                    <a:pt x="144875" y="180308"/>
                    <a:pt x="162592" y="162592"/>
                  </a:cubicBezTo>
                  <a:cubicBezTo>
                    <a:pt x="180299" y="144875"/>
                    <a:pt x="190500" y="120301"/>
                    <a:pt x="190500" y="95250"/>
                  </a:cubicBezTo>
                  <a:cubicBezTo>
                    <a:pt x="190500" y="70104"/>
                    <a:pt x="180308" y="45625"/>
                    <a:pt x="162592" y="27908"/>
                  </a:cubicBezTo>
                  <a:cubicBezTo>
                    <a:pt x="144875" y="10087"/>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109800C1-6478-4536-B095-2B0D148C7575}"/>
                </a:ext>
              </a:extLst>
            </p:cNvPr>
            <p:cNvSpPr/>
            <p:nvPr/>
          </p:nvSpPr>
          <p:spPr>
            <a:xfrm>
              <a:off x="11014662" y="7450531"/>
              <a:ext cx="1254156" cy="190500"/>
            </a:xfrm>
            <a:custGeom>
              <a:avLst/>
              <a:gdLst>
                <a:gd name="connsiteX0" fmla="*/ 1254157 w 1254156"/>
                <a:gd name="connsiteY0" fmla="*/ 95250 h 190500"/>
                <a:gd name="connsiteX1" fmla="*/ 1158907 w 1254156"/>
                <a:gd name="connsiteY1" fmla="*/ 0 h 190500"/>
                <a:gd name="connsiteX2" fmla="*/ 95250 w 1254156"/>
                <a:gd name="connsiteY2" fmla="*/ 0 h 190500"/>
                <a:gd name="connsiteX3" fmla="*/ 0 w 1254156"/>
                <a:gd name="connsiteY3" fmla="*/ 95250 h 190500"/>
                <a:gd name="connsiteX4" fmla="*/ 95250 w 1254156"/>
                <a:gd name="connsiteY4" fmla="*/ 190500 h 190500"/>
                <a:gd name="connsiteX5" fmla="*/ 1158907 w 1254156"/>
                <a:gd name="connsiteY5" fmla="*/ 190500 h 190500"/>
                <a:gd name="connsiteX6" fmla="*/ 1254157 w 1254156"/>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156" h="190500">
                  <a:moveTo>
                    <a:pt x="1254157" y="95250"/>
                  </a:moveTo>
                  <a:cubicBezTo>
                    <a:pt x="1254157" y="42643"/>
                    <a:pt x="1211504" y="0"/>
                    <a:pt x="1158907" y="0"/>
                  </a:cubicBezTo>
                  <a:lnTo>
                    <a:pt x="95250" y="0"/>
                  </a:lnTo>
                  <a:cubicBezTo>
                    <a:pt x="42653" y="0"/>
                    <a:pt x="0" y="42643"/>
                    <a:pt x="0" y="95250"/>
                  </a:cubicBezTo>
                  <a:cubicBezTo>
                    <a:pt x="0" y="147856"/>
                    <a:pt x="42653" y="190500"/>
                    <a:pt x="95250" y="190500"/>
                  </a:cubicBezTo>
                  <a:lnTo>
                    <a:pt x="1158907" y="190500"/>
                  </a:lnTo>
                  <a:cubicBezTo>
                    <a:pt x="1211513" y="190500"/>
                    <a:pt x="1254157" y="147856"/>
                    <a:pt x="1254157" y="9525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FCF1BCE6-7E08-4AFE-9F12-33C330B3EE69}"/>
                </a:ext>
              </a:extLst>
            </p:cNvPr>
            <p:cNvSpPr/>
            <p:nvPr/>
          </p:nvSpPr>
          <p:spPr>
            <a:xfrm>
              <a:off x="10903715" y="6383731"/>
              <a:ext cx="1476060" cy="190500"/>
            </a:xfrm>
            <a:custGeom>
              <a:avLst/>
              <a:gdLst>
                <a:gd name="connsiteX0" fmla="*/ 95250 w 1476060"/>
                <a:gd name="connsiteY0" fmla="*/ 190500 h 190500"/>
                <a:gd name="connsiteX1" fmla="*/ 1380811 w 1476060"/>
                <a:gd name="connsiteY1" fmla="*/ 190500 h 190500"/>
                <a:gd name="connsiteX2" fmla="*/ 1476061 w 1476060"/>
                <a:gd name="connsiteY2" fmla="*/ 95250 h 190500"/>
                <a:gd name="connsiteX3" fmla="*/ 1380811 w 1476060"/>
                <a:gd name="connsiteY3" fmla="*/ 0 h 190500"/>
                <a:gd name="connsiteX4" fmla="*/ 95250 w 1476060"/>
                <a:gd name="connsiteY4" fmla="*/ 0 h 190500"/>
                <a:gd name="connsiteX5" fmla="*/ 0 w 1476060"/>
                <a:gd name="connsiteY5" fmla="*/ 95250 h 190500"/>
                <a:gd name="connsiteX6" fmla="*/ 95250 w 147606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060" h="190500">
                  <a:moveTo>
                    <a:pt x="95250" y="190500"/>
                  </a:moveTo>
                  <a:lnTo>
                    <a:pt x="1380811" y="190500"/>
                  </a:lnTo>
                  <a:cubicBezTo>
                    <a:pt x="1433408" y="190500"/>
                    <a:pt x="1476061" y="147857"/>
                    <a:pt x="1476061" y="95250"/>
                  </a:cubicBezTo>
                  <a:cubicBezTo>
                    <a:pt x="1476061" y="42643"/>
                    <a:pt x="1433408" y="0"/>
                    <a:pt x="1380811" y="0"/>
                  </a:cubicBezTo>
                  <a:lnTo>
                    <a:pt x="95250" y="0"/>
                  </a:lnTo>
                  <a:cubicBezTo>
                    <a:pt x="42653" y="0"/>
                    <a:pt x="0" y="42643"/>
                    <a:pt x="0" y="95250"/>
                  </a:cubicBezTo>
                  <a:cubicBezTo>
                    <a:pt x="0" y="147857"/>
                    <a:pt x="42653" y="190500"/>
                    <a:pt x="95250" y="19050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B4B4F0AE-4E61-4F3A-8F0F-4171EAE11DB8}"/>
                </a:ext>
              </a:extLst>
            </p:cNvPr>
            <p:cNvSpPr/>
            <p:nvPr/>
          </p:nvSpPr>
          <p:spPr>
            <a:xfrm>
              <a:off x="11297050" y="4934740"/>
              <a:ext cx="631869" cy="1181099"/>
            </a:xfrm>
            <a:custGeom>
              <a:avLst/>
              <a:gdLst>
                <a:gd name="connsiteX0" fmla="*/ 315935 w 631869"/>
                <a:gd name="connsiteY0" fmla="*/ 895864 h 1181099"/>
                <a:gd name="connsiteX1" fmla="*/ 190500 w 631869"/>
                <a:gd name="connsiteY1" fmla="*/ 790832 h 1181099"/>
                <a:gd name="connsiteX2" fmla="*/ 95250 w 631869"/>
                <a:gd name="connsiteY2" fmla="*/ 695582 h 1181099"/>
                <a:gd name="connsiteX3" fmla="*/ 0 w 631869"/>
                <a:gd name="connsiteY3" fmla="*/ 790832 h 1181099"/>
                <a:gd name="connsiteX4" fmla="*/ 220685 w 631869"/>
                <a:gd name="connsiteY4" fmla="*/ 1072610 h 1181099"/>
                <a:gd name="connsiteX5" fmla="*/ 220685 w 631869"/>
                <a:gd name="connsiteY5" fmla="*/ 1085850 h 1181099"/>
                <a:gd name="connsiteX6" fmla="*/ 315935 w 631869"/>
                <a:gd name="connsiteY6" fmla="*/ 1181100 h 1181099"/>
                <a:gd name="connsiteX7" fmla="*/ 411185 w 631869"/>
                <a:gd name="connsiteY7" fmla="*/ 1085850 h 1181099"/>
                <a:gd name="connsiteX8" fmla="*/ 411185 w 631869"/>
                <a:gd name="connsiteY8" fmla="*/ 1072610 h 1181099"/>
                <a:gd name="connsiteX9" fmla="*/ 631869 w 631869"/>
                <a:gd name="connsiteY9" fmla="*/ 790832 h 1181099"/>
                <a:gd name="connsiteX10" fmla="*/ 315935 w 631869"/>
                <a:gd name="connsiteY10" fmla="*/ 495300 h 1181099"/>
                <a:gd name="connsiteX11" fmla="*/ 190500 w 631869"/>
                <a:gd name="connsiteY11" fmla="*/ 390268 h 1181099"/>
                <a:gd name="connsiteX12" fmla="*/ 315935 w 631869"/>
                <a:gd name="connsiteY12" fmla="*/ 285236 h 1181099"/>
                <a:gd name="connsiteX13" fmla="*/ 441369 w 631869"/>
                <a:gd name="connsiteY13" fmla="*/ 390268 h 1181099"/>
                <a:gd name="connsiteX14" fmla="*/ 536619 w 631869"/>
                <a:gd name="connsiteY14" fmla="*/ 485518 h 1181099"/>
                <a:gd name="connsiteX15" fmla="*/ 631869 w 631869"/>
                <a:gd name="connsiteY15" fmla="*/ 390268 h 1181099"/>
                <a:gd name="connsiteX16" fmla="*/ 411185 w 631869"/>
                <a:gd name="connsiteY16" fmla="*/ 108490 h 1181099"/>
                <a:gd name="connsiteX17" fmla="*/ 411185 w 631869"/>
                <a:gd name="connsiteY17" fmla="*/ 95250 h 1181099"/>
                <a:gd name="connsiteX18" fmla="*/ 315935 w 631869"/>
                <a:gd name="connsiteY18" fmla="*/ 0 h 1181099"/>
                <a:gd name="connsiteX19" fmla="*/ 220685 w 631869"/>
                <a:gd name="connsiteY19" fmla="*/ 95250 h 1181099"/>
                <a:gd name="connsiteX20" fmla="*/ 220685 w 631869"/>
                <a:gd name="connsiteY20" fmla="*/ 108490 h 1181099"/>
                <a:gd name="connsiteX21" fmla="*/ 0 w 631869"/>
                <a:gd name="connsiteY21" fmla="*/ 390268 h 1181099"/>
                <a:gd name="connsiteX22" fmla="*/ 315935 w 631869"/>
                <a:gd name="connsiteY22" fmla="*/ 685800 h 1181099"/>
                <a:gd name="connsiteX23" fmla="*/ 441369 w 631869"/>
                <a:gd name="connsiteY23" fmla="*/ 790832 h 1181099"/>
                <a:gd name="connsiteX24" fmla="*/ 315935 w 631869"/>
                <a:gd name="connsiteY24" fmla="*/ 895864 h 11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869" h="1181099">
                  <a:moveTo>
                    <a:pt x="315935" y="895864"/>
                  </a:moveTo>
                  <a:cubicBezTo>
                    <a:pt x="246764" y="895864"/>
                    <a:pt x="190500" y="848744"/>
                    <a:pt x="190500" y="790832"/>
                  </a:cubicBezTo>
                  <a:cubicBezTo>
                    <a:pt x="190500" y="738226"/>
                    <a:pt x="147847" y="695582"/>
                    <a:pt x="95250" y="695582"/>
                  </a:cubicBezTo>
                  <a:cubicBezTo>
                    <a:pt x="42653" y="695582"/>
                    <a:pt x="0" y="738226"/>
                    <a:pt x="0" y="790832"/>
                  </a:cubicBezTo>
                  <a:cubicBezTo>
                    <a:pt x="0" y="922744"/>
                    <a:pt x="92888" y="1034720"/>
                    <a:pt x="220685" y="1072610"/>
                  </a:cubicBezTo>
                  <a:lnTo>
                    <a:pt x="220685" y="1085850"/>
                  </a:lnTo>
                  <a:cubicBezTo>
                    <a:pt x="220685" y="1138457"/>
                    <a:pt x="263338" y="1181100"/>
                    <a:pt x="315935" y="1181100"/>
                  </a:cubicBezTo>
                  <a:cubicBezTo>
                    <a:pt x="368532" y="1181100"/>
                    <a:pt x="411185" y="1138457"/>
                    <a:pt x="411185" y="1085850"/>
                  </a:cubicBezTo>
                  <a:lnTo>
                    <a:pt x="411185" y="1072610"/>
                  </a:lnTo>
                  <a:cubicBezTo>
                    <a:pt x="538982" y="1034729"/>
                    <a:pt x="631869" y="922754"/>
                    <a:pt x="631869" y="790832"/>
                  </a:cubicBezTo>
                  <a:cubicBezTo>
                    <a:pt x="631869" y="627878"/>
                    <a:pt x="490137" y="495300"/>
                    <a:pt x="315935" y="495300"/>
                  </a:cubicBezTo>
                  <a:cubicBezTo>
                    <a:pt x="246764" y="495300"/>
                    <a:pt x="190500" y="448180"/>
                    <a:pt x="190500" y="390268"/>
                  </a:cubicBezTo>
                  <a:cubicBezTo>
                    <a:pt x="190500" y="332356"/>
                    <a:pt x="246764" y="285236"/>
                    <a:pt x="315935" y="285236"/>
                  </a:cubicBezTo>
                  <a:cubicBezTo>
                    <a:pt x="385105" y="285236"/>
                    <a:pt x="441369" y="332356"/>
                    <a:pt x="441369" y="390268"/>
                  </a:cubicBezTo>
                  <a:cubicBezTo>
                    <a:pt x="441369" y="442874"/>
                    <a:pt x="484022" y="485518"/>
                    <a:pt x="536619" y="485518"/>
                  </a:cubicBezTo>
                  <a:cubicBezTo>
                    <a:pt x="589216" y="485518"/>
                    <a:pt x="631869" y="442874"/>
                    <a:pt x="631869" y="390268"/>
                  </a:cubicBezTo>
                  <a:cubicBezTo>
                    <a:pt x="631869" y="258356"/>
                    <a:pt x="538982" y="146380"/>
                    <a:pt x="411185" y="108490"/>
                  </a:cubicBezTo>
                  <a:lnTo>
                    <a:pt x="411185" y="95250"/>
                  </a:lnTo>
                  <a:cubicBezTo>
                    <a:pt x="411185" y="42643"/>
                    <a:pt x="368532" y="0"/>
                    <a:pt x="315935" y="0"/>
                  </a:cubicBezTo>
                  <a:cubicBezTo>
                    <a:pt x="263338" y="0"/>
                    <a:pt x="220685" y="42643"/>
                    <a:pt x="220685" y="95250"/>
                  </a:cubicBezTo>
                  <a:lnTo>
                    <a:pt x="220685" y="108490"/>
                  </a:lnTo>
                  <a:cubicBezTo>
                    <a:pt x="92888" y="146371"/>
                    <a:pt x="0" y="258347"/>
                    <a:pt x="0" y="390268"/>
                  </a:cubicBezTo>
                  <a:cubicBezTo>
                    <a:pt x="0" y="553222"/>
                    <a:pt x="141732" y="685800"/>
                    <a:pt x="315935" y="685800"/>
                  </a:cubicBezTo>
                  <a:cubicBezTo>
                    <a:pt x="385105" y="685800"/>
                    <a:pt x="441369" y="732920"/>
                    <a:pt x="441369" y="790832"/>
                  </a:cubicBezTo>
                  <a:cubicBezTo>
                    <a:pt x="441369" y="848744"/>
                    <a:pt x="385105" y="895864"/>
                    <a:pt x="315935" y="895864"/>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40157096-913F-4971-9118-E6EC43A499C3}"/>
                </a:ext>
              </a:extLst>
            </p:cNvPr>
            <p:cNvSpPr/>
            <p:nvPr/>
          </p:nvSpPr>
          <p:spPr>
            <a:xfrm>
              <a:off x="9751219" y="4420390"/>
              <a:ext cx="4878381" cy="4876800"/>
            </a:xfrm>
            <a:custGeom>
              <a:avLst/>
              <a:gdLst>
                <a:gd name="connsiteX0" fmla="*/ 4725981 w 4878381"/>
                <a:gd name="connsiteY0" fmla="*/ 2942063 h 4876800"/>
                <a:gd name="connsiteX1" fmla="*/ 4577382 w 4878381"/>
                <a:gd name="connsiteY1" fmla="*/ 3048791 h 4876800"/>
                <a:gd name="connsiteX2" fmla="*/ 3816877 w 4878381"/>
                <a:gd name="connsiteY2" fmla="*/ 3293602 h 4876800"/>
                <a:gd name="connsiteX3" fmla="*/ 3485550 w 4878381"/>
                <a:gd name="connsiteY3" fmla="*/ 3293602 h 4876800"/>
                <a:gd name="connsiteX4" fmla="*/ 3342504 w 4878381"/>
                <a:gd name="connsiteY4" fmla="*/ 3150565 h 4876800"/>
                <a:gd name="connsiteX5" fmla="*/ 3485550 w 4878381"/>
                <a:gd name="connsiteY5" fmla="*/ 3007519 h 4876800"/>
                <a:gd name="connsiteX6" fmla="*/ 3647475 w 4878381"/>
                <a:gd name="connsiteY6" fmla="*/ 3007519 h 4876800"/>
                <a:gd name="connsiteX7" fmla="*/ 4161939 w 4878381"/>
                <a:gd name="connsiteY7" fmla="*/ 2511476 h 4876800"/>
                <a:gd name="connsiteX8" fmla="*/ 4578077 w 4878381"/>
                <a:gd name="connsiteY8" fmla="*/ 1790700 h 4876800"/>
                <a:gd name="connsiteX9" fmla="*/ 4783131 w 4878381"/>
                <a:gd name="connsiteY9" fmla="*/ 1790700 h 4876800"/>
                <a:gd name="connsiteX10" fmla="*/ 4878382 w 4878381"/>
                <a:gd name="connsiteY10" fmla="*/ 1695450 h 4876800"/>
                <a:gd name="connsiteX11" fmla="*/ 4783131 w 4878381"/>
                <a:gd name="connsiteY11" fmla="*/ 1600200 h 4876800"/>
                <a:gd name="connsiteX12" fmla="*/ 4688062 w 4878381"/>
                <a:gd name="connsiteY12" fmla="*/ 1600200 h 4876800"/>
                <a:gd name="connsiteX13" fmla="*/ 4865618 w 4878381"/>
                <a:gd name="connsiteY13" fmla="*/ 1292657 h 4876800"/>
                <a:gd name="connsiteX14" fmla="*/ 4875133 w 4878381"/>
                <a:gd name="connsiteY14" fmla="*/ 1220381 h 4876800"/>
                <a:gd name="connsiteX15" fmla="*/ 4830756 w 4878381"/>
                <a:gd name="connsiteY15" fmla="*/ 1162545 h 4876800"/>
                <a:gd name="connsiteX16" fmla="*/ 4467806 w 4878381"/>
                <a:gd name="connsiteY16" fmla="*/ 952995 h 4876800"/>
                <a:gd name="connsiteX17" fmla="*/ 4337695 w 4878381"/>
                <a:gd name="connsiteY17" fmla="*/ 987857 h 4876800"/>
                <a:gd name="connsiteX18" fmla="*/ 3984165 w 4878381"/>
                <a:gd name="connsiteY18" fmla="*/ 1600200 h 4876800"/>
                <a:gd name="connsiteX19" fmla="*/ 3894201 w 4878381"/>
                <a:gd name="connsiteY19" fmla="*/ 1600200 h 4876800"/>
                <a:gd name="connsiteX20" fmla="*/ 3752850 w 4878381"/>
                <a:gd name="connsiteY20" fmla="*/ 1609754 h 4876800"/>
                <a:gd name="connsiteX21" fmla="*/ 3752850 w 4878381"/>
                <a:gd name="connsiteY21" fmla="*/ 95250 h 4876800"/>
                <a:gd name="connsiteX22" fmla="*/ 3657600 w 4878381"/>
                <a:gd name="connsiteY22" fmla="*/ 0 h 4876800"/>
                <a:gd name="connsiteX23" fmla="*/ 95250 w 4878381"/>
                <a:gd name="connsiteY23" fmla="*/ 0 h 4876800"/>
                <a:gd name="connsiteX24" fmla="*/ 0 w 4878381"/>
                <a:gd name="connsiteY24" fmla="*/ 95250 h 4876800"/>
                <a:gd name="connsiteX25" fmla="*/ 0 w 4878381"/>
                <a:gd name="connsiteY25" fmla="*/ 4781550 h 4876800"/>
                <a:gd name="connsiteX26" fmla="*/ 95250 w 4878381"/>
                <a:gd name="connsiteY26" fmla="*/ 4876800 h 4876800"/>
                <a:gd name="connsiteX27" fmla="*/ 3657600 w 4878381"/>
                <a:gd name="connsiteY27" fmla="*/ 4876800 h 4876800"/>
                <a:gd name="connsiteX28" fmla="*/ 3752850 w 4878381"/>
                <a:gd name="connsiteY28" fmla="*/ 4781550 h 4876800"/>
                <a:gd name="connsiteX29" fmla="*/ 3752850 w 4878381"/>
                <a:gd name="connsiteY29" fmla="*/ 3484102 h 4876800"/>
                <a:gd name="connsiteX30" fmla="*/ 3816887 w 4878381"/>
                <a:gd name="connsiteY30" fmla="*/ 3484102 h 4876800"/>
                <a:gd name="connsiteX31" fmla="*/ 4688529 w 4878381"/>
                <a:gd name="connsiteY31" fmla="*/ 3203515 h 4876800"/>
                <a:gd name="connsiteX32" fmla="*/ 4837129 w 4878381"/>
                <a:gd name="connsiteY32" fmla="*/ 3096787 h 4876800"/>
                <a:gd name="connsiteX33" fmla="*/ 4858922 w 4878381"/>
                <a:gd name="connsiteY33" fmla="*/ 2963856 h 4876800"/>
                <a:gd name="connsiteX34" fmla="*/ 4725981 w 4878381"/>
                <a:gd name="connsiteY34" fmla="*/ 2942063 h 4876800"/>
                <a:gd name="connsiteX35" fmla="*/ 3388728 w 4878381"/>
                <a:gd name="connsiteY35" fmla="*/ 3469720 h 4876800"/>
                <a:gd name="connsiteX36" fmla="*/ 3387976 w 4878381"/>
                <a:gd name="connsiteY36" fmla="*/ 3471024 h 4876800"/>
                <a:gd name="connsiteX37" fmla="*/ 3159881 w 4878381"/>
                <a:gd name="connsiteY37" fmla="*/ 3637512 h 4876800"/>
                <a:gd name="connsiteX38" fmla="*/ 3190018 w 4878381"/>
                <a:gd name="connsiteY38" fmla="*/ 3356724 h 4876800"/>
                <a:gd name="connsiteX39" fmla="*/ 3205058 w 4878381"/>
                <a:gd name="connsiteY39" fmla="*/ 3330674 h 4876800"/>
                <a:gd name="connsiteX40" fmla="*/ 3388728 w 4878381"/>
                <a:gd name="connsiteY40" fmla="*/ 3469720 h 4876800"/>
                <a:gd name="connsiteX41" fmla="*/ 4455052 w 4878381"/>
                <a:gd name="connsiteY41" fmla="*/ 1165603 h 4876800"/>
                <a:gd name="connsiteX42" fmla="*/ 4653029 w 4878381"/>
                <a:gd name="connsiteY42" fmla="*/ 1279903 h 4876800"/>
                <a:gd name="connsiteX43" fmla="*/ 3782673 w 4878381"/>
                <a:gd name="connsiteY43" fmla="*/ 2787396 h 4876800"/>
                <a:gd name="connsiteX44" fmla="*/ 3647484 w 4878381"/>
                <a:gd name="connsiteY44" fmla="*/ 2817019 h 4876800"/>
                <a:gd name="connsiteX45" fmla="*/ 3501609 w 4878381"/>
                <a:gd name="connsiteY45" fmla="*/ 2817019 h 4876800"/>
                <a:gd name="connsiteX46" fmla="*/ 3375870 w 4878381"/>
                <a:gd name="connsiteY46" fmla="*/ 2653808 h 4876800"/>
                <a:gd name="connsiteX47" fmla="*/ 3375822 w 4878381"/>
                <a:gd name="connsiteY47" fmla="*/ 2653875 h 4876800"/>
                <a:gd name="connsiteX48" fmla="*/ 3129172 w 4878381"/>
                <a:gd name="connsiteY48" fmla="*/ 3081080 h 4876800"/>
                <a:gd name="connsiteX49" fmla="*/ 3057287 w 4878381"/>
                <a:gd name="connsiteY49" fmla="*/ 3133049 h 4876800"/>
                <a:gd name="connsiteX50" fmla="*/ 2970648 w 4878381"/>
                <a:gd name="connsiteY50" fmla="*/ 3113980 h 4876800"/>
                <a:gd name="connsiteX51" fmla="*/ 2929995 w 4878381"/>
                <a:gd name="connsiteY51" fmla="*/ 3000671 h 4876800"/>
                <a:gd name="connsiteX52" fmla="*/ 3070946 w 4878381"/>
                <a:gd name="connsiteY52" fmla="*/ 2434200 h 4876800"/>
                <a:gd name="connsiteX53" fmla="*/ 3295555 w 4878381"/>
                <a:gd name="connsiteY53" fmla="*/ 2037950 h 4876800"/>
                <a:gd name="connsiteX54" fmla="*/ 3873884 w 4878381"/>
                <a:gd name="connsiteY54" fmla="*/ 1791205 h 4876800"/>
                <a:gd name="connsiteX55" fmla="*/ 190500 w 4878381"/>
                <a:gd name="connsiteY55" fmla="*/ 4686300 h 4876800"/>
                <a:gd name="connsiteX56" fmla="*/ 190500 w 4878381"/>
                <a:gd name="connsiteY56" fmla="*/ 190500 h 4876800"/>
                <a:gd name="connsiteX57" fmla="*/ 3562350 w 4878381"/>
                <a:gd name="connsiteY57" fmla="*/ 190500 h 4876800"/>
                <a:gd name="connsiteX58" fmla="*/ 3562350 w 4878381"/>
                <a:gd name="connsiteY58" fmla="*/ 1654150 h 4876800"/>
                <a:gd name="connsiteX59" fmla="*/ 3161138 w 4878381"/>
                <a:gd name="connsiteY59" fmla="*/ 1902962 h 4876800"/>
                <a:gd name="connsiteX60" fmla="*/ 2886094 w 4878381"/>
                <a:gd name="connsiteY60" fmla="*/ 2388194 h 4876800"/>
                <a:gd name="connsiteX61" fmla="*/ 2859091 w 4878381"/>
                <a:gd name="connsiteY61" fmla="*/ 2496741 h 4876800"/>
                <a:gd name="connsiteX62" fmla="*/ 850525 w 4878381"/>
                <a:gd name="connsiteY62" fmla="*/ 2496741 h 4876800"/>
                <a:gd name="connsiteX63" fmla="*/ 755275 w 4878381"/>
                <a:gd name="connsiteY63" fmla="*/ 2591991 h 4876800"/>
                <a:gd name="connsiteX64" fmla="*/ 850525 w 4878381"/>
                <a:gd name="connsiteY64" fmla="*/ 2687241 h 4876800"/>
                <a:gd name="connsiteX65" fmla="*/ 2811685 w 4878381"/>
                <a:gd name="connsiteY65" fmla="*/ 2687241 h 4876800"/>
                <a:gd name="connsiteX66" fmla="*/ 2745143 w 4878381"/>
                <a:gd name="connsiteY66" fmla="*/ 2954655 h 4876800"/>
                <a:gd name="connsiteX67" fmla="*/ 2857214 w 4878381"/>
                <a:gd name="connsiteY67" fmla="*/ 3267008 h 4876800"/>
                <a:gd name="connsiteX68" fmla="*/ 3001956 w 4878381"/>
                <a:gd name="connsiteY68" fmla="*/ 3323692 h 4876800"/>
                <a:gd name="connsiteX69" fmla="*/ 2956627 w 4878381"/>
                <a:gd name="connsiteY69" fmla="*/ 3746059 h 4876800"/>
                <a:gd name="connsiteX70" fmla="*/ 2076079 w 4878381"/>
                <a:gd name="connsiteY70" fmla="*/ 3746059 h 4876800"/>
                <a:gd name="connsiteX71" fmla="*/ 1980829 w 4878381"/>
                <a:gd name="connsiteY71" fmla="*/ 3841309 h 4876800"/>
                <a:gd name="connsiteX72" fmla="*/ 2076079 w 4878381"/>
                <a:gd name="connsiteY72" fmla="*/ 3936559 h 4876800"/>
                <a:gd name="connsiteX73" fmla="*/ 3042209 w 4878381"/>
                <a:gd name="connsiteY73" fmla="*/ 3936559 h 4876800"/>
                <a:gd name="connsiteX74" fmla="*/ 3098368 w 4878381"/>
                <a:gd name="connsiteY74" fmla="*/ 3918242 h 4876800"/>
                <a:gd name="connsiteX75" fmla="*/ 3516554 w 4878381"/>
                <a:gd name="connsiteY75" fmla="*/ 3613023 h 4876800"/>
                <a:gd name="connsiteX76" fmla="*/ 3542891 w 4878381"/>
                <a:gd name="connsiteY76" fmla="*/ 3583705 h 4876800"/>
                <a:gd name="connsiteX77" fmla="*/ 3562360 w 4878381"/>
                <a:gd name="connsiteY77" fmla="*/ 3549987 h 4876800"/>
                <a:gd name="connsiteX78" fmla="*/ 3562360 w 4878381"/>
                <a:gd name="connsiteY78" fmla="*/ 4686291 h 4876800"/>
                <a:gd name="connsiteX79" fmla="*/ 190500 w 4878381"/>
                <a:gd name="connsiteY79" fmla="*/ 468629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78381" h="4876800">
                  <a:moveTo>
                    <a:pt x="4725981" y="2942063"/>
                  </a:moveTo>
                  <a:lnTo>
                    <a:pt x="4577382" y="3048791"/>
                  </a:lnTo>
                  <a:cubicBezTo>
                    <a:pt x="4354402" y="3208944"/>
                    <a:pt x="4091416" y="3293602"/>
                    <a:pt x="3816877" y="3293602"/>
                  </a:cubicBezTo>
                  <a:lnTo>
                    <a:pt x="3485550" y="3293602"/>
                  </a:lnTo>
                  <a:cubicBezTo>
                    <a:pt x="3406683" y="3293602"/>
                    <a:pt x="3342504" y="3229432"/>
                    <a:pt x="3342504" y="3150565"/>
                  </a:cubicBezTo>
                  <a:cubicBezTo>
                    <a:pt x="3342504" y="3071689"/>
                    <a:pt x="3406674" y="3007519"/>
                    <a:pt x="3485550" y="3007519"/>
                  </a:cubicBezTo>
                  <a:lnTo>
                    <a:pt x="3647475" y="3007519"/>
                  </a:lnTo>
                  <a:cubicBezTo>
                    <a:pt x="3925081" y="3007519"/>
                    <a:pt x="4151948" y="2786682"/>
                    <a:pt x="4161939" y="2511476"/>
                  </a:cubicBezTo>
                  <a:lnTo>
                    <a:pt x="4578077" y="1790700"/>
                  </a:lnTo>
                  <a:lnTo>
                    <a:pt x="4783131" y="1790700"/>
                  </a:lnTo>
                  <a:cubicBezTo>
                    <a:pt x="4835728" y="1790700"/>
                    <a:pt x="4878382" y="1748057"/>
                    <a:pt x="4878382" y="1695450"/>
                  </a:cubicBezTo>
                  <a:cubicBezTo>
                    <a:pt x="4878382" y="1642843"/>
                    <a:pt x="4835728" y="1600200"/>
                    <a:pt x="4783131" y="1600200"/>
                  </a:cubicBezTo>
                  <a:lnTo>
                    <a:pt x="4688062" y="1600200"/>
                  </a:lnTo>
                  <a:lnTo>
                    <a:pt x="4865618" y="1292657"/>
                  </a:lnTo>
                  <a:cubicBezTo>
                    <a:pt x="4878248" y="1270778"/>
                    <a:pt x="4881677" y="1244784"/>
                    <a:pt x="4875133" y="1220381"/>
                  </a:cubicBezTo>
                  <a:cubicBezTo>
                    <a:pt x="4868590" y="1195978"/>
                    <a:pt x="4852635" y="1175175"/>
                    <a:pt x="4830756" y="1162545"/>
                  </a:cubicBezTo>
                  <a:lnTo>
                    <a:pt x="4467806" y="952995"/>
                  </a:lnTo>
                  <a:cubicBezTo>
                    <a:pt x="4422239" y="926697"/>
                    <a:pt x="4363993" y="942308"/>
                    <a:pt x="4337695" y="987857"/>
                  </a:cubicBezTo>
                  <a:lnTo>
                    <a:pt x="3984165" y="1600200"/>
                  </a:lnTo>
                  <a:lnTo>
                    <a:pt x="3894201" y="1600200"/>
                  </a:lnTo>
                  <a:cubicBezTo>
                    <a:pt x="3846510" y="1600200"/>
                    <a:pt x="3799323" y="1603467"/>
                    <a:pt x="3752850" y="1609754"/>
                  </a:cubicBezTo>
                  <a:lnTo>
                    <a:pt x="3752850" y="95250"/>
                  </a:lnTo>
                  <a:cubicBezTo>
                    <a:pt x="3752850" y="42643"/>
                    <a:pt x="3710197" y="0"/>
                    <a:pt x="3657600" y="0"/>
                  </a:cubicBezTo>
                  <a:lnTo>
                    <a:pt x="95250" y="0"/>
                  </a:lnTo>
                  <a:cubicBezTo>
                    <a:pt x="42653" y="0"/>
                    <a:pt x="0" y="42643"/>
                    <a:pt x="0" y="95250"/>
                  </a:cubicBezTo>
                  <a:lnTo>
                    <a:pt x="0" y="4781550"/>
                  </a:lnTo>
                  <a:cubicBezTo>
                    <a:pt x="0" y="4834157"/>
                    <a:pt x="42653" y="4876800"/>
                    <a:pt x="95250" y="4876800"/>
                  </a:cubicBezTo>
                  <a:lnTo>
                    <a:pt x="3657600" y="4876800"/>
                  </a:lnTo>
                  <a:cubicBezTo>
                    <a:pt x="3710197" y="4876800"/>
                    <a:pt x="3752850" y="4834157"/>
                    <a:pt x="3752850" y="4781550"/>
                  </a:cubicBezTo>
                  <a:lnTo>
                    <a:pt x="3752850" y="3484102"/>
                  </a:lnTo>
                  <a:lnTo>
                    <a:pt x="3816887" y="3484102"/>
                  </a:lnTo>
                  <a:cubicBezTo>
                    <a:pt x="4131545" y="3484102"/>
                    <a:pt x="4432954" y="3387081"/>
                    <a:pt x="4688529" y="3203515"/>
                  </a:cubicBezTo>
                  <a:lnTo>
                    <a:pt x="4837129" y="3096787"/>
                  </a:lnTo>
                  <a:cubicBezTo>
                    <a:pt x="4879848" y="3066098"/>
                    <a:pt x="4889611" y="3006585"/>
                    <a:pt x="4858922" y="2963856"/>
                  </a:cubicBezTo>
                  <a:cubicBezTo>
                    <a:pt x="4828232" y="2921146"/>
                    <a:pt x="4768730" y="2911364"/>
                    <a:pt x="4725981" y="2942063"/>
                  </a:cubicBezTo>
                  <a:close/>
                  <a:moveTo>
                    <a:pt x="3388728" y="3469720"/>
                  </a:moveTo>
                  <a:lnTo>
                    <a:pt x="3387976" y="3471024"/>
                  </a:lnTo>
                  <a:lnTo>
                    <a:pt x="3159881" y="3637512"/>
                  </a:lnTo>
                  <a:lnTo>
                    <a:pt x="3190018" y="3356724"/>
                  </a:lnTo>
                  <a:lnTo>
                    <a:pt x="3205058" y="3330674"/>
                  </a:lnTo>
                  <a:cubicBezTo>
                    <a:pt x="3247444" y="3396482"/>
                    <a:pt x="3312290" y="3446488"/>
                    <a:pt x="3388728" y="3469720"/>
                  </a:cubicBezTo>
                  <a:close/>
                  <a:moveTo>
                    <a:pt x="4455052" y="1165603"/>
                  </a:moveTo>
                  <a:lnTo>
                    <a:pt x="4653029" y="1279903"/>
                  </a:lnTo>
                  <a:lnTo>
                    <a:pt x="3782673" y="2787396"/>
                  </a:lnTo>
                  <a:cubicBezTo>
                    <a:pt x="3741487" y="2806360"/>
                    <a:pt x="3695719" y="2817019"/>
                    <a:pt x="3647484" y="2817019"/>
                  </a:cubicBezTo>
                  <a:lnTo>
                    <a:pt x="3501609" y="2817019"/>
                  </a:lnTo>
                  <a:close/>
                  <a:moveTo>
                    <a:pt x="3375870" y="2653808"/>
                  </a:moveTo>
                  <a:cubicBezTo>
                    <a:pt x="3375860" y="2653836"/>
                    <a:pt x="3375841" y="2653856"/>
                    <a:pt x="3375822" y="2653875"/>
                  </a:cubicBezTo>
                  <a:lnTo>
                    <a:pt x="3129172" y="3081080"/>
                  </a:lnTo>
                  <a:cubicBezTo>
                    <a:pt x="3113494" y="3108227"/>
                    <a:pt x="3087976" y="3126677"/>
                    <a:pt x="3057287" y="3133049"/>
                  </a:cubicBezTo>
                  <a:cubicBezTo>
                    <a:pt x="3026617" y="3139421"/>
                    <a:pt x="2995832" y="3132649"/>
                    <a:pt x="2970648" y="3113980"/>
                  </a:cubicBezTo>
                  <a:cubicBezTo>
                    <a:pt x="2935338" y="3087795"/>
                    <a:pt x="2919375" y="3043333"/>
                    <a:pt x="2929995" y="3000671"/>
                  </a:cubicBezTo>
                  <a:lnTo>
                    <a:pt x="3070946" y="2434200"/>
                  </a:lnTo>
                  <a:cubicBezTo>
                    <a:pt x="3108293" y="2284105"/>
                    <a:pt x="3185960" y="2147087"/>
                    <a:pt x="3295555" y="2037950"/>
                  </a:cubicBezTo>
                  <a:cubicBezTo>
                    <a:pt x="3450831" y="1883312"/>
                    <a:pt x="3655552" y="1796310"/>
                    <a:pt x="3873884" y="1791205"/>
                  </a:cubicBezTo>
                  <a:close/>
                  <a:moveTo>
                    <a:pt x="190500" y="4686300"/>
                  </a:moveTo>
                  <a:lnTo>
                    <a:pt x="190500" y="190500"/>
                  </a:lnTo>
                  <a:lnTo>
                    <a:pt x="3562350" y="190500"/>
                  </a:lnTo>
                  <a:lnTo>
                    <a:pt x="3562350" y="1654150"/>
                  </a:lnTo>
                  <a:cubicBezTo>
                    <a:pt x="3412979" y="1704337"/>
                    <a:pt x="3276009" y="1788566"/>
                    <a:pt x="3161138" y="1902962"/>
                  </a:cubicBezTo>
                  <a:cubicBezTo>
                    <a:pt x="3026940" y="2036607"/>
                    <a:pt x="2931833" y="2204390"/>
                    <a:pt x="2886094" y="2388194"/>
                  </a:cubicBezTo>
                  <a:lnTo>
                    <a:pt x="2859091" y="2496741"/>
                  </a:lnTo>
                  <a:lnTo>
                    <a:pt x="850525" y="2496741"/>
                  </a:lnTo>
                  <a:cubicBezTo>
                    <a:pt x="797928" y="2496741"/>
                    <a:pt x="755275" y="2539384"/>
                    <a:pt x="755275" y="2591991"/>
                  </a:cubicBezTo>
                  <a:cubicBezTo>
                    <a:pt x="755275" y="2644597"/>
                    <a:pt x="797928" y="2687241"/>
                    <a:pt x="850525" y="2687241"/>
                  </a:cubicBezTo>
                  <a:lnTo>
                    <a:pt x="2811685" y="2687241"/>
                  </a:lnTo>
                  <a:lnTo>
                    <a:pt x="2745143" y="2954655"/>
                  </a:lnTo>
                  <a:cubicBezTo>
                    <a:pt x="2715882" y="3072241"/>
                    <a:pt x="2759869" y="3194847"/>
                    <a:pt x="2857214" y="3267008"/>
                  </a:cubicBezTo>
                  <a:cubicBezTo>
                    <a:pt x="2899982" y="3298717"/>
                    <a:pt x="2950064" y="3317863"/>
                    <a:pt x="3001956" y="3323692"/>
                  </a:cubicBezTo>
                  <a:lnTo>
                    <a:pt x="2956627" y="3746059"/>
                  </a:lnTo>
                  <a:lnTo>
                    <a:pt x="2076079" y="3746059"/>
                  </a:lnTo>
                  <a:cubicBezTo>
                    <a:pt x="2023481" y="3746059"/>
                    <a:pt x="1980829" y="3788702"/>
                    <a:pt x="1980829" y="3841309"/>
                  </a:cubicBezTo>
                  <a:cubicBezTo>
                    <a:pt x="1980829" y="3893915"/>
                    <a:pt x="2023481" y="3936559"/>
                    <a:pt x="2076079" y="3936559"/>
                  </a:cubicBezTo>
                  <a:lnTo>
                    <a:pt x="3042209" y="3936559"/>
                  </a:lnTo>
                  <a:cubicBezTo>
                    <a:pt x="3061992" y="3936559"/>
                    <a:pt x="3081719" y="3930396"/>
                    <a:pt x="3098368" y="3918242"/>
                  </a:cubicBezTo>
                  <a:lnTo>
                    <a:pt x="3516554" y="3613023"/>
                  </a:lnTo>
                  <a:cubicBezTo>
                    <a:pt x="3527279" y="3605194"/>
                    <a:pt x="3536242" y="3595202"/>
                    <a:pt x="3542891" y="3583705"/>
                  </a:cubicBezTo>
                  <a:lnTo>
                    <a:pt x="3562360" y="3549987"/>
                  </a:lnTo>
                  <a:lnTo>
                    <a:pt x="3562360" y="4686291"/>
                  </a:lnTo>
                  <a:lnTo>
                    <a:pt x="190500" y="4686291"/>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9" name="Graphic 47">
            <a:extLst>
              <a:ext uri="{FF2B5EF4-FFF2-40B4-BE49-F238E27FC236}">
                <a16:creationId xmlns:a16="http://schemas.microsoft.com/office/drawing/2014/main" id="{B207EE4E-7E73-4E2B-A773-D6C56CA08FA3}"/>
              </a:ext>
            </a:extLst>
          </p:cNvPr>
          <p:cNvGrpSpPr/>
          <p:nvPr/>
        </p:nvGrpSpPr>
        <p:grpSpPr>
          <a:xfrm>
            <a:off x="13863579" y="534217"/>
            <a:ext cx="556637" cy="641888"/>
            <a:chOff x="10075069" y="4419600"/>
            <a:chExt cx="4229100" cy="4876800"/>
          </a:xfrm>
          <a:solidFill>
            <a:schemeClr val="accent5"/>
          </a:solidFill>
        </p:grpSpPr>
        <p:sp>
          <p:nvSpPr>
            <p:cNvPr id="60" name="Freeform: Shape 59">
              <a:extLst>
                <a:ext uri="{FF2B5EF4-FFF2-40B4-BE49-F238E27FC236}">
                  <a16:creationId xmlns:a16="http://schemas.microsoft.com/office/drawing/2014/main" id="{87E35CFE-82DD-4988-88B8-28D3F691EA18}"/>
                </a:ext>
              </a:extLst>
            </p:cNvPr>
            <p:cNvSpPr/>
            <p:nvPr/>
          </p:nvSpPr>
          <p:spPr>
            <a:xfrm>
              <a:off x="11584783" y="5726229"/>
              <a:ext cx="752501" cy="1525305"/>
            </a:xfrm>
            <a:custGeom>
              <a:avLst/>
              <a:gdLst>
                <a:gd name="connsiteX0" fmla="*/ 515396 w 752501"/>
                <a:gd name="connsiteY0" fmla="*/ 666874 h 1525305"/>
                <a:gd name="connsiteX1" fmla="*/ 464895 w 752501"/>
                <a:gd name="connsiteY1" fmla="*/ 648605 h 1525305"/>
                <a:gd name="connsiteX2" fmla="*/ 464895 w 752501"/>
                <a:gd name="connsiteY2" fmla="*/ 341214 h 1525305"/>
                <a:gd name="connsiteX3" fmla="*/ 561907 w 752501"/>
                <a:gd name="connsiteY3" fmla="*/ 395811 h 1525305"/>
                <a:gd name="connsiteX4" fmla="*/ 695685 w 752501"/>
                <a:gd name="connsiteY4" fmla="*/ 382867 h 1525305"/>
                <a:gd name="connsiteX5" fmla="*/ 683008 w 752501"/>
                <a:gd name="connsiteY5" fmla="*/ 248755 h 1525305"/>
                <a:gd name="connsiteX6" fmla="*/ 464904 w 752501"/>
                <a:gd name="connsiteY6" fmla="*/ 141932 h 1525305"/>
                <a:gd name="connsiteX7" fmla="*/ 464904 w 752501"/>
                <a:gd name="connsiteY7" fmla="*/ 95250 h 1525305"/>
                <a:gd name="connsiteX8" fmla="*/ 369654 w 752501"/>
                <a:gd name="connsiteY8" fmla="*/ 0 h 1525305"/>
                <a:gd name="connsiteX9" fmla="*/ 274404 w 752501"/>
                <a:gd name="connsiteY9" fmla="*/ 95250 h 1525305"/>
                <a:gd name="connsiteX10" fmla="*/ 274404 w 752501"/>
                <a:gd name="connsiteY10" fmla="*/ 137522 h 1525305"/>
                <a:gd name="connsiteX11" fmla="*/ 243991 w 752501"/>
                <a:gd name="connsiteY11" fmla="*/ 145209 h 1525305"/>
                <a:gd name="connsiteX12" fmla="*/ 32526 w 752501"/>
                <a:gd name="connsiteY12" fmla="*/ 392106 h 1525305"/>
                <a:gd name="connsiteX13" fmla="*/ 130615 w 752501"/>
                <a:gd name="connsiteY13" fmla="*/ 692287 h 1525305"/>
                <a:gd name="connsiteX14" fmla="*/ 274414 w 752501"/>
                <a:gd name="connsiteY14" fmla="*/ 776354 h 1525305"/>
                <a:gd name="connsiteX15" fmla="*/ 274414 w 752501"/>
                <a:gd name="connsiteY15" fmla="*/ 1179205 h 1525305"/>
                <a:gd name="connsiteX16" fmla="*/ 147407 w 752501"/>
                <a:gd name="connsiteY16" fmla="*/ 1124798 h 1525305"/>
                <a:gd name="connsiteX17" fmla="*/ 15553 w 752501"/>
                <a:gd name="connsiteY17" fmla="*/ 1152363 h 1525305"/>
                <a:gd name="connsiteX18" fmla="*/ 43118 w 752501"/>
                <a:gd name="connsiteY18" fmla="*/ 1284218 h 1525305"/>
                <a:gd name="connsiteX19" fmla="*/ 274414 w 752501"/>
                <a:gd name="connsiteY19" fmla="*/ 1370828 h 1525305"/>
                <a:gd name="connsiteX20" fmla="*/ 274414 w 752501"/>
                <a:gd name="connsiteY20" fmla="*/ 1430055 h 1525305"/>
                <a:gd name="connsiteX21" fmla="*/ 369664 w 752501"/>
                <a:gd name="connsiteY21" fmla="*/ 1525305 h 1525305"/>
                <a:gd name="connsiteX22" fmla="*/ 464914 w 752501"/>
                <a:gd name="connsiteY22" fmla="*/ 1430055 h 1525305"/>
                <a:gd name="connsiteX23" fmla="*/ 464914 w 752501"/>
                <a:gd name="connsiteY23" fmla="*/ 1361704 h 1525305"/>
                <a:gd name="connsiteX24" fmla="*/ 747311 w 752501"/>
                <a:gd name="connsiteY24" fmla="*/ 1052817 h 1525305"/>
                <a:gd name="connsiteX25" fmla="*/ 515396 w 752501"/>
                <a:gd name="connsiteY25" fmla="*/ 666874 h 1525305"/>
                <a:gd name="connsiteX26" fmla="*/ 274404 w 752501"/>
                <a:gd name="connsiteY26" fmla="*/ 560861 h 1525305"/>
                <a:gd name="connsiteX27" fmla="*/ 248172 w 752501"/>
                <a:gd name="connsiteY27" fmla="*/ 542401 h 1525305"/>
                <a:gd name="connsiteX28" fmla="*/ 219731 w 752501"/>
                <a:gd name="connsiteY28" fmla="*/ 427387 h 1525305"/>
                <a:gd name="connsiteX29" fmla="*/ 274404 w 752501"/>
                <a:gd name="connsiteY29" fmla="*/ 338966 h 1525305"/>
                <a:gd name="connsiteX30" fmla="*/ 559430 w 752501"/>
                <a:gd name="connsiteY30" fmla="*/ 1021252 h 1525305"/>
                <a:gd name="connsiteX31" fmla="*/ 464895 w 752501"/>
                <a:gd name="connsiteY31" fmla="*/ 1158116 h 1525305"/>
                <a:gd name="connsiteX32" fmla="*/ 464895 w 752501"/>
                <a:gd name="connsiteY32" fmla="*/ 851545 h 1525305"/>
                <a:gd name="connsiteX33" fmla="*/ 559430 w 752501"/>
                <a:gd name="connsiteY33" fmla="*/ 1021252 h 15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2501" h="1525305">
                  <a:moveTo>
                    <a:pt x="515396" y="666874"/>
                  </a:moveTo>
                  <a:cubicBezTo>
                    <a:pt x="498775" y="660997"/>
                    <a:pt x="481849" y="654891"/>
                    <a:pt x="464895" y="648605"/>
                  </a:cubicBezTo>
                  <a:lnTo>
                    <a:pt x="464895" y="341214"/>
                  </a:lnTo>
                  <a:cubicBezTo>
                    <a:pt x="520968" y="363436"/>
                    <a:pt x="560354" y="394573"/>
                    <a:pt x="561907" y="395811"/>
                  </a:cubicBezTo>
                  <a:cubicBezTo>
                    <a:pt x="602436" y="429044"/>
                    <a:pt x="662253" y="423281"/>
                    <a:pt x="695685" y="382867"/>
                  </a:cubicBezTo>
                  <a:cubicBezTo>
                    <a:pt x="729223" y="342329"/>
                    <a:pt x="723546" y="282292"/>
                    <a:pt x="683008" y="248755"/>
                  </a:cubicBezTo>
                  <a:cubicBezTo>
                    <a:pt x="677436" y="244145"/>
                    <a:pt x="588939" y="172250"/>
                    <a:pt x="464904" y="141932"/>
                  </a:cubicBezTo>
                  <a:lnTo>
                    <a:pt x="464904" y="95250"/>
                  </a:lnTo>
                  <a:cubicBezTo>
                    <a:pt x="464904" y="42643"/>
                    <a:pt x="422251" y="0"/>
                    <a:pt x="369654" y="0"/>
                  </a:cubicBezTo>
                  <a:cubicBezTo>
                    <a:pt x="317057" y="0"/>
                    <a:pt x="274404" y="42643"/>
                    <a:pt x="274404" y="95250"/>
                  </a:cubicBezTo>
                  <a:lnTo>
                    <a:pt x="274404" y="137522"/>
                  </a:lnTo>
                  <a:cubicBezTo>
                    <a:pt x="264317" y="139694"/>
                    <a:pt x="254192" y="142142"/>
                    <a:pt x="243991" y="145209"/>
                  </a:cubicBezTo>
                  <a:cubicBezTo>
                    <a:pt x="134491" y="178194"/>
                    <a:pt x="55443" y="270491"/>
                    <a:pt x="32526" y="392106"/>
                  </a:cubicBezTo>
                  <a:cubicBezTo>
                    <a:pt x="10266" y="510264"/>
                    <a:pt x="48766" y="628098"/>
                    <a:pt x="130615" y="692287"/>
                  </a:cubicBezTo>
                  <a:cubicBezTo>
                    <a:pt x="167962" y="721576"/>
                    <a:pt x="213482" y="748436"/>
                    <a:pt x="274414" y="776354"/>
                  </a:cubicBezTo>
                  <a:lnTo>
                    <a:pt x="274414" y="1179205"/>
                  </a:lnTo>
                  <a:cubicBezTo>
                    <a:pt x="231275" y="1173147"/>
                    <a:pt x="198938" y="1158507"/>
                    <a:pt x="147407" y="1124798"/>
                  </a:cubicBezTo>
                  <a:cubicBezTo>
                    <a:pt x="103392" y="1095994"/>
                    <a:pt x="44366" y="1108329"/>
                    <a:pt x="15553" y="1152363"/>
                  </a:cubicBezTo>
                  <a:cubicBezTo>
                    <a:pt x="-13241" y="1196388"/>
                    <a:pt x="-916" y="1255414"/>
                    <a:pt x="43118" y="1284218"/>
                  </a:cubicBezTo>
                  <a:cubicBezTo>
                    <a:pt x="133596" y="1343406"/>
                    <a:pt x="197395" y="1364190"/>
                    <a:pt x="274414" y="1370828"/>
                  </a:cubicBezTo>
                  <a:lnTo>
                    <a:pt x="274414" y="1430055"/>
                  </a:lnTo>
                  <a:cubicBezTo>
                    <a:pt x="274414" y="1482661"/>
                    <a:pt x="317067" y="1525305"/>
                    <a:pt x="369664" y="1525305"/>
                  </a:cubicBezTo>
                  <a:cubicBezTo>
                    <a:pt x="422261" y="1525305"/>
                    <a:pt x="464914" y="1482661"/>
                    <a:pt x="464914" y="1430055"/>
                  </a:cubicBezTo>
                  <a:lnTo>
                    <a:pt x="464914" y="1361704"/>
                  </a:lnTo>
                  <a:cubicBezTo>
                    <a:pt x="623333" y="1321556"/>
                    <a:pt x="724879" y="1186234"/>
                    <a:pt x="747311" y="1052817"/>
                  </a:cubicBezTo>
                  <a:cubicBezTo>
                    <a:pt x="776143" y="881205"/>
                    <a:pt x="682950" y="726110"/>
                    <a:pt x="515396" y="666874"/>
                  </a:cubicBezTo>
                  <a:close/>
                  <a:moveTo>
                    <a:pt x="274404" y="560861"/>
                  </a:moveTo>
                  <a:cubicBezTo>
                    <a:pt x="264965" y="554812"/>
                    <a:pt x="256154" y="548669"/>
                    <a:pt x="248172" y="542401"/>
                  </a:cubicBezTo>
                  <a:cubicBezTo>
                    <a:pt x="222464" y="522237"/>
                    <a:pt x="210768" y="474936"/>
                    <a:pt x="219731" y="427387"/>
                  </a:cubicBezTo>
                  <a:cubicBezTo>
                    <a:pt x="222731" y="411442"/>
                    <a:pt x="234894" y="364093"/>
                    <a:pt x="274404" y="338966"/>
                  </a:cubicBezTo>
                  <a:close/>
                  <a:moveTo>
                    <a:pt x="559430" y="1021252"/>
                  </a:moveTo>
                  <a:cubicBezTo>
                    <a:pt x="550724" y="1073001"/>
                    <a:pt x="518644" y="1127398"/>
                    <a:pt x="464895" y="1158116"/>
                  </a:cubicBezTo>
                  <a:lnTo>
                    <a:pt x="464895" y="851545"/>
                  </a:lnTo>
                  <a:cubicBezTo>
                    <a:pt x="568269" y="895017"/>
                    <a:pt x="565698" y="983952"/>
                    <a:pt x="559430" y="1021252"/>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DFBE8178-DCF2-4CE3-96E8-2B3C2B89D6CD}"/>
                </a:ext>
              </a:extLst>
            </p:cNvPr>
            <p:cNvSpPr/>
            <p:nvPr/>
          </p:nvSpPr>
          <p:spPr>
            <a:xfrm>
              <a:off x="10075069" y="4419600"/>
              <a:ext cx="4229100" cy="4876800"/>
            </a:xfrm>
            <a:custGeom>
              <a:avLst/>
              <a:gdLst>
                <a:gd name="connsiteX0" fmla="*/ 4186342 w 4229100"/>
                <a:gd name="connsiteY0" fmla="*/ 2035064 h 4876800"/>
                <a:gd name="connsiteX1" fmla="*/ 3581400 w 4229100"/>
                <a:gd name="connsiteY1" fmla="*/ 1635576 h 4876800"/>
                <a:gd name="connsiteX2" fmla="*/ 3581400 w 4229100"/>
                <a:gd name="connsiteY2" fmla="*/ 95250 h 4876800"/>
                <a:gd name="connsiteX3" fmla="*/ 3486150 w 4229100"/>
                <a:gd name="connsiteY3" fmla="*/ 0 h 4876800"/>
                <a:gd name="connsiteX4" fmla="*/ 1200150 w 4229100"/>
                <a:gd name="connsiteY4" fmla="*/ 0 h 4876800"/>
                <a:gd name="connsiteX5" fmla="*/ 1104900 w 4229100"/>
                <a:gd name="connsiteY5" fmla="*/ 95250 h 4876800"/>
                <a:gd name="connsiteX6" fmla="*/ 1104900 w 4229100"/>
                <a:gd name="connsiteY6" fmla="*/ 457200 h 4876800"/>
                <a:gd name="connsiteX7" fmla="*/ 742950 w 4229100"/>
                <a:gd name="connsiteY7" fmla="*/ 457200 h 4876800"/>
                <a:gd name="connsiteX8" fmla="*/ 647700 w 4229100"/>
                <a:gd name="connsiteY8" fmla="*/ 552450 h 4876800"/>
                <a:gd name="connsiteX9" fmla="*/ 647700 w 4229100"/>
                <a:gd name="connsiteY9" fmla="*/ 1635585 h 4876800"/>
                <a:gd name="connsiteX10" fmla="*/ 42758 w 4229100"/>
                <a:gd name="connsiteY10" fmla="*/ 2035074 h 4876800"/>
                <a:gd name="connsiteX11" fmla="*/ 0 w 4229100"/>
                <a:gd name="connsiteY11" fmla="*/ 2114550 h 4876800"/>
                <a:gd name="connsiteX12" fmla="*/ 0 w 4229100"/>
                <a:gd name="connsiteY12" fmla="*/ 4781550 h 4876800"/>
                <a:gd name="connsiteX13" fmla="*/ 95250 w 4229100"/>
                <a:gd name="connsiteY13" fmla="*/ 4876800 h 4876800"/>
                <a:gd name="connsiteX14" fmla="*/ 1685925 w 4229100"/>
                <a:gd name="connsiteY14" fmla="*/ 4876800 h 4876800"/>
                <a:gd name="connsiteX15" fmla="*/ 1781175 w 4229100"/>
                <a:gd name="connsiteY15" fmla="*/ 4781550 h 4876800"/>
                <a:gd name="connsiteX16" fmla="*/ 1685925 w 4229100"/>
                <a:gd name="connsiteY16" fmla="*/ 4686300 h 4876800"/>
                <a:gd name="connsiteX17" fmla="*/ 325212 w 4229100"/>
                <a:gd name="connsiteY17" fmla="*/ 4686300 h 4876800"/>
                <a:gd name="connsiteX18" fmla="*/ 1713900 w 4229100"/>
                <a:gd name="connsiteY18" fmla="*/ 3297612 h 4876800"/>
                <a:gd name="connsiteX19" fmla="*/ 2062067 w 4229100"/>
                <a:gd name="connsiteY19" fmla="*/ 3527536 h 4876800"/>
                <a:gd name="connsiteX20" fmla="*/ 2114550 w 4229100"/>
                <a:gd name="connsiteY20" fmla="*/ 3543300 h 4876800"/>
                <a:gd name="connsiteX21" fmla="*/ 2167042 w 4229100"/>
                <a:gd name="connsiteY21" fmla="*/ 3527536 h 4876800"/>
                <a:gd name="connsiteX22" fmla="*/ 2515210 w 4229100"/>
                <a:gd name="connsiteY22" fmla="*/ 3297612 h 4876800"/>
                <a:gd name="connsiteX23" fmla="*/ 3903898 w 4229100"/>
                <a:gd name="connsiteY23" fmla="*/ 4686300 h 4876800"/>
                <a:gd name="connsiteX24" fmla="*/ 2543175 w 4229100"/>
                <a:gd name="connsiteY24" fmla="*/ 4686300 h 4876800"/>
                <a:gd name="connsiteX25" fmla="*/ 2447925 w 4229100"/>
                <a:gd name="connsiteY25" fmla="*/ 4781550 h 4876800"/>
                <a:gd name="connsiteX26" fmla="*/ 2543175 w 4229100"/>
                <a:gd name="connsiteY26" fmla="*/ 4876800 h 4876800"/>
                <a:gd name="connsiteX27" fmla="*/ 4133850 w 4229100"/>
                <a:gd name="connsiteY27" fmla="*/ 4876800 h 4876800"/>
                <a:gd name="connsiteX28" fmla="*/ 4229100 w 4229100"/>
                <a:gd name="connsiteY28" fmla="*/ 4781550 h 4876800"/>
                <a:gd name="connsiteX29" fmla="*/ 4229100 w 4229100"/>
                <a:gd name="connsiteY29" fmla="*/ 2114550 h 4876800"/>
                <a:gd name="connsiteX30" fmla="*/ 4186342 w 4229100"/>
                <a:gd name="connsiteY30" fmla="*/ 2035064 h 4876800"/>
                <a:gd name="connsiteX31" fmla="*/ 3961000 w 4229100"/>
                <a:gd name="connsiteY31" fmla="*/ 2114550 h 4876800"/>
                <a:gd name="connsiteX32" fmla="*/ 3581400 w 4229100"/>
                <a:gd name="connsiteY32" fmla="*/ 2365229 h 4876800"/>
                <a:gd name="connsiteX33" fmla="*/ 3581400 w 4229100"/>
                <a:gd name="connsiteY33" fmla="*/ 1863871 h 4876800"/>
                <a:gd name="connsiteX34" fmla="*/ 1295400 w 4229100"/>
                <a:gd name="connsiteY34" fmla="*/ 190500 h 4876800"/>
                <a:gd name="connsiteX35" fmla="*/ 3390900 w 4229100"/>
                <a:gd name="connsiteY35" fmla="*/ 190500 h 4876800"/>
                <a:gd name="connsiteX36" fmla="*/ 3390900 w 4229100"/>
                <a:gd name="connsiteY36" fmla="*/ 2491035 h 4876800"/>
                <a:gd name="connsiteX37" fmla="*/ 3124200 w 4229100"/>
                <a:gd name="connsiteY37" fmla="*/ 2667162 h 4876800"/>
                <a:gd name="connsiteX38" fmla="*/ 3124200 w 4229100"/>
                <a:gd name="connsiteY38" fmla="*/ 552450 h 4876800"/>
                <a:gd name="connsiteX39" fmla="*/ 3028950 w 4229100"/>
                <a:gd name="connsiteY39" fmla="*/ 457200 h 4876800"/>
                <a:gd name="connsiteX40" fmla="*/ 1295400 w 4229100"/>
                <a:gd name="connsiteY40" fmla="*/ 457200 h 4876800"/>
                <a:gd name="connsiteX41" fmla="*/ 647700 w 4229100"/>
                <a:gd name="connsiteY41" fmla="*/ 1863871 h 4876800"/>
                <a:gd name="connsiteX42" fmla="*/ 647700 w 4229100"/>
                <a:gd name="connsiteY42" fmla="*/ 2365229 h 4876800"/>
                <a:gd name="connsiteX43" fmla="*/ 268100 w 4229100"/>
                <a:gd name="connsiteY43" fmla="*/ 2114550 h 4876800"/>
                <a:gd name="connsiteX44" fmla="*/ 190500 w 4229100"/>
                <a:gd name="connsiteY44" fmla="*/ 4551598 h 4876800"/>
                <a:gd name="connsiteX45" fmla="*/ 190500 w 4229100"/>
                <a:gd name="connsiteY45" fmla="*/ 2291601 h 4876800"/>
                <a:gd name="connsiteX46" fmla="*/ 1551632 w 4229100"/>
                <a:gd name="connsiteY46" fmla="*/ 3190466 h 4876800"/>
                <a:gd name="connsiteX47" fmla="*/ 2114550 w 4229100"/>
                <a:gd name="connsiteY47" fmla="*/ 3333902 h 4876800"/>
                <a:gd name="connsiteX48" fmla="*/ 838200 w 4229100"/>
                <a:gd name="connsiteY48" fmla="*/ 2491026 h 4876800"/>
                <a:gd name="connsiteX49" fmla="*/ 838200 w 4229100"/>
                <a:gd name="connsiteY49" fmla="*/ 647700 h 4876800"/>
                <a:gd name="connsiteX50" fmla="*/ 2933700 w 4229100"/>
                <a:gd name="connsiteY50" fmla="*/ 647700 h 4876800"/>
                <a:gd name="connsiteX51" fmla="*/ 2933700 w 4229100"/>
                <a:gd name="connsiteY51" fmla="*/ 2792959 h 4876800"/>
                <a:gd name="connsiteX52" fmla="*/ 4038600 w 4229100"/>
                <a:gd name="connsiteY52" fmla="*/ 2291601 h 4876800"/>
                <a:gd name="connsiteX53" fmla="*/ 4038600 w 4229100"/>
                <a:gd name="connsiteY53" fmla="*/ 4551598 h 4876800"/>
                <a:gd name="connsiteX54" fmla="*/ 2677468 w 4229100"/>
                <a:gd name="connsiteY54" fmla="*/ 3190456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229100" h="4876800">
                  <a:moveTo>
                    <a:pt x="4186342" y="2035064"/>
                  </a:moveTo>
                  <a:lnTo>
                    <a:pt x="3581400" y="1635576"/>
                  </a:lnTo>
                  <a:lnTo>
                    <a:pt x="3581400" y="95250"/>
                  </a:lnTo>
                  <a:cubicBezTo>
                    <a:pt x="3581400" y="42643"/>
                    <a:pt x="3538747" y="0"/>
                    <a:pt x="3486150" y="0"/>
                  </a:cubicBezTo>
                  <a:lnTo>
                    <a:pt x="1200150" y="0"/>
                  </a:lnTo>
                  <a:cubicBezTo>
                    <a:pt x="1147553" y="0"/>
                    <a:pt x="1104900" y="42643"/>
                    <a:pt x="1104900" y="95250"/>
                  </a:cubicBezTo>
                  <a:lnTo>
                    <a:pt x="1104900" y="457200"/>
                  </a:lnTo>
                  <a:lnTo>
                    <a:pt x="742950" y="457200"/>
                  </a:lnTo>
                  <a:cubicBezTo>
                    <a:pt x="690353" y="457200"/>
                    <a:pt x="647700" y="499843"/>
                    <a:pt x="647700" y="552450"/>
                  </a:cubicBezTo>
                  <a:lnTo>
                    <a:pt x="647700" y="1635585"/>
                  </a:lnTo>
                  <a:lnTo>
                    <a:pt x="42758" y="2035074"/>
                  </a:lnTo>
                  <a:cubicBezTo>
                    <a:pt x="16069" y="2052695"/>
                    <a:pt x="0" y="2082556"/>
                    <a:pt x="0" y="2114550"/>
                  </a:cubicBezTo>
                  <a:lnTo>
                    <a:pt x="0" y="4781550"/>
                  </a:lnTo>
                  <a:cubicBezTo>
                    <a:pt x="0" y="4834157"/>
                    <a:pt x="42653" y="4876800"/>
                    <a:pt x="95250" y="4876800"/>
                  </a:cubicBezTo>
                  <a:lnTo>
                    <a:pt x="1685925" y="4876800"/>
                  </a:lnTo>
                  <a:cubicBezTo>
                    <a:pt x="1738522" y="4876800"/>
                    <a:pt x="1781175" y="4834157"/>
                    <a:pt x="1781175" y="4781550"/>
                  </a:cubicBezTo>
                  <a:cubicBezTo>
                    <a:pt x="1781175" y="4728944"/>
                    <a:pt x="1738522" y="4686300"/>
                    <a:pt x="1685925" y="4686300"/>
                  </a:cubicBezTo>
                  <a:lnTo>
                    <a:pt x="325212" y="4686300"/>
                  </a:lnTo>
                  <a:lnTo>
                    <a:pt x="1713900" y="3297612"/>
                  </a:lnTo>
                  <a:lnTo>
                    <a:pt x="2062067" y="3527536"/>
                  </a:lnTo>
                  <a:cubicBezTo>
                    <a:pt x="2077974" y="3538042"/>
                    <a:pt x="2096262" y="3543300"/>
                    <a:pt x="2114550" y="3543300"/>
                  </a:cubicBezTo>
                  <a:cubicBezTo>
                    <a:pt x="2132838" y="3543300"/>
                    <a:pt x="2151126" y="3538042"/>
                    <a:pt x="2167042" y="3527536"/>
                  </a:cubicBezTo>
                  <a:lnTo>
                    <a:pt x="2515210" y="3297612"/>
                  </a:lnTo>
                  <a:lnTo>
                    <a:pt x="3903898" y="4686300"/>
                  </a:lnTo>
                  <a:lnTo>
                    <a:pt x="2543175" y="4686300"/>
                  </a:lnTo>
                  <a:cubicBezTo>
                    <a:pt x="2490578" y="4686300"/>
                    <a:pt x="2447925" y="4728944"/>
                    <a:pt x="2447925" y="4781550"/>
                  </a:cubicBezTo>
                  <a:cubicBezTo>
                    <a:pt x="2447925" y="4834157"/>
                    <a:pt x="2490578" y="4876800"/>
                    <a:pt x="2543175" y="4876800"/>
                  </a:cubicBezTo>
                  <a:lnTo>
                    <a:pt x="4133850" y="4876800"/>
                  </a:lnTo>
                  <a:cubicBezTo>
                    <a:pt x="4186447" y="4876800"/>
                    <a:pt x="4229100" y="4834157"/>
                    <a:pt x="4229100" y="4781550"/>
                  </a:cubicBezTo>
                  <a:lnTo>
                    <a:pt x="4229100" y="2114550"/>
                  </a:lnTo>
                  <a:cubicBezTo>
                    <a:pt x="4229100" y="2082556"/>
                    <a:pt x="4213031" y="2052695"/>
                    <a:pt x="4186342" y="2035064"/>
                  </a:cubicBezTo>
                  <a:close/>
                  <a:moveTo>
                    <a:pt x="3961000" y="2114550"/>
                  </a:moveTo>
                  <a:lnTo>
                    <a:pt x="3581400" y="2365229"/>
                  </a:lnTo>
                  <a:lnTo>
                    <a:pt x="3581400" y="1863871"/>
                  </a:lnTo>
                  <a:close/>
                  <a:moveTo>
                    <a:pt x="1295400" y="190500"/>
                  </a:moveTo>
                  <a:lnTo>
                    <a:pt x="3390900" y="190500"/>
                  </a:lnTo>
                  <a:lnTo>
                    <a:pt x="3390900" y="2491035"/>
                  </a:lnTo>
                  <a:lnTo>
                    <a:pt x="3124200" y="2667162"/>
                  </a:lnTo>
                  <a:lnTo>
                    <a:pt x="3124200" y="552450"/>
                  </a:lnTo>
                  <a:cubicBezTo>
                    <a:pt x="3124200" y="499843"/>
                    <a:pt x="3081547" y="457200"/>
                    <a:pt x="3028950" y="457200"/>
                  </a:cubicBezTo>
                  <a:lnTo>
                    <a:pt x="1295400" y="457200"/>
                  </a:lnTo>
                  <a:close/>
                  <a:moveTo>
                    <a:pt x="647700" y="1863871"/>
                  </a:moveTo>
                  <a:lnTo>
                    <a:pt x="647700" y="2365229"/>
                  </a:lnTo>
                  <a:lnTo>
                    <a:pt x="268100" y="2114550"/>
                  </a:lnTo>
                  <a:close/>
                  <a:moveTo>
                    <a:pt x="190500" y="4551598"/>
                  </a:moveTo>
                  <a:lnTo>
                    <a:pt x="190500" y="2291601"/>
                  </a:lnTo>
                  <a:lnTo>
                    <a:pt x="1551632" y="3190466"/>
                  </a:lnTo>
                  <a:close/>
                  <a:moveTo>
                    <a:pt x="2114550" y="3333902"/>
                  </a:moveTo>
                  <a:lnTo>
                    <a:pt x="838200" y="2491026"/>
                  </a:lnTo>
                  <a:lnTo>
                    <a:pt x="838200" y="647700"/>
                  </a:lnTo>
                  <a:lnTo>
                    <a:pt x="2933700" y="647700"/>
                  </a:lnTo>
                  <a:lnTo>
                    <a:pt x="2933700" y="2792959"/>
                  </a:lnTo>
                  <a:close/>
                  <a:moveTo>
                    <a:pt x="4038600" y="2291601"/>
                  </a:moveTo>
                  <a:lnTo>
                    <a:pt x="4038600" y="4551598"/>
                  </a:lnTo>
                  <a:lnTo>
                    <a:pt x="2677468" y="319045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77974736-5A88-4A8E-813F-553B69D120E8}"/>
                </a:ext>
              </a:extLst>
            </p:cNvPr>
            <p:cNvSpPr/>
            <p:nvPr/>
          </p:nvSpPr>
          <p:spPr>
            <a:xfrm>
              <a:off x="12094369" y="9105900"/>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82 w 190500"/>
                <a:gd name="connsiteY5" fmla="*/ 162592 h 190500"/>
                <a:gd name="connsiteX6" fmla="*/ 190500 w 190500"/>
                <a:gd name="connsiteY6" fmla="*/ 95250 h 190500"/>
                <a:gd name="connsiteX7" fmla="*/ 16258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192"/>
                    <a:pt x="27908" y="27908"/>
                  </a:cubicBezTo>
                  <a:cubicBezTo>
                    <a:pt x="10192" y="45625"/>
                    <a:pt x="0" y="70199"/>
                    <a:pt x="0" y="95250"/>
                  </a:cubicBezTo>
                  <a:cubicBezTo>
                    <a:pt x="0" y="120301"/>
                    <a:pt x="10182" y="144875"/>
                    <a:pt x="27908" y="162592"/>
                  </a:cubicBezTo>
                  <a:cubicBezTo>
                    <a:pt x="45634" y="180308"/>
                    <a:pt x="70199" y="190500"/>
                    <a:pt x="95250" y="190500"/>
                  </a:cubicBezTo>
                  <a:cubicBezTo>
                    <a:pt x="120301" y="190500"/>
                    <a:pt x="144875" y="180308"/>
                    <a:pt x="162582" y="162592"/>
                  </a:cubicBezTo>
                  <a:cubicBezTo>
                    <a:pt x="180299" y="144875"/>
                    <a:pt x="190500" y="120301"/>
                    <a:pt x="190500" y="95250"/>
                  </a:cubicBezTo>
                  <a:cubicBezTo>
                    <a:pt x="190500" y="70199"/>
                    <a:pt x="180308" y="45625"/>
                    <a:pt x="162582" y="27908"/>
                  </a:cubicBezTo>
                  <a:cubicBezTo>
                    <a:pt x="144875" y="10192"/>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78" name="Line 9">
            <a:extLst>
              <a:ext uri="{FF2B5EF4-FFF2-40B4-BE49-F238E27FC236}">
                <a16:creationId xmlns:a16="http://schemas.microsoft.com/office/drawing/2014/main" id="{0E8D425E-8280-C442-B3B9-EE29D3B74499}"/>
              </a:ext>
            </a:extLst>
          </p:cNvPr>
          <p:cNvSpPr>
            <a:spLocks noChangeShapeType="1"/>
          </p:cNvSpPr>
          <p:nvPr/>
        </p:nvSpPr>
        <p:spPr bwMode="auto">
          <a:xfrm flipH="1">
            <a:off x="6085714" y="4284553"/>
            <a:ext cx="13855" cy="2643774"/>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 name="Line 9">
            <a:extLst>
              <a:ext uri="{FF2B5EF4-FFF2-40B4-BE49-F238E27FC236}">
                <a16:creationId xmlns:a16="http://schemas.microsoft.com/office/drawing/2014/main" id="{D383D0F4-CBD2-824E-A792-F09041C0AF74}"/>
              </a:ext>
            </a:extLst>
          </p:cNvPr>
          <p:cNvSpPr>
            <a:spLocks noChangeShapeType="1"/>
          </p:cNvSpPr>
          <p:nvPr/>
        </p:nvSpPr>
        <p:spPr bwMode="auto">
          <a:xfrm>
            <a:off x="6085714" y="2920974"/>
            <a:ext cx="0" cy="1083058"/>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149439C0-CCB0-493D-B34E-6A2B0716C25D}"/>
              </a:ext>
            </a:extLst>
          </p:cNvPr>
          <p:cNvGrpSpPr/>
          <p:nvPr/>
        </p:nvGrpSpPr>
        <p:grpSpPr>
          <a:xfrm>
            <a:off x="5949874" y="4004032"/>
            <a:ext cx="292254" cy="292255"/>
            <a:chOff x="5945188" y="4051300"/>
            <a:chExt cx="296862" cy="296863"/>
          </a:xfrm>
        </p:grpSpPr>
        <p:sp>
          <p:nvSpPr>
            <p:cNvPr id="38" name="Oval 12">
              <a:extLst>
                <a:ext uri="{FF2B5EF4-FFF2-40B4-BE49-F238E27FC236}">
                  <a16:creationId xmlns:a16="http://schemas.microsoft.com/office/drawing/2014/main" id="{B3026B81-BC51-4445-B2C4-8A4D195D5E7E}"/>
                </a:ext>
              </a:extLst>
            </p:cNvPr>
            <p:cNvSpPr>
              <a:spLocks noChangeArrowheads="1"/>
            </p:cNvSpPr>
            <p:nvPr/>
          </p:nvSpPr>
          <p:spPr bwMode="auto">
            <a:xfrm>
              <a:off x="6021388" y="4127500"/>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Oval 13">
              <a:extLst>
                <a:ext uri="{FF2B5EF4-FFF2-40B4-BE49-F238E27FC236}">
                  <a16:creationId xmlns:a16="http://schemas.microsoft.com/office/drawing/2014/main" id="{B80A9B2D-0749-4FCD-9BD0-5E581D7B4C46}"/>
                </a:ext>
              </a:extLst>
            </p:cNvPr>
            <p:cNvSpPr>
              <a:spLocks noChangeArrowheads="1"/>
            </p:cNvSpPr>
            <p:nvPr/>
          </p:nvSpPr>
          <p:spPr bwMode="auto">
            <a:xfrm>
              <a:off x="5945188" y="4051300"/>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2E7DB502-9F7F-4D5B-9174-BA25182D788C}"/>
              </a:ext>
            </a:extLst>
          </p:cNvPr>
          <p:cNvGrpSpPr/>
          <p:nvPr/>
        </p:nvGrpSpPr>
        <p:grpSpPr>
          <a:xfrm>
            <a:off x="5949874" y="2628719"/>
            <a:ext cx="292254" cy="292255"/>
            <a:chOff x="5945188" y="2654300"/>
            <a:chExt cx="296862" cy="296863"/>
          </a:xfrm>
        </p:grpSpPr>
        <p:sp>
          <p:nvSpPr>
            <p:cNvPr id="41" name="Oval 14">
              <a:extLst>
                <a:ext uri="{FF2B5EF4-FFF2-40B4-BE49-F238E27FC236}">
                  <a16:creationId xmlns:a16="http://schemas.microsoft.com/office/drawing/2014/main" id="{CD86292F-1938-4918-B518-7D2D35297537}"/>
                </a:ext>
              </a:extLst>
            </p:cNvPr>
            <p:cNvSpPr>
              <a:spLocks noChangeArrowheads="1"/>
            </p:cNvSpPr>
            <p:nvPr/>
          </p:nvSpPr>
          <p:spPr bwMode="auto">
            <a:xfrm>
              <a:off x="6021388" y="2725738"/>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 name="Oval 15">
              <a:extLst>
                <a:ext uri="{FF2B5EF4-FFF2-40B4-BE49-F238E27FC236}">
                  <a16:creationId xmlns:a16="http://schemas.microsoft.com/office/drawing/2014/main" id="{58452F56-A163-469D-91CC-51217A2870D3}"/>
                </a:ext>
              </a:extLst>
            </p:cNvPr>
            <p:cNvSpPr>
              <a:spLocks noChangeArrowheads="1"/>
            </p:cNvSpPr>
            <p:nvPr/>
          </p:nvSpPr>
          <p:spPr bwMode="auto">
            <a:xfrm>
              <a:off x="5945188" y="2654300"/>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3FE4E363-DC16-4B63-91EB-6B0A2349AE2E}"/>
              </a:ext>
            </a:extLst>
          </p:cNvPr>
          <p:cNvGrpSpPr/>
          <p:nvPr/>
        </p:nvGrpSpPr>
        <p:grpSpPr>
          <a:xfrm>
            <a:off x="5949874" y="1248719"/>
            <a:ext cx="292254" cy="292255"/>
            <a:chOff x="5945188" y="1252538"/>
            <a:chExt cx="296862" cy="296863"/>
          </a:xfrm>
        </p:grpSpPr>
        <p:sp>
          <p:nvSpPr>
            <p:cNvPr id="44" name="Oval 16">
              <a:extLst>
                <a:ext uri="{FF2B5EF4-FFF2-40B4-BE49-F238E27FC236}">
                  <a16:creationId xmlns:a16="http://schemas.microsoft.com/office/drawing/2014/main" id="{0A6BEA2E-DB97-4662-A313-C01B13BD7D5E}"/>
                </a:ext>
              </a:extLst>
            </p:cNvPr>
            <p:cNvSpPr>
              <a:spLocks noChangeArrowheads="1"/>
            </p:cNvSpPr>
            <p:nvPr/>
          </p:nvSpPr>
          <p:spPr bwMode="auto">
            <a:xfrm>
              <a:off x="6021388" y="132397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17">
              <a:extLst>
                <a:ext uri="{FF2B5EF4-FFF2-40B4-BE49-F238E27FC236}">
                  <a16:creationId xmlns:a16="http://schemas.microsoft.com/office/drawing/2014/main" id="{1307025F-CDD2-4CFB-BC78-437C195BD9BC}"/>
                </a:ext>
              </a:extLst>
            </p:cNvPr>
            <p:cNvSpPr>
              <a:spLocks noChangeArrowheads="1"/>
            </p:cNvSpPr>
            <p:nvPr/>
          </p:nvSpPr>
          <p:spPr bwMode="auto">
            <a:xfrm>
              <a:off x="5945188" y="1252538"/>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5257FD69-0116-4A73-A27B-CA8B58450A29}"/>
              </a:ext>
            </a:extLst>
          </p:cNvPr>
          <p:cNvCxnSpPr>
            <a:cxnSpLocks/>
          </p:cNvCxnSpPr>
          <p:nvPr/>
        </p:nvCxnSpPr>
        <p:spPr>
          <a:xfrm>
            <a:off x="6242127" y="2763633"/>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D33AFCF-6E3C-41B0-918D-144997CC5493}"/>
              </a:ext>
            </a:extLst>
          </p:cNvPr>
          <p:cNvCxnSpPr>
            <a:cxnSpLocks/>
          </p:cNvCxnSpPr>
          <p:nvPr/>
        </p:nvCxnSpPr>
        <p:spPr>
          <a:xfrm>
            <a:off x="5548058" y="4156107"/>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7B00926-2813-4753-A07E-9DCBC8D73F0B}"/>
              </a:ext>
            </a:extLst>
          </p:cNvPr>
          <p:cNvCxnSpPr>
            <a:cxnSpLocks/>
          </p:cNvCxnSpPr>
          <p:nvPr/>
        </p:nvCxnSpPr>
        <p:spPr>
          <a:xfrm>
            <a:off x="5548058" y="1395208"/>
            <a:ext cx="401816"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4" name="Line 9">
            <a:extLst>
              <a:ext uri="{FF2B5EF4-FFF2-40B4-BE49-F238E27FC236}">
                <a16:creationId xmlns:a16="http://schemas.microsoft.com/office/drawing/2014/main" id="{A3271A5F-A2BD-4A41-8BE3-3311DF238C35}"/>
              </a:ext>
            </a:extLst>
          </p:cNvPr>
          <p:cNvSpPr>
            <a:spLocks noChangeShapeType="1"/>
          </p:cNvSpPr>
          <p:nvPr/>
        </p:nvSpPr>
        <p:spPr bwMode="auto">
          <a:xfrm>
            <a:off x="6099569" y="-1"/>
            <a:ext cx="0" cy="1230848"/>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 name="Graphic 48">
            <a:extLst>
              <a:ext uri="{FF2B5EF4-FFF2-40B4-BE49-F238E27FC236}">
                <a16:creationId xmlns:a16="http://schemas.microsoft.com/office/drawing/2014/main" id="{612B042B-BDE6-444D-A78B-36B9476230EA}"/>
              </a:ext>
            </a:extLst>
          </p:cNvPr>
          <p:cNvGrpSpPr/>
          <p:nvPr/>
        </p:nvGrpSpPr>
        <p:grpSpPr>
          <a:xfrm>
            <a:off x="4692848" y="3807502"/>
            <a:ext cx="601770" cy="601770"/>
            <a:chOff x="9383315" y="7615004"/>
            <a:chExt cx="1203539" cy="1203539"/>
          </a:xfrm>
          <a:solidFill>
            <a:schemeClr val="accent5"/>
          </a:solidFill>
        </p:grpSpPr>
        <p:sp>
          <p:nvSpPr>
            <p:cNvPr id="4" name="Freeform 3">
              <a:extLst>
                <a:ext uri="{FF2B5EF4-FFF2-40B4-BE49-F238E27FC236}">
                  <a16:creationId xmlns:a16="http://schemas.microsoft.com/office/drawing/2014/main" id="{8DACB366-789D-5041-9814-F7123A20C84B}"/>
                </a:ext>
              </a:extLst>
            </p:cNvPr>
            <p:cNvSpPr/>
            <p:nvPr/>
          </p:nvSpPr>
          <p:spPr>
            <a:xfrm>
              <a:off x="9383315" y="7643859"/>
              <a:ext cx="1203539" cy="1143362"/>
            </a:xfrm>
            <a:custGeom>
              <a:avLst/>
              <a:gdLst>
                <a:gd name="connsiteX0" fmla="*/ 1202100 w 1203539"/>
                <a:gd name="connsiteY0" fmla="*/ 642070 h 1143362"/>
                <a:gd name="connsiteX1" fmla="*/ 1083185 w 1203539"/>
                <a:gd name="connsiteY1" fmla="*/ 523156 h 1143362"/>
                <a:gd name="connsiteX2" fmla="*/ 1083185 w 1203539"/>
                <a:gd name="connsiteY2" fmla="*/ 486688 h 1143362"/>
                <a:gd name="connsiteX3" fmla="*/ 912684 w 1203539"/>
                <a:gd name="connsiteY3" fmla="*/ 304152 h 1143362"/>
                <a:gd name="connsiteX4" fmla="*/ 742182 w 1203539"/>
                <a:gd name="connsiteY4" fmla="*/ 481232 h 1143362"/>
                <a:gd name="connsiteX5" fmla="*/ 743346 w 1203539"/>
                <a:gd name="connsiteY5" fmla="*/ 481232 h 1143362"/>
                <a:gd name="connsiteX6" fmla="*/ 742182 w 1203539"/>
                <a:gd name="connsiteY6" fmla="*/ 481433 h 1143362"/>
                <a:gd name="connsiteX7" fmla="*/ 742182 w 1203539"/>
                <a:gd name="connsiteY7" fmla="*/ 876735 h 1143362"/>
                <a:gd name="connsiteX8" fmla="*/ 531563 w 1203539"/>
                <a:gd name="connsiteY8" fmla="*/ 1105729 h 1143362"/>
                <a:gd name="connsiteX9" fmla="*/ 320944 w 1203539"/>
                <a:gd name="connsiteY9" fmla="*/ 876735 h 1143362"/>
                <a:gd name="connsiteX10" fmla="*/ 320944 w 1203539"/>
                <a:gd name="connsiteY10" fmla="*/ 842495 h 1143362"/>
                <a:gd name="connsiteX11" fmla="*/ 381121 w 1203539"/>
                <a:gd name="connsiteY11" fmla="*/ 762259 h 1143362"/>
                <a:gd name="connsiteX12" fmla="*/ 381121 w 1203539"/>
                <a:gd name="connsiteY12" fmla="*/ 711810 h 1143362"/>
                <a:gd name="connsiteX13" fmla="*/ 601770 w 1203539"/>
                <a:gd name="connsiteY13" fmla="*/ 443020 h 1143362"/>
                <a:gd name="connsiteX14" fmla="*/ 601770 w 1203539"/>
                <a:gd name="connsiteY14" fmla="*/ 401197 h 1143362"/>
                <a:gd name="connsiteX15" fmla="*/ 561652 w 1203539"/>
                <a:gd name="connsiteY15" fmla="*/ 401197 h 1143362"/>
                <a:gd name="connsiteX16" fmla="*/ 560809 w 1203539"/>
                <a:gd name="connsiteY16" fmla="*/ 140129 h 1143362"/>
                <a:gd name="connsiteX17" fmla="*/ 478286 w 1203539"/>
                <a:gd name="connsiteY17" fmla="*/ 41941 h 1143362"/>
                <a:gd name="connsiteX18" fmla="*/ 402809 w 1203539"/>
                <a:gd name="connsiteY18" fmla="*/ 3616 h 1143362"/>
                <a:gd name="connsiteX19" fmla="*/ 364484 w 1203539"/>
                <a:gd name="connsiteY19" fmla="*/ 79092 h 1143362"/>
                <a:gd name="connsiteX20" fmla="*/ 439961 w 1203539"/>
                <a:gd name="connsiteY20" fmla="*/ 117418 h 1143362"/>
                <a:gd name="connsiteX21" fmla="*/ 476922 w 1203539"/>
                <a:gd name="connsiteY21" fmla="*/ 82841 h 1143362"/>
                <a:gd name="connsiteX22" fmla="*/ 520631 w 1203539"/>
                <a:gd name="connsiteY22" fmla="*/ 140250 h 1143362"/>
                <a:gd name="connsiteX23" fmla="*/ 521534 w 1203539"/>
                <a:gd name="connsiteY23" fmla="*/ 401197 h 1143362"/>
                <a:gd name="connsiteX24" fmla="*/ 481416 w 1203539"/>
                <a:gd name="connsiteY24" fmla="*/ 401197 h 1143362"/>
                <a:gd name="connsiteX25" fmla="*/ 481416 w 1203539"/>
                <a:gd name="connsiteY25" fmla="*/ 443602 h 1143362"/>
                <a:gd name="connsiteX26" fmla="*/ 365956 w 1203539"/>
                <a:gd name="connsiteY26" fmla="*/ 593262 h 1143362"/>
                <a:gd name="connsiteX27" fmla="*/ 255632 w 1203539"/>
                <a:gd name="connsiteY27" fmla="*/ 593262 h 1143362"/>
                <a:gd name="connsiteX28" fmla="*/ 140413 w 1203539"/>
                <a:gd name="connsiteY28" fmla="*/ 443602 h 1143362"/>
                <a:gd name="connsiteX29" fmla="*/ 140413 w 1203539"/>
                <a:gd name="connsiteY29" fmla="*/ 401197 h 1143362"/>
                <a:gd name="connsiteX30" fmla="*/ 80236 w 1203539"/>
                <a:gd name="connsiteY30" fmla="*/ 401197 h 1143362"/>
                <a:gd name="connsiteX31" fmla="*/ 80236 w 1203539"/>
                <a:gd name="connsiteY31" fmla="*/ 140430 h 1143362"/>
                <a:gd name="connsiteX32" fmla="*/ 124767 w 1203539"/>
                <a:gd name="connsiteY32" fmla="*/ 82580 h 1143362"/>
                <a:gd name="connsiteX33" fmla="*/ 203145 w 1203539"/>
                <a:gd name="connsiteY33" fmla="*/ 116746 h 1143362"/>
                <a:gd name="connsiteX34" fmla="*/ 237310 w 1203539"/>
                <a:gd name="connsiteY34" fmla="*/ 38368 h 1143362"/>
                <a:gd name="connsiteX35" fmla="*/ 158932 w 1203539"/>
                <a:gd name="connsiteY35" fmla="*/ 4202 h 1143362"/>
                <a:gd name="connsiteX36" fmla="*/ 123523 w 1203539"/>
                <a:gd name="connsiteY36" fmla="*/ 41840 h 1143362"/>
                <a:gd name="connsiteX37" fmla="*/ 40118 w 1203539"/>
                <a:gd name="connsiteY37" fmla="*/ 140430 h 1143362"/>
                <a:gd name="connsiteX38" fmla="*/ 40118 w 1203539"/>
                <a:gd name="connsiteY38" fmla="*/ 401197 h 1143362"/>
                <a:gd name="connsiteX39" fmla="*/ 0 w 1203539"/>
                <a:gd name="connsiteY39" fmla="*/ 401197 h 1143362"/>
                <a:gd name="connsiteX40" fmla="*/ 0 w 1203539"/>
                <a:gd name="connsiteY40" fmla="*/ 442920 h 1143362"/>
                <a:gd name="connsiteX41" fmla="*/ 220649 w 1203539"/>
                <a:gd name="connsiteY41" fmla="*/ 711810 h 1143362"/>
                <a:gd name="connsiteX42" fmla="*/ 220649 w 1203539"/>
                <a:gd name="connsiteY42" fmla="*/ 762259 h 1143362"/>
                <a:gd name="connsiteX43" fmla="*/ 280826 w 1203539"/>
                <a:gd name="connsiteY43" fmla="*/ 842495 h 1143362"/>
                <a:gd name="connsiteX44" fmla="*/ 280826 w 1203539"/>
                <a:gd name="connsiteY44" fmla="*/ 876735 h 1143362"/>
                <a:gd name="connsiteX45" fmla="*/ 531563 w 1203539"/>
                <a:gd name="connsiteY45" fmla="*/ 1145847 h 1143362"/>
                <a:gd name="connsiteX46" fmla="*/ 782300 w 1203539"/>
                <a:gd name="connsiteY46" fmla="*/ 876735 h 1143362"/>
                <a:gd name="connsiteX47" fmla="*/ 782300 w 1203539"/>
                <a:gd name="connsiteY47" fmla="*/ 482396 h 1143362"/>
                <a:gd name="connsiteX48" fmla="*/ 912684 w 1203539"/>
                <a:gd name="connsiteY48" fmla="*/ 344330 h 1143362"/>
                <a:gd name="connsiteX49" fmla="*/ 1043067 w 1203539"/>
                <a:gd name="connsiteY49" fmla="*/ 486749 h 1143362"/>
                <a:gd name="connsiteX50" fmla="*/ 1043067 w 1203539"/>
                <a:gd name="connsiteY50" fmla="*/ 523156 h 1143362"/>
                <a:gd name="connsiteX51" fmla="*/ 924153 w 1203539"/>
                <a:gd name="connsiteY51" fmla="*/ 682188 h 1143362"/>
                <a:gd name="connsiteX52" fmla="*/ 1083185 w 1203539"/>
                <a:gd name="connsiteY52" fmla="*/ 801103 h 1143362"/>
                <a:gd name="connsiteX53" fmla="*/ 1202100 w 1203539"/>
                <a:gd name="connsiteY53" fmla="*/ 642070 h 1143362"/>
                <a:gd name="connsiteX54" fmla="*/ 421239 w 1203539"/>
                <a:gd name="connsiteY54" fmla="*/ 80253 h 1143362"/>
                <a:gd name="connsiteX55" fmla="*/ 401180 w 1203539"/>
                <a:gd name="connsiteY55" fmla="*/ 60194 h 1143362"/>
                <a:gd name="connsiteX56" fmla="*/ 421239 w 1203539"/>
                <a:gd name="connsiteY56" fmla="*/ 40135 h 1143362"/>
                <a:gd name="connsiteX57" fmla="*/ 441298 w 1203539"/>
                <a:gd name="connsiteY57" fmla="*/ 60194 h 1143362"/>
                <a:gd name="connsiteX58" fmla="*/ 421239 w 1203539"/>
                <a:gd name="connsiteY58" fmla="*/ 80253 h 1143362"/>
                <a:gd name="connsiteX59" fmla="*/ 180531 w 1203539"/>
                <a:gd name="connsiteY59" fmla="*/ 40135 h 1143362"/>
                <a:gd name="connsiteX60" fmla="*/ 200590 w 1203539"/>
                <a:gd name="connsiteY60" fmla="*/ 60194 h 1143362"/>
                <a:gd name="connsiteX61" fmla="*/ 180531 w 1203539"/>
                <a:gd name="connsiteY61" fmla="*/ 80253 h 1143362"/>
                <a:gd name="connsiteX62" fmla="*/ 160472 w 1203539"/>
                <a:gd name="connsiteY62" fmla="*/ 60194 h 1143362"/>
                <a:gd name="connsiteX63" fmla="*/ 180531 w 1203539"/>
                <a:gd name="connsiteY63" fmla="*/ 40135 h 1143362"/>
                <a:gd name="connsiteX64" fmla="*/ 40118 w 1203539"/>
                <a:gd name="connsiteY64" fmla="*/ 442920 h 1143362"/>
                <a:gd name="connsiteX65" fmla="*/ 40118 w 1203539"/>
                <a:gd name="connsiteY65" fmla="*/ 441315 h 1143362"/>
                <a:gd name="connsiteX66" fmla="*/ 100295 w 1203539"/>
                <a:gd name="connsiteY66" fmla="*/ 441315 h 1143362"/>
                <a:gd name="connsiteX67" fmla="*/ 100295 w 1203539"/>
                <a:gd name="connsiteY67" fmla="*/ 443602 h 1143362"/>
                <a:gd name="connsiteX68" fmla="*/ 243476 w 1203539"/>
                <a:gd name="connsiteY68" fmla="*/ 631414 h 1143362"/>
                <a:gd name="connsiteX69" fmla="*/ 378232 w 1203539"/>
                <a:gd name="connsiteY69" fmla="*/ 631414 h 1143362"/>
                <a:gd name="connsiteX70" fmla="*/ 521534 w 1203539"/>
                <a:gd name="connsiteY70" fmla="*/ 443602 h 1143362"/>
                <a:gd name="connsiteX71" fmla="*/ 521534 w 1203539"/>
                <a:gd name="connsiteY71" fmla="*/ 441315 h 1143362"/>
                <a:gd name="connsiteX72" fmla="*/ 561652 w 1203539"/>
                <a:gd name="connsiteY72" fmla="*/ 441315 h 1143362"/>
                <a:gd name="connsiteX73" fmla="*/ 561652 w 1203539"/>
                <a:gd name="connsiteY73" fmla="*/ 442920 h 1143362"/>
                <a:gd name="connsiteX74" fmla="*/ 357050 w 1203539"/>
                <a:gd name="connsiteY74" fmla="*/ 676446 h 1143362"/>
                <a:gd name="connsiteX75" fmla="*/ 272421 w 1203539"/>
                <a:gd name="connsiteY75" fmla="*/ 680599 h 1143362"/>
                <a:gd name="connsiteX76" fmla="*/ 244720 w 1203539"/>
                <a:gd name="connsiteY76" fmla="*/ 676406 h 1143362"/>
                <a:gd name="connsiteX77" fmla="*/ 40118 w 1203539"/>
                <a:gd name="connsiteY77" fmla="*/ 442920 h 1143362"/>
                <a:gd name="connsiteX78" fmla="*/ 280826 w 1203539"/>
                <a:gd name="connsiteY78" fmla="*/ 802377 h 1143362"/>
                <a:gd name="connsiteX79" fmla="*/ 260767 w 1203539"/>
                <a:gd name="connsiteY79" fmla="*/ 762259 h 1143362"/>
                <a:gd name="connsiteX80" fmla="*/ 260767 w 1203539"/>
                <a:gd name="connsiteY80" fmla="*/ 719694 h 1143362"/>
                <a:gd name="connsiteX81" fmla="*/ 265641 w 1203539"/>
                <a:gd name="connsiteY81" fmla="*/ 720135 h 1143362"/>
                <a:gd name="connsiteX82" fmla="*/ 271659 w 1203539"/>
                <a:gd name="connsiteY82" fmla="*/ 720697 h 1143362"/>
                <a:gd name="connsiteX83" fmla="*/ 300363 w 1203539"/>
                <a:gd name="connsiteY83" fmla="*/ 722121 h 1143362"/>
                <a:gd name="connsiteX84" fmla="*/ 301366 w 1203539"/>
                <a:gd name="connsiteY84" fmla="*/ 722121 h 1143362"/>
                <a:gd name="connsiteX85" fmla="*/ 329970 w 1203539"/>
                <a:gd name="connsiteY85" fmla="*/ 720697 h 1143362"/>
                <a:gd name="connsiteX86" fmla="*/ 336169 w 1203539"/>
                <a:gd name="connsiteY86" fmla="*/ 720135 h 1143362"/>
                <a:gd name="connsiteX87" fmla="*/ 340983 w 1203539"/>
                <a:gd name="connsiteY87" fmla="*/ 719694 h 1143362"/>
                <a:gd name="connsiteX88" fmla="*/ 340983 w 1203539"/>
                <a:gd name="connsiteY88" fmla="*/ 762259 h 1143362"/>
                <a:gd name="connsiteX89" fmla="*/ 320924 w 1203539"/>
                <a:gd name="connsiteY89" fmla="*/ 802377 h 1143362"/>
                <a:gd name="connsiteX90" fmla="*/ 280826 w 1203539"/>
                <a:gd name="connsiteY90" fmla="*/ 802377 h 1143362"/>
                <a:gd name="connsiteX91" fmla="*/ 1063126 w 1203539"/>
                <a:gd name="connsiteY91" fmla="*/ 762259 h 1143362"/>
                <a:gd name="connsiteX92" fmla="*/ 962831 w 1203539"/>
                <a:gd name="connsiteY92" fmla="*/ 661964 h 1143362"/>
                <a:gd name="connsiteX93" fmla="*/ 1063126 w 1203539"/>
                <a:gd name="connsiteY93" fmla="*/ 561669 h 1143362"/>
                <a:gd name="connsiteX94" fmla="*/ 1163421 w 1203539"/>
                <a:gd name="connsiteY94" fmla="*/ 661964 h 1143362"/>
                <a:gd name="connsiteX95" fmla="*/ 1063126 w 1203539"/>
                <a:gd name="connsiteY95" fmla="*/ 762259 h 114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203539" h="1143362">
                  <a:moveTo>
                    <a:pt x="1202100" y="642070"/>
                  </a:moveTo>
                  <a:cubicBezTo>
                    <a:pt x="1193206" y="580454"/>
                    <a:pt x="1144801" y="532049"/>
                    <a:pt x="1083185" y="523156"/>
                  </a:cubicBezTo>
                  <a:lnTo>
                    <a:pt x="1083185" y="486688"/>
                  </a:lnTo>
                  <a:cubicBezTo>
                    <a:pt x="1083185" y="386073"/>
                    <a:pt x="1006700" y="304152"/>
                    <a:pt x="912684" y="304152"/>
                  </a:cubicBezTo>
                  <a:cubicBezTo>
                    <a:pt x="821375" y="304152"/>
                    <a:pt x="744931" y="383585"/>
                    <a:pt x="742182" y="481232"/>
                  </a:cubicBezTo>
                  <a:lnTo>
                    <a:pt x="743346" y="481232"/>
                  </a:lnTo>
                  <a:lnTo>
                    <a:pt x="742182" y="481433"/>
                  </a:lnTo>
                  <a:lnTo>
                    <a:pt x="742182" y="876735"/>
                  </a:lnTo>
                  <a:cubicBezTo>
                    <a:pt x="742182" y="1003107"/>
                    <a:pt x="647705" y="1105729"/>
                    <a:pt x="531563" y="1105729"/>
                  </a:cubicBezTo>
                  <a:cubicBezTo>
                    <a:pt x="415422" y="1105729"/>
                    <a:pt x="320944" y="1002967"/>
                    <a:pt x="320944" y="876735"/>
                  </a:cubicBezTo>
                  <a:lnTo>
                    <a:pt x="320944" y="842495"/>
                  </a:lnTo>
                  <a:cubicBezTo>
                    <a:pt x="350029" y="842495"/>
                    <a:pt x="381121" y="821413"/>
                    <a:pt x="381121" y="762259"/>
                  </a:cubicBezTo>
                  <a:lnTo>
                    <a:pt x="381121" y="711810"/>
                  </a:lnTo>
                  <a:cubicBezTo>
                    <a:pt x="509859" y="678894"/>
                    <a:pt x="601770" y="568349"/>
                    <a:pt x="601770" y="443020"/>
                  </a:cubicBezTo>
                  <a:lnTo>
                    <a:pt x="601770" y="401197"/>
                  </a:lnTo>
                  <a:lnTo>
                    <a:pt x="561652" y="401197"/>
                  </a:lnTo>
                  <a:lnTo>
                    <a:pt x="560809" y="140129"/>
                  </a:lnTo>
                  <a:cubicBezTo>
                    <a:pt x="560518" y="91805"/>
                    <a:pt x="525841" y="50544"/>
                    <a:pt x="478286" y="41941"/>
                  </a:cubicBezTo>
                  <a:cubicBezTo>
                    <a:pt x="468029" y="10516"/>
                    <a:pt x="434237" y="-6645"/>
                    <a:pt x="402809" y="3616"/>
                  </a:cubicBezTo>
                  <a:cubicBezTo>
                    <a:pt x="371385" y="13873"/>
                    <a:pt x="354224" y="47665"/>
                    <a:pt x="364484" y="79092"/>
                  </a:cubicBezTo>
                  <a:cubicBezTo>
                    <a:pt x="374742" y="110517"/>
                    <a:pt x="408534" y="127678"/>
                    <a:pt x="439961" y="117418"/>
                  </a:cubicBezTo>
                  <a:cubicBezTo>
                    <a:pt x="456788" y="111924"/>
                    <a:pt x="470320" y="99264"/>
                    <a:pt x="476922" y="82841"/>
                  </a:cubicBezTo>
                  <a:cubicBezTo>
                    <a:pt x="502620" y="90152"/>
                    <a:pt x="520423" y="113531"/>
                    <a:pt x="520631" y="140250"/>
                  </a:cubicBezTo>
                  <a:lnTo>
                    <a:pt x="521534" y="401197"/>
                  </a:lnTo>
                  <a:lnTo>
                    <a:pt x="481416" y="401197"/>
                  </a:lnTo>
                  <a:lnTo>
                    <a:pt x="481416" y="443602"/>
                  </a:lnTo>
                  <a:cubicBezTo>
                    <a:pt x="479816" y="513374"/>
                    <a:pt x="433038" y="574008"/>
                    <a:pt x="365956" y="593262"/>
                  </a:cubicBezTo>
                  <a:cubicBezTo>
                    <a:pt x="330063" y="604650"/>
                    <a:pt x="291525" y="604650"/>
                    <a:pt x="255632" y="593262"/>
                  </a:cubicBezTo>
                  <a:cubicBezTo>
                    <a:pt x="188627" y="573943"/>
                    <a:pt x="141955" y="513319"/>
                    <a:pt x="140413" y="443602"/>
                  </a:cubicBezTo>
                  <a:lnTo>
                    <a:pt x="140413" y="401197"/>
                  </a:lnTo>
                  <a:lnTo>
                    <a:pt x="80236" y="401197"/>
                  </a:lnTo>
                  <a:lnTo>
                    <a:pt x="80236" y="140430"/>
                  </a:lnTo>
                  <a:cubicBezTo>
                    <a:pt x="80351" y="113318"/>
                    <a:pt x="98585" y="89628"/>
                    <a:pt x="124767" y="82580"/>
                  </a:cubicBezTo>
                  <a:cubicBezTo>
                    <a:pt x="136975" y="113659"/>
                    <a:pt x="172066" y="128954"/>
                    <a:pt x="203145" y="116746"/>
                  </a:cubicBezTo>
                  <a:cubicBezTo>
                    <a:pt x="234224" y="104537"/>
                    <a:pt x="249519" y="69444"/>
                    <a:pt x="237310" y="38368"/>
                  </a:cubicBezTo>
                  <a:cubicBezTo>
                    <a:pt x="225102" y="7291"/>
                    <a:pt x="190009" y="-8006"/>
                    <a:pt x="158932" y="4202"/>
                  </a:cubicBezTo>
                  <a:cubicBezTo>
                    <a:pt x="142093" y="10819"/>
                    <a:pt x="129100" y="24627"/>
                    <a:pt x="123523" y="41840"/>
                  </a:cubicBezTo>
                  <a:cubicBezTo>
                    <a:pt x="75449" y="50055"/>
                    <a:pt x="40251" y="91659"/>
                    <a:pt x="40118" y="140430"/>
                  </a:cubicBezTo>
                  <a:lnTo>
                    <a:pt x="40118" y="401197"/>
                  </a:lnTo>
                  <a:lnTo>
                    <a:pt x="0" y="401197"/>
                  </a:lnTo>
                  <a:lnTo>
                    <a:pt x="0" y="442920"/>
                  </a:lnTo>
                  <a:cubicBezTo>
                    <a:pt x="0" y="568389"/>
                    <a:pt x="91970" y="678974"/>
                    <a:pt x="220649" y="711810"/>
                  </a:cubicBezTo>
                  <a:lnTo>
                    <a:pt x="220649" y="762259"/>
                  </a:lnTo>
                  <a:cubicBezTo>
                    <a:pt x="220649" y="821413"/>
                    <a:pt x="251740" y="842495"/>
                    <a:pt x="280826" y="842495"/>
                  </a:cubicBezTo>
                  <a:lnTo>
                    <a:pt x="280826" y="876735"/>
                  </a:lnTo>
                  <a:cubicBezTo>
                    <a:pt x="280826" y="1025172"/>
                    <a:pt x="393297" y="1145847"/>
                    <a:pt x="531563" y="1145847"/>
                  </a:cubicBezTo>
                  <a:cubicBezTo>
                    <a:pt x="669830" y="1145847"/>
                    <a:pt x="782300" y="1025032"/>
                    <a:pt x="782300" y="876735"/>
                  </a:cubicBezTo>
                  <a:lnTo>
                    <a:pt x="782300" y="482396"/>
                  </a:lnTo>
                  <a:cubicBezTo>
                    <a:pt x="784306" y="406272"/>
                    <a:pt x="842838" y="344330"/>
                    <a:pt x="912684" y="344330"/>
                  </a:cubicBezTo>
                  <a:cubicBezTo>
                    <a:pt x="984575" y="344330"/>
                    <a:pt x="1043067" y="408198"/>
                    <a:pt x="1043067" y="486749"/>
                  </a:cubicBezTo>
                  <a:lnTo>
                    <a:pt x="1043067" y="523156"/>
                  </a:lnTo>
                  <a:cubicBezTo>
                    <a:pt x="966314" y="534233"/>
                    <a:pt x="913075" y="605435"/>
                    <a:pt x="924153" y="682188"/>
                  </a:cubicBezTo>
                  <a:cubicBezTo>
                    <a:pt x="935230" y="758942"/>
                    <a:pt x="1006432" y="812181"/>
                    <a:pt x="1083185" y="801103"/>
                  </a:cubicBezTo>
                  <a:cubicBezTo>
                    <a:pt x="1159938" y="790025"/>
                    <a:pt x="1213177" y="718821"/>
                    <a:pt x="1202100" y="642070"/>
                  </a:cubicBezTo>
                  <a:close/>
                  <a:moveTo>
                    <a:pt x="421239" y="80253"/>
                  </a:moveTo>
                  <a:cubicBezTo>
                    <a:pt x="410161" y="80253"/>
                    <a:pt x="401180" y="71272"/>
                    <a:pt x="401180" y="60194"/>
                  </a:cubicBezTo>
                  <a:cubicBezTo>
                    <a:pt x="401180" y="49117"/>
                    <a:pt x="410161" y="40135"/>
                    <a:pt x="421239" y="40135"/>
                  </a:cubicBezTo>
                  <a:cubicBezTo>
                    <a:pt x="432316" y="40135"/>
                    <a:pt x="441298" y="49117"/>
                    <a:pt x="441298" y="60194"/>
                  </a:cubicBezTo>
                  <a:cubicBezTo>
                    <a:pt x="441298" y="71272"/>
                    <a:pt x="432316" y="80253"/>
                    <a:pt x="421239" y="80253"/>
                  </a:cubicBezTo>
                  <a:close/>
                  <a:moveTo>
                    <a:pt x="180531" y="40135"/>
                  </a:moveTo>
                  <a:cubicBezTo>
                    <a:pt x="191608" y="40135"/>
                    <a:pt x="200590" y="49117"/>
                    <a:pt x="200590" y="60194"/>
                  </a:cubicBezTo>
                  <a:cubicBezTo>
                    <a:pt x="200590" y="71272"/>
                    <a:pt x="191608" y="80253"/>
                    <a:pt x="180531" y="80253"/>
                  </a:cubicBezTo>
                  <a:cubicBezTo>
                    <a:pt x="169453" y="80253"/>
                    <a:pt x="160472" y="71272"/>
                    <a:pt x="160472" y="60194"/>
                  </a:cubicBezTo>
                  <a:cubicBezTo>
                    <a:pt x="160472" y="49117"/>
                    <a:pt x="169453" y="40135"/>
                    <a:pt x="180531" y="40135"/>
                  </a:cubicBezTo>
                  <a:close/>
                  <a:moveTo>
                    <a:pt x="40118" y="442920"/>
                  </a:moveTo>
                  <a:lnTo>
                    <a:pt x="40118" y="441315"/>
                  </a:lnTo>
                  <a:lnTo>
                    <a:pt x="100295" y="441315"/>
                  </a:lnTo>
                  <a:lnTo>
                    <a:pt x="100295" y="443602"/>
                  </a:lnTo>
                  <a:cubicBezTo>
                    <a:pt x="101799" y="530786"/>
                    <a:pt x="159802" y="606872"/>
                    <a:pt x="243476" y="631414"/>
                  </a:cubicBezTo>
                  <a:cubicBezTo>
                    <a:pt x="287322" y="645297"/>
                    <a:pt x="334386" y="645297"/>
                    <a:pt x="378232" y="631414"/>
                  </a:cubicBezTo>
                  <a:cubicBezTo>
                    <a:pt x="461946" y="606905"/>
                    <a:pt x="520002" y="530816"/>
                    <a:pt x="521534" y="443602"/>
                  </a:cubicBezTo>
                  <a:lnTo>
                    <a:pt x="521534" y="441315"/>
                  </a:lnTo>
                  <a:lnTo>
                    <a:pt x="561652" y="441315"/>
                  </a:lnTo>
                  <a:lnTo>
                    <a:pt x="561652" y="442920"/>
                  </a:lnTo>
                  <a:cubicBezTo>
                    <a:pt x="561652" y="554508"/>
                    <a:pt x="475639" y="652697"/>
                    <a:pt x="357050" y="676446"/>
                  </a:cubicBezTo>
                  <a:cubicBezTo>
                    <a:pt x="329203" y="682023"/>
                    <a:pt x="300679" y="683422"/>
                    <a:pt x="272421" y="680599"/>
                  </a:cubicBezTo>
                  <a:cubicBezTo>
                    <a:pt x="263119" y="679696"/>
                    <a:pt x="253872" y="678297"/>
                    <a:pt x="244720" y="676406"/>
                  </a:cubicBezTo>
                  <a:cubicBezTo>
                    <a:pt x="126131" y="652697"/>
                    <a:pt x="40118" y="554508"/>
                    <a:pt x="40118" y="442920"/>
                  </a:cubicBezTo>
                  <a:close/>
                  <a:moveTo>
                    <a:pt x="280826" y="802377"/>
                  </a:moveTo>
                  <a:cubicBezTo>
                    <a:pt x="262773" y="802377"/>
                    <a:pt x="260767" y="774294"/>
                    <a:pt x="260767" y="762259"/>
                  </a:cubicBezTo>
                  <a:lnTo>
                    <a:pt x="260767" y="719694"/>
                  </a:lnTo>
                  <a:cubicBezTo>
                    <a:pt x="262372" y="719894"/>
                    <a:pt x="264016" y="719974"/>
                    <a:pt x="265641" y="720135"/>
                  </a:cubicBezTo>
                  <a:cubicBezTo>
                    <a:pt x="267647" y="720356"/>
                    <a:pt x="269653" y="720516"/>
                    <a:pt x="271659" y="720697"/>
                  </a:cubicBezTo>
                  <a:cubicBezTo>
                    <a:pt x="281147" y="721539"/>
                    <a:pt x="290715" y="722101"/>
                    <a:pt x="300363" y="722121"/>
                  </a:cubicBezTo>
                  <a:lnTo>
                    <a:pt x="301366" y="722121"/>
                  </a:lnTo>
                  <a:cubicBezTo>
                    <a:pt x="310994" y="722121"/>
                    <a:pt x="320543" y="721539"/>
                    <a:pt x="329970" y="720697"/>
                  </a:cubicBezTo>
                  <a:cubicBezTo>
                    <a:pt x="331976" y="720516"/>
                    <a:pt x="334102" y="720356"/>
                    <a:pt x="336169" y="720135"/>
                  </a:cubicBezTo>
                  <a:cubicBezTo>
                    <a:pt x="337753" y="719954"/>
                    <a:pt x="339398" y="719894"/>
                    <a:pt x="340983" y="719694"/>
                  </a:cubicBezTo>
                  <a:lnTo>
                    <a:pt x="340983" y="762259"/>
                  </a:lnTo>
                  <a:cubicBezTo>
                    <a:pt x="340983" y="774294"/>
                    <a:pt x="338977" y="802377"/>
                    <a:pt x="320924" y="802377"/>
                  </a:cubicBezTo>
                  <a:lnTo>
                    <a:pt x="280826" y="802377"/>
                  </a:lnTo>
                  <a:close/>
                  <a:moveTo>
                    <a:pt x="1063126" y="762259"/>
                  </a:moveTo>
                  <a:cubicBezTo>
                    <a:pt x="1007736" y="762259"/>
                    <a:pt x="962831" y="717354"/>
                    <a:pt x="962831" y="661964"/>
                  </a:cubicBezTo>
                  <a:cubicBezTo>
                    <a:pt x="962831" y="606574"/>
                    <a:pt x="1007736" y="561669"/>
                    <a:pt x="1063126" y="561669"/>
                  </a:cubicBezTo>
                  <a:cubicBezTo>
                    <a:pt x="1118517" y="561669"/>
                    <a:pt x="1163421" y="606574"/>
                    <a:pt x="1163421" y="661964"/>
                  </a:cubicBezTo>
                  <a:cubicBezTo>
                    <a:pt x="1163356" y="717329"/>
                    <a:pt x="1118489" y="762194"/>
                    <a:pt x="1063126" y="762259"/>
                  </a:cubicBezTo>
                  <a:close/>
                </a:path>
              </a:pathLst>
            </a:custGeom>
            <a:grpFill/>
            <a:ln w="2500"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reeform 4">
              <a:extLst>
                <a:ext uri="{FF2B5EF4-FFF2-40B4-BE49-F238E27FC236}">
                  <a16:creationId xmlns:a16="http://schemas.microsoft.com/office/drawing/2014/main" id="{F6CC7B54-790C-D142-ABBF-1DE8B8EA9AF4}"/>
                </a:ext>
              </a:extLst>
            </p:cNvPr>
            <p:cNvSpPr/>
            <p:nvPr/>
          </p:nvSpPr>
          <p:spPr>
            <a:xfrm>
              <a:off x="10386264" y="8245646"/>
              <a:ext cx="120354" cy="120354"/>
            </a:xfrm>
            <a:custGeom>
              <a:avLst/>
              <a:gdLst>
                <a:gd name="connsiteX0" fmla="*/ 60177 w 120353"/>
                <a:gd name="connsiteY0" fmla="*/ 0 h 120353"/>
                <a:gd name="connsiteX1" fmla="*/ 0 w 120353"/>
                <a:gd name="connsiteY1" fmla="*/ 60177 h 120353"/>
                <a:gd name="connsiteX2" fmla="*/ 60177 w 120353"/>
                <a:gd name="connsiteY2" fmla="*/ 120354 h 120353"/>
                <a:gd name="connsiteX3" fmla="*/ 120354 w 120353"/>
                <a:gd name="connsiteY3" fmla="*/ 60177 h 120353"/>
                <a:gd name="connsiteX4" fmla="*/ 60177 w 120353"/>
                <a:gd name="connsiteY4" fmla="*/ 0 h 120353"/>
                <a:gd name="connsiteX5" fmla="*/ 60177 w 120353"/>
                <a:gd name="connsiteY5" fmla="*/ 80236 h 120353"/>
                <a:gd name="connsiteX6" fmla="*/ 40118 w 120353"/>
                <a:gd name="connsiteY6" fmla="*/ 60177 h 120353"/>
                <a:gd name="connsiteX7" fmla="*/ 60177 w 120353"/>
                <a:gd name="connsiteY7" fmla="*/ 40118 h 120353"/>
                <a:gd name="connsiteX8" fmla="*/ 80236 w 120353"/>
                <a:gd name="connsiteY8" fmla="*/ 60177 h 120353"/>
                <a:gd name="connsiteX9" fmla="*/ 60177 w 120353"/>
                <a:gd name="connsiteY9" fmla="*/ 80236 h 12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353" h="120353">
                  <a:moveTo>
                    <a:pt x="60177" y="0"/>
                  </a:moveTo>
                  <a:cubicBezTo>
                    <a:pt x="26942" y="0"/>
                    <a:pt x="0" y="26942"/>
                    <a:pt x="0" y="60177"/>
                  </a:cubicBezTo>
                  <a:cubicBezTo>
                    <a:pt x="0" y="93412"/>
                    <a:pt x="26942" y="120354"/>
                    <a:pt x="60177" y="120354"/>
                  </a:cubicBezTo>
                  <a:cubicBezTo>
                    <a:pt x="93412" y="120354"/>
                    <a:pt x="120354" y="93412"/>
                    <a:pt x="120354" y="60177"/>
                  </a:cubicBezTo>
                  <a:cubicBezTo>
                    <a:pt x="120354" y="26942"/>
                    <a:pt x="93412" y="0"/>
                    <a:pt x="60177" y="0"/>
                  </a:cubicBezTo>
                  <a:close/>
                  <a:moveTo>
                    <a:pt x="60177" y="80236"/>
                  </a:moveTo>
                  <a:cubicBezTo>
                    <a:pt x="49099" y="80236"/>
                    <a:pt x="40118" y="71255"/>
                    <a:pt x="40118" y="60177"/>
                  </a:cubicBezTo>
                  <a:cubicBezTo>
                    <a:pt x="40118" y="49099"/>
                    <a:pt x="49099" y="40118"/>
                    <a:pt x="60177" y="40118"/>
                  </a:cubicBezTo>
                  <a:cubicBezTo>
                    <a:pt x="71255" y="40118"/>
                    <a:pt x="80236" y="49099"/>
                    <a:pt x="80236" y="60177"/>
                  </a:cubicBezTo>
                  <a:cubicBezTo>
                    <a:pt x="80236" y="71255"/>
                    <a:pt x="71255" y="80236"/>
                    <a:pt x="60177" y="80236"/>
                  </a:cubicBezTo>
                  <a:close/>
                </a:path>
              </a:pathLst>
            </a:custGeom>
            <a:grpFill/>
            <a:ln w="2500"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1CCF8F39-A15F-A505-7A65-8DE2CBFCE88D}"/>
              </a:ext>
            </a:extLst>
          </p:cNvPr>
          <p:cNvSpPr txBox="1"/>
          <p:nvPr/>
        </p:nvSpPr>
        <p:spPr>
          <a:xfrm>
            <a:off x="7490267" y="1392501"/>
            <a:ext cx="3996871" cy="230832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58</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محدودکـردن توزیـع داروهـای سـقط بـه داروخانه هـای مجـاز و</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ممنوعیـت هرگونـه خرید، فـروش و پخـش آن خـارج از سـامانه</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رهیابی</a:t>
            </a: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7" name="TextBox 6">
            <a:extLst>
              <a:ext uri="{FF2B5EF4-FFF2-40B4-BE49-F238E27FC236}">
                <a16:creationId xmlns:a16="http://schemas.microsoft.com/office/drawing/2014/main" id="{BB4A347D-9584-7F26-57E6-BFBBB4A57B00}"/>
              </a:ext>
            </a:extLst>
          </p:cNvPr>
          <p:cNvSpPr txBox="1"/>
          <p:nvPr/>
        </p:nvSpPr>
        <p:spPr>
          <a:xfrm>
            <a:off x="589720" y="534217"/>
            <a:ext cx="3934483"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57</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تدویـن برنامـه پیشـگیری و مقابلـه بـا سـقط غیرقانونـی</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جنیــن توســط قــوه قضاییــه و وزارت بهداشــت</a:t>
            </a:r>
            <a:endPar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8" name="TextBox 7">
            <a:extLst>
              <a:ext uri="{FF2B5EF4-FFF2-40B4-BE49-F238E27FC236}">
                <a16:creationId xmlns:a16="http://schemas.microsoft.com/office/drawing/2014/main" id="{D2C32180-BA55-7BF8-EE22-201BA5A7F50C}"/>
              </a:ext>
            </a:extLst>
          </p:cNvPr>
          <p:cNvSpPr txBox="1"/>
          <p:nvPr/>
        </p:nvSpPr>
        <p:spPr>
          <a:xfrm>
            <a:off x="79807" y="3394632"/>
            <a:ext cx="4465515" cy="230832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rPr>
              <a:t>ماده 61</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مجـازات تعزیـری، جـزای نقـدی و مصـادره امـوال حاصلـه</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بـرای معاونـت و مبـاشرت در تمهیـد وسـایل سـقط غیـر</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قانونی</a:t>
            </a:r>
          </a:p>
        </p:txBody>
      </p:sp>
      <p:grpSp>
        <p:nvGrpSpPr>
          <p:cNvPr id="9" name="Graphic 51">
            <a:extLst>
              <a:ext uri="{FF2B5EF4-FFF2-40B4-BE49-F238E27FC236}">
                <a16:creationId xmlns:a16="http://schemas.microsoft.com/office/drawing/2014/main" id="{8FD011D6-B198-9388-DEB0-7DD2CC810010}"/>
              </a:ext>
            </a:extLst>
          </p:cNvPr>
          <p:cNvGrpSpPr/>
          <p:nvPr/>
        </p:nvGrpSpPr>
        <p:grpSpPr>
          <a:xfrm>
            <a:off x="4771492" y="998103"/>
            <a:ext cx="642096" cy="641888"/>
            <a:chOff x="9751219" y="4420390"/>
            <a:chExt cx="4878381" cy="4876800"/>
          </a:xfrm>
          <a:solidFill>
            <a:schemeClr val="accent5"/>
          </a:solidFill>
        </p:grpSpPr>
        <p:sp>
          <p:nvSpPr>
            <p:cNvPr id="10" name="Freeform: Shape 9">
              <a:extLst>
                <a:ext uri="{FF2B5EF4-FFF2-40B4-BE49-F238E27FC236}">
                  <a16:creationId xmlns:a16="http://schemas.microsoft.com/office/drawing/2014/main" id="{41922F6D-7404-284D-976E-4580351ACE35}"/>
                </a:ext>
              </a:extLst>
            </p:cNvPr>
            <p:cNvSpPr/>
            <p:nvPr/>
          </p:nvSpPr>
          <p:spPr>
            <a:xfrm>
              <a:off x="11303413" y="8166487"/>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92 w 190500"/>
                <a:gd name="connsiteY5" fmla="*/ 162592 h 190500"/>
                <a:gd name="connsiteX6" fmla="*/ 190500 w 190500"/>
                <a:gd name="connsiteY6" fmla="*/ 95250 h 190500"/>
                <a:gd name="connsiteX7" fmla="*/ 16259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096"/>
                    <a:pt x="27908" y="27908"/>
                  </a:cubicBezTo>
                  <a:cubicBezTo>
                    <a:pt x="10201" y="45625"/>
                    <a:pt x="0" y="70104"/>
                    <a:pt x="0" y="95250"/>
                  </a:cubicBezTo>
                  <a:cubicBezTo>
                    <a:pt x="0" y="120301"/>
                    <a:pt x="10192" y="144875"/>
                    <a:pt x="27908" y="162592"/>
                  </a:cubicBezTo>
                  <a:cubicBezTo>
                    <a:pt x="45625" y="180308"/>
                    <a:pt x="70199" y="190500"/>
                    <a:pt x="95250" y="190500"/>
                  </a:cubicBezTo>
                  <a:cubicBezTo>
                    <a:pt x="120301" y="190500"/>
                    <a:pt x="144875" y="180308"/>
                    <a:pt x="162592" y="162592"/>
                  </a:cubicBezTo>
                  <a:cubicBezTo>
                    <a:pt x="180299" y="144875"/>
                    <a:pt x="190500" y="120301"/>
                    <a:pt x="190500" y="95250"/>
                  </a:cubicBezTo>
                  <a:cubicBezTo>
                    <a:pt x="190500" y="70104"/>
                    <a:pt x="180308" y="45625"/>
                    <a:pt x="162592" y="27908"/>
                  </a:cubicBezTo>
                  <a:cubicBezTo>
                    <a:pt x="144875" y="10087"/>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39CC1E9-9A6F-9C4A-6FEF-B1E57B76232F}"/>
                </a:ext>
              </a:extLst>
            </p:cNvPr>
            <p:cNvSpPr/>
            <p:nvPr/>
          </p:nvSpPr>
          <p:spPr>
            <a:xfrm>
              <a:off x="11014662" y="7450531"/>
              <a:ext cx="1254156" cy="190500"/>
            </a:xfrm>
            <a:custGeom>
              <a:avLst/>
              <a:gdLst>
                <a:gd name="connsiteX0" fmla="*/ 1254157 w 1254156"/>
                <a:gd name="connsiteY0" fmla="*/ 95250 h 190500"/>
                <a:gd name="connsiteX1" fmla="*/ 1158907 w 1254156"/>
                <a:gd name="connsiteY1" fmla="*/ 0 h 190500"/>
                <a:gd name="connsiteX2" fmla="*/ 95250 w 1254156"/>
                <a:gd name="connsiteY2" fmla="*/ 0 h 190500"/>
                <a:gd name="connsiteX3" fmla="*/ 0 w 1254156"/>
                <a:gd name="connsiteY3" fmla="*/ 95250 h 190500"/>
                <a:gd name="connsiteX4" fmla="*/ 95250 w 1254156"/>
                <a:gd name="connsiteY4" fmla="*/ 190500 h 190500"/>
                <a:gd name="connsiteX5" fmla="*/ 1158907 w 1254156"/>
                <a:gd name="connsiteY5" fmla="*/ 190500 h 190500"/>
                <a:gd name="connsiteX6" fmla="*/ 1254157 w 1254156"/>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156" h="190500">
                  <a:moveTo>
                    <a:pt x="1254157" y="95250"/>
                  </a:moveTo>
                  <a:cubicBezTo>
                    <a:pt x="1254157" y="42643"/>
                    <a:pt x="1211504" y="0"/>
                    <a:pt x="1158907" y="0"/>
                  </a:cubicBezTo>
                  <a:lnTo>
                    <a:pt x="95250" y="0"/>
                  </a:lnTo>
                  <a:cubicBezTo>
                    <a:pt x="42653" y="0"/>
                    <a:pt x="0" y="42643"/>
                    <a:pt x="0" y="95250"/>
                  </a:cubicBezTo>
                  <a:cubicBezTo>
                    <a:pt x="0" y="147856"/>
                    <a:pt x="42653" y="190500"/>
                    <a:pt x="95250" y="190500"/>
                  </a:cubicBezTo>
                  <a:lnTo>
                    <a:pt x="1158907" y="190500"/>
                  </a:lnTo>
                  <a:cubicBezTo>
                    <a:pt x="1211513" y="190500"/>
                    <a:pt x="1254157" y="147856"/>
                    <a:pt x="1254157" y="9525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19019DD6-1A25-BBD4-0CD1-AF1EBFC1A9C7}"/>
                </a:ext>
              </a:extLst>
            </p:cNvPr>
            <p:cNvSpPr/>
            <p:nvPr/>
          </p:nvSpPr>
          <p:spPr>
            <a:xfrm>
              <a:off x="10903715" y="6383731"/>
              <a:ext cx="1476060" cy="190500"/>
            </a:xfrm>
            <a:custGeom>
              <a:avLst/>
              <a:gdLst>
                <a:gd name="connsiteX0" fmla="*/ 95250 w 1476060"/>
                <a:gd name="connsiteY0" fmla="*/ 190500 h 190500"/>
                <a:gd name="connsiteX1" fmla="*/ 1380811 w 1476060"/>
                <a:gd name="connsiteY1" fmla="*/ 190500 h 190500"/>
                <a:gd name="connsiteX2" fmla="*/ 1476061 w 1476060"/>
                <a:gd name="connsiteY2" fmla="*/ 95250 h 190500"/>
                <a:gd name="connsiteX3" fmla="*/ 1380811 w 1476060"/>
                <a:gd name="connsiteY3" fmla="*/ 0 h 190500"/>
                <a:gd name="connsiteX4" fmla="*/ 95250 w 1476060"/>
                <a:gd name="connsiteY4" fmla="*/ 0 h 190500"/>
                <a:gd name="connsiteX5" fmla="*/ 0 w 1476060"/>
                <a:gd name="connsiteY5" fmla="*/ 95250 h 190500"/>
                <a:gd name="connsiteX6" fmla="*/ 95250 w 147606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060" h="190500">
                  <a:moveTo>
                    <a:pt x="95250" y="190500"/>
                  </a:moveTo>
                  <a:lnTo>
                    <a:pt x="1380811" y="190500"/>
                  </a:lnTo>
                  <a:cubicBezTo>
                    <a:pt x="1433408" y="190500"/>
                    <a:pt x="1476061" y="147857"/>
                    <a:pt x="1476061" y="95250"/>
                  </a:cubicBezTo>
                  <a:cubicBezTo>
                    <a:pt x="1476061" y="42643"/>
                    <a:pt x="1433408" y="0"/>
                    <a:pt x="1380811" y="0"/>
                  </a:cubicBezTo>
                  <a:lnTo>
                    <a:pt x="95250" y="0"/>
                  </a:lnTo>
                  <a:cubicBezTo>
                    <a:pt x="42653" y="0"/>
                    <a:pt x="0" y="42643"/>
                    <a:pt x="0" y="95250"/>
                  </a:cubicBezTo>
                  <a:cubicBezTo>
                    <a:pt x="0" y="147857"/>
                    <a:pt x="42653" y="190500"/>
                    <a:pt x="95250" y="19050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3D0A724-EFF9-1D1D-8F5A-E0032308BF8C}"/>
                </a:ext>
              </a:extLst>
            </p:cNvPr>
            <p:cNvSpPr/>
            <p:nvPr/>
          </p:nvSpPr>
          <p:spPr>
            <a:xfrm>
              <a:off x="11297050" y="4934740"/>
              <a:ext cx="631869" cy="1181099"/>
            </a:xfrm>
            <a:custGeom>
              <a:avLst/>
              <a:gdLst>
                <a:gd name="connsiteX0" fmla="*/ 315935 w 631869"/>
                <a:gd name="connsiteY0" fmla="*/ 895864 h 1181099"/>
                <a:gd name="connsiteX1" fmla="*/ 190500 w 631869"/>
                <a:gd name="connsiteY1" fmla="*/ 790832 h 1181099"/>
                <a:gd name="connsiteX2" fmla="*/ 95250 w 631869"/>
                <a:gd name="connsiteY2" fmla="*/ 695582 h 1181099"/>
                <a:gd name="connsiteX3" fmla="*/ 0 w 631869"/>
                <a:gd name="connsiteY3" fmla="*/ 790832 h 1181099"/>
                <a:gd name="connsiteX4" fmla="*/ 220685 w 631869"/>
                <a:gd name="connsiteY4" fmla="*/ 1072610 h 1181099"/>
                <a:gd name="connsiteX5" fmla="*/ 220685 w 631869"/>
                <a:gd name="connsiteY5" fmla="*/ 1085850 h 1181099"/>
                <a:gd name="connsiteX6" fmla="*/ 315935 w 631869"/>
                <a:gd name="connsiteY6" fmla="*/ 1181100 h 1181099"/>
                <a:gd name="connsiteX7" fmla="*/ 411185 w 631869"/>
                <a:gd name="connsiteY7" fmla="*/ 1085850 h 1181099"/>
                <a:gd name="connsiteX8" fmla="*/ 411185 w 631869"/>
                <a:gd name="connsiteY8" fmla="*/ 1072610 h 1181099"/>
                <a:gd name="connsiteX9" fmla="*/ 631869 w 631869"/>
                <a:gd name="connsiteY9" fmla="*/ 790832 h 1181099"/>
                <a:gd name="connsiteX10" fmla="*/ 315935 w 631869"/>
                <a:gd name="connsiteY10" fmla="*/ 495300 h 1181099"/>
                <a:gd name="connsiteX11" fmla="*/ 190500 w 631869"/>
                <a:gd name="connsiteY11" fmla="*/ 390268 h 1181099"/>
                <a:gd name="connsiteX12" fmla="*/ 315935 w 631869"/>
                <a:gd name="connsiteY12" fmla="*/ 285236 h 1181099"/>
                <a:gd name="connsiteX13" fmla="*/ 441369 w 631869"/>
                <a:gd name="connsiteY13" fmla="*/ 390268 h 1181099"/>
                <a:gd name="connsiteX14" fmla="*/ 536619 w 631869"/>
                <a:gd name="connsiteY14" fmla="*/ 485518 h 1181099"/>
                <a:gd name="connsiteX15" fmla="*/ 631869 w 631869"/>
                <a:gd name="connsiteY15" fmla="*/ 390268 h 1181099"/>
                <a:gd name="connsiteX16" fmla="*/ 411185 w 631869"/>
                <a:gd name="connsiteY16" fmla="*/ 108490 h 1181099"/>
                <a:gd name="connsiteX17" fmla="*/ 411185 w 631869"/>
                <a:gd name="connsiteY17" fmla="*/ 95250 h 1181099"/>
                <a:gd name="connsiteX18" fmla="*/ 315935 w 631869"/>
                <a:gd name="connsiteY18" fmla="*/ 0 h 1181099"/>
                <a:gd name="connsiteX19" fmla="*/ 220685 w 631869"/>
                <a:gd name="connsiteY19" fmla="*/ 95250 h 1181099"/>
                <a:gd name="connsiteX20" fmla="*/ 220685 w 631869"/>
                <a:gd name="connsiteY20" fmla="*/ 108490 h 1181099"/>
                <a:gd name="connsiteX21" fmla="*/ 0 w 631869"/>
                <a:gd name="connsiteY21" fmla="*/ 390268 h 1181099"/>
                <a:gd name="connsiteX22" fmla="*/ 315935 w 631869"/>
                <a:gd name="connsiteY22" fmla="*/ 685800 h 1181099"/>
                <a:gd name="connsiteX23" fmla="*/ 441369 w 631869"/>
                <a:gd name="connsiteY23" fmla="*/ 790832 h 1181099"/>
                <a:gd name="connsiteX24" fmla="*/ 315935 w 631869"/>
                <a:gd name="connsiteY24" fmla="*/ 895864 h 11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869" h="1181099">
                  <a:moveTo>
                    <a:pt x="315935" y="895864"/>
                  </a:moveTo>
                  <a:cubicBezTo>
                    <a:pt x="246764" y="895864"/>
                    <a:pt x="190500" y="848744"/>
                    <a:pt x="190500" y="790832"/>
                  </a:cubicBezTo>
                  <a:cubicBezTo>
                    <a:pt x="190500" y="738226"/>
                    <a:pt x="147847" y="695582"/>
                    <a:pt x="95250" y="695582"/>
                  </a:cubicBezTo>
                  <a:cubicBezTo>
                    <a:pt x="42653" y="695582"/>
                    <a:pt x="0" y="738226"/>
                    <a:pt x="0" y="790832"/>
                  </a:cubicBezTo>
                  <a:cubicBezTo>
                    <a:pt x="0" y="922744"/>
                    <a:pt x="92888" y="1034720"/>
                    <a:pt x="220685" y="1072610"/>
                  </a:cubicBezTo>
                  <a:lnTo>
                    <a:pt x="220685" y="1085850"/>
                  </a:lnTo>
                  <a:cubicBezTo>
                    <a:pt x="220685" y="1138457"/>
                    <a:pt x="263338" y="1181100"/>
                    <a:pt x="315935" y="1181100"/>
                  </a:cubicBezTo>
                  <a:cubicBezTo>
                    <a:pt x="368532" y="1181100"/>
                    <a:pt x="411185" y="1138457"/>
                    <a:pt x="411185" y="1085850"/>
                  </a:cubicBezTo>
                  <a:lnTo>
                    <a:pt x="411185" y="1072610"/>
                  </a:lnTo>
                  <a:cubicBezTo>
                    <a:pt x="538982" y="1034729"/>
                    <a:pt x="631869" y="922754"/>
                    <a:pt x="631869" y="790832"/>
                  </a:cubicBezTo>
                  <a:cubicBezTo>
                    <a:pt x="631869" y="627878"/>
                    <a:pt x="490137" y="495300"/>
                    <a:pt x="315935" y="495300"/>
                  </a:cubicBezTo>
                  <a:cubicBezTo>
                    <a:pt x="246764" y="495300"/>
                    <a:pt x="190500" y="448180"/>
                    <a:pt x="190500" y="390268"/>
                  </a:cubicBezTo>
                  <a:cubicBezTo>
                    <a:pt x="190500" y="332356"/>
                    <a:pt x="246764" y="285236"/>
                    <a:pt x="315935" y="285236"/>
                  </a:cubicBezTo>
                  <a:cubicBezTo>
                    <a:pt x="385105" y="285236"/>
                    <a:pt x="441369" y="332356"/>
                    <a:pt x="441369" y="390268"/>
                  </a:cubicBezTo>
                  <a:cubicBezTo>
                    <a:pt x="441369" y="442874"/>
                    <a:pt x="484022" y="485518"/>
                    <a:pt x="536619" y="485518"/>
                  </a:cubicBezTo>
                  <a:cubicBezTo>
                    <a:pt x="589216" y="485518"/>
                    <a:pt x="631869" y="442874"/>
                    <a:pt x="631869" y="390268"/>
                  </a:cubicBezTo>
                  <a:cubicBezTo>
                    <a:pt x="631869" y="258356"/>
                    <a:pt x="538982" y="146380"/>
                    <a:pt x="411185" y="108490"/>
                  </a:cubicBezTo>
                  <a:lnTo>
                    <a:pt x="411185" y="95250"/>
                  </a:lnTo>
                  <a:cubicBezTo>
                    <a:pt x="411185" y="42643"/>
                    <a:pt x="368532" y="0"/>
                    <a:pt x="315935" y="0"/>
                  </a:cubicBezTo>
                  <a:cubicBezTo>
                    <a:pt x="263338" y="0"/>
                    <a:pt x="220685" y="42643"/>
                    <a:pt x="220685" y="95250"/>
                  </a:cubicBezTo>
                  <a:lnTo>
                    <a:pt x="220685" y="108490"/>
                  </a:lnTo>
                  <a:cubicBezTo>
                    <a:pt x="92888" y="146371"/>
                    <a:pt x="0" y="258347"/>
                    <a:pt x="0" y="390268"/>
                  </a:cubicBezTo>
                  <a:cubicBezTo>
                    <a:pt x="0" y="553222"/>
                    <a:pt x="141732" y="685800"/>
                    <a:pt x="315935" y="685800"/>
                  </a:cubicBezTo>
                  <a:cubicBezTo>
                    <a:pt x="385105" y="685800"/>
                    <a:pt x="441369" y="732920"/>
                    <a:pt x="441369" y="790832"/>
                  </a:cubicBezTo>
                  <a:cubicBezTo>
                    <a:pt x="441369" y="848744"/>
                    <a:pt x="385105" y="895864"/>
                    <a:pt x="315935" y="895864"/>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2832C7A-8D6D-D5DA-EA1C-201D57C67353}"/>
                </a:ext>
              </a:extLst>
            </p:cNvPr>
            <p:cNvSpPr/>
            <p:nvPr/>
          </p:nvSpPr>
          <p:spPr>
            <a:xfrm>
              <a:off x="9751219" y="4420390"/>
              <a:ext cx="4878381" cy="4876800"/>
            </a:xfrm>
            <a:custGeom>
              <a:avLst/>
              <a:gdLst>
                <a:gd name="connsiteX0" fmla="*/ 4725981 w 4878381"/>
                <a:gd name="connsiteY0" fmla="*/ 2942063 h 4876800"/>
                <a:gd name="connsiteX1" fmla="*/ 4577382 w 4878381"/>
                <a:gd name="connsiteY1" fmla="*/ 3048791 h 4876800"/>
                <a:gd name="connsiteX2" fmla="*/ 3816877 w 4878381"/>
                <a:gd name="connsiteY2" fmla="*/ 3293602 h 4876800"/>
                <a:gd name="connsiteX3" fmla="*/ 3485550 w 4878381"/>
                <a:gd name="connsiteY3" fmla="*/ 3293602 h 4876800"/>
                <a:gd name="connsiteX4" fmla="*/ 3342504 w 4878381"/>
                <a:gd name="connsiteY4" fmla="*/ 3150565 h 4876800"/>
                <a:gd name="connsiteX5" fmla="*/ 3485550 w 4878381"/>
                <a:gd name="connsiteY5" fmla="*/ 3007519 h 4876800"/>
                <a:gd name="connsiteX6" fmla="*/ 3647475 w 4878381"/>
                <a:gd name="connsiteY6" fmla="*/ 3007519 h 4876800"/>
                <a:gd name="connsiteX7" fmla="*/ 4161939 w 4878381"/>
                <a:gd name="connsiteY7" fmla="*/ 2511476 h 4876800"/>
                <a:gd name="connsiteX8" fmla="*/ 4578077 w 4878381"/>
                <a:gd name="connsiteY8" fmla="*/ 1790700 h 4876800"/>
                <a:gd name="connsiteX9" fmla="*/ 4783131 w 4878381"/>
                <a:gd name="connsiteY9" fmla="*/ 1790700 h 4876800"/>
                <a:gd name="connsiteX10" fmla="*/ 4878382 w 4878381"/>
                <a:gd name="connsiteY10" fmla="*/ 1695450 h 4876800"/>
                <a:gd name="connsiteX11" fmla="*/ 4783131 w 4878381"/>
                <a:gd name="connsiteY11" fmla="*/ 1600200 h 4876800"/>
                <a:gd name="connsiteX12" fmla="*/ 4688062 w 4878381"/>
                <a:gd name="connsiteY12" fmla="*/ 1600200 h 4876800"/>
                <a:gd name="connsiteX13" fmla="*/ 4865618 w 4878381"/>
                <a:gd name="connsiteY13" fmla="*/ 1292657 h 4876800"/>
                <a:gd name="connsiteX14" fmla="*/ 4875133 w 4878381"/>
                <a:gd name="connsiteY14" fmla="*/ 1220381 h 4876800"/>
                <a:gd name="connsiteX15" fmla="*/ 4830756 w 4878381"/>
                <a:gd name="connsiteY15" fmla="*/ 1162545 h 4876800"/>
                <a:gd name="connsiteX16" fmla="*/ 4467806 w 4878381"/>
                <a:gd name="connsiteY16" fmla="*/ 952995 h 4876800"/>
                <a:gd name="connsiteX17" fmla="*/ 4337695 w 4878381"/>
                <a:gd name="connsiteY17" fmla="*/ 987857 h 4876800"/>
                <a:gd name="connsiteX18" fmla="*/ 3984165 w 4878381"/>
                <a:gd name="connsiteY18" fmla="*/ 1600200 h 4876800"/>
                <a:gd name="connsiteX19" fmla="*/ 3894201 w 4878381"/>
                <a:gd name="connsiteY19" fmla="*/ 1600200 h 4876800"/>
                <a:gd name="connsiteX20" fmla="*/ 3752850 w 4878381"/>
                <a:gd name="connsiteY20" fmla="*/ 1609754 h 4876800"/>
                <a:gd name="connsiteX21" fmla="*/ 3752850 w 4878381"/>
                <a:gd name="connsiteY21" fmla="*/ 95250 h 4876800"/>
                <a:gd name="connsiteX22" fmla="*/ 3657600 w 4878381"/>
                <a:gd name="connsiteY22" fmla="*/ 0 h 4876800"/>
                <a:gd name="connsiteX23" fmla="*/ 95250 w 4878381"/>
                <a:gd name="connsiteY23" fmla="*/ 0 h 4876800"/>
                <a:gd name="connsiteX24" fmla="*/ 0 w 4878381"/>
                <a:gd name="connsiteY24" fmla="*/ 95250 h 4876800"/>
                <a:gd name="connsiteX25" fmla="*/ 0 w 4878381"/>
                <a:gd name="connsiteY25" fmla="*/ 4781550 h 4876800"/>
                <a:gd name="connsiteX26" fmla="*/ 95250 w 4878381"/>
                <a:gd name="connsiteY26" fmla="*/ 4876800 h 4876800"/>
                <a:gd name="connsiteX27" fmla="*/ 3657600 w 4878381"/>
                <a:gd name="connsiteY27" fmla="*/ 4876800 h 4876800"/>
                <a:gd name="connsiteX28" fmla="*/ 3752850 w 4878381"/>
                <a:gd name="connsiteY28" fmla="*/ 4781550 h 4876800"/>
                <a:gd name="connsiteX29" fmla="*/ 3752850 w 4878381"/>
                <a:gd name="connsiteY29" fmla="*/ 3484102 h 4876800"/>
                <a:gd name="connsiteX30" fmla="*/ 3816887 w 4878381"/>
                <a:gd name="connsiteY30" fmla="*/ 3484102 h 4876800"/>
                <a:gd name="connsiteX31" fmla="*/ 4688529 w 4878381"/>
                <a:gd name="connsiteY31" fmla="*/ 3203515 h 4876800"/>
                <a:gd name="connsiteX32" fmla="*/ 4837129 w 4878381"/>
                <a:gd name="connsiteY32" fmla="*/ 3096787 h 4876800"/>
                <a:gd name="connsiteX33" fmla="*/ 4858922 w 4878381"/>
                <a:gd name="connsiteY33" fmla="*/ 2963856 h 4876800"/>
                <a:gd name="connsiteX34" fmla="*/ 4725981 w 4878381"/>
                <a:gd name="connsiteY34" fmla="*/ 2942063 h 4876800"/>
                <a:gd name="connsiteX35" fmla="*/ 3388728 w 4878381"/>
                <a:gd name="connsiteY35" fmla="*/ 3469720 h 4876800"/>
                <a:gd name="connsiteX36" fmla="*/ 3387976 w 4878381"/>
                <a:gd name="connsiteY36" fmla="*/ 3471024 h 4876800"/>
                <a:gd name="connsiteX37" fmla="*/ 3159881 w 4878381"/>
                <a:gd name="connsiteY37" fmla="*/ 3637512 h 4876800"/>
                <a:gd name="connsiteX38" fmla="*/ 3190018 w 4878381"/>
                <a:gd name="connsiteY38" fmla="*/ 3356724 h 4876800"/>
                <a:gd name="connsiteX39" fmla="*/ 3205058 w 4878381"/>
                <a:gd name="connsiteY39" fmla="*/ 3330674 h 4876800"/>
                <a:gd name="connsiteX40" fmla="*/ 3388728 w 4878381"/>
                <a:gd name="connsiteY40" fmla="*/ 3469720 h 4876800"/>
                <a:gd name="connsiteX41" fmla="*/ 4455052 w 4878381"/>
                <a:gd name="connsiteY41" fmla="*/ 1165603 h 4876800"/>
                <a:gd name="connsiteX42" fmla="*/ 4653029 w 4878381"/>
                <a:gd name="connsiteY42" fmla="*/ 1279903 h 4876800"/>
                <a:gd name="connsiteX43" fmla="*/ 3782673 w 4878381"/>
                <a:gd name="connsiteY43" fmla="*/ 2787396 h 4876800"/>
                <a:gd name="connsiteX44" fmla="*/ 3647484 w 4878381"/>
                <a:gd name="connsiteY44" fmla="*/ 2817019 h 4876800"/>
                <a:gd name="connsiteX45" fmla="*/ 3501609 w 4878381"/>
                <a:gd name="connsiteY45" fmla="*/ 2817019 h 4876800"/>
                <a:gd name="connsiteX46" fmla="*/ 3375870 w 4878381"/>
                <a:gd name="connsiteY46" fmla="*/ 2653808 h 4876800"/>
                <a:gd name="connsiteX47" fmla="*/ 3375822 w 4878381"/>
                <a:gd name="connsiteY47" fmla="*/ 2653875 h 4876800"/>
                <a:gd name="connsiteX48" fmla="*/ 3129172 w 4878381"/>
                <a:gd name="connsiteY48" fmla="*/ 3081080 h 4876800"/>
                <a:gd name="connsiteX49" fmla="*/ 3057287 w 4878381"/>
                <a:gd name="connsiteY49" fmla="*/ 3133049 h 4876800"/>
                <a:gd name="connsiteX50" fmla="*/ 2970648 w 4878381"/>
                <a:gd name="connsiteY50" fmla="*/ 3113980 h 4876800"/>
                <a:gd name="connsiteX51" fmla="*/ 2929995 w 4878381"/>
                <a:gd name="connsiteY51" fmla="*/ 3000671 h 4876800"/>
                <a:gd name="connsiteX52" fmla="*/ 3070946 w 4878381"/>
                <a:gd name="connsiteY52" fmla="*/ 2434200 h 4876800"/>
                <a:gd name="connsiteX53" fmla="*/ 3295555 w 4878381"/>
                <a:gd name="connsiteY53" fmla="*/ 2037950 h 4876800"/>
                <a:gd name="connsiteX54" fmla="*/ 3873884 w 4878381"/>
                <a:gd name="connsiteY54" fmla="*/ 1791205 h 4876800"/>
                <a:gd name="connsiteX55" fmla="*/ 190500 w 4878381"/>
                <a:gd name="connsiteY55" fmla="*/ 4686300 h 4876800"/>
                <a:gd name="connsiteX56" fmla="*/ 190500 w 4878381"/>
                <a:gd name="connsiteY56" fmla="*/ 190500 h 4876800"/>
                <a:gd name="connsiteX57" fmla="*/ 3562350 w 4878381"/>
                <a:gd name="connsiteY57" fmla="*/ 190500 h 4876800"/>
                <a:gd name="connsiteX58" fmla="*/ 3562350 w 4878381"/>
                <a:gd name="connsiteY58" fmla="*/ 1654150 h 4876800"/>
                <a:gd name="connsiteX59" fmla="*/ 3161138 w 4878381"/>
                <a:gd name="connsiteY59" fmla="*/ 1902962 h 4876800"/>
                <a:gd name="connsiteX60" fmla="*/ 2886094 w 4878381"/>
                <a:gd name="connsiteY60" fmla="*/ 2388194 h 4876800"/>
                <a:gd name="connsiteX61" fmla="*/ 2859091 w 4878381"/>
                <a:gd name="connsiteY61" fmla="*/ 2496741 h 4876800"/>
                <a:gd name="connsiteX62" fmla="*/ 850525 w 4878381"/>
                <a:gd name="connsiteY62" fmla="*/ 2496741 h 4876800"/>
                <a:gd name="connsiteX63" fmla="*/ 755275 w 4878381"/>
                <a:gd name="connsiteY63" fmla="*/ 2591991 h 4876800"/>
                <a:gd name="connsiteX64" fmla="*/ 850525 w 4878381"/>
                <a:gd name="connsiteY64" fmla="*/ 2687241 h 4876800"/>
                <a:gd name="connsiteX65" fmla="*/ 2811685 w 4878381"/>
                <a:gd name="connsiteY65" fmla="*/ 2687241 h 4876800"/>
                <a:gd name="connsiteX66" fmla="*/ 2745143 w 4878381"/>
                <a:gd name="connsiteY66" fmla="*/ 2954655 h 4876800"/>
                <a:gd name="connsiteX67" fmla="*/ 2857214 w 4878381"/>
                <a:gd name="connsiteY67" fmla="*/ 3267008 h 4876800"/>
                <a:gd name="connsiteX68" fmla="*/ 3001956 w 4878381"/>
                <a:gd name="connsiteY68" fmla="*/ 3323692 h 4876800"/>
                <a:gd name="connsiteX69" fmla="*/ 2956627 w 4878381"/>
                <a:gd name="connsiteY69" fmla="*/ 3746059 h 4876800"/>
                <a:gd name="connsiteX70" fmla="*/ 2076079 w 4878381"/>
                <a:gd name="connsiteY70" fmla="*/ 3746059 h 4876800"/>
                <a:gd name="connsiteX71" fmla="*/ 1980829 w 4878381"/>
                <a:gd name="connsiteY71" fmla="*/ 3841309 h 4876800"/>
                <a:gd name="connsiteX72" fmla="*/ 2076079 w 4878381"/>
                <a:gd name="connsiteY72" fmla="*/ 3936559 h 4876800"/>
                <a:gd name="connsiteX73" fmla="*/ 3042209 w 4878381"/>
                <a:gd name="connsiteY73" fmla="*/ 3936559 h 4876800"/>
                <a:gd name="connsiteX74" fmla="*/ 3098368 w 4878381"/>
                <a:gd name="connsiteY74" fmla="*/ 3918242 h 4876800"/>
                <a:gd name="connsiteX75" fmla="*/ 3516554 w 4878381"/>
                <a:gd name="connsiteY75" fmla="*/ 3613023 h 4876800"/>
                <a:gd name="connsiteX76" fmla="*/ 3542891 w 4878381"/>
                <a:gd name="connsiteY76" fmla="*/ 3583705 h 4876800"/>
                <a:gd name="connsiteX77" fmla="*/ 3562360 w 4878381"/>
                <a:gd name="connsiteY77" fmla="*/ 3549987 h 4876800"/>
                <a:gd name="connsiteX78" fmla="*/ 3562360 w 4878381"/>
                <a:gd name="connsiteY78" fmla="*/ 4686291 h 4876800"/>
                <a:gd name="connsiteX79" fmla="*/ 190500 w 4878381"/>
                <a:gd name="connsiteY79" fmla="*/ 468629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78381" h="4876800">
                  <a:moveTo>
                    <a:pt x="4725981" y="2942063"/>
                  </a:moveTo>
                  <a:lnTo>
                    <a:pt x="4577382" y="3048791"/>
                  </a:lnTo>
                  <a:cubicBezTo>
                    <a:pt x="4354402" y="3208944"/>
                    <a:pt x="4091416" y="3293602"/>
                    <a:pt x="3816877" y="3293602"/>
                  </a:cubicBezTo>
                  <a:lnTo>
                    <a:pt x="3485550" y="3293602"/>
                  </a:lnTo>
                  <a:cubicBezTo>
                    <a:pt x="3406683" y="3293602"/>
                    <a:pt x="3342504" y="3229432"/>
                    <a:pt x="3342504" y="3150565"/>
                  </a:cubicBezTo>
                  <a:cubicBezTo>
                    <a:pt x="3342504" y="3071689"/>
                    <a:pt x="3406674" y="3007519"/>
                    <a:pt x="3485550" y="3007519"/>
                  </a:cubicBezTo>
                  <a:lnTo>
                    <a:pt x="3647475" y="3007519"/>
                  </a:lnTo>
                  <a:cubicBezTo>
                    <a:pt x="3925081" y="3007519"/>
                    <a:pt x="4151948" y="2786682"/>
                    <a:pt x="4161939" y="2511476"/>
                  </a:cubicBezTo>
                  <a:lnTo>
                    <a:pt x="4578077" y="1790700"/>
                  </a:lnTo>
                  <a:lnTo>
                    <a:pt x="4783131" y="1790700"/>
                  </a:lnTo>
                  <a:cubicBezTo>
                    <a:pt x="4835728" y="1790700"/>
                    <a:pt x="4878382" y="1748057"/>
                    <a:pt x="4878382" y="1695450"/>
                  </a:cubicBezTo>
                  <a:cubicBezTo>
                    <a:pt x="4878382" y="1642843"/>
                    <a:pt x="4835728" y="1600200"/>
                    <a:pt x="4783131" y="1600200"/>
                  </a:cubicBezTo>
                  <a:lnTo>
                    <a:pt x="4688062" y="1600200"/>
                  </a:lnTo>
                  <a:lnTo>
                    <a:pt x="4865618" y="1292657"/>
                  </a:lnTo>
                  <a:cubicBezTo>
                    <a:pt x="4878248" y="1270778"/>
                    <a:pt x="4881677" y="1244784"/>
                    <a:pt x="4875133" y="1220381"/>
                  </a:cubicBezTo>
                  <a:cubicBezTo>
                    <a:pt x="4868590" y="1195978"/>
                    <a:pt x="4852635" y="1175175"/>
                    <a:pt x="4830756" y="1162545"/>
                  </a:cubicBezTo>
                  <a:lnTo>
                    <a:pt x="4467806" y="952995"/>
                  </a:lnTo>
                  <a:cubicBezTo>
                    <a:pt x="4422239" y="926697"/>
                    <a:pt x="4363993" y="942308"/>
                    <a:pt x="4337695" y="987857"/>
                  </a:cubicBezTo>
                  <a:lnTo>
                    <a:pt x="3984165" y="1600200"/>
                  </a:lnTo>
                  <a:lnTo>
                    <a:pt x="3894201" y="1600200"/>
                  </a:lnTo>
                  <a:cubicBezTo>
                    <a:pt x="3846510" y="1600200"/>
                    <a:pt x="3799323" y="1603467"/>
                    <a:pt x="3752850" y="1609754"/>
                  </a:cubicBezTo>
                  <a:lnTo>
                    <a:pt x="3752850" y="95250"/>
                  </a:lnTo>
                  <a:cubicBezTo>
                    <a:pt x="3752850" y="42643"/>
                    <a:pt x="3710197" y="0"/>
                    <a:pt x="3657600" y="0"/>
                  </a:cubicBezTo>
                  <a:lnTo>
                    <a:pt x="95250" y="0"/>
                  </a:lnTo>
                  <a:cubicBezTo>
                    <a:pt x="42653" y="0"/>
                    <a:pt x="0" y="42643"/>
                    <a:pt x="0" y="95250"/>
                  </a:cubicBezTo>
                  <a:lnTo>
                    <a:pt x="0" y="4781550"/>
                  </a:lnTo>
                  <a:cubicBezTo>
                    <a:pt x="0" y="4834157"/>
                    <a:pt x="42653" y="4876800"/>
                    <a:pt x="95250" y="4876800"/>
                  </a:cubicBezTo>
                  <a:lnTo>
                    <a:pt x="3657600" y="4876800"/>
                  </a:lnTo>
                  <a:cubicBezTo>
                    <a:pt x="3710197" y="4876800"/>
                    <a:pt x="3752850" y="4834157"/>
                    <a:pt x="3752850" y="4781550"/>
                  </a:cubicBezTo>
                  <a:lnTo>
                    <a:pt x="3752850" y="3484102"/>
                  </a:lnTo>
                  <a:lnTo>
                    <a:pt x="3816887" y="3484102"/>
                  </a:lnTo>
                  <a:cubicBezTo>
                    <a:pt x="4131545" y="3484102"/>
                    <a:pt x="4432954" y="3387081"/>
                    <a:pt x="4688529" y="3203515"/>
                  </a:cubicBezTo>
                  <a:lnTo>
                    <a:pt x="4837129" y="3096787"/>
                  </a:lnTo>
                  <a:cubicBezTo>
                    <a:pt x="4879848" y="3066098"/>
                    <a:pt x="4889611" y="3006585"/>
                    <a:pt x="4858922" y="2963856"/>
                  </a:cubicBezTo>
                  <a:cubicBezTo>
                    <a:pt x="4828232" y="2921146"/>
                    <a:pt x="4768730" y="2911364"/>
                    <a:pt x="4725981" y="2942063"/>
                  </a:cubicBezTo>
                  <a:close/>
                  <a:moveTo>
                    <a:pt x="3388728" y="3469720"/>
                  </a:moveTo>
                  <a:lnTo>
                    <a:pt x="3387976" y="3471024"/>
                  </a:lnTo>
                  <a:lnTo>
                    <a:pt x="3159881" y="3637512"/>
                  </a:lnTo>
                  <a:lnTo>
                    <a:pt x="3190018" y="3356724"/>
                  </a:lnTo>
                  <a:lnTo>
                    <a:pt x="3205058" y="3330674"/>
                  </a:lnTo>
                  <a:cubicBezTo>
                    <a:pt x="3247444" y="3396482"/>
                    <a:pt x="3312290" y="3446488"/>
                    <a:pt x="3388728" y="3469720"/>
                  </a:cubicBezTo>
                  <a:close/>
                  <a:moveTo>
                    <a:pt x="4455052" y="1165603"/>
                  </a:moveTo>
                  <a:lnTo>
                    <a:pt x="4653029" y="1279903"/>
                  </a:lnTo>
                  <a:lnTo>
                    <a:pt x="3782673" y="2787396"/>
                  </a:lnTo>
                  <a:cubicBezTo>
                    <a:pt x="3741487" y="2806360"/>
                    <a:pt x="3695719" y="2817019"/>
                    <a:pt x="3647484" y="2817019"/>
                  </a:cubicBezTo>
                  <a:lnTo>
                    <a:pt x="3501609" y="2817019"/>
                  </a:lnTo>
                  <a:close/>
                  <a:moveTo>
                    <a:pt x="3375870" y="2653808"/>
                  </a:moveTo>
                  <a:cubicBezTo>
                    <a:pt x="3375860" y="2653836"/>
                    <a:pt x="3375841" y="2653856"/>
                    <a:pt x="3375822" y="2653875"/>
                  </a:cubicBezTo>
                  <a:lnTo>
                    <a:pt x="3129172" y="3081080"/>
                  </a:lnTo>
                  <a:cubicBezTo>
                    <a:pt x="3113494" y="3108227"/>
                    <a:pt x="3087976" y="3126677"/>
                    <a:pt x="3057287" y="3133049"/>
                  </a:cubicBezTo>
                  <a:cubicBezTo>
                    <a:pt x="3026617" y="3139421"/>
                    <a:pt x="2995832" y="3132649"/>
                    <a:pt x="2970648" y="3113980"/>
                  </a:cubicBezTo>
                  <a:cubicBezTo>
                    <a:pt x="2935338" y="3087795"/>
                    <a:pt x="2919375" y="3043333"/>
                    <a:pt x="2929995" y="3000671"/>
                  </a:cubicBezTo>
                  <a:lnTo>
                    <a:pt x="3070946" y="2434200"/>
                  </a:lnTo>
                  <a:cubicBezTo>
                    <a:pt x="3108293" y="2284105"/>
                    <a:pt x="3185960" y="2147087"/>
                    <a:pt x="3295555" y="2037950"/>
                  </a:cubicBezTo>
                  <a:cubicBezTo>
                    <a:pt x="3450831" y="1883312"/>
                    <a:pt x="3655552" y="1796310"/>
                    <a:pt x="3873884" y="1791205"/>
                  </a:cubicBezTo>
                  <a:close/>
                  <a:moveTo>
                    <a:pt x="190500" y="4686300"/>
                  </a:moveTo>
                  <a:lnTo>
                    <a:pt x="190500" y="190500"/>
                  </a:lnTo>
                  <a:lnTo>
                    <a:pt x="3562350" y="190500"/>
                  </a:lnTo>
                  <a:lnTo>
                    <a:pt x="3562350" y="1654150"/>
                  </a:lnTo>
                  <a:cubicBezTo>
                    <a:pt x="3412979" y="1704337"/>
                    <a:pt x="3276009" y="1788566"/>
                    <a:pt x="3161138" y="1902962"/>
                  </a:cubicBezTo>
                  <a:cubicBezTo>
                    <a:pt x="3026940" y="2036607"/>
                    <a:pt x="2931833" y="2204390"/>
                    <a:pt x="2886094" y="2388194"/>
                  </a:cubicBezTo>
                  <a:lnTo>
                    <a:pt x="2859091" y="2496741"/>
                  </a:lnTo>
                  <a:lnTo>
                    <a:pt x="850525" y="2496741"/>
                  </a:lnTo>
                  <a:cubicBezTo>
                    <a:pt x="797928" y="2496741"/>
                    <a:pt x="755275" y="2539384"/>
                    <a:pt x="755275" y="2591991"/>
                  </a:cubicBezTo>
                  <a:cubicBezTo>
                    <a:pt x="755275" y="2644597"/>
                    <a:pt x="797928" y="2687241"/>
                    <a:pt x="850525" y="2687241"/>
                  </a:cubicBezTo>
                  <a:lnTo>
                    <a:pt x="2811685" y="2687241"/>
                  </a:lnTo>
                  <a:lnTo>
                    <a:pt x="2745143" y="2954655"/>
                  </a:lnTo>
                  <a:cubicBezTo>
                    <a:pt x="2715882" y="3072241"/>
                    <a:pt x="2759869" y="3194847"/>
                    <a:pt x="2857214" y="3267008"/>
                  </a:cubicBezTo>
                  <a:cubicBezTo>
                    <a:pt x="2899982" y="3298717"/>
                    <a:pt x="2950064" y="3317863"/>
                    <a:pt x="3001956" y="3323692"/>
                  </a:cubicBezTo>
                  <a:lnTo>
                    <a:pt x="2956627" y="3746059"/>
                  </a:lnTo>
                  <a:lnTo>
                    <a:pt x="2076079" y="3746059"/>
                  </a:lnTo>
                  <a:cubicBezTo>
                    <a:pt x="2023481" y="3746059"/>
                    <a:pt x="1980829" y="3788702"/>
                    <a:pt x="1980829" y="3841309"/>
                  </a:cubicBezTo>
                  <a:cubicBezTo>
                    <a:pt x="1980829" y="3893915"/>
                    <a:pt x="2023481" y="3936559"/>
                    <a:pt x="2076079" y="3936559"/>
                  </a:cubicBezTo>
                  <a:lnTo>
                    <a:pt x="3042209" y="3936559"/>
                  </a:lnTo>
                  <a:cubicBezTo>
                    <a:pt x="3061992" y="3936559"/>
                    <a:pt x="3081719" y="3930396"/>
                    <a:pt x="3098368" y="3918242"/>
                  </a:cubicBezTo>
                  <a:lnTo>
                    <a:pt x="3516554" y="3613023"/>
                  </a:lnTo>
                  <a:cubicBezTo>
                    <a:pt x="3527279" y="3605194"/>
                    <a:pt x="3536242" y="3595202"/>
                    <a:pt x="3542891" y="3583705"/>
                  </a:cubicBezTo>
                  <a:lnTo>
                    <a:pt x="3562360" y="3549987"/>
                  </a:lnTo>
                  <a:lnTo>
                    <a:pt x="3562360" y="4686291"/>
                  </a:lnTo>
                  <a:lnTo>
                    <a:pt x="190500" y="4686291"/>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0331439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7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8000">
                                          <p:cBhvr additive="base">
                                            <p:cTn id="7" dur="2000" fill="hold"/>
                                            <p:tgtEl>
                                              <p:spTgt spid="6"/>
                                            </p:tgtEl>
                                            <p:attrNameLst>
                                              <p:attrName>ppt_x</p:attrName>
                                            </p:attrNameLst>
                                          </p:cBhvr>
                                          <p:tavLst>
                                            <p:tav tm="0">
                                              <p:val>
                                                <p:strVal val="1+#ppt_w/2"/>
                                              </p:val>
                                            </p:tav>
                                            <p:tav tm="100000">
                                              <p:val>
                                                <p:strVal val="#ppt_x"/>
                                              </p:val>
                                            </p:tav>
                                          </p:tavLst>
                                        </p:anim>
                                        <p:anim calcmode="lin" valueType="num" p14:bounceEnd="78000">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14:presetBounceEnd="78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78000">
                                          <p:cBhvr additive="base">
                                            <p:cTn id="12" dur="2000" fill="hold"/>
                                            <p:tgtEl>
                                              <p:spTgt spid="7"/>
                                            </p:tgtEl>
                                            <p:attrNameLst>
                                              <p:attrName>ppt_x</p:attrName>
                                            </p:attrNameLst>
                                          </p:cBhvr>
                                          <p:tavLst>
                                            <p:tav tm="0">
                                              <p:val>
                                                <p:strVal val="0-#ppt_w/2"/>
                                              </p:val>
                                            </p:tav>
                                            <p:tav tm="100000">
                                              <p:val>
                                                <p:strVal val="#ppt_x"/>
                                              </p:val>
                                            </p:tav>
                                          </p:tavLst>
                                        </p:anim>
                                        <p:anim calcmode="lin" valueType="num" p14:bounceEnd="78000">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14:presetBounceEnd="78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78000">
                                          <p:cBhvr additive="base">
                                            <p:cTn id="17" dur="2000" fill="hold"/>
                                            <p:tgtEl>
                                              <p:spTgt spid="8"/>
                                            </p:tgtEl>
                                            <p:attrNameLst>
                                              <p:attrName>ppt_x</p:attrName>
                                            </p:attrNameLst>
                                          </p:cBhvr>
                                          <p:tavLst>
                                            <p:tav tm="0">
                                              <p:val>
                                                <p:strVal val="0-#ppt_w/2"/>
                                              </p:val>
                                            </p:tav>
                                            <p:tav tm="100000">
                                              <p:val>
                                                <p:strVal val="#ppt_x"/>
                                              </p:val>
                                            </p:tav>
                                          </p:tavLst>
                                        </p:anim>
                                        <p:anim calcmode="lin" valueType="num" p14:bounceEnd="78000">
                                          <p:cBhvr additive="base">
                                            <p:cTn id="1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0" fill="hold"/>
                                            <p:tgtEl>
                                              <p:spTgt spid="7"/>
                                            </p:tgtEl>
                                            <p:attrNameLst>
                                              <p:attrName>ppt_x</p:attrName>
                                            </p:attrNameLst>
                                          </p:cBhvr>
                                          <p:tavLst>
                                            <p:tav tm="0">
                                              <p:val>
                                                <p:strVal val="0-#ppt_w/2"/>
                                              </p:val>
                                            </p:tav>
                                            <p:tav tm="100000">
                                              <p:val>
                                                <p:strVal val="#ppt_x"/>
                                              </p:val>
                                            </p:tav>
                                          </p:tavLst>
                                        </p:anim>
                                        <p:anim calcmode="lin" valueType="num">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0" fill="hold"/>
                                            <p:tgtEl>
                                              <p:spTgt spid="8"/>
                                            </p:tgtEl>
                                            <p:attrNameLst>
                                              <p:attrName>ppt_x</p:attrName>
                                            </p:attrNameLst>
                                          </p:cBhvr>
                                          <p:tavLst>
                                            <p:tav tm="0">
                                              <p:val>
                                                <p:strVal val="0-#ppt_w/2"/>
                                              </p:val>
                                            </p:tav>
                                            <p:tav tm="100000">
                                              <p:val>
                                                <p:strVal val="#ppt_x"/>
                                              </p:val>
                                            </p:tav>
                                          </p:tavLst>
                                        </p:anim>
                                        <p:anim calcmode="lin" valueType="num">
                                          <p:cBhvr additive="base">
                                            <p:cTn id="1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1"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CE01505F-9353-F101-908D-B0DB5ED0D693}"/>
              </a:ext>
            </a:extLst>
          </p:cNvPr>
          <p:cNvGrpSpPr/>
          <p:nvPr/>
        </p:nvGrpSpPr>
        <p:grpSpPr>
          <a:xfrm>
            <a:off x="5915306" y="5540364"/>
            <a:ext cx="763207" cy="361392"/>
            <a:chOff x="5915306" y="5540364"/>
            <a:chExt cx="763207" cy="361392"/>
          </a:xfrm>
        </p:grpSpPr>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5" name="Straight Connector 34">
              <a:extLst>
                <a:ext uri="{FF2B5EF4-FFF2-40B4-BE49-F238E27FC236}">
                  <a16:creationId xmlns:a16="http://schemas.microsoft.com/office/drawing/2014/main" id="{4B72C4B7-BAC4-4BBC-A70B-D8B14D469AEF}"/>
                </a:ext>
              </a:extLst>
            </p:cNvPr>
            <p:cNvCxnSpPr>
              <a:cxnSpLocks/>
            </p:cNvCxnSpPr>
            <p:nvPr/>
          </p:nvCxnSpPr>
          <p:spPr>
            <a:xfrm>
              <a:off x="6276697" y="5721060"/>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7031709" y="1987259"/>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aphic 41">
            <a:extLst>
              <a:ext uri="{FF2B5EF4-FFF2-40B4-BE49-F238E27FC236}">
                <a16:creationId xmlns:a16="http://schemas.microsoft.com/office/drawing/2014/main" id="{DF7C9134-AE32-49B6-910D-A8DF0CCFE735}"/>
              </a:ext>
            </a:extLst>
          </p:cNvPr>
          <p:cNvGrpSpPr/>
          <p:nvPr/>
        </p:nvGrpSpPr>
        <p:grpSpPr>
          <a:xfrm>
            <a:off x="4678928" y="3637910"/>
            <a:ext cx="513290" cy="641888"/>
            <a:chOff x="3352244" y="4207216"/>
            <a:chExt cx="3899763" cy="4876800"/>
          </a:xfrm>
          <a:solidFill>
            <a:schemeClr val="accent5"/>
          </a:solidFill>
        </p:grpSpPr>
        <p:sp>
          <p:nvSpPr>
            <p:cNvPr id="58" name="Freeform: Shape 57">
              <a:extLst>
                <a:ext uri="{FF2B5EF4-FFF2-40B4-BE49-F238E27FC236}">
                  <a16:creationId xmlns:a16="http://schemas.microsoft.com/office/drawing/2014/main" id="{FB2333F1-4DEA-49AE-9BD0-CD064B732605}"/>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837600B-3A60-4B15-B9A3-2CAE45278CA8}"/>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27D1EB6-520E-4CAD-A18C-A2762DBFC798}"/>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50A5C5C-37BD-48E3-A8EA-2635E532BB46}"/>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3FF57F85-1A35-4770-A816-E0D781578ABC}"/>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9D39EAD-0CFA-42EF-A2B3-5D06C09F047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491C709-10B1-4097-9212-0714E9C6498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0D2EDC-4236-4A66-A87F-A3D19482EB72}"/>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200D296C-74BF-49B9-83B8-E69FE4949C78}"/>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B91490-100F-4732-BB74-ABE3D9EB3843}"/>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87" name="Graphic 45">
            <a:extLst>
              <a:ext uri="{FF2B5EF4-FFF2-40B4-BE49-F238E27FC236}">
                <a16:creationId xmlns:a16="http://schemas.microsoft.com/office/drawing/2014/main" id="{E2FB7BD2-09E6-4161-ADB6-DE715EB526C7}"/>
              </a:ext>
            </a:extLst>
          </p:cNvPr>
          <p:cNvSpPr/>
          <p:nvPr/>
        </p:nvSpPr>
        <p:spPr>
          <a:xfrm>
            <a:off x="14446232" y="4743590"/>
            <a:ext cx="615588" cy="615588"/>
          </a:xfrm>
          <a:custGeom>
            <a:avLst/>
            <a:gdLst>
              <a:gd name="connsiteX0" fmla="*/ 1200334 w 1231175"/>
              <a:gd name="connsiteY0" fmla="*/ 535501 h 1231175"/>
              <a:gd name="connsiteX1" fmla="*/ 1200240 w 1231175"/>
              <a:gd name="connsiteY1" fmla="*/ 535407 h 1231175"/>
              <a:gd name="connsiteX2" fmla="*/ 697037 w 1231175"/>
              <a:gd name="connsiteY2" fmla="*/ 33205 h 1231175"/>
              <a:gd name="connsiteX3" fmla="*/ 616738 w 1231175"/>
              <a:gd name="connsiteY3" fmla="*/ 0 h 1231175"/>
              <a:gd name="connsiteX4" fmla="*/ 536430 w 1231175"/>
              <a:gd name="connsiteY4" fmla="*/ 33205 h 1231175"/>
              <a:gd name="connsiteX5" fmla="*/ 33487 w 1231175"/>
              <a:gd name="connsiteY5" fmla="*/ 535155 h 1231175"/>
              <a:gd name="connsiteX6" fmla="*/ 32979 w 1231175"/>
              <a:gd name="connsiteY6" fmla="*/ 535672 h 1231175"/>
              <a:gd name="connsiteX7" fmla="*/ 33196 w 1231175"/>
              <a:gd name="connsiteY7" fmla="*/ 695720 h 1231175"/>
              <a:gd name="connsiteX8" fmla="*/ 108544 w 1231175"/>
              <a:gd name="connsiteY8" fmla="*/ 728774 h 1231175"/>
              <a:gd name="connsiteX9" fmla="*/ 112055 w 1231175"/>
              <a:gd name="connsiteY9" fmla="*/ 728945 h 1231175"/>
              <a:gd name="connsiteX10" fmla="*/ 132101 w 1231175"/>
              <a:gd name="connsiteY10" fmla="*/ 728945 h 1231175"/>
              <a:gd name="connsiteX11" fmla="*/ 132101 w 1231175"/>
              <a:gd name="connsiteY11" fmla="*/ 1098526 h 1231175"/>
              <a:gd name="connsiteX12" fmla="*/ 265020 w 1231175"/>
              <a:gd name="connsiteY12" fmla="*/ 1231175 h 1231175"/>
              <a:gd name="connsiteX13" fmla="*/ 461889 w 1231175"/>
              <a:gd name="connsiteY13" fmla="*/ 1231175 h 1231175"/>
              <a:gd name="connsiteX14" fmla="*/ 498030 w 1231175"/>
              <a:gd name="connsiteY14" fmla="*/ 1195105 h 1231175"/>
              <a:gd name="connsiteX15" fmla="*/ 498030 w 1231175"/>
              <a:gd name="connsiteY15" fmla="*/ 905346 h 1231175"/>
              <a:gd name="connsiteX16" fmla="*/ 558678 w 1231175"/>
              <a:gd name="connsiteY16" fmla="*/ 844827 h 1231175"/>
              <a:gd name="connsiteX17" fmla="*/ 674796 w 1231175"/>
              <a:gd name="connsiteY17" fmla="*/ 844827 h 1231175"/>
              <a:gd name="connsiteX18" fmla="*/ 735434 w 1231175"/>
              <a:gd name="connsiteY18" fmla="*/ 905346 h 1231175"/>
              <a:gd name="connsiteX19" fmla="*/ 735434 w 1231175"/>
              <a:gd name="connsiteY19" fmla="*/ 1195105 h 1231175"/>
              <a:gd name="connsiteX20" fmla="*/ 771575 w 1231175"/>
              <a:gd name="connsiteY20" fmla="*/ 1231175 h 1231175"/>
              <a:gd name="connsiteX21" fmla="*/ 968445 w 1231175"/>
              <a:gd name="connsiteY21" fmla="*/ 1231175 h 1231175"/>
              <a:gd name="connsiteX22" fmla="*/ 1101363 w 1231175"/>
              <a:gd name="connsiteY22" fmla="*/ 1098526 h 1231175"/>
              <a:gd name="connsiteX23" fmla="*/ 1101363 w 1231175"/>
              <a:gd name="connsiteY23" fmla="*/ 728945 h 1231175"/>
              <a:gd name="connsiteX24" fmla="*/ 1119961 w 1231175"/>
              <a:gd name="connsiteY24" fmla="*/ 728945 h 1231175"/>
              <a:gd name="connsiteX25" fmla="*/ 1200269 w 1231175"/>
              <a:gd name="connsiteY25" fmla="*/ 695729 h 1231175"/>
              <a:gd name="connsiteX26" fmla="*/ 1200334 w 1231175"/>
              <a:gd name="connsiteY26" fmla="*/ 535501 h 1231175"/>
              <a:gd name="connsiteX27" fmla="*/ 1149155 w 1231175"/>
              <a:gd name="connsiteY27" fmla="*/ 644725 h 1231175"/>
              <a:gd name="connsiteX28" fmla="*/ 1119961 w 1231175"/>
              <a:gd name="connsiteY28" fmla="*/ 656805 h 1231175"/>
              <a:gd name="connsiteX29" fmla="*/ 1065223 w 1231175"/>
              <a:gd name="connsiteY29" fmla="*/ 656805 h 1231175"/>
              <a:gd name="connsiteX30" fmla="*/ 1029083 w 1231175"/>
              <a:gd name="connsiteY30" fmla="*/ 692875 h 1231175"/>
              <a:gd name="connsiteX31" fmla="*/ 1029083 w 1231175"/>
              <a:gd name="connsiteY31" fmla="*/ 1098526 h 1231175"/>
              <a:gd name="connsiteX32" fmla="*/ 968445 w 1231175"/>
              <a:gd name="connsiteY32" fmla="*/ 1159036 h 1231175"/>
              <a:gd name="connsiteX33" fmla="*/ 807715 w 1231175"/>
              <a:gd name="connsiteY33" fmla="*/ 1159036 h 1231175"/>
              <a:gd name="connsiteX34" fmla="*/ 807715 w 1231175"/>
              <a:gd name="connsiteY34" fmla="*/ 905346 h 1231175"/>
              <a:gd name="connsiteX35" fmla="*/ 674796 w 1231175"/>
              <a:gd name="connsiteY35" fmla="*/ 772687 h 1231175"/>
              <a:gd name="connsiteX36" fmla="*/ 558678 w 1231175"/>
              <a:gd name="connsiteY36" fmla="*/ 772687 h 1231175"/>
              <a:gd name="connsiteX37" fmla="*/ 425749 w 1231175"/>
              <a:gd name="connsiteY37" fmla="*/ 905346 h 1231175"/>
              <a:gd name="connsiteX38" fmla="*/ 425749 w 1231175"/>
              <a:gd name="connsiteY38" fmla="*/ 1159036 h 1231175"/>
              <a:gd name="connsiteX39" fmla="*/ 265020 w 1231175"/>
              <a:gd name="connsiteY39" fmla="*/ 1159036 h 1231175"/>
              <a:gd name="connsiteX40" fmla="*/ 204381 w 1231175"/>
              <a:gd name="connsiteY40" fmla="*/ 1098526 h 1231175"/>
              <a:gd name="connsiteX41" fmla="*/ 204381 w 1231175"/>
              <a:gd name="connsiteY41" fmla="*/ 692875 h 1231175"/>
              <a:gd name="connsiteX42" fmla="*/ 168241 w 1231175"/>
              <a:gd name="connsiteY42" fmla="*/ 656805 h 1231175"/>
              <a:gd name="connsiteX43" fmla="*/ 114445 w 1231175"/>
              <a:gd name="connsiteY43" fmla="*/ 656805 h 1231175"/>
              <a:gd name="connsiteX44" fmla="*/ 112751 w 1231175"/>
              <a:gd name="connsiteY44" fmla="*/ 656729 h 1231175"/>
              <a:gd name="connsiteX45" fmla="*/ 84319 w 1231175"/>
              <a:gd name="connsiteY45" fmla="*/ 644715 h 1231175"/>
              <a:gd name="connsiteX46" fmla="*/ 84319 w 1231175"/>
              <a:gd name="connsiteY46" fmla="*/ 586441 h 1231175"/>
              <a:gd name="connsiteX47" fmla="*/ 84338 w 1231175"/>
              <a:gd name="connsiteY47" fmla="*/ 586422 h 1231175"/>
              <a:gd name="connsiteX48" fmla="*/ 84366 w 1231175"/>
              <a:gd name="connsiteY48" fmla="*/ 586393 h 1231175"/>
              <a:gd name="connsiteX49" fmla="*/ 587551 w 1231175"/>
              <a:gd name="connsiteY49" fmla="*/ 84209 h 1231175"/>
              <a:gd name="connsiteX50" fmla="*/ 616738 w 1231175"/>
              <a:gd name="connsiteY50" fmla="*/ 72139 h 1231175"/>
              <a:gd name="connsiteX51" fmla="*/ 645922 w 1231175"/>
              <a:gd name="connsiteY51" fmla="*/ 84209 h 1231175"/>
              <a:gd name="connsiteX52" fmla="*/ 1148996 w 1231175"/>
              <a:gd name="connsiteY52" fmla="*/ 586289 h 1231175"/>
              <a:gd name="connsiteX53" fmla="*/ 1149230 w 1231175"/>
              <a:gd name="connsiteY53" fmla="*/ 586515 h 1231175"/>
              <a:gd name="connsiteX54" fmla="*/ 1149155 w 1231175"/>
              <a:gd name="connsiteY54" fmla="*/ 644725 h 123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31175" h="1231175">
                <a:moveTo>
                  <a:pt x="1200334" y="535501"/>
                </a:moveTo>
                <a:cubicBezTo>
                  <a:pt x="1200298" y="535475"/>
                  <a:pt x="1200269" y="535436"/>
                  <a:pt x="1200240" y="535407"/>
                </a:cubicBezTo>
                <a:lnTo>
                  <a:pt x="697037" y="33205"/>
                </a:lnTo>
                <a:cubicBezTo>
                  <a:pt x="675586" y="11788"/>
                  <a:pt x="647069" y="0"/>
                  <a:pt x="616738" y="0"/>
                </a:cubicBezTo>
                <a:cubicBezTo>
                  <a:pt x="586404" y="0"/>
                  <a:pt x="557887" y="11788"/>
                  <a:pt x="536430" y="33205"/>
                </a:cubicBezTo>
                <a:lnTo>
                  <a:pt x="33487" y="535155"/>
                </a:lnTo>
                <a:cubicBezTo>
                  <a:pt x="33318" y="535323"/>
                  <a:pt x="33139" y="535501"/>
                  <a:pt x="32979" y="535672"/>
                </a:cubicBezTo>
                <a:cubicBezTo>
                  <a:pt x="-11067" y="579883"/>
                  <a:pt x="-10991" y="651619"/>
                  <a:pt x="33196" y="695720"/>
                </a:cubicBezTo>
                <a:cubicBezTo>
                  <a:pt x="53383" y="715878"/>
                  <a:pt x="80037" y="727545"/>
                  <a:pt x="108544" y="728774"/>
                </a:cubicBezTo>
                <a:cubicBezTo>
                  <a:pt x="109711" y="728887"/>
                  <a:pt x="110878" y="728945"/>
                  <a:pt x="112055" y="728945"/>
                </a:cubicBezTo>
                <a:lnTo>
                  <a:pt x="132101" y="728945"/>
                </a:lnTo>
                <a:lnTo>
                  <a:pt x="132101" y="1098526"/>
                </a:lnTo>
                <a:cubicBezTo>
                  <a:pt x="132101" y="1171670"/>
                  <a:pt x="191732" y="1231175"/>
                  <a:pt x="265020" y="1231175"/>
                </a:cubicBezTo>
                <a:lnTo>
                  <a:pt x="461889" y="1231175"/>
                </a:lnTo>
                <a:cubicBezTo>
                  <a:pt x="481851" y="1231175"/>
                  <a:pt x="498030" y="1215018"/>
                  <a:pt x="498030" y="1195105"/>
                </a:cubicBezTo>
                <a:lnTo>
                  <a:pt x="498030" y="905346"/>
                </a:lnTo>
                <a:cubicBezTo>
                  <a:pt x="498030" y="871973"/>
                  <a:pt x="525238" y="844827"/>
                  <a:pt x="558678" y="844827"/>
                </a:cubicBezTo>
                <a:lnTo>
                  <a:pt x="674796" y="844827"/>
                </a:lnTo>
                <a:cubicBezTo>
                  <a:pt x="708235" y="844827"/>
                  <a:pt x="735434" y="871973"/>
                  <a:pt x="735434" y="905346"/>
                </a:cubicBezTo>
                <a:lnTo>
                  <a:pt x="735434" y="1195105"/>
                </a:lnTo>
                <a:cubicBezTo>
                  <a:pt x="735434" y="1215018"/>
                  <a:pt x="751613" y="1231175"/>
                  <a:pt x="771575" y="1231175"/>
                </a:cubicBezTo>
                <a:lnTo>
                  <a:pt x="968445" y="1231175"/>
                </a:lnTo>
                <a:cubicBezTo>
                  <a:pt x="1041742" y="1231175"/>
                  <a:pt x="1101363" y="1171670"/>
                  <a:pt x="1101363" y="1098526"/>
                </a:cubicBezTo>
                <a:lnTo>
                  <a:pt x="1101363" y="728945"/>
                </a:lnTo>
                <a:lnTo>
                  <a:pt x="1119961" y="728945"/>
                </a:lnTo>
                <a:cubicBezTo>
                  <a:pt x="1150285" y="728945"/>
                  <a:pt x="1178802" y="717155"/>
                  <a:pt x="1200269" y="695729"/>
                </a:cubicBezTo>
                <a:cubicBezTo>
                  <a:pt x="1244502" y="651563"/>
                  <a:pt x="1244522" y="579696"/>
                  <a:pt x="1200334" y="535501"/>
                </a:cubicBezTo>
                <a:close/>
                <a:moveTo>
                  <a:pt x="1149155" y="644725"/>
                </a:moveTo>
                <a:cubicBezTo>
                  <a:pt x="1141354" y="652511"/>
                  <a:pt x="1130981" y="656805"/>
                  <a:pt x="1119961" y="656805"/>
                </a:cubicBezTo>
                <a:lnTo>
                  <a:pt x="1065223" y="656805"/>
                </a:lnTo>
                <a:cubicBezTo>
                  <a:pt x="1045262" y="656805"/>
                  <a:pt x="1029083" y="672950"/>
                  <a:pt x="1029083" y="692875"/>
                </a:cubicBezTo>
                <a:lnTo>
                  <a:pt x="1029083" y="1098526"/>
                </a:lnTo>
                <a:cubicBezTo>
                  <a:pt x="1029083" y="1131890"/>
                  <a:pt x="1001884" y="1159036"/>
                  <a:pt x="968445" y="1159036"/>
                </a:cubicBezTo>
                <a:lnTo>
                  <a:pt x="807715" y="1159036"/>
                </a:lnTo>
                <a:lnTo>
                  <a:pt x="807715" y="905346"/>
                </a:lnTo>
                <a:cubicBezTo>
                  <a:pt x="807715" y="832202"/>
                  <a:pt x="748093" y="772687"/>
                  <a:pt x="674796" y="772687"/>
                </a:cubicBezTo>
                <a:lnTo>
                  <a:pt x="558678" y="772687"/>
                </a:lnTo>
                <a:cubicBezTo>
                  <a:pt x="485381" y="772687"/>
                  <a:pt x="425749" y="832202"/>
                  <a:pt x="425749" y="905346"/>
                </a:cubicBezTo>
                <a:lnTo>
                  <a:pt x="425749" y="1159036"/>
                </a:lnTo>
                <a:lnTo>
                  <a:pt x="265020" y="1159036"/>
                </a:lnTo>
                <a:cubicBezTo>
                  <a:pt x="231590" y="1159036"/>
                  <a:pt x="204381" y="1131890"/>
                  <a:pt x="204381" y="1098526"/>
                </a:cubicBezTo>
                <a:lnTo>
                  <a:pt x="204381" y="692875"/>
                </a:lnTo>
                <a:cubicBezTo>
                  <a:pt x="204381" y="672950"/>
                  <a:pt x="188203" y="656805"/>
                  <a:pt x="168241" y="656805"/>
                </a:cubicBezTo>
                <a:lnTo>
                  <a:pt x="114445" y="656805"/>
                </a:lnTo>
                <a:cubicBezTo>
                  <a:pt x="113880" y="656767"/>
                  <a:pt x="113325" y="656738"/>
                  <a:pt x="112751" y="656729"/>
                </a:cubicBezTo>
                <a:cubicBezTo>
                  <a:pt x="101984" y="656541"/>
                  <a:pt x="91886" y="652277"/>
                  <a:pt x="84319" y="644715"/>
                </a:cubicBezTo>
                <a:cubicBezTo>
                  <a:pt x="68225" y="628654"/>
                  <a:pt x="68225" y="602514"/>
                  <a:pt x="84319" y="586441"/>
                </a:cubicBezTo>
                <a:cubicBezTo>
                  <a:pt x="84328" y="586441"/>
                  <a:pt x="84328" y="586431"/>
                  <a:pt x="84338" y="586422"/>
                </a:cubicBezTo>
                <a:lnTo>
                  <a:pt x="84366" y="586393"/>
                </a:lnTo>
                <a:lnTo>
                  <a:pt x="587551" y="84209"/>
                </a:lnTo>
                <a:cubicBezTo>
                  <a:pt x="595346" y="76423"/>
                  <a:pt x="605706" y="72139"/>
                  <a:pt x="616738" y="72139"/>
                </a:cubicBezTo>
                <a:cubicBezTo>
                  <a:pt x="627758" y="72139"/>
                  <a:pt x="638121" y="76423"/>
                  <a:pt x="645922" y="84209"/>
                </a:cubicBezTo>
                <a:lnTo>
                  <a:pt x="1148996" y="586289"/>
                </a:lnTo>
                <a:cubicBezTo>
                  <a:pt x="1149071" y="586366"/>
                  <a:pt x="1149155" y="586441"/>
                  <a:pt x="1149230" y="586515"/>
                </a:cubicBezTo>
                <a:cubicBezTo>
                  <a:pt x="1165240" y="602607"/>
                  <a:pt x="1165211" y="628690"/>
                  <a:pt x="1149155" y="644725"/>
                </a:cubicBezTo>
                <a:close/>
              </a:path>
            </a:pathLst>
          </a:custGeom>
          <a:solidFill>
            <a:schemeClr val="accent5"/>
          </a:solidFill>
          <a:ln w="240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1144866" y="422117"/>
            <a:ext cx="9540878" cy="76944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400" b="0" i="0" u="none" strike="noStrike" kern="1200" cap="none" spc="0" normalizeH="0" baseline="0" noProof="0" dirty="0">
                <a:ln>
                  <a:noFill/>
                </a:ln>
                <a:solidFill>
                  <a:srgbClr val="FFFF00"/>
                </a:solidFill>
                <a:effectLst/>
                <a:highlight>
                  <a:srgbClr val="800080"/>
                </a:highlight>
                <a:uLnTx/>
                <a:uFillTx/>
                <a:latin typeface="Nian-ExtraBold" panose="01000500000000020002" pitchFamily="2" charset="-78"/>
                <a:ea typeface="+mn-ea"/>
                <a:cs typeface="Nian-ExtraBold" panose="01000500000000020002" pitchFamily="2" charset="-78"/>
              </a:rPr>
              <a:t>غربالگری و سقط غیرجنایی (قانونی و خودبه خودی)</a:t>
            </a:r>
          </a:p>
        </p:txBody>
      </p:sp>
      <p:sp>
        <p:nvSpPr>
          <p:cNvPr id="91" name="TextBox 90">
            <a:extLst>
              <a:ext uri="{FF2B5EF4-FFF2-40B4-BE49-F238E27FC236}">
                <a16:creationId xmlns:a16="http://schemas.microsoft.com/office/drawing/2014/main" id="{71C83C83-1EE3-8D17-05B8-592F392BAC3A}"/>
              </a:ext>
            </a:extLst>
          </p:cNvPr>
          <p:cNvSpPr txBox="1"/>
          <p:nvPr/>
        </p:nvSpPr>
        <p:spPr>
          <a:xfrm>
            <a:off x="7674278" y="1329586"/>
            <a:ext cx="3833448" cy="120032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43</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پوشش بیمه ای درمان افراد مبتلابه سقط عارضی مکرر</a:t>
            </a:r>
          </a:p>
        </p:txBody>
      </p:sp>
      <p:sp>
        <p:nvSpPr>
          <p:cNvPr id="92" name="TextBox 91">
            <a:extLst>
              <a:ext uri="{FF2B5EF4-FFF2-40B4-BE49-F238E27FC236}">
                <a16:creationId xmlns:a16="http://schemas.microsoft.com/office/drawing/2014/main" id="{97F4D725-5DEB-A2C4-80D9-505A2CFC19CC}"/>
              </a:ext>
            </a:extLst>
          </p:cNvPr>
          <p:cNvSpPr txBox="1"/>
          <p:nvPr/>
        </p:nvSpPr>
        <p:spPr>
          <a:xfrm>
            <a:off x="483489" y="1847476"/>
            <a:ext cx="3938508" cy="378565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ماده56</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ضابطه منــد کــردن ســقط در مــوارد ضروری صرفــاً بــا مجوزهــا و ضوابــط</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علمـی، قانونـی و مـشروع</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تفسیر معتبر و علمی «حرج» در موارد مجاز سقط</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تصمیم گیـری سـقط قانونـی در کمیسـیون تخصصـی بـه وسـیله قاضـی</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اختصاصـی ظـرف یـک هفتـه بـا امـکان تجدیدنظرخواهـی</a:t>
            </a:r>
            <a:endParaRPr kumimoji="0" lang="fa-IR" sz="18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93" name="TextBox 92">
            <a:extLst>
              <a:ext uri="{FF2B5EF4-FFF2-40B4-BE49-F238E27FC236}">
                <a16:creationId xmlns:a16="http://schemas.microsoft.com/office/drawing/2014/main" id="{0287703D-6D2D-254F-A97C-04E7C6BA124A}"/>
              </a:ext>
            </a:extLst>
          </p:cNvPr>
          <p:cNvSpPr txBox="1"/>
          <p:nvPr/>
        </p:nvSpPr>
        <p:spPr>
          <a:xfrm>
            <a:off x="7550047" y="3712556"/>
            <a:ext cx="3934483" cy="267765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53</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اختیـاری بـودن غربالگـری همـراه بـا نظـر پزشـک متخصـص مگر بـا وجود</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احتـمال عقلایی سـقط</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امـکان پوشـش بیمـه ای آزمایشهـای غربالگری مـادر و جنیـن در چارچوب</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مفاد مـاده3 ۵</a:t>
            </a:r>
          </a:p>
        </p:txBody>
      </p:sp>
      <p:grpSp>
        <p:nvGrpSpPr>
          <p:cNvPr id="2" name="Graphic 51">
            <a:extLst>
              <a:ext uri="{FF2B5EF4-FFF2-40B4-BE49-F238E27FC236}">
                <a16:creationId xmlns:a16="http://schemas.microsoft.com/office/drawing/2014/main" id="{731D5E50-B26F-9BB8-B8F7-DF25A62F7FAF}"/>
              </a:ext>
            </a:extLst>
          </p:cNvPr>
          <p:cNvGrpSpPr/>
          <p:nvPr/>
        </p:nvGrpSpPr>
        <p:grpSpPr>
          <a:xfrm>
            <a:off x="6900608" y="5312184"/>
            <a:ext cx="642096" cy="641888"/>
            <a:chOff x="9751219" y="4420390"/>
            <a:chExt cx="4878381" cy="4876800"/>
          </a:xfrm>
          <a:solidFill>
            <a:schemeClr val="accent5"/>
          </a:solidFill>
        </p:grpSpPr>
        <p:sp>
          <p:nvSpPr>
            <p:cNvPr id="3" name="Freeform: Shape 2">
              <a:extLst>
                <a:ext uri="{FF2B5EF4-FFF2-40B4-BE49-F238E27FC236}">
                  <a16:creationId xmlns:a16="http://schemas.microsoft.com/office/drawing/2014/main" id="{B76D286D-D11B-D24F-6685-707A7A5B7A84}"/>
                </a:ext>
              </a:extLst>
            </p:cNvPr>
            <p:cNvSpPr/>
            <p:nvPr/>
          </p:nvSpPr>
          <p:spPr>
            <a:xfrm>
              <a:off x="11303413" y="8166487"/>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92 w 190500"/>
                <a:gd name="connsiteY5" fmla="*/ 162592 h 190500"/>
                <a:gd name="connsiteX6" fmla="*/ 190500 w 190500"/>
                <a:gd name="connsiteY6" fmla="*/ 95250 h 190500"/>
                <a:gd name="connsiteX7" fmla="*/ 16259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096"/>
                    <a:pt x="27908" y="27908"/>
                  </a:cubicBezTo>
                  <a:cubicBezTo>
                    <a:pt x="10201" y="45625"/>
                    <a:pt x="0" y="70104"/>
                    <a:pt x="0" y="95250"/>
                  </a:cubicBezTo>
                  <a:cubicBezTo>
                    <a:pt x="0" y="120301"/>
                    <a:pt x="10192" y="144875"/>
                    <a:pt x="27908" y="162592"/>
                  </a:cubicBezTo>
                  <a:cubicBezTo>
                    <a:pt x="45625" y="180308"/>
                    <a:pt x="70199" y="190500"/>
                    <a:pt x="95250" y="190500"/>
                  </a:cubicBezTo>
                  <a:cubicBezTo>
                    <a:pt x="120301" y="190500"/>
                    <a:pt x="144875" y="180308"/>
                    <a:pt x="162592" y="162592"/>
                  </a:cubicBezTo>
                  <a:cubicBezTo>
                    <a:pt x="180299" y="144875"/>
                    <a:pt x="190500" y="120301"/>
                    <a:pt x="190500" y="95250"/>
                  </a:cubicBezTo>
                  <a:cubicBezTo>
                    <a:pt x="190500" y="70104"/>
                    <a:pt x="180308" y="45625"/>
                    <a:pt x="162592" y="27908"/>
                  </a:cubicBezTo>
                  <a:cubicBezTo>
                    <a:pt x="144875" y="10087"/>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CF13E517-73F8-2360-A808-2F22938EBA6A}"/>
                </a:ext>
              </a:extLst>
            </p:cNvPr>
            <p:cNvSpPr/>
            <p:nvPr/>
          </p:nvSpPr>
          <p:spPr>
            <a:xfrm>
              <a:off x="11014662" y="7450531"/>
              <a:ext cx="1254156" cy="190500"/>
            </a:xfrm>
            <a:custGeom>
              <a:avLst/>
              <a:gdLst>
                <a:gd name="connsiteX0" fmla="*/ 1254157 w 1254156"/>
                <a:gd name="connsiteY0" fmla="*/ 95250 h 190500"/>
                <a:gd name="connsiteX1" fmla="*/ 1158907 w 1254156"/>
                <a:gd name="connsiteY1" fmla="*/ 0 h 190500"/>
                <a:gd name="connsiteX2" fmla="*/ 95250 w 1254156"/>
                <a:gd name="connsiteY2" fmla="*/ 0 h 190500"/>
                <a:gd name="connsiteX3" fmla="*/ 0 w 1254156"/>
                <a:gd name="connsiteY3" fmla="*/ 95250 h 190500"/>
                <a:gd name="connsiteX4" fmla="*/ 95250 w 1254156"/>
                <a:gd name="connsiteY4" fmla="*/ 190500 h 190500"/>
                <a:gd name="connsiteX5" fmla="*/ 1158907 w 1254156"/>
                <a:gd name="connsiteY5" fmla="*/ 190500 h 190500"/>
                <a:gd name="connsiteX6" fmla="*/ 1254157 w 1254156"/>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156" h="190500">
                  <a:moveTo>
                    <a:pt x="1254157" y="95250"/>
                  </a:moveTo>
                  <a:cubicBezTo>
                    <a:pt x="1254157" y="42643"/>
                    <a:pt x="1211504" y="0"/>
                    <a:pt x="1158907" y="0"/>
                  </a:cubicBezTo>
                  <a:lnTo>
                    <a:pt x="95250" y="0"/>
                  </a:lnTo>
                  <a:cubicBezTo>
                    <a:pt x="42653" y="0"/>
                    <a:pt x="0" y="42643"/>
                    <a:pt x="0" y="95250"/>
                  </a:cubicBezTo>
                  <a:cubicBezTo>
                    <a:pt x="0" y="147856"/>
                    <a:pt x="42653" y="190500"/>
                    <a:pt x="95250" y="190500"/>
                  </a:cubicBezTo>
                  <a:lnTo>
                    <a:pt x="1158907" y="190500"/>
                  </a:lnTo>
                  <a:cubicBezTo>
                    <a:pt x="1211513" y="190500"/>
                    <a:pt x="1254157" y="147856"/>
                    <a:pt x="1254157" y="9525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01A06FFB-EEEB-5954-C461-B4881A7F25FC}"/>
                </a:ext>
              </a:extLst>
            </p:cNvPr>
            <p:cNvSpPr/>
            <p:nvPr/>
          </p:nvSpPr>
          <p:spPr>
            <a:xfrm>
              <a:off x="10903715" y="6383731"/>
              <a:ext cx="1476060" cy="190500"/>
            </a:xfrm>
            <a:custGeom>
              <a:avLst/>
              <a:gdLst>
                <a:gd name="connsiteX0" fmla="*/ 95250 w 1476060"/>
                <a:gd name="connsiteY0" fmla="*/ 190500 h 190500"/>
                <a:gd name="connsiteX1" fmla="*/ 1380811 w 1476060"/>
                <a:gd name="connsiteY1" fmla="*/ 190500 h 190500"/>
                <a:gd name="connsiteX2" fmla="*/ 1476061 w 1476060"/>
                <a:gd name="connsiteY2" fmla="*/ 95250 h 190500"/>
                <a:gd name="connsiteX3" fmla="*/ 1380811 w 1476060"/>
                <a:gd name="connsiteY3" fmla="*/ 0 h 190500"/>
                <a:gd name="connsiteX4" fmla="*/ 95250 w 1476060"/>
                <a:gd name="connsiteY4" fmla="*/ 0 h 190500"/>
                <a:gd name="connsiteX5" fmla="*/ 0 w 1476060"/>
                <a:gd name="connsiteY5" fmla="*/ 95250 h 190500"/>
                <a:gd name="connsiteX6" fmla="*/ 95250 w 147606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060" h="190500">
                  <a:moveTo>
                    <a:pt x="95250" y="190500"/>
                  </a:moveTo>
                  <a:lnTo>
                    <a:pt x="1380811" y="190500"/>
                  </a:lnTo>
                  <a:cubicBezTo>
                    <a:pt x="1433408" y="190500"/>
                    <a:pt x="1476061" y="147857"/>
                    <a:pt x="1476061" y="95250"/>
                  </a:cubicBezTo>
                  <a:cubicBezTo>
                    <a:pt x="1476061" y="42643"/>
                    <a:pt x="1433408" y="0"/>
                    <a:pt x="1380811" y="0"/>
                  </a:cubicBezTo>
                  <a:lnTo>
                    <a:pt x="95250" y="0"/>
                  </a:lnTo>
                  <a:cubicBezTo>
                    <a:pt x="42653" y="0"/>
                    <a:pt x="0" y="42643"/>
                    <a:pt x="0" y="95250"/>
                  </a:cubicBezTo>
                  <a:cubicBezTo>
                    <a:pt x="0" y="147857"/>
                    <a:pt x="42653" y="190500"/>
                    <a:pt x="95250" y="19050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FF8AA65C-078F-1039-64B9-FEB2733F4FDF}"/>
                </a:ext>
              </a:extLst>
            </p:cNvPr>
            <p:cNvSpPr/>
            <p:nvPr/>
          </p:nvSpPr>
          <p:spPr>
            <a:xfrm>
              <a:off x="11297050" y="4934740"/>
              <a:ext cx="631869" cy="1181099"/>
            </a:xfrm>
            <a:custGeom>
              <a:avLst/>
              <a:gdLst>
                <a:gd name="connsiteX0" fmla="*/ 315935 w 631869"/>
                <a:gd name="connsiteY0" fmla="*/ 895864 h 1181099"/>
                <a:gd name="connsiteX1" fmla="*/ 190500 w 631869"/>
                <a:gd name="connsiteY1" fmla="*/ 790832 h 1181099"/>
                <a:gd name="connsiteX2" fmla="*/ 95250 w 631869"/>
                <a:gd name="connsiteY2" fmla="*/ 695582 h 1181099"/>
                <a:gd name="connsiteX3" fmla="*/ 0 w 631869"/>
                <a:gd name="connsiteY3" fmla="*/ 790832 h 1181099"/>
                <a:gd name="connsiteX4" fmla="*/ 220685 w 631869"/>
                <a:gd name="connsiteY4" fmla="*/ 1072610 h 1181099"/>
                <a:gd name="connsiteX5" fmla="*/ 220685 w 631869"/>
                <a:gd name="connsiteY5" fmla="*/ 1085850 h 1181099"/>
                <a:gd name="connsiteX6" fmla="*/ 315935 w 631869"/>
                <a:gd name="connsiteY6" fmla="*/ 1181100 h 1181099"/>
                <a:gd name="connsiteX7" fmla="*/ 411185 w 631869"/>
                <a:gd name="connsiteY7" fmla="*/ 1085850 h 1181099"/>
                <a:gd name="connsiteX8" fmla="*/ 411185 w 631869"/>
                <a:gd name="connsiteY8" fmla="*/ 1072610 h 1181099"/>
                <a:gd name="connsiteX9" fmla="*/ 631869 w 631869"/>
                <a:gd name="connsiteY9" fmla="*/ 790832 h 1181099"/>
                <a:gd name="connsiteX10" fmla="*/ 315935 w 631869"/>
                <a:gd name="connsiteY10" fmla="*/ 495300 h 1181099"/>
                <a:gd name="connsiteX11" fmla="*/ 190500 w 631869"/>
                <a:gd name="connsiteY11" fmla="*/ 390268 h 1181099"/>
                <a:gd name="connsiteX12" fmla="*/ 315935 w 631869"/>
                <a:gd name="connsiteY12" fmla="*/ 285236 h 1181099"/>
                <a:gd name="connsiteX13" fmla="*/ 441369 w 631869"/>
                <a:gd name="connsiteY13" fmla="*/ 390268 h 1181099"/>
                <a:gd name="connsiteX14" fmla="*/ 536619 w 631869"/>
                <a:gd name="connsiteY14" fmla="*/ 485518 h 1181099"/>
                <a:gd name="connsiteX15" fmla="*/ 631869 w 631869"/>
                <a:gd name="connsiteY15" fmla="*/ 390268 h 1181099"/>
                <a:gd name="connsiteX16" fmla="*/ 411185 w 631869"/>
                <a:gd name="connsiteY16" fmla="*/ 108490 h 1181099"/>
                <a:gd name="connsiteX17" fmla="*/ 411185 w 631869"/>
                <a:gd name="connsiteY17" fmla="*/ 95250 h 1181099"/>
                <a:gd name="connsiteX18" fmla="*/ 315935 w 631869"/>
                <a:gd name="connsiteY18" fmla="*/ 0 h 1181099"/>
                <a:gd name="connsiteX19" fmla="*/ 220685 w 631869"/>
                <a:gd name="connsiteY19" fmla="*/ 95250 h 1181099"/>
                <a:gd name="connsiteX20" fmla="*/ 220685 w 631869"/>
                <a:gd name="connsiteY20" fmla="*/ 108490 h 1181099"/>
                <a:gd name="connsiteX21" fmla="*/ 0 w 631869"/>
                <a:gd name="connsiteY21" fmla="*/ 390268 h 1181099"/>
                <a:gd name="connsiteX22" fmla="*/ 315935 w 631869"/>
                <a:gd name="connsiteY22" fmla="*/ 685800 h 1181099"/>
                <a:gd name="connsiteX23" fmla="*/ 441369 w 631869"/>
                <a:gd name="connsiteY23" fmla="*/ 790832 h 1181099"/>
                <a:gd name="connsiteX24" fmla="*/ 315935 w 631869"/>
                <a:gd name="connsiteY24" fmla="*/ 895864 h 11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869" h="1181099">
                  <a:moveTo>
                    <a:pt x="315935" y="895864"/>
                  </a:moveTo>
                  <a:cubicBezTo>
                    <a:pt x="246764" y="895864"/>
                    <a:pt x="190500" y="848744"/>
                    <a:pt x="190500" y="790832"/>
                  </a:cubicBezTo>
                  <a:cubicBezTo>
                    <a:pt x="190500" y="738226"/>
                    <a:pt x="147847" y="695582"/>
                    <a:pt x="95250" y="695582"/>
                  </a:cubicBezTo>
                  <a:cubicBezTo>
                    <a:pt x="42653" y="695582"/>
                    <a:pt x="0" y="738226"/>
                    <a:pt x="0" y="790832"/>
                  </a:cubicBezTo>
                  <a:cubicBezTo>
                    <a:pt x="0" y="922744"/>
                    <a:pt x="92888" y="1034720"/>
                    <a:pt x="220685" y="1072610"/>
                  </a:cubicBezTo>
                  <a:lnTo>
                    <a:pt x="220685" y="1085850"/>
                  </a:lnTo>
                  <a:cubicBezTo>
                    <a:pt x="220685" y="1138457"/>
                    <a:pt x="263338" y="1181100"/>
                    <a:pt x="315935" y="1181100"/>
                  </a:cubicBezTo>
                  <a:cubicBezTo>
                    <a:pt x="368532" y="1181100"/>
                    <a:pt x="411185" y="1138457"/>
                    <a:pt x="411185" y="1085850"/>
                  </a:cubicBezTo>
                  <a:lnTo>
                    <a:pt x="411185" y="1072610"/>
                  </a:lnTo>
                  <a:cubicBezTo>
                    <a:pt x="538982" y="1034729"/>
                    <a:pt x="631869" y="922754"/>
                    <a:pt x="631869" y="790832"/>
                  </a:cubicBezTo>
                  <a:cubicBezTo>
                    <a:pt x="631869" y="627878"/>
                    <a:pt x="490137" y="495300"/>
                    <a:pt x="315935" y="495300"/>
                  </a:cubicBezTo>
                  <a:cubicBezTo>
                    <a:pt x="246764" y="495300"/>
                    <a:pt x="190500" y="448180"/>
                    <a:pt x="190500" y="390268"/>
                  </a:cubicBezTo>
                  <a:cubicBezTo>
                    <a:pt x="190500" y="332356"/>
                    <a:pt x="246764" y="285236"/>
                    <a:pt x="315935" y="285236"/>
                  </a:cubicBezTo>
                  <a:cubicBezTo>
                    <a:pt x="385105" y="285236"/>
                    <a:pt x="441369" y="332356"/>
                    <a:pt x="441369" y="390268"/>
                  </a:cubicBezTo>
                  <a:cubicBezTo>
                    <a:pt x="441369" y="442874"/>
                    <a:pt x="484022" y="485518"/>
                    <a:pt x="536619" y="485518"/>
                  </a:cubicBezTo>
                  <a:cubicBezTo>
                    <a:pt x="589216" y="485518"/>
                    <a:pt x="631869" y="442874"/>
                    <a:pt x="631869" y="390268"/>
                  </a:cubicBezTo>
                  <a:cubicBezTo>
                    <a:pt x="631869" y="258356"/>
                    <a:pt x="538982" y="146380"/>
                    <a:pt x="411185" y="108490"/>
                  </a:cubicBezTo>
                  <a:lnTo>
                    <a:pt x="411185" y="95250"/>
                  </a:lnTo>
                  <a:cubicBezTo>
                    <a:pt x="411185" y="42643"/>
                    <a:pt x="368532" y="0"/>
                    <a:pt x="315935" y="0"/>
                  </a:cubicBezTo>
                  <a:cubicBezTo>
                    <a:pt x="263338" y="0"/>
                    <a:pt x="220685" y="42643"/>
                    <a:pt x="220685" y="95250"/>
                  </a:cubicBezTo>
                  <a:lnTo>
                    <a:pt x="220685" y="108490"/>
                  </a:lnTo>
                  <a:cubicBezTo>
                    <a:pt x="92888" y="146371"/>
                    <a:pt x="0" y="258347"/>
                    <a:pt x="0" y="390268"/>
                  </a:cubicBezTo>
                  <a:cubicBezTo>
                    <a:pt x="0" y="553222"/>
                    <a:pt x="141732" y="685800"/>
                    <a:pt x="315935" y="685800"/>
                  </a:cubicBezTo>
                  <a:cubicBezTo>
                    <a:pt x="385105" y="685800"/>
                    <a:pt x="441369" y="732920"/>
                    <a:pt x="441369" y="790832"/>
                  </a:cubicBezTo>
                  <a:cubicBezTo>
                    <a:pt x="441369" y="848744"/>
                    <a:pt x="385105" y="895864"/>
                    <a:pt x="315935" y="895864"/>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0D721D73-6A64-FFBB-4728-5C0841502FFD}"/>
                </a:ext>
              </a:extLst>
            </p:cNvPr>
            <p:cNvSpPr/>
            <p:nvPr/>
          </p:nvSpPr>
          <p:spPr>
            <a:xfrm>
              <a:off x="9751219" y="4420390"/>
              <a:ext cx="4878381" cy="4876800"/>
            </a:xfrm>
            <a:custGeom>
              <a:avLst/>
              <a:gdLst>
                <a:gd name="connsiteX0" fmla="*/ 4725981 w 4878381"/>
                <a:gd name="connsiteY0" fmla="*/ 2942063 h 4876800"/>
                <a:gd name="connsiteX1" fmla="*/ 4577382 w 4878381"/>
                <a:gd name="connsiteY1" fmla="*/ 3048791 h 4876800"/>
                <a:gd name="connsiteX2" fmla="*/ 3816877 w 4878381"/>
                <a:gd name="connsiteY2" fmla="*/ 3293602 h 4876800"/>
                <a:gd name="connsiteX3" fmla="*/ 3485550 w 4878381"/>
                <a:gd name="connsiteY3" fmla="*/ 3293602 h 4876800"/>
                <a:gd name="connsiteX4" fmla="*/ 3342504 w 4878381"/>
                <a:gd name="connsiteY4" fmla="*/ 3150565 h 4876800"/>
                <a:gd name="connsiteX5" fmla="*/ 3485550 w 4878381"/>
                <a:gd name="connsiteY5" fmla="*/ 3007519 h 4876800"/>
                <a:gd name="connsiteX6" fmla="*/ 3647475 w 4878381"/>
                <a:gd name="connsiteY6" fmla="*/ 3007519 h 4876800"/>
                <a:gd name="connsiteX7" fmla="*/ 4161939 w 4878381"/>
                <a:gd name="connsiteY7" fmla="*/ 2511476 h 4876800"/>
                <a:gd name="connsiteX8" fmla="*/ 4578077 w 4878381"/>
                <a:gd name="connsiteY8" fmla="*/ 1790700 h 4876800"/>
                <a:gd name="connsiteX9" fmla="*/ 4783131 w 4878381"/>
                <a:gd name="connsiteY9" fmla="*/ 1790700 h 4876800"/>
                <a:gd name="connsiteX10" fmla="*/ 4878382 w 4878381"/>
                <a:gd name="connsiteY10" fmla="*/ 1695450 h 4876800"/>
                <a:gd name="connsiteX11" fmla="*/ 4783131 w 4878381"/>
                <a:gd name="connsiteY11" fmla="*/ 1600200 h 4876800"/>
                <a:gd name="connsiteX12" fmla="*/ 4688062 w 4878381"/>
                <a:gd name="connsiteY12" fmla="*/ 1600200 h 4876800"/>
                <a:gd name="connsiteX13" fmla="*/ 4865618 w 4878381"/>
                <a:gd name="connsiteY13" fmla="*/ 1292657 h 4876800"/>
                <a:gd name="connsiteX14" fmla="*/ 4875133 w 4878381"/>
                <a:gd name="connsiteY14" fmla="*/ 1220381 h 4876800"/>
                <a:gd name="connsiteX15" fmla="*/ 4830756 w 4878381"/>
                <a:gd name="connsiteY15" fmla="*/ 1162545 h 4876800"/>
                <a:gd name="connsiteX16" fmla="*/ 4467806 w 4878381"/>
                <a:gd name="connsiteY16" fmla="*/ 952995 h 4876800"/>
                <a:gd name="connsiteX17" fmla="*/ 4337695 w 4878381"/>
                <a:gd name="connsiteY17" fmla="*/ 987857 h 4876800"/>
                <a:gd name="connsiteX18" fmla="*/ 3984165 w 4878381"/>
                <a:gd name="connsiteY18" fmla="*/ 1600200 h 4876800"/>
                <a:gd name="connsiteX19" fmla="*/ 3894201 w 4878381"/>
                <a:gd name="connsiteY19" fmla="*/ 1600200 h 4876800"/>
                <a:gd name="connsiteX20" fmla="*/ 3752850 w 4878381"/>
                <a:gd name="connsiteY20" fmla="*/ 1609754 h 4876800"/>
                <a:gd name="connsiteX21" fmla="*/ 3752850 w 4878381"/>
                <a:gd name="connsiteY21" fmla="*/ 95250 h 4876800"/>
                <a:gd name="connsiteX22" fmla="*/ 3657600 w 4878381"/>
                <a:gd name="connsiteY22" fmla="*/ 0 h 4876800"/>
                <a:gd name="connsiteX23" fmla="*/ 95250 w 4878381"/>
                <a:gd name="connsiteY23" fmla="*/ 0 h 4876800"/>
                <a:gd name="connsiteX24" fmla="*/ 0 w 4878381"/>
                <a:gd name="connsiteY24" fmla="*/ 95250 h 4876800"/>
                <a:gd name="connsiteX25" fmla="*/ 0 w 4878381"/>
                <a:gd name="connsiteY25" fmla="*/ 4781550 h 4876800"/>
                <a:gd name="connsiteX26" fmla="*/ 95250 w 4878381"/>
                <a:gd name="connsiteY26" fmla="*/ 4876800 h 4876800"/>
                <a:gd name="connsiteX27" fmla="*/ 3657600 w 4878381"/>
                <a:gd name="connsiteY27" fmla="*/ 4876800 h 4876800"/>
                <a:gd name="connsiteX28" fmla="*/ 3752850 w 4878381"/>
                <a:gd name="connsiteY28" fmla="*/ 4781550 h 4876800"/>
                <a:gd name="connsiteX29" fmla="*/ 3752850 w 4878381"/>
                <a:gd name="connsiteY29" fmla="*/ 3484102 h 4876800"/>
                <a:gd name="connsiteX30" fmla="*/ 3816887 w 4878381"/>
                <a:gd name="connsiteY30" fmla="*/ 3484102 h 4876800"/>
                <a:gd name="connsiteX31" fmla="*/ 4688529 w 4878381"/>
                <a:gd name="connsiteY31" fmla="*/ 3203515 h 4876800"/>
                <a:gd name="connsiteX32" fmla="*/ 4837129 w 4878381"/>
                <a:gd name="connsiteY32" fmla="*/ 3096787 h 4876800"/>
                <a:gd name="connsiteX33" fmla="*/ 4858922 w 4878381"/>
                <a:gd name="connsiteY33" fmla="*/ 2963856 h 4876800"/>
                <a:gd name="connsiteX34" fmla="*/ 4725981 w 4878381"/>
                <a:gd name="connsiteY34" fmla="*/ 2942063 h 4876800"/>
                <a:gd name="connsiteX35" fmla="*/ 3388728 w 4878381"/>
                <a:gd name="connsiteY35" fmla="*/ 3469720 h 4876800"/>
                <a:gd name="connsiteX36" fmla="*/ 3387976 w 4878381"/>
                <a:gd name="connsiteY36" fmla="*/ 3471024 h 4876800"/>
                <a:gd name="connsiteX37" fmla="*/ 3159881 w 4878381"/>
                <a:gd name="connsiteY37" fmla="*/ 3637512 h 4876800"/>
                <a:gd name="connsiteX38" fmla="*/ 3190018 w 4878381"/>
                <a:gd name="connsiteY38" fmla="*/ 3356724 h 4876800"/>
                <a:gd name="connsiteX39" fmla="*/ 3205058 w 4878381"/>
                <a:gd name="connsiteY39" fmla="*/ 3330674 h 4876800"/>
                <a:gd name="connsiteX40" fmla="*/ 3388728 w 4878381"/>
                <a:gd name="connsiteY40" fmla="*/ 3469720 h 4876800"/>
                <a:gd name="connsiteX41" fmla="*/ 4455052 w 4878381"/>
                <a:gd name="connsiteY41" fmla="*/ 1165603 h 4876800"/>
                <a:gd name="connsiteX42" fmla="*/ 4653029 w 4878381"/>
                <a:gd name="connsiteY42" fmla="*/ 1279903 h 4876800"/>
                <a:gd name="connsiteX43" fmla="*/ 3782673 w 4878381"/>
                <a:gd name="connsiteY43" fmla="*/ 2787396 h 4876800"/>
                <a:gd name="connsiteX44" fmla="*/ 3647484 w 4878381"/>
                <a:gd name="connsiteY44" fmla="*/ 2817019 h 4876800"/>
                <a:gd name="connsiteX45" fmla="*/ 3501609 w 4878381"/>
                <a:gd name="connsiteY45" fmla="*/ 2817019 h 4876800"/>
                <a:gd name="connsiteX46" fmla="*/ 3375870 w 4878381"/>
                <a:gd name="connsiteY46" fmla="*/ 2653808 h 4876800"/>
                <a:gd name="connsiteX47" fmla="*/ 3375822 w 4878381"/>
                <a:gd name="connsiteY47" fmla="*/ 2653875 h 4876800"/>
                <a:gd name="connsiteX48" fmla="*/ 3129172 w 4878381"/>
                <a:gd name="connsiteY48" fmla="*/ 3081080 h 4876800"/>
                <a:gd name="connsiteX49" fmla="*/ 3057287 w 4878381"/>
                <a:gd name="connsiteY49" fmla="*/ 3133049 h 4876800"/>
                <a:gd name="connsiteX50" fmla="*/ 2970648 w 4878381"/>
                <a:gd name="connsiteY50" fmla="*/ 3113980 h 4876800"/>
                <a:gd name="connsiteX51" fmla="*/ 2929995 w 4878381"/>
                <a:gd name="connsiteY51" fmla="*/ 3000671 h 4876800"/>
                <a:gd name="connsiteX52" fmla="*/ 3070946 w 4878381"/>
                <a:gd name="connsiteY52" fmla="*/ 2434200 h 4876800"/>
                <a:gd name="connsiteX53" fmla="*/ 3295555 w 4878381"/>
                <a:gd name="connsiteY53" fmla="*/ 2037950 h 4876800"/>
                <a:gd name="connsiteX54" fmla="*/ 3873884 w 4878381"/>
                <a:gd name="connsiteY54" fmla="*/ 1791205 h 4876800"/>
                <a:gd name="connsiteX55" fmla="*/ 190500 w 4878381"/>
                <a:gd name="connsiteY55" fmla="*/ 4686300 h 4876800"/>
                <a:gd name="connsiteX56" fmla="*/ 190500 w 4878381"/>
                <a:gd name="connsiteY56" fmla="*/ 190500 h 4876800"/>
                <a:gd name="connsiteX57" fmla="*/ 3562350 w 4878381"/>
                <a:gd name="connsiteY57" fmla="*/ 190500 h 4876800"/>
                <a:gd name="connsiteX58" fmla="*/ 3562350 w 4878381"/>
                <a:gd name="connsiteY58" fmla="*/ 1654150 h 4876800"/>
                <a:gd name="connsiteX59" fmla="*/ 3161138 w 4878381"/>
                <a:gd name="connsiteY59" fmla="*/ 1902962 h 4876800"/>
                <a:gd name="connsiteX60" fmla="*/ 2886094 w 4878381"/>
                <a:gd name="connsiteY60" fmla="*/ 2388194 h 4876800"/>
                <a:gd name="connsiteX61" fmla="*/ 2859091 w 4878381"/>
                <a:gd name="connsiteY61" fmla="*/ 2496741 h 4876800"/>
                <a:gd name="connsiteX62" fmla="*/ 850525 w 4878381"/>
                <a:gd name="connsiteY62" fmla="*/ 2496741 h 4876800"/>
                <a:gd name="connsiteX63" fmla="*/ 755275 w 4878381"/>
                <a:gd name="connsiteY63" fmla="*/ 2591991 h 4876800"/>
                <a:gd name="connsiteX64" fmla="*/ 850525 w 4878381"/>
                <a:gd name="connsiteY64" fmla="*/ 2687241 h 4876800"/>
                <a:gd name="connsiteX65" fmla="*/ 2811685 w 4878381"/>
                <a:gd name="connsiteY65" fmla="*/ 2687241 h 4876800"/>
                <a:gd name="connsiteX66" fmla="*/ 2745143 w 4878381"/>
                <a:gd name="connsiteY66" fmla="*/ 2954655 h 4876800"/>
                <a:gd name="connsiteX67" fmla="*/ 2857214 w 4878381"/>
                <a:gd name="connsiteY67" fmla="*/ 3267008 h 4876800"/>
                <a:gd name="connsiteX68" fmla="*/ 3001956 w 4878381"/>
                <a:gd name="connsiteY68" fmla="*/ 3323692 h 4876800"/>
                <a:gd name="connsiteX69" fmla="*/ 2956627 w 4878381"/>
                <a:gd name="connsiteY69" fmla="*/ 3746059 h 4876800"/>
                <a:gd name="connsiteX70" fmla="*/ 2076079 w 4878381"/>
                <a:gd name="connsiteY70" fmla="*/ 3746059 h 4876800"/>
                <a:gd name="connsiteX71" fmla="*/ 1980829 w 4878381"/>
                <a:gd name="connsiteY71" fmla="*/ 3841309 h 4876800"/>
                <a:gd name="connsiteX72" fmla="*/ 2076079 w 4878381"/>
                <a:gd name="connsiteY72" fmla="*/ 3936559 h 4876800"/>
                <a:gd name="connsiteX73" fmla="*/ 3042209 w 4878381"/>
                <a:gd name="connsiteY73" fmla="*/ 3936559 h 4876800"/>
                <a:gd name="connsiteX74" fmla="*/ 3098368 w 4878381"/>
                <a:gd name="connsiteY74" fmla="*/ 3918242 h 4876800"/>
                <a:gd name="connsiteX75" fmla="*/ 3516554 w 4878381"/>
                <a:gd name="connsiteY75" fmla="*/ 3613023 h 4876800"/>
                <a:gd name="connsiteX76" fmla="*/ 3542891 w 4878381"/>
                <a:gd name="connsiteY76" fmla="*/ 3583705 h 4876800"/>
                <a:gd name="connsiteX77" fmla="*/ 3562360 w 4878381"/>
                <a:gd name="connsiteY77" fmla="*/ 3549987 h 4876800"/>
                <a:gd name="connsiteX78" fmla="*/ 3562360 w 4878381"/>
                <a:gd name="connsiteY78" fmla="*/ 4686291 h 4876800"/>
                <a:gd name="connsiteX79" fmla="*/ 190500 w 4878381"/>
                <a:gd name="connsiteY79" fmla="*/ 468629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78381" h="4876800">
                  <a:moveTo>
                    <a:pt x="4725981" y="2942063"/>
                  </a:moveTo>
                  <a:lnTo>
                    <a:pt x="4577382" y="3048791"/>
                  </a:lnTo>
                  <a:cubicBezTo>
                    <a:pt x="4354402" y="3208944"/>
                    <a:pt x="4091416" y="3293602"/>
                    <a:pt x="3816877" y="3293602"/>
                  </a:cubicBezTo>
                  <a:lnTo>
                    <a:pt x="3485550" y="3293602"/>
                  </a:lnTo>
                  <a:cubicBezTo>
                    <a:pt x="3406683" y="3293602"/>
                    <a:pt x="3342504" y="3229432"/>
                    <a:pt x="3342504" y="3150565"/>
                  </a:cubicBezTo>
                  <a:cubicBezTo>
                    <a:pt x="3342504" y="3071689"/>
                    <a:pt x="3406674" y="3007519"/>
                    <a:pt x="3485550" y="3007519"/>
                  </a:cubicBezTo>
                  <a:lnTo>
                    <a:pt x="3647475" y="3007519"/>
                  </a:lnTo>
                  <a:cubicBezTo>
                    <a:pt x="3925081" y="3007519"/>
                    <a:pt x="4151948" y="2786682"/>
                    <a:pt x="4161939" y="2511476"/>
                  </a:cubicBezTo>
                  <a:lnTo>
                    <a:pt x="4578077" y="1790700"/>
                  </a:lnTo>
                  <a:lnTo>
                    <a:pt x="4783131" y="1790700"/>
                  </a:lnTo>
                  <a:cubicBezTo>
                    <a:pt x="4835728" y="1790700"/>
                    <a:pt x="4878382" y="1748057"/>
                    <a:pt x="4878382" y="1695450"/>
                  </a:cubicBezTo>
                  <a:cubicBezTo>
                    <a:pt x="4878382" y="1642843"/>
                    <a:pt x="4835728" y="1600200"/>
                    <a:pt x="4783131" y="1600200"/>
                  </a:cubicBezTo>
                  <a:lnTo>
                    <a:pt x="4688062" y="1600200"/>
                  </a:lnTo>
                  <a:lnTo>
                    <a:pt x="4865618" y="1292657"/>
                  </a:lnTo>
                  <a:cubicBezTo>
                    <a:pt x="4878248" y="1270778"/>
                    <a:pt x="4881677" y="1244784"/>
                    <a:pt x="4875133" y="1220381"/>
                  </a:cubicBezTo>
                  <a:cubicBezTo>
                    <a:pt x="4868590" y="1195978"/>
                    <a:pt x="4852635" y="1175175"/>
                    <a:pt x="4830756" y="1162545"/>
                  </a:cubicBezTo>
                  <a:lnTo>
                    <a:pt x="4467806" y="952995"/>
                  </a:lnTo>
                  <a:cubicBezTo>
                    <a:pt x="4422239" y="926697"/>
                    <a:pt x="4363993" y="942308"/>
                    <a:pt x="4337695" y="987857"/>
                  </a:cubicBezTo>
                  <a:lnTo>
                    <a:pt x="3984165" y="1600200"/>
                  </a:lnTo>
                  <a:lnTo>
                    <a:pt x="3894201" y="1600200"/>
                  </a:lnTo>
                  <a:cubicBezTo>
                    <a:pt x="3846510" y="1600200"/>
                    <a:pt x="3799323" y="1603467"/>
                    <a:pt x="3752850" y="1609754"/>
                  </a:cubicBezTo>
                  <a:lnTo>
                    <a:pt x="3752850" y="95250"/>
                  </a:lnTo>
                  <a:cubicBezTo>
                    <a:pt x="3752850" y="42643"/>
                    <a:pt x="3710197" y="0"/>
                    <a:pt x="3657600" y="0"/>
                  </a:cubicBezTo>
                  <a:lnTo>
                    <a:pt x="95250" y="0"/>
                  </a:lnTo>
                  <a:cubicBezTo>
                    <a:pt x="42653" y="0"/>
                    <a:pt x="0" y="42643"/>
                    <a:pt x="0" y="95250"/>
                  </a:cubicBezTo>
                  <a:lnTo>
                    <a:pt x="0" y="4781550"/>
                  </a:lnTo>
                  <a:cubicBezTo>
                    <a:pt x="0" y="4834157"/>
                    <a:pt x="42653" y="4876800"/>
                    <a:pt x="95250" y="4876800"/>
                  </a:cubicBezTo>
                  <a:lnTo>
                    <a:pt x="3657600" y="4876800"/>
                  </a:lnTo>
                  <a:cubicBezTo>
                    <a:pt x="3710197" y="4876800"/>
                    <a:pt x="3752850" y="4834157"/>
                    <a:pt x="3752850" y="4781550"/>
                  </a:cubicBezTo>
                  <a:lnTo>
                    <a:pt x="3752850" y="3484102"/>
                  </a:lnTo>
                  <a:lnTo>
                    <a:pt x="3816887" y="3484102"/>
                  </a:lnTo>
                  <a:cubicBezTo>
                    <a:pt x="4131545" y="3484102"/>
                    <a:pt x="4432954" y="3387081"/>
                    <a:pt x="4688529" y="3203515"/>
                  </a:cubicBezTo>
                  <a:lnTo>
                    <a:pt x="4837129" y="3096787"/>
                  </a:lnTo>
                  <a:cubicBezTo>
                    <a:pt x="4879848" y="3066098"/>
                    <a:pt x="4889611" y="3006585"/>
                    <a:pt x="4858922" y="2963856"/>
                  </a:cubicBezTo>
                  <a:cubicBezTo>
                    <a:pt x="4828232" y="2921146"/>
                    <a:pt x="4768730" y="2911364"/>
                    <a:pt x="4725981" y="2942063"/>
                  </a:cubicBezTo>
                  <a:close/>
                  <a:moveTo>
                    <a:pt x="3388728" y="3469720"/>
                  </a:moveTo>
                  <a:lnTo>
                    <a:pt x="3387976" y="3471024"/>
                  </a:lnTo>
                  <a:lnTo>
                    <a:pt x="3159881" y="3637512"/>
                  </a:lnTo>
                  <a:lnTo>
                    <a:pt x="3190018" y="3356724"/>
                  </a:lnTo>
                  <a:lnTo>
                    <a:pt x="3205058" y="3330674"/>
                  </a:lnTo>
                  <a:cubicBezTo>
                    <a:pt x="3247444" y="3396482"/>
                    <a:pt x="3312290" y="3446488"/>
                    <a:pt x="3388728" y="3469720"/>
                  </a:cubicBezTo>
                  <a:close/>
                  <a:moveTo>
                    <a:pt x="4455052" y="1165603"/>
                  </a:moveTo>
                  <a:lnTo>
                    <a:pt x="4653029" y="1279903"/>
                  </a:lnTo>
                  <a:lnTo>
                    <a:pt x="3782673" y="2787396"/>
                  </a:lnTo>
                  <a:cubicBezTo>
                    <a:pt x="3741487" y="2806360"/>
                    <a:pt x="3695719" y="2817019"/>
                    <a:pt x="3647484" y="2817019"/>
                  </a:cubicBezTo>
                  <a:lnTo>
                    <a:pt x="3501609" y="2817019"/>
                  </a:lnTo>
                  <a:close/>
                  <a:moveTo>
                    <a:pt x="3375870" y="2653808"/>
                  </a:moveTo>
                  <a:cubicBezTo>
                    <a:pt x="3375860" y="2653836"/>
                    <a:pt x="3375841" y="2653856"/>
                    <a:pt x="3375822" y="2653875"/>
                  </a:cubicBezTo>
                  <a:lnTo>
                    <a:pt x="3129172" y="3081080"/>
                  </a:lnTo>
                  <a:cubicBezTo>
                    <a:pt x="3113494" y="3108227"/>
                    <a:pt x="3087976" y="3126677"/>
                    <a:pt x="3057287" y="3133049"/>
                  </a:cubicBezTo>
                  <a:cubicBezTo>
                    <a:pt x="3026617" y="3139421"/>
                    <a:pt x="2995832" y="3132649"/>
                    <a:pt x="2970648" y="3113980"/>
                  </a:cubicBezTo>
                  <a:cubicBezTo>
                    <a:pt x="2935338" y="3087795"/>
                    <a:pt x="2919375" y="3043333"/>
                    <a:pt x="2929995" y="3000671"/>
                  </a:cubicBezTo>
                  <a:lnTo>
                    <a:pt x="3070946" y="2434200"/>
                  </a:lnTo>
                  <a:cubicBezTo>
                    <a:pt x="3108293" y="2284105"/>
                    <a:pt x="3185960" y="2147087"/>
                    <a:pt x="3295555" y="2037950"/>
                  </a:cubicBezTo>
                  <a:cubicBezTo>
                    <a:pt x="3450831" y="1883312"/>
                    <a:pt x="3655552" y="1796310"/>
                    <a:pt x="3873884" y="1791205"/>
                  </a:cubicBezTo>
                  <a:close/>
                  <a:moveTo>
                    <a:pt x="190500" y="4686300"/>
                  </a:moveTo>
                  <a:lnTo>
                    <a:pt x="190500" y="190500"/>
                  </a:lnTo>
                  <a:lnTo>
                    <a:pt x="3562350" y="190500"/>
                  </a:lnTo>
                  <a:lnTo>
                    <a:pt x="3562350" y="1654150"/>
                  </a:lnTo>
                  <a:cubicBezTo>
                    <a:pt x="3412979" y="1704337"/>
                    <a:pt x="3276009" y="1788566"/>
                    <a:pt x="3161138" y="1902962"/>
                  </a:cubicBezTo>
                  <a:cubicBezTo>
                    <a:pt x="3026940" y="2036607"/>
                    <a:pt x="2931833" y="2204390"/>
                    <a:pt x="2886094" y="2388194"/>
                  </a:cubicBezTo>
                  <a:lnTo>
                    <a:pt x="2859091" y="2496741"/>
                  </a:lnTo>
                  <a:lnTo>
                    <a:pt x="850525" y="2496741"/>
                  </a:lnTo>
                  <a:cubicBezTo>
                    <a:pt x="797928" y="2496741"/>
                    <a:pt x="755275" y="2539384"/>
                    <a:pt x="755275" y="2591991"/>
                  </a:cubicBezTo>
                  <a:cubicBezTo>
                    <a:pt x="755275" y="2644597"/>
                    <a:pt x="797928" y="2687241"/>
                    <a:pt x="850525" y="2687241"/>
                  </a:cubicBezTo>
                  <a:lnTo>
                    <a:pt x="2811685" y="2687241"/>
                  </a:lnTo>
                  <a:lnTo>
                    <a:pt x="2745143" y="2954655"/>
                  </a:lnTo>
                  <a:cubicBezTo>
                    <a:pt x="2715882" y="3072241"/>
                    <a:pt x="2759869" y="3194847"/>
                    <a:pt x="2857214" y="3267008"/>
                  </a:cubicBezTo>
                  <a:cubicBezTo>
                    <a:pt x="2899982" y="3298717"/>
                    <a:pt x="2950064" y="3317863"/>
                    <a:pt x="3001956" y="3323692"/>
                  </a:cubicBezTo>
                  <a:lnTo>
                    <a:pt x="2956627" y="3746059"/>
                  </a:lnTo>
                  <a:lnTo>
                    <a:pt x="2076079" y="3746059"/>
                  </a:lnTo>
                  <a:cubicBezTo>
                    <a:pt x="2023481" y="3746059"/>
                    <a:pt x="1980829" y="3788702"/>
                    <a:pt x="1980829" y="3841309"/>
                  </a:cubicBezTo>
                  <a:cubicBezTo>
                    <a:pt x="1980829" y="3893915"/>
                    <a:pt x="2023481" y="3936559"/>
                    <a:pt x="2076079" y="3936559"/>
                  </a:cubicBezTo>
                  <a:lnTo>
                    <a:pt x="3042209" y="3936559"/>
                  </a:lnTo>
                  <a:cubicBezTo>
                    <a:pt x="3061992" y="3936559"/>
                    <a:pt x="3081719" y="3930396"/>
                    <a:pt x="3098368" y="3918242"/>
                  </a:cubicBezTo>
                  <a:lnTo>
                    <a:pt x="3516554" y="3613023"/>
                  </a:lnTo>
                  <a:cubicBezTo>
                    <a:pt x="3527279" y="3605194"/>
                    <a:pt x="3536242" y="3595202"/>
                    <a:pt x="3542891" y="3583705"/>
                  </a:cubicBezTo>
                  <a:lnTo>
                    <a:pt x="3562360" y="3549987"/>
                  </a:lnTo>
                  <a:lnTo>
                    <a:pt x="3562360" y="4686291"/>
                  </a:lnTo>
                  <a:lnTo>
                    <a:pt x="190500" y="4686291"/>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1376627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14:presetBounceEnd="78000">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14:bounceEnd="78000">
                                          <p:cBhvr additive="base">
                                            <p:cTn id="32"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14:presetBounceEnd="78000">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14:bounceEnd="78000">
                                          <p:cBhvr additive="base">
                                            <p:cTn id="37"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childTnLst>
                              </p:cTn>
                            </p:par>
                            <p:par>
                              <p:cTn id="52" fill="hold">
                                <p:stCondLst>
                                  <p:cond delay="500"/>
                                </p:stCondLst>
                                <p:childTnLst>
                                  <p:par>
                                    <p:cTn id="53" presetID="2" presetClass="entr" presetSubtype="2" fill="hold" grpId="0" nodeType="afterEffect" p14:presetBounceEnd="78000">
                                      <p:stCondLst>
                                        <p:cond delay="0"/>
                                      </p:stCondLst>
                                      <p:childTnLst>
                                        <p:set>
                                          <p:cBhvr>
                                            <p:cTn id="54" dur="1" fill="hold">
                                              <p:stCondLst>
                                                <p:cond delay="0"/>
                                              </p:stCondLst>
                                            </p:cTn>
                                            <p:tgtEl>
                                              <p:spTgt spid="93"/>
                                            </p:tgtEl>
                                            <p:attrNameLst>
                                              <p:attrName>style.visibility</p:attrName>
                                            </p:attrNameLst>
                                          </p:cBhvr>
                                          <p:to>
                                            <p:strVal val="visible"/>
                                          </p:to>
                                        </p:set>
                                        <p:anim calcmode="lin" valueType="num" p14:bounceEnd="78000">
                                          <p:cBhvr additive="base">
                                            <p:cTn id="55" dur="2000" fill="hold"/>
                                            <p:tgtEl>
                                              <p:spTgt spid="93"/>
                                            </p:tgtEl>
                                            <p:attrNameLst>
                                              <p:attrName>ppt_x</p:attrName>
                                            </p:attrNameLst>
                                          </p:cBhvr>
                                          <p:tavLst>
                                            <p:tav tm="0">
                                              <p:val>
                                                <p:strVal val="1+#ppt_w/2"/>
                                              </p:val>
                                            </p:tav>
                                            <p:tav tm="100000">
                                              <p:val>
                                                <p:strVal val="#ppt_x"/>
                                              </p:val>
                                            </p:tav>
                                          </p:tavLst>
                                        </p:anim>
                                        <p:anim calcmode="lin" valueType="num" p14:bounceEnd="78000">
                                          <p:cBhvr additive="base">
                                            <p:cTn id="56" dur="2000" fill="hold"/>
                                            <p:tgtEl>
                                              <p:spTgt spid="93"/>
                                            </p:tgtEl>
                                            <p:attrNameLst>
                                              <p:attrName>ppt_y</p:attrName>
                                            </p:attrNameLst>
                                          </p:cBhvr>
                                          <p:tavLst>
                                            <p:tav tm="0">
                                              <p:val>
                                                <p:strVal val="#ppt_y"/>
                                              </p:val>
                                            </p:tav>
                                            <p:tav tm="100000">
                                              <p:val>
                                                <p:strVal val="#ppt_y"/>
                                              </p:val>
                                            </p:tav>
                                          </p:tavLst>
                                        </p:anim>
                                      </p:childTnLst>
                                    </p:cTn>
                                  </p:par>
                                </p:childTnLst>
                              </p:cTn>
                            </p:par>
                            <p:par>
                              <p:cTn id="57" fill="hold">
                                <p:stCondLst>
                                  <p:cond delay="2500"/>
                                </p:stCondLst>
                                <p:childTnLst>
                                  <p:par>
                                    <p:cTn id="58" presetID="22" presetClass="entr" presetSubtype="1"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up)">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2000" fill="hold"/>
                                            <p:tgtEl>
                                              <p:spTgt spid="92"/>
                                            </p:tgtEl>
                                            <p:attrNameLst>
                                              <p:attrName>ppt_x</p:attrName>
                                            </p:attrNameLst>
                                          </p:cBhvr>
                                          <p:tavLst>
                                            <p:tav tm="0">
                                              <p:val>
                                                <p:strVal val="0-#ppt_w/2"/>
                                              </p:val>
                                            </p:tav>
                                            <p:tav tm="100000">
                                              <p:val>
                                                <p:strVal val="#ppt_x"/>
                                              </p:val>
                                            </p:tav>
                                          </p:tavLst>
                                        </p:anim>
                                        <p:anim calcmode="lin" valueType="num">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2000" fill="hold"/>
                                            <p:tgtEl>
                                              <p:spTgt spid="91"/>
                                            </p:tgtEl>
                                            <p:attrNameLst>
                                              <p:attrName>ppt_x</p:attrName>
                                            </p:attrNameLst>
                                          </p:cBhvr>
                                          <p:tavLst>
                                            <p:tav tm="0">
                                              <p:val>
                                                <p:strVal val="1+#ppt_w/2"/>
                                              </p:val>
                                            </p:tav>
                                            <p:tav tm="100000">
                                              <p:val>
                                                <p:strVal val="#ppt_x"/>
                                              </p:val>
                                            </p:tav>
                                          </p:tavLst>
                                        </p:anim>
                                        <p:anim calcmode="lin" valueType="num">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childTnLst>
                              </p:cTn>
                            </p:par>
                            <p:par>
                              <p:cTn id="52" fill="hold">
                                <p:stCondLst>
                                  <p:cond delay="500"/>
                                </p:stCondLst>
                                <p:childTnLst>
                                  <p:par>
                                    <p:cTn id="53" presetID="2" presetClass="entr" presetSubtype="2" fill="hold" grpId="0" nodeType="afterEffect">
                                      <p:stCondLst>
                                        <p:cond delay="0"/>
                                      </p:stCondLst>
                                      <p:childTnLst>
                                        <p:set>
                                          <p:cBhvr>
                                            <p:cTn id="54" dur="1" fill="hold">
                                              <p:stCondLst>
                                                <p:cond delay="0"/>
                                              </p:stCondLst>
                                            </p:cTn>
                                            <p:tgtEl>
                                              <p:spTgt spid="93"/>
                                            </p:tgtEl>
                                            <p:attrNameLst>
                                              <p:attrName>style.visibility</p:attrName>
                                            </p:attrNameLst>
                                          </p:cBhvr>
                                          <p:to>
                                            <p:strVal val="visible"/>
                                          </p:to>
                                        </p:set>
                                        <p:anim calcmode="lin" valueType="num">
                                          <p:cBhvr additive="base">
                                            <p:cTn id="55" dur="2000" fill="hold"/>
                                            <p:tgtEl>
                                              <p:spTgt spid="93"/>
                                            </p:tgtEl>
                                            <p:attrNameLst>
                                              <p:attrName>ppt_x</p:attrName>
                                            </p:attrNameLst>
                                          </p:cBhvr>
                                          <p:tavLst>
                                            <p:tav tm="0">
                                              <p:val>
                                                <p:strVal val="1+#ppt_w/2"/>
                                              </p:val>
                                            </p:tav>
                                            <p:tav tm="100000">
                                              <p:val>
                                                <p:strVal val="#ppt_x"/>
                                              </p:val>
                                            </p:tav>
                                          </p:tavLst>
                                        </p:anim>
                                        <p:anim calcmode="lin" valueType="num">
                                          <p:cBhvr additive="base">
                                            <p:cTn id="56" dur="2000" fill="hold"/>
                                            <p:tgtEl>
                                              <p:spTgt spid="93"/>
                                            </p:tgtEl>
                                            <p:attrNameLst>
                                              <p:attrName>ppt_y</p:attrName>
                                            </p:attrNameLst>
                                          </p:cBhvr>
                                          <p:tavLst>
                                            <p:tav tm="0">
                                              <p:val>
                                                <p:strVal val="#ppt_y"/>
                                              </p:val>
                                            </p:tav>
                                            <p:tav tm="100000">
                                              <p:val>
                                                <p:strVal val="#ppt_y"/>
                                              </p:val>
                                            </p:tav>
                                          </p:tavLst>
                                        </p:anim>
                                      </p:childTnLst>
                                    </p:cTn>
                                  </p:par>
                                </p:childTnLst>
                              </p:cTn>
                            </p:par>
                            <p:par>
                              <p:cTn id="57" fill="hold">
                                <p:stCondLst>
                                  <p:cond delay="2500"/>
                                </p:stCondLst>
                                <p:childTnLst>
                                  <p:par>
                                    <p:cTn id="58" presetID="22" presetClass="entr" presetSubtype="1"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up)">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Lst>
      </p:timing>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1"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CE01505F-9353-F101-908D-B0DB5ED0D693}"/>
              </a:ext>
            </a:extLst>
          </p:cNvPr>
          <p:cNvGrpSpPr/>
          <p:nvPr/>
        </p:nvGrpSpPr>
        <p:grpSpPr>
          <a:xfrm>
            <a:off x="5915306" y="5540364"/>
            <a:ext cx="763207" cy="361392"/>
            <a:chOff x="5915306" y="5540364"/>
            <a:chExt cx="763207" cy="361392"/>
          </a:xfrm>
        </p:grpSpPr>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5" name="Straight Connector 34">
              <a:extLst>
                <a:ext uri="{FF2B5EF4-FFF2-40B4-BE49-F238E27FC236}">
                  <a16:creationId xmlns:a16="http://schemas.microsoft.com/office/drawing/2014/main" id="{4B72C4B7-BAC4-4BBC-A70B-D8B14D469AEF}"/>
                </a:ext>
              </a:extLst>
            </p:cNvPr>
            <p:cNvCxnSpPr>
              <a:cxnSpLocks/>
            </p:cNvCxnSpPr>
            <p:nvPr/>
          </p:nvCxnSpPr>
          <p:spPr>
            <a:xfrm>
              <a:off x="6276697" y="5721060"/>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7031709" y="1987259"/>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aphic 41">
            <a:extLst>
              <a:ext uri="{FF2B5EF4-FFF2-40B4-BE49-F238E27FC236}">
                <a16:creationId xmlns:a16="http://schemas.microsoft.com/office/drawing/2014/main" id="{DF7C9134-AE32-49B6-910D-A8DF0CCFE735}"/>
              </a:ext>
            </a:extLst>
          </p:cNvPr>
          <p:cNvGrpSpPr/>
          <p:nvPr/>
        </p:nvGrpSpPr>
        <p:grpSpPr>
          <a:xfrm>
            <a:off x="4678928" y="3637910"/>
            <a:ext cx="513290" cy="641888"/>
            <a:chOff x="3352244" y="4207216"/>
            <a:chExt cx="3899763" cy="4876800"/>
          </a:xfrm>
          <a:solidFill>
            <a:schemeClr val="accent5"/>
          </a:solidFill>
        </p:grpSpPr>
        <p:sp>
          <p:nvSpPr>
            <p:cNvPr id="58" name="Freeform: Shape 57">
              <a:extLst>
                <a:ext uri="{FF2B5EF4-FFF2-40B4-BE49-F238E27FC236}">
                  <a16:creationId xmlns:a16="http://schemas.microsoft.com/office/drawing/2014/main" id="{FB2333F1-4DEA-49AE-9BD0-CD064B732605}"/>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837600B-3A60-4B15-B9A3-2CAE45278CA8}"/>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27D1EB6-520E-4CAD-A18C-A2762DBFC798}"/>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50A5C5C-37BD-48E3-A8EA-2635E532BB46}"/>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3FF57F85-1A35-4770-A816-E0D781578ABC}"/>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9D39EAD-0CFA-42EF-A2B3-5D06C09F047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491C709-10B1-4097-9212-0714E9C6498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0D2EDC-4236-4A66-A87F-A3D19482EB72}"/>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200D296C-74BF-49B9-83B8-E69FE4949C78}"/>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B91490-100F-4732-BB74-ABE3D9EB3843}"/>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87" name="Graphic 45">
            <a:extLst>
              <a:ext uri="{FF2B5EF4-FFF2-40B4-BE49-F238E27FC236}">
                <a16:creationId xmlns:a16="http://schemas.microsoft.com/office/drawing/2014/main" id="{E2FB7BD2-09E6-4161-ADB6-DE715EB526C7}"/>
              </a:ext>
            </a:extLst>
          </p:cNvPr>
          <p:cNvSpPr/>
          <p:nvPr/>
        </p:nvSpPr>
        <p:spPr>
          <a:xfrm>
            <a:off x="13973740" y="4701423"/>
            <a:ext cx="615588" cy="615588"/>
          </a:xfrm>
          <a:custGeom>
            <a:avLst/>
            <a:gdLst>
              <a:gd name="connsiteX0" fmla="*/ 1200334 w 1231175"/>
              <a:gd name="connsiteY0" fmla="*/ 535501 h 1231175"/>
              <a:gd name="connsiteX1" fmla="*/ 1200240 w 1231175"/>
              <a:gd name="connsiteY1" fmla="*/ 535407 h 1231175"/>
              <a:gd name="connsiteX2" fmla="*/ 697037 w 1231175"/>
              <a:gd name="connsiteY2" fmla="*/ 33205 h 1231175"/>
              <a:gd name="connsiteX3" fmla="*/ 616738 w 1231175"/>
              <a:gd name="connsiteY3" fmla="*/ 0 h 1231175"/>
              <a:gd name="connsiteX4" fmla="*/ 536430 w 1231175"/>
              <a:gd name="connsiteY4" fmla="*/ 33205 h 1231175"/>
              <a:gd name="connsiteX5" fmla="*/ 33487 w 1231175"/>
              <a:gd name="connsiteY5" fmla="*/ 535155 h 1231175"/>
              <a:gd name="connsiteX6" fmla="*/ 32979 w 1231175"/>
              <a:gd name="connsiteY6" fmla="*/ 535672 h 1231175"/>
              <a:gd name="connsiteX7" fmla="*/ 33196 w 1231175"/>
              <a:gd name="connsiteY7" fmla="*/ 695720 h 1231175"/>
              <a:gd name="connsiteX8" fmla="*/ 108544 w 1231175"/>
              <a:gd name="connsiteY8" fmla="*/ 728774 h 1231175"/>
              <a:gd name="connsiteX9" fmla="*/ 112055 w 1231175"/>
              <a:gd name="connsiteY9" fmla="*/ 728945 h 1231175"/>
              <a:gd name="connsiteX10" fmla="*/ 132101 w 1231175"/>
              <a:gd name="connsiteY10" fmla="*/ 728945 h 1231175"/>
              <a:gd name="connsiteX11" fmla="*/ 132101 w 1231175"/>
              <a:gd name="connsiteY11" fmla="*/ 1098526 h 1231175"/>
              <a:gd name="connsiteX12" fmla="*/ 265020 w 1231175"/>
              <a:gd name="connsiteY12" fmla="*/ 1231175 h 1231175"/>
              <a:gd name="connsiteX13" fmla="*/ 461889 w 1231175"/>
              <a:gd name="connsiteY13" fmla="*/ 1231175 h 1231175"/>
              <a:gd name="connsiteX14" fmla="*/ 498030 w 1231175"/>
              <a:gd name="connsiteY14" fmla="*/ 1195105 h 1231175"/>
              <a:gd name="connsiteX15" fmla="*/ 498030 w 1231175"/>
              <a:gd name="connsiteY15" fmla="*/ 905346 h 1231175"/>
              <a:gd name="connsiteX16" fmla="*/ 558678 w 1231175"/>
              <a:gd name="connsiteY16" fmla="*/ 844827 h 1231175"/>
              <a:gd name="connsiteX17" fmla="*/ 674796 w 1231175"/>
              <a:gd name="connsiteY17" fmla="*/ 844827 h 1231175"/>
              <a:gd name="connsiteX18" fmla="*/ 735434 w 1231175"/>
              <a:gd name="connsiteY18" fmla="*/ 905346 h 1231175"/>
              <a:gd name="connsiteX19" fmla="*/ 735434 w 1231175"/>
              <a:gd name="connsiteY19" fmla="*/ 1195105 h 1231175"/>
              <a:gd name="connsiteX20" fmla="*/ 771575 w 1231175"/>
              <a:gd name="connsiteY20" fmla="*/ 1231175 h 1231175"/>
              <a:gd name="connsiteX21" fmla="*/ 968445 w 1231175"/>
              <a:gd name="connsiteY21" fmla="*/ 1231175 h 1231175"/>
              <a:gd name="connsiteX22" fmla="*/ 1101363 w 1231175"/>
              <a:gd name="connsiteY22" fmla="*/ 1098526 h 1231175"/>
              <a:gd name="connsiteX23" fmla="*/ 1101363 w 1231175"/>
              <a:gd name="connsiteY23" fmla="*/ 728945 h 1231175"/>
              <a:gd name="connsiteX24" fmla="*/ 1119961 w 1231175"/>
              <a:gd name="connsiteY24" fmla="*/ 728945 h 1231175"/>
              <a:gd name="connsiteX25" fmla="*/ 1200269 w 1231175"/>
              <a:gd name="connsiteY25" fmla="*/ 695729 h 1231175"/>
              <a:gd name="connsiteX26" fmla="*/ 1200334 w 1231175"/>
              <a:gd name="connsiteY26" fmla="*/ 535501 h 1231175"/>
              <a:gd name="connsiteX27" fmla="*/ 1149155 w 1231175"/>
              <a:gd name="connsiteY27" fmla="*/ 644725 h 1231175"/>
              <a:gd name="connsiteX28" fmla="*/ 1119961 w 1231175"/>
              <a:gd name="connsiteY28" fmla="*/ 656805 h 1231175"/>
              <a:gd name="connsiteX29" fmla="*/ 1065223 w 1231175"/>
              <a:gd name="connsiteY29" fmla="*/ 656805 h 1231175"/>
              <a:gd name="connsiteX30" fmla="*/ 1029083 w 1231175"/>
              <a:gd name="connsiteY30" fmla="*/ 692875 h 1231175"/>
              <a:gd name="connsiteX31" fmla="*/ 1029083 w 1231175"/>
              <a:gd name="connsiteY31" fmla="*/ 1098526 h 1231175"/>
              <a:gd name="connsiteX32" fmla="*/ 968445 w 1231175"/>
              <a:gd name="connsiteY32" fmla="*/ 1159036 h 1231175"/>
              <a:gd name="connsiteX33" fmla="*/ 807715 w 1231175"/>
              <a:gd name="connsiteY33" fmla="*/ 1159036 h 1231175"/>
              <a:gd name="connsiteX34" fmla="*/ 807715 w 1231175"/>
              <a:gd name="connsiteY34" fmla="*/ 905346 h 1231175"/>
              <a:gd name="connsiteX35" fmla="*/ 674796 w 1231175"/>
              <a:gd name="connsiteY35" fmla="*/ 772687 h 1231175"/>
              <a:gd name="connsiteX36" fmla="*/ 558678 w 1231175"/>
              <a:gd name="connsiteY36" fmla="*/ 772687 h 1231175"/>
              <a:gd name="connsiteX37" fmla="*/ 425749 w 1231175"/>
              <a:gd name="connsiteY37" fmla="*/ 905346 h 1231175"/>
              <a:gd name="connsiteX38" fmla="*/ 425749 w 1231175"/>
              <a:gd name="connsiteY38" fmla="*/ 1159036 h 1231175"/>
              <a:gd name="connsiteX39" fmla="*/ 265020 w 1231175"/>
              <a:gd name="connsiteY39" fmla="*/ 1159036 h 1231175"/>
              <a:gd name="connsiteX40" fmla="*/ 204381 w 1231175"/>
              <a:gd name="connsiteY40" fmla="*/ 1098526 h 1231175"/>
              <a:gd name="connsiteX41" fmla="*/ 204381 w 1231175"/>
              <a:gd name="connsiteY41" fmla="*/ 692875 h 1231175"/>
              <a:gd name="connsiteX42" fmla="*/ 168241 w 1231175"/>
              <a:gd name="connsiteY42" fmla="*/ 656805 h 1231175"/>
              <a:gd name="connsiteX43" fmla="*/ 114445 w 1231175"/>
              <a:gd name="connsiteY43" fmla="*/ 656805 h 1231175"/>
              <a:gd name="connsiteX44" fmla="*/ 112751 w 1231175"/>
              <a:gd name="connsiteY44" fmla="*/ 656729 h 1231175"/>
              <a:gd name="connsiteX45" fmla="*/ 84319 w 1231175"/>
              <a:gd name="connsiteY45" fmla="*/ 644715 h 1231175"/>
              <a:gd name="connsiteX46" fmla="*/ 84319 w 1231175"/>
              <a:gd name="connsiteY46" fmla="*/ 586441 h 1231175"/>
              <a:gd name="connsiteX47" fmla="*/ 84338 w 1231175"/>
              <a:gd name="connsiteY47" fmla="*/ 586422 h 1231175"/>
              <a:gd name="connsiteX48" fmla="*/ 84366 w 1231175"/>
              <a:gd name="connsiteY48" fmla="*/ 586393 h 1231175"/>
              <a:gd name="connsiteX49" fmla="*/ 587551 w 1231175"/>
              <a:gd name="connsiteY49" fmla="*/ 84209 h 1231175"/>
              <a:gd name="connsiteX50" fmla="*/ 616738 w 1231175"/>
              <a:gd name="connsiteY50" fmla="*/ 72139 h 1231175"/>
              <a:gd name="connsiteX51" fmla="*/ 645922 w 1231175"/>
              <a:gd name="connsiteY51" fmla="*/ 84209 h 1231175"/>
              <a:gd name="connsiteX52" fmla="*/ 1148996 w 1231175"/>
              <a:gd name="connsiteY52" fmla="*/ 586289 h 1231175"/>
              <a:gd name="connsiteX53" fmla="*/ 1149230 w 1231175"/>
              <a:gd name="connsiteY53" fmla="*/ 586515 h 1231175"/>
              <a:gd name="connsiteX54" fmla="*/ 1149155 w 1231175"/>
              <a:gd name="connsiteY54" fmla="*/ 644725 h 123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31175" h="1231175">
                <a:moveTo>
                  <a:pt x="1200334" y="535501"/>
                </a:moveTo>
                <a:cubicBezTo>
                  <a:pt x="1200298" y="535475"/>
                  <a:pt x="1200269" y="535436"/>
                  <a:pt x="1200240" y="535407"/>
                </a:cubicBezTo>
                <a:lnTo>
                  <a:pt x="697037" y="33205"/>
                </a:lnTo>
                <a:cubicBezTo>
                  <a:pt x="675586" y="11788"/>
                  <a:pt x="647069" y="0"/>
                  <a:pt x="616738" y="0"/>
                </a:cubicBezTo>
                <a:cubicBezTo>
                  <a:pt x="586404" y="0"/>
                  <a:pt x="557887" y="11788"/>
                  <a:pt x="536430" y="33205"/>
                </a:cubicBezTo>
                <a:lnTo>
                  <a:pt x="33487" y="535155"/>
                </a:lnTo>
                <a:cubicBezTo>
                  <a:pt x="33318" y="535323"/>
                  <a:pt x="33139" y="535501"/>
                  <a:pt x="32979" y="535672"/>
                </a:cubicBezTo>
                <a:cubicBezTo>
                  <a:pt x="-11067" y="579883"/>
                  <a:pt x="-10991" y="651619"/>
                  <a:pt x="33196" y="695720"/>
                </a:cubicBezTo>
                <a:cubicBezTo>
                  <a:pt x="53383" y="715878"/>
                  <a:pt x="80037" y="727545"/>
                  <a:pt x="108544" y="728774"/>
                </a:cubicBezTo>
                <a:cubicBezTo>
                  <a:pt x="109711" y="728887"/>
                  <a:pt x="110878" y="728945"/>
                  <a:pt x="112055" y="728945"/>
                </a:cubicBezTo>
                <a:lnTo>
                  <a:pt x="132101" y="728945"/>
                </a:lnTo>
                <a:lnTo>
                  <a:pt x="132101" y="1098526"/>
                </a:lnTo>
                <a:cubicBezTo>
                  <a:pt x="132101" y="1171670"/>
                  <a:pt x="191732" y="1231175"/>
                  <a:pt x="265020" y="1231175"/>
                </a:cubicBezTo>
                <a:lnTo>
                  <a:pt x="461889" y="1231175"/>
                </a:lnTo>
                <a:cubicBezTo>
                  <a:pt x="481851" y="1231175"/>
                  <a:pt x="498030" y="1215018"/>
                  <a:pt x="498030" y="1195105"/>
                </a:cubicBezTo>
                <a:lnTo>
                  <a:pt x="498030" y="905346"/>
                </a:lnTo>
                <a:cubicBezTo>
                  <a:pt x="498030" y="871973"/>
                  <a:pt x="525238" y="844827"/>
                  <a:pt x="558678" y="844827"/>
                </a:cubicBezTo>
                <a:lnTo>
                  <a:pt x="674796" y="844827"/>
                </a:lnTo>
                <a:cubicBezTo>
                  <a:pt x="708235" y="844827"/>
                  <a:pt x="735434" y="871973"/>
                  <a:pt x="735434" y="905346"/>
                </a:cubicBezTo>
                <a:lnTo>
                  <a:pt x="735434" y="1195105"/>
                </a:lnTo>
                <a:cubicBezTo>
                  <a:pt x="735434" y="1215018"/>
                  <a:pt x="751613" y="1231175"/>
                  <a:pt x="771575" y="1231175"/>
                </a:cubicBezTo>
                <a:lnTo>
                  <a:pt x="968445" y="1231175"/>
                </a:lnTo>
                <a:cubicBezTo>
                  <a:pt x="1041742" y="1231175"/>
                  <a:pt x="1101363" y="1171670"/>
                  <a:pt x="1101363" y="1098526"/>
                </a:cubicBezTo>
                <a:lnTo>
                  <a:pt x="1101363" y="728945"/>
                </a:lnTo>
                <a:lnTo>
                  <a:pt x="1119961" y="728945"/>
                </a:lnTo>
                <a:cubicBezTo>
                  <a:pt x="1150285" y="728945"/>
                  <a:pt x="1178802" y="717155"/>
                  <a:pt x="1200269" y="695729"/>
                </a:cubicBezTo>
                <a:cubicBezTo>
                  <a:pt x="1244502" y="651563"/>
                  <a:pt x="1244522" y="579696"/>
                  <a:pt x="1200334" y="535501"/>
                </a:cubicBezTo>
                <a:close/>
                <a:moveTo>
                  <a:pt x="1149155" y="644725"/>
                </a:moveTo>
                <a:cubicBezTo>
                  <a:pt x="1141354" y="652511"/>
                  <a:pt x="1130981" y="656805"/>
                  <a:pt x="1119961" y="656805"/>
                </a:cubicBezTo>
                <a:lnTo>
                  <a:pt x="1065223" y="656805"/>
                </a:lnTo>
                <a:cubicBezTo>
                  <a:pt x="1045262" y="656805"/>
                  <a:pt x="1029083" y="672950"/>
                  <a:pt x="1029083" y="692875"/>
                </a:cubicBezTo>
                <a:lnTo>
                  <a:pt x="1029083" y="1098526"/>
                </a:lnTo>
                <a:cubicBezTo>
                  <a:pt x="1029083" y="1131890"/>
                  <a:pt x="1001884" y="1159036"/>
                  <a:pt x="968445" y="1159036"/>
                </a:cubicBezTo>
                <a:lnTo>
                  <a:pt x="807715" y="1159036"/>
                </a:lnTo>
                <a:lnTo>
                  <a:pt x="807715" y="905346"/>
                </a:lnTo>
                <a:cubicBezTo>
                  <a:pt x="807715" y="832202"/>
                  <a:pt x="748093" y="772687"/>
                  <a:pt x="674796" y="772687"/>
                </a:cubicBezTo>
                <a:lnTo>
                  <a:pt x="558678" y="772687"/>
                </a:lnTo>
                <a:cubicBezTo>
                  <a:pt x="485381" y="772687"/>
                  <a:pt x="425749" y="832202"/>
                  <a:pt x="425749" y="905346"/>
                </a:cubicBezTo>
                <a:lnTo>
                  <a:pt x="425749" y="1159036"/>
                </a:lnTo>
                <a:lnTo>
                  <a:pt x="265020" y="1159036"/>
                </a:lnTo>
                <a:cubicBezTo>
                  <a:pt x="231590" y="1159036"/>
                  <a:pt x="204381" y="1131890"/>
                  <a:pt x="204381" y="1098526"/>
                </a:cubicBezTo>
                <a:lnTo>
                  <a:pt x="204381" y="692875"/>
                </a:lnTo>
                <a:cubicBezTo>
                  <a:pt x="204381" y="672950"/>
                  <a:pt x="188203" y="656805"/>
                  <a:pt x="168241" y="656805"/>
                </a:cubicBezTo>
                <a:lnTo>
                  <a:pt x="114445" y="656805"/>
                </a:lnTo>
                <a:cubicBezTo>
                  <a:pt x="113880" y="656767"/>
                  <a:pt x="113325" y="656738"/>
                  <a:pt x="112751" y="656729"/>
                </a:cubicBezTo>
                <a:cubicBezTo>
                  <a:pt x="101984" y="656541"/>
                  <a:pt x="91886" y="652277"/>
                  <a:pt x="84319" y="644715"/>
                </a:cubicBezTo>
                <a:cubicBezTo>
                  <a:pt x="68225" y="628654"/>
                  <a:pt x="68225" y="602514"/>
                  <a:pt x="84319" y="586441"/>
                </a:cubicBezTo>
                <a:cubicBezTo>
                  <a:pt x="84328" y="586441"/>
                  <a:pt x="84328" y="586431"/>
                  <a:pt x="84338" y="586422"/>
                </a:cubicBezTo>
                <a:lnTo>
                  <a:pt x="84366" y="586393"/>
                </a:lnTo>
                <a:lnTo>
                  <a:pt x="587551" y="84209"/>
                </a:lnTo>
                <a:cubicBezTo>
                  <a:pt x="595346" y="76423"/>
                  <a:pt x="605706" y="72139"/>
                  <a:pt x="616738" y="72139"/>
                </a:cubicBezTo>
                <a:cubicBezTo>
                  <a:pt x="627758" y="72139"/>
                  <a:pt x="638121" y="76423"/>
                  <a:pt x="645922" y="84209"/>
                </a:cubicBezTo>
                <a:lnTo>
                  <a:pt x="1148996" y="586289"/>
                </a:lnTo>
                <a:cubicBezTo>
                  <a:pt x="1149071" y="586366"/>
                  <a:pt x="1149155" y="586441"/>
                  <a:pt x="1149230" y="586515"/>
                </a:cubicBezTo>
                <a:cubicBezTo>
                  <a:pt x="1165240" y="602607"/>
                  <a:pt x="1165211" y="628690"/>
                  <a:pt x="1149155" y="644725"/>
                </a:cubicBezTo>
                <a:close/>
              </a:path>
            </a:pathLst>
          </a:custGeom>
          <a:solidFill>
            <a:schemeClr val="accent5"/>
          </a:solidFill>
          <a:ln w="240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2895923" y="394039"/>
            <a:ext cx="5636948" cy="76944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400" b="0" i="0" u="none" strike="noStrike" kern="1200" cap="none" spc="0" normalizeH="0" baseline="0" noProof="0" dirty="0">
                <a:ln>
                  <a:noFill/>
                </a:ln>
                <a:solidFill>
                  <a:srgbClr val="FFFF00"/>
                </a:solidFill>
                <a:effectLst/>
                <a:highlight>
                  <a:srgbClr val="800080"/>
                </a:highlight>
                <a:uLnTx/>
                <a:uFillTx/>
                <a:latin typeface="Nian-ExtraBold" panose="01000500000000020002" pitchFamily="2" charset="-78"/>
                <a:ea typeface="+mn-ea"/>
                <a:cs typeface="Nian-ExtraBold" panose="01000500000000020002" pitchFamily="2" charset="-78"/>
              </a:rPr>
              <a:t>جلوگیری از حرکتهای معارض</a:t>
            </a:r>
          </a:p>
        </p:txBody>
      </p:sp>
      <p:sp>
        <p:nvSpPr>
          <p:cNvPr id="91" name="TextBox 90">
            <a:extLst>
              <a:ext uri="{FF2B5EF4-FFF2-40B4-BE49-F238E27FC236}">
                <a16:creationId xmlns:a16="http://schemas.microsoft.com/office/drawing/2014/main" id="{71C83C83-1EE3-8D17-05B8-592F392BAC3A}"/>
              </a:ext>
            </a:extLst>
          </p:cNvPr>
          <p:cNvSpPr txBox="1"/>
          <p:nvPr/>
        </p:nvSpPr>
        <p:spPr>
          <a:xfrm>
            <a:off x="7674278" y="1329586"/>
            <a:ext cx="3833448" cy="156966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52</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ممنوعیــت تولیــد و پخــش هرگونــه محتــوای مغایــر بــا</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سیاســتهای کلــی جمعیــت</a:t>
            </a:r>
          </a:p>
        </p:txBody>
      </p:sp>
      <p:sp>
        <p:nvSpPr>
          <p:cNvPr id="92" name="TextBox 91">
            <a:extLst>
              <a:ext uri="{FF2B5EF4-FFF2-40B4-BE49-F238E27FC236}">
                <a16:creationId xmlns:a16="http://schemas.microsoft.com/office/drawing/2014/main" id="{97F4D725-5DEB-A2C4-80D9-505A2CFC19CC}"/>
              </a:ext>
            </a:extLst>
          </p:cNvPr>
          <p:cNvSpPr txBox="1"/>
          <p:nvPr/>
        </p:nvSpPr>
        <p:spPr>
          <a:xfrm>
            <a:off x="541976" y="2700893"/>
            <a:ext cx="3938508" cy="230832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ماده65</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عــام مــوارد و فراوردههــای وارداتــی تراریختــه موثــر در</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نابـاروری بـه سـازمان پدافنـد غیـر عامـل جهـت تدویـن</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دسـتورالعمل لازم</a:t>
            </a:r>
            <a:endParaRPr kumimoji="0" lang="fa-IR" sz="1800" b="0" i="0" u="none" strike="noStrike" kern="1200" cap="none" spc="0" normalizeH="0" baseline="0" noProof="0" dirty="0">
              <a:ln>
                <a:noFill/>
              </a:ln>
              <a:solidFill>
                <a:prstClr val="black">
                  <a:lumMod val="95000"/>
                  <a:lumOff val="5000"/>
                </a:prstClr>
              </a:solidFill>
              <a:effectLst/>
              <a:uLnTx/>
              <a:uFillTx/>
              <a:latin typeface="Nian-ExtraBold" panose="01000500000000020002" pitchFamily="2" charset="-78"/>
              <a:ea typeface="+mn-ea"/>
              <a:cs typeface="Nian-ExtraBold" panose="01000500000000020002" pitchFamily="2" charset="-78"/>
            </a:endParaRPr>
          </a:p>
        </p:txBody>
      </p:sp>
      <p:sp>
        <p:nvSpPr>
          <p:cNvPr id="93" name="TextBox 92">
            <a:extLst>
              <a:ext uri="{FF2B5EF4-FFF2-40B4-BE49-F238E27FC236}">
                <a16:creationId xmlns:a16="http://schemas.microsoft.com/office/drawing/2014/main" id="{0287703D-6D2D-254F-A97C-04E7C6BA124A}"/>
              </a:ext>
            </a:extLst>
          </p:cNvPr>
          <p:cNvSpPr txBox="1"/>
          <p:nvPr/>
        </p:nvSpPr>
        <p:spPr>
          <a:xfrm>
            <a:off x="7530051" y="4121269"/>
            <a:ext cx="3934483" cy="230832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46</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تغییـر، اصـاح، تکمیـل و بـروز رسـانی علمـی متـون در</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راسـتای تبییـن مـضرات مـادی و معنـوی سـقط جنیـن،</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عــوارض داروهــای ضــد بــارداری</a:t>
            </a:r>
          </a:p>
        </p:txBody>
      </p:sp>
      <p:grpSp>
        <p:nvGrpSpPr>
          <p:cNvPr id="2" name="Graphic 51">
            <a:extLst>
              <a:ext uri="{FF2B5EF4-FFF2-40B4-BE49-F238E27FC236}">
                <a16:creationId xmlns:a16="http://schemas.microsoft.com/office/drawing/2014/main" id="{61F9560B-21DA-A4CC-1304-1F7461351FCA}"/>
              </a:ext>
            </a:extLst>
          </p:cNvPr>
          <p:cNvGrpSpPr/>
          <p:nvPr/>
        </p:nvGrpSpPr>
        <p:grpSpPr>
          <a:xfrm>
            <a:off x="6859432" y="5275431"/>
            <a:ext cx="642096" cy="641888"/>
            <a:chOff x="9751219" y="4420390"/>
            <a:chExt cx="4878381" cy="4876800"/>
          </a:xfrm>
          <a:solidFill>
            <a:schemeClr val="accent5"/>
          </a:solidFill>
        </p:grpSpPr>
        <p:sp>
          <p:nvSpPr>
            <p:cNvPr id="3" name="Freeform: Shape 2">
              <a:extLst>
                <a:ext uri="{FF2B5EF4-FFF2-40B4-BE49-F238E27FC236}">
                  <a16:creationId xmlns:a16="http://schemas.microsoft.com/office/drawing/2014/main" id="{BFE8F116-F8F5-9422-04AB-2D4E0D64B55A}"/>
                </a:ext>
              </a:extLst>
            </p:cNvPr>
            <p:cNvSpPr/>
            <p:nvPr/>
          </p:nvSpPr>
          <p:spPr>
            <a:xfrm>
              <a:off x="11303413" y="8166487"/>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92 w 190500"/>
                <a:gd name="connsiteY5" fmla="*/ 162592 h 190500"/>
                <a:gd name="connsiteX6" fmla="*/ 190500 w 190500"/>
                <a:gd name="connsiteY6" fmla="*/ 95250 h 190500"/>
                <a:gd name="connsiteX7" fmla="*/ 16259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096"/>
                    <a:pt x="27908" y="27908"/>
                  </a:cubicBezTo>
                  <a:cubicBezTo>
                    <a:pt x="10201" y="45625"/>
                    <a:pt x="0" y="70104"/>
                    <a:pt x="0" y="95250"/>
                  </a:cubicBezTo>
                  <a:cubicBezTo>
                    <a:pt x="0" y="120301"/>
                    <a:pt x="10192" y="144875"/>
                    <a:pt x="27908" y="162592"/>
                  </a:cubicBezTo>
                  <a:cubicBezTo>
                    <a:pt x="45625" y="180308"/>
                    <a:pt x="70199" y="190500"/>
                    <a:pt x="95250" y="190500"/>
                  </a:cubicBezTo>
                  <a:cubicBezTo>
                    <a:pt x="120301" y="190500"/>
                    <a:pt x="144875" y="180308"/>
                    <a:pt x="162592" y="162592"/>
                  </a:cubicBezTo>
                  <a:cubicBezTo>
                    <a:pt x="180299" y="144875"/>
                    <a:pt x="190500" y="120301"/>
                    <a:pt x="190500" y="95250"/>
                  </a:cubicBezTo>
                  <a:cubicBezTo>
                    <a:pt x="190500" y="70104"/>
                    <a:pt x="180308" y="45625"/>
                    <a:pt x="162592" y="27908"/>
                  </a:cubicBezTo>
                  <a:cubicBezTo>
                    <a:pt x="144875" y="10087"/>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AA4E96D5-307C-618B-10CC-C35B5B557A6F}"/>
                </a:ext>
              </a:extLst>
            </p:cNvPr>
            <p:cNvSpPr/>
            <p:nvPr/>
          </p:nvSpPr>
          <p:spPr>
            <a:xfrm>
              <a:off x="11014662" y="7450531"/>
              <a:ext cx="1254156" cy="190500"/>
            </a:xfrm>
            <a:custGeom>
              <a:avLst/>
              <a:gdLst>
                <a:gd name="connsiteX0" fmla="*/ 1254157 w 1254156"/>
                <a:gd name="connsiteY0" fmla="*/ 95250 h 190500"/>
                <a:gd name="connsiteX1" fmla="*/ 1158907 w 1254156"/>
                <a:gd name="connsiteY1" fmla="*/ 0 h 190500"/>
                <a:gd name="connsiteX2" fmla="*/ 95250 w 1254156"/>
                <a:gd name="connsiteY2" fmla="*/ 0 h 190500"/>
                <a:gd name="connsiteX3" fmla="*/ 0 w 1254156"/>
                <a:gd name="connsiteY3" fmla="*/ 95250 h 190500"/>
                <a:gd name="connsiteX4" fmla="*/ 95250 w 1254156"/>
                <a:gd name="connsiteY4" fmla="*/ 190500 h 190500"/>
                <a:gd name="connsiteX5" fmla="*/ 1158907 w 1254156"/>
                <a:gd name="connsiteY5" fmla="*/ 190500 h 190500"/>
                <a:gd name="connsiteX6" fmla="*/ 1254157 w 1254156"/>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156" h="190500">
                  <a:moveTo>
                    <a:pt x="1254157" y="95250"/>
                  </a:moveTo>
                  <a:cubicBezTo>
                    <a:pt x="1254157" y="42643"/>
                    <a:pt x="1211504" y="0"/>
                    <a:pt x="1158907" y="0"/>
                  </a:cubicBezTo>
                  <a:lnTo>
                    <a:pt x="95250" y="0"/>
                  </a:lnTo>
                  <a:cubicBezTo>
                    <a:pt x="42653" y="0"/>
                    <a:pt x="0" y="42643"/>
                    <a:pt x="0" y="95250"/>
                  </a:cubicBezTo>
                  <a:cubicBezTo>
                    <a:pt x="0" y="147856"/>
                    <a:pt x="42653" y="190500"/>
                    <a:pt x="95250" y="190500"/>
                  </a:cubicBezTo>
                  <a:lnTo>
                    <a:pt x="1158907" y="190500"/>
                  </a:lnTo>
                  <a:cubicBezTo>
                    <a:pt x="1211513" y="190500"/>
                    <a:pt x="1254157" y="147856"/>
                    <a:pt x="1254157" y="9525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6254718D-9FA7-905F-F6EC-11729854C2E5}"/>
                </a:ext>
              </a:extLst>
            </p:cNvPr>
            <p:cNvSpPr/>
            <p:nvPr/>
          </p:nvSpPr>
          <p:spPr>
            <a:xfrm>
              <a:off x="10903715" y="6383731"/>
              <a:ext cx="1476060" cy="190500"/>
            </a:xfrm>
            <a:custGeom>
              <a:avLst/>
              <a:gdLst>
                <a:gd name="connsiteX0" fmla="*/ 95250 w 1476060"/>
                <a:gd name="connsiteY0" fmla="*/ 190500 h 190500"/>
                <a:gd name="connsiteX1" fmla="*/ 1380811 w 1476060"/>
                <a:gd name="connsiteY1" fmla="*/ 190500 h 190500"/>
                <a:gd name="connsiteX2" fmla="*/ 1476061 w 1476060"/>
                <a:gd name="connsiteY2" fmla="*/ 95250 h 190500"/>
                <a:gd name="connsiteX3" fmla="*/ 1380811 w 1476060"/>
                <a:gd name="connsiteY3" fmla="*/ 0 h 190500"/>
                <a:gd name="connsiteX4" fmla="*/ 95250 w 1476060"/>
                <a:gd name="connsiteY4" fmla="*/ 0 h 190500"/>
                <a:gd name="connsiteX5" fmla="*/ 0 w 1476060"/>
                <a:gd name="connsiteY5" fmla="*/ 95250 h 190500"/>
                <a:gd name="connsiteX6" fmla="*/ 95250 w 147606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060" h="190500">
                  <a:moveTo>
                    <a:pt x="95250" y="190500"/>
                  </a:moveTo>
                  <a:lnTo>
                    <a:pt x="1380811" y="190500"/>
                  </a:lnTo>
                  <a:cubicBezTo>
                    <a:pt x="1433408" y="190500"/>
                    <a:pt x="1476061" y="147857"/>
                    <a:pt x="1476061" y="95250"/>
                  </a:cubicBezTo>
                  <a:cubicBezTo>
                    <a:pt x="1476061" y="42643"/>
                    <a:pt x="1433408" y="0"/>
                    <a:pt x="1380811" y="0"/>
                  </a:cubicBezTo>
                  <a:lnTo>
                    <a:pt x="95250" y="0"/>
                  </a:lnTo>
                  <a:cubicBezTo>
                    <a:pt x="42653" y="0"/>
                    <a:pt x="0" y="42643"/>
                    <a:pt x="0" y="95250"/>
                  </a:cubicBezTo>
                  <a:cubicBezTo>
                    <a:pt x="0" y="147857"/>
                    <a:pt x="42653" y="190500"/>
                    <a:pt x="95250" y="19050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AC4D3387-582D-AD9F-2EF4-136A19436E63}"/>
                </a:ext>
              </a:extLst>
            </p:cNvPr>
            <p:cNvSpPr/>
            <p:nvPr/>
          </p:nvSpPr>
          <p:spPr>
            <a:xfrm>
              <a:off x="11297050" y="4934740"/>
              <a:ext cx="631869" cy="1181099"/>
            </a:xfrm>
            <a:custGeom>
              <a:avLst/>
              <a:gdLst>
                <a:gd name="connsiteX0" fmla="*/ 315935 w 631869"/>
                <a:gd name="connsiteY0" fmla="*/ 895864 h 1181099"/>
                <a:gd name="connsiteX1" fmla="*/ 190500 w 631869"/>
                <a:gd name="connsiteY1" fmla="*/ 790832 h 1181099"/>
                <a:gd name="connsiteX2" fmla="*/ 95250 w 631869"/>
                <a:gd name="connsiteY2" fmla="*/ 695582 h 1181099"/>
                <a:gd name="connsiteX3" fmla="*/ 0 w 631869"/>
                <a:gd name="connsiteY3" fmla="*/ 790832 h 1181099"/>
                <a:gd name="connsiteX4" fmla="*/ 220685 w 631869"/>
                <a:gd name="connsiteY4" fmla="*/ 1072610 h 1181099"/>
                <a:gd name="connsiteX5" fmla="*/ 220685 w 631869"/>
                <a:gd name="connsiteY5" fmla="*/ 1085850 h 1181099"/>
                <a:gd name="connsiteX6" fmla="*/ 315935 w 631869"/>
                <a:gd name="connsiteY6" fmla="*/ 1181100 h 1181099"/>
                <a:gd name="connsiteX7" fmla="*/ 411185 w 631869"/>
                <a:gd name="connsiteY7" fmla="*/ 1085850 h 1181099"/>
                <a:gd name="connsiteX8" fmla="*/ 411185 w 631869"/>
                <a:gd name="connsiteY8" fmla="*/ 1072610 h 1181099"/>
                <a:gd name="connsiteX9" fmla="*/ 631869 w 631869"/>
                <a:gd name="connsiteY9" fmla="*/ 790832 h 1181099"/>
                <a:gd name="connsiteX10" fmla="*/ 315935 w 631869"/>
                <a:gd name="connsiteY10" fmla="*/ 495300 h 1181099"/>
                <a:gd name="connsiteX11" fmla="*/ 190500 w 631869"/>
                <a:gd name="connsiteY11" fmla="*/ 390268 h 1181099"/>
                <a:gd name="connsiteX12" fmla="*/ 315935 w 631869"/>
                <a:gd name="connsiteY12" fmla="*/ 285236 h 1181099"/>
                <a:gd name="connsiteX13" fmla="*/ 441369 w 631869"/>
                <a:gd name="connsiteY13" fmla="*/ 390268 h 1181099"/>
                <a:gd name="connsiteX14" fmla="*/ 536619 w 631869"/>
                <a:gd name="connsiteY14" fmla="*/ 485518 h 1181099"/>
                <a:gd name="connsiteX15" fmla="*/ 631869 w 631869"/>
                <a:gd name="connsiteY15" fmla="*/ 390268 h 1181099"/>
                <a:gd name="connsiteX16" fmla="*/ 411185 w 631869"/>
                <a:gd name="connsiteY16" fmla="*/ 108490 h 1181099"/>
                <a:gd name="connsiteX17" fmla="*/ 411185 w 631869"/>
                <a:gd name="connsiteY17" fmla="*/ 95250 h 1181099"/>
                <a:gd name="connsiteX18" fmla="*/ 315935 w 631869"/>
                <a:gd name="connsiteY18" fmla="*/ 0 h 1181099"/>
                <a:gd name="connsiteX19" fmla="*/ 220685 w 631869"/>
                <a:gd name="connsiteY19" fmla="*/ 95250 h 1181099"/>
                <a:gd name="connsiteX20" fmla="*/ 220685 w 631869"/>
                <a:gd name="connsiteY20" fmla="*/ 108490 h 1181099"/>
                <a:gd name="connsiteX21" fmla="*/ 0 w 631869"/>
                <a:gd name="connsiteY21" fmla="*/ 390268 h 1181099"/>
                <a:gd name="connsiteX22" fmla="*/ 315935 w 631869"/>
                <a:gd name="connsiteY22" fmla="*/ 685800 h 1181099"/>
                <a:gd name="connsiteX23" fmla="*/ 441369 w 631869"/>
                <a:gd name="connsiteY23" fmla="*/ 790832 h 1181099"/>
                <a:gd name="connsiteX24" fmla="*/ 315935 w 631869"/>
                <a:gd name="connsiteY24" fmla="*/ 895864 h 11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869" h="1181099">
                  <a:moveTo>
                    <a:pt x="315935" y="895864"/>
                  </a:moveTo>
                  <a:cubicBezTo>
                    <a:pt x="246764" y="895864"/>
                    <a:pt x="190500" y="848744"/>
                    <a:pt x="190500" y="790832"/>
                  </a:cubicBezTo>
                  <a:cubicBezTo>
                    <a:pt x="190500" y="738226"/>
                    <a:pt x="147847" y="695582"/>
                    <a:pt x="95250" y="695582"/>
                  </a:cubicBezTo>
                  <a:cubicBezTo>
                    <a:pt x="42653" y="695582"/>
                    <a:pt x="0" y="738226"/>
                    <a:pt x="0" y="790832"/>
                  </a:cubicBezTo>
                  <a:cubicBezTo>
                    <a:pt x="0" y="922744"/>
                    <a:pt x="92888" y="1034720"/>
                    <a:pt x="220685" y="1072610"/>
                  </a:cubicBezTo>
                  <a:lnTo>
                    <a:pt x="220685" y="1085850"/>
                  </a:lnTo>
                  <a:cubicBezTo>
                    <a:pt x="220685" y="1138457"/>
                    <a:pt x="263338" y="1181100"/>
                    <a:pt x="315935" y="1181100"/>
                  </a:cubicBezTo>
                  <a:cubicBezTo>
                    <a:pt x="368532" y="1181100"/>
                    <a:pt x="411185" y="1138457"/>
                    <a:pt x="411185" y="1085850"/>
                  </a:cubicBezTo>
                  <a:lnTo>
                    <a:pt x="411185" y="1072610"/>
                  </a:lnTo>
                  <a:cubicBezTo>
                    <a:pt x="538982" y="1034729"/>
                    <a:pt x="631869" y="922754"/>
                    <a:pt x="631869" y="790832"/>
                  </a:cubicBezTo>
                  <a:cubicBezTo>
                    <a:pt x="631869" y="627878"/>
                    <a:pt x="490137" y="495300"/>
                    <a:pt x="315935" y="495300"/>
                  </a:cubicBezTo>
                  <a:cubicBezTo>
                    <a:pt x="246764" y="495300"/>
                    <a:pt x="190500" y="448180"/>
                    <a:pt x="190500" y="390268"/>
                  </a:cubicBezTo>
                  <a:cubicBezTo>
                    <a:pt x="190500" y="332356"/>
                    <a:pt x="246764" y="285236"/>
                    <a:pt x="315935" y="285236"/>
                  </a:cubicBezTo>
                  <a:cubicBezTo>
                    <a:pt x="385105" y="285236"/>
                    <a:pt x="441369" y="332356"/>
                    <a:pt x="441369" y="390268"/>
                  </a:cubicBezTo>
                  <a:cubicBezTo>
                    <a:pt x="441369" y="442874"/>
                    <a:pt x="484022" y="485518"/>
                    <a:pt x="536619" y="485518"/>
                  </a:cubicBezTo>
                  <a:cubicBezTo>
                    <a:pt x="589216" y="485518"/>
                    <a:pt x="631869" y="442874"/>
                    <a:pt x="631869" y="390268"/>
                  </a:cubicBezTo>
                  <a:cubicBezTo>
                    <a:pt x="631869" y="258356"/>
                    <a:pt x="538982" y="146380"/>
                    <a:pt x="411185" y="108490"/>
                  </a:cubicBezTo>
                  <a:lnTo>
                    <a:pt x="411185" y="95250"/>
                  </a:lnTo>
                  <a:cubicBezTo>
                    <a:pt x="411185" y="42643"/>
                    <a:pt x="368532" y="0"/>
                    <a:pt x="315935" y="0"/>
                  </a:cubicBezTo>
                  <a:cubicBezTo>
                    <a:pt x="263338" y="0"/>
                    <a:pt x="220685" y="42643"/>
                    <a:pt x="220685" y="95250"/>
                  </a:cubicBezTo>
                  <a:lnTo>
                    <a:pt x="220685" y="108490"/>
                  </a:lnTo>
                  <a:cubicBezTo>
                    <a:pt x="92888" y="146371"/>
                    <a:pt x="0" y="258347"/>
                    <a:pt x="0" y="390268"/>
                  </a:cubicBezTo>
                  <a:cubicBezTo>
                    <a:pt x="0" y="553222"/>
                    <a:pt x="141732" y="685800"/>
                    <a:pt x="315935" y="685800"/>
                  </a:cubicBezTo>
                  <a:cubicBezTo>
                    <a:pt x="385105" y="685800"/>
                    <a:pt x="441369" y="732920"/>
                    <a:pt x="441369" y="790832"/>
                  </a:cubicBezTo>
                  <a:cubicBezTo>
                    <a:pt x="441369" y="848744"/>
                    <a:pt x="385105" y="895864"/>
                    <a:pt x="315935" y="895864"/>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F94A12AC-7D1F-A916-5FB4-B70D1D8F1B13}"/>
                </a:ext>
              </a:extLst>
            </p:cNvPr>
            <p:cNvSpPr/>
            <p:nvPr/>
          </p:nvSpPr>
          <p:spPr>
            <a:xfrm>
              <a:off x="9751219" y="4420390"/>
              <a:ext cx="4878381" cy="4876800"/>
            </a:xfrm>
            <a:custGeom>
              <a:avLst/>
              <a:gdLst>
                <a:gd name="connsiteX0" fmla="*/ 4725981 w 4878381"/>
                <a:gd name="connsiteY0" fmla="*/ 2942063 h 4876800"/>
                <a:gd name="connsiteX1" fmla="*/ 4577382 w 4878381"/>
                <a:gd name="connsiteY1" fmla="*/ 3048791 h 4876800"/>
                <a:gd name="connsiteX2" fmla="*/ 3816877 w 4878381"/>
                <a:gd name="connsiteY2" fmla="*/ 3293602 h 4876800"/>
                <a:gd name="connsiteX3" fmla="*/ 3485550 w 4878381"/>
                <a:gd name="connsiteY3" fmla="*/ 3293602 h 4876800"/>
                <a:gd name="connsiteX4" fmla="*/ 3342504 w 4878381"/>
                <a:gd name="connsiteY4" fmla="*/ 3150565 h 4876800"/>
                <a:gd name="connsiteX5" fmla="*/ 3485550 w 4878381"/>
                <a:gd name="connsiteY5" fmla="*/ 3007519 h 4876800"/>
                <a:gd name="connsiteX6" fmla="*/ 3647475 w 4878381"/>
                <a:gd name="connsiteY6" fmla="*/ 3007519 h 4876800"/>
                <a:gd name="connsiteX7" fmla="*/ 4161939 w 4878381"/>
                <a:gd name="connsiteY7" fmla="*/ 2511476 h 4876800"/>
                <a:gd name="connsiteX8" fmla="*/ 4578077 w 4878381"/>
                <a:gd name="connsiteY8" fmla="*/ 1790700 h 4876800"/>
                <a:gd name="connsiteX9" fmla="*/ 4783131 w 4878381"/>
                <a:gd name="connsiteY9" fmla="*/ 1790700 h 4876800"/>
                <a:gd name="connsiteX10" fmla="*/ 4878382 w 4878381"/>
                <a:gd name="connsiteY10" fmla="*/ 1695450 h 4876800"/>
                <a:gd name="connsiteX11" fmla="*/ 4783131 w 4878381"/>
                <a:gd name="connsiteY11" fmla="*/ 1600200 h 4876800"/>
                <a:gd name="connsiteX12" fmla="*/ 4688062 w 4878381"/>
                <a:gd name="connsiteY12" fmla="*/ 1600200 h 4876800"/>
                <a:gd name="connsiteX13" fmla="*/ 4865618 w 4878381"/>
                <a:gd name="connsiteY13" fmla="*/ 1292657 h 4876800"/>
                <a:gd name="connsiteX14" fmla="*/ 4875133 w 4878381"/>
                <a:gd name="connsiteY14" fmla="*/ 1220381 h 4876800"/>
                <a:gd name="connsiteX15" fmla="*/ 4830756 w 4878381"/>
                <a:gd name="connsiteY15" fmla="*/ 1162545 h 4876800"/>
                <a:gd name="connsiteX16" fmla="*/ 4467806 w 4878381"/>
                <a:gd name="connsiteY16" fmla="*/ 952995 h 4876800"/>
                <a:gd name="connsiteX17" fmla="*/ 4337695 w 4878381"/>
                <a:gd name="connsiteY17" fmla="*/ 987857 h 4876800"/>
                <a:gd name="connsiteX18" fmla="*/ 3984165 w 4878381"/>
                <a:gd name="connsiteY18" fmla="*/ 1600200 h 4876800"/>
                <a:gd name="connsiteX19" fmla="*/ 3894201 w 4878381"/>
                <a:gd name="connsiteY19" fmla="*/ 1600200 h 4876800"/>
                <a:gd name="connsiteX20" fmla="*/ 3752850 w 4878381"/>
                <a:gd name="connsiteY20" fmla="*/ 1609754 h 4876800"/>
                <a:gd name="connsiteX21" fmla="*/ 3752850 w 4878381"/>
                <a:gd name="connsiteY21" fmla="*/ 95250 h 4876800"/>
                <a:gd name="connsiteX22" fmla="*/ 3657600 w 4878381"/>
                <a:gd name="connsiteY22" fmla="*/ 0 h 4876800"/>
                <a:gd name="connsiteX23" fmla="*/ 95250 w 4878381"/>
                <a:gd name="connsiteY23" fmla="*/ 0 h 4876800"/>
                <a:gd name="connsiteX24" fmla="*/ 0 w 4878381"/>
                <a:gd name="connsiteY24" fmla="*/ 95250 h 4876800"/>
                <a:gd name="connsiteX25" fmla="*/ 0 w 4878381"/>
                <a:gd name="connsiteY25" fmla="*/ 4781550 h 4876800"/>
                <a:gd name="connsiteX26" fmla="*/ 95250 w 4878381"/>
                <a:gd name="connsiteY26" fmla="*/ 4876800 h 4876800"/>
                <a:gd name="connsiteX27" fmla="*/ 3657600 w 4878381"/>
                <a:gd name="connsiteY27" fmla="*/ 4876800 h 4876800"/>
                <a:gd name="connsiteX28" fmla="*/ 3752850 w 4878381"/>
                <a:gd name="connsiteY28" fmla="*/ 4781550 h 4876800"/>
                <a:gd name="connsiteX29" fmla="*/ 3752850 w 4878381"/>
                <a:gd name="connsiteY29" fmla="*/ 3484102 h 4876800"/>
                <a:gd name="connsiteX30" fmla="*/ 3816887 w 4878381"/>
                <a:gd name="connsiteY30" fmla="*/ 3484102 h 4876800"/>
                <a:gd name="connsiteX31" fmla="*/ 4688529 w 4878381"/>
                <a:gd name="connsiteY31" fmla="*/ 3203515 h 4876800"/>
                <a:gd name="connsiteX32" fmla="*/ 4837129 w 4878381"/>
                <a:gd name="connsiteY32" fmla="*/ 3096787 h 4876800"/>
                <a:gd name="connsiteX33" fmla="*/ 4858922 w 4878381"/>
                <a:gd name="connsiteY33" fmla="*/ 2963856 h 4876800"/>
                <a:gd name="connsiteX34" fmla="*/ 4725981 w 4878381"/>
                <a:gd name="connsiteY34" fmla="*/ 2942063 h 4876800"/>
                <a:gd name="connsiteX35" fmla="*/ 3388728 w 4878381"/>
                <a:gd name="connsiteY35" fmla="*/ 3469720 h 4876800"/>
                <a:gd name="connsiteX36" fmla="*/ 3387976 w 4878381"/>
                <a:gd name="connsiteY36" fmla="*/ 3471024 h 4876800"/>
                <a:gd name="connsiteX37" fmla="*/ 3159881 w 4878381"/>
                <a:gd name="connsiteY37" fmla="*/ 3637512 h 4876800"/>
                <a:gd name="connsiteX38" fmla="*/ 3190018 w 4878381"/>
                <a:gd name="connsiteY38" fmla="*/ 3356724 h 4876800"/>
                <a:gd name="connsiteX39" fmla="*/ 3205058 w 4878381"/>
                <a:gd name="connsiteY39" fmla="*/ 3330674 h 4876800"/>
                <a:gd name="connsiteX40" fmla="*/ 3388728 w 4878381"/>
                <a:gd name="connsiteY40" fmla="*/ 3469720 h 4876800"/>
                <a:gd name="connsiteX41" fmla="*/ 4455052 w 4878381"/>
                <a:gd name="connsiteY41" fmla="*/ 1165603 h 4876800"/>
                <a:gd name="connsiteX42" fmla="*/ 4653029 w 4878381"/>
                <a:gd name="connsiteY42" fmla="*/ 1279903 h 4876800"/>
                <a:gd name="connsiteX43" fmla="*/ 3782673 w 4878381"/>
                <a:gd name="connsiteY43" fmla="*/ 2787396 h 4876800"/>
                <a:gd name="connsiteX44" fmla="*/ 3647484 w 4878381"/>
                <a:gd name="connsiteY44" fmla="*/ 2817019 h 4876800"/>
                <a:gd name="connsiteX45" fmla="*/ 3501609 w 4878381"/>
                <a:gd name="connsiteY45" fmla="*/ 2817019 h 4876800"/>
                <a:gd name="connsiteX46" fmla="*/ 3375870 w 4878381"/>
                <a:gd name="connsiteY46" fmla="*/ 2653808 h 4876800"/>
                <a:gd name="connsiteX47" fmla="*/ 3375822 w 4878381"/>
                <a:gd name="connsiteY47" fmla="*/ 2653875 h 4876800"/>
                <a:gd name="connsiteX48" fmla="*/ 3129172 w 4878381"/>
                <a:gd name="connsiteY48" fmla="*/ 3081080 h 4876800"/>
                <a:gd name="connsiteX49" fmla="*/ 3057287 w 4878381"/>
                <a:gd name="connsiteY49" fmla="*/ 3133049 h 4876800"/>
                <a:gd name="connsiteX50" fmla="*/ 2970648 w 4878381"/>
                <a:gd name="connsiteY50" fmla="*/ 3113980 h 4876800"/>
                <a:gd name="connsiteX51" fmla="*/ 2929995 w 4878381"/>
                <a:gd name="connsiteY51" fmla="*/ 3000671 h 4876800"/>
                <a:gd name="connsiteX52" fmla="*/ 3070946 w 4878381"/>
                <a:gd name="connsiteY52" fmla="*/ 2434200 h 4876800"/>
                <a:gd name="connsiteX53" fmla="*/ 3295555 w 4878381"/>
                <a:gd name="connsiteY53" fmla="*/ 2037950 h 4876800"/>
                <a:gd name="connsiteX54" fmla="*/ 3873884 w 4878381"/>
                <a:gd name="connsiteY54" fmla="*/ 1791205 h 4876800"/>
                <a:gd name="connsiteX55" fmla="*/ 190500 w 4878381"/>
                <a:gd name="connsiteY55" fmla="*/ 4686300 h 4876800"/>
                <a:gd name="connsiteX56" fmla="*/ 190500 w 4878381"/>
                <a:gd name="connsiteY56" fmla="*/ 190500 h 4876800"/>
                <a:gd name="connsiteX57" fmla="*/ 3562350 w 4878381"/>
                <a:gd name="connsiteY57" fmla="*/ 190500 h 4876800"/>
                <a:gd name="connsiteX58" fmla="*/ 3562350 w 4878381"/>
                <a:gd name="connsiteY58" fmla="*/ 1654150 h 4876800"/>
                <a:gd name="connsiteX59" fmla="*/ 3161138 w 4878381"/>
                <a:gd name="connsiteY59" fmla="*/ 1902962 h 4876800"/>
                <a:gd name="connsiteX60" fmla="*/ 2886094 w 4878381"/>
                <a:gd name="connsiteY60" fmla="*/ 2388194 h 4876800"/>
                <a:gd name="connsiteX61" fmla="*/ 2859091 w 4878381"/>
                <a:gd name="connsiteY61" fmla="*/ 2496741 h 4876800"/>
                <a:gd name="connsiteX62" fmla="*/ 850525 w 4878381"/>
                <a:gd name="connsiteY62" fmla="*/ 2496741 h 4876800"/>
                <a:gd name="connsiteX63" fmla="*/ 755275 w 4878381"/>
                <a:gd name="connsiteY63" fmla="*/ 2591991 h 4876800"/>
                <a:gd name="connsiteX64" fmla="*/ 850525 w 4878381"/>
                <a:gd name="connsiteY64" fmla="*/ 2687241 h 4876800"/>
                <a:gd name="connsiteX65" fmla="*/ 2811685 w 4878381"/>
                <a:gd name="connsiteY65" fmla="*/ 2687241 h 4876800"/>
                <a:gd name="connsiteX66" fmla="*/ 2745143 w 4878381"/>
                <a:gd name="connsiteY66" fmla="*/ 2954655 h 4876800"/>
                <a:gd name="connsiteX67" fmla="*/ 2857214 w 4878381"/>
                <a:gd name="connsiteY67" fmla="*/ 3267008 h 4876800"/>
                <a:gd name="connsiteX68" fmla="*/ 3001956 w 4878381"/>
                <a:gd name="connsiteY68" fmla="*/ 3323692 h 4876800"/>
                <a:gd name="connsiteX69" fmla="*/ 2956627 w 4878381"/>
                <a:gd name="connsiteY69" fmla="*/ 3746059 h 4876800"/>
                <a:gd name="connsiteX70" fmla="*/ 2076079 w 4878381"/>
                <a:gd name="connsiteY70" fmla="*/ 3746059 h 4876800"/>
                <a:gd name="connsiteX71" fmla="*/ 1980829 w 4878381"/>
                <a:gd name="connsiteY71" fmla="*/ 3841309 h 4876800"/>
                <a:gd name="connsiteX72" fmla="*/ 2076079 w 4878381"/>
                <a:gd name="connsiteY72" fmla="*/ 3936559 h 4876800"/>
                <a:gd name="connsiteX73" fmla="*/ 3042209 w 4878381"/>
                <a:gd name="connsiteY73" fmla="*/ 3936559 h 4876800"/>
                <a:gd name="connsiteX74" fmla="*/ 3098368 w 4878381"/>
                <a:gd name="connsiteY74" fmla="*/ 3918242 h 4876800"/>
                <a:gd name="connsiteX75" fmla="*/ 3516554 w 4878381"/>
                <a:gd name="connsiteY75" fmla="*/ 3613023 h 4876800"/>
                <a:gd name="connsiteX76" fmla="*/ 3542891 w 4878381"/>
                <a:gd name="connsiteY76" fmla="*/ 3583705 h 4876800"/>
                <a:gd name="connsiteX77" fmla="*/ 3562360 w 4878381"/>
                <a:gd name="connsiteY77" fmla="*/ 3549987 h 4876800"/>
                <a:gd name="connsiteX78" fmla="*/ 3562360 w 4878381"/>
                <a:gd name="connsiteY78" fmla="*/ 4686291 h 4876800"/>
                <a:gd name="connsiteX79" fmla="*/ 190500 w 4878381"/>
                <a:gd name="connsiteY79" fmla="*/ 468629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78381" h="4876800">
                  <a:moveTo>
                    <a:pt x="4725981" y="2942063"/>
                  </a:moveTo>
                  <a:lnTo>
                    <a:pt x="4577382" y="3048791"/>
                  </a:lnTo>
                  <a:cubicBezTo>
                    <a:pt x="4354402" y="3208944"/>
                    <a:pt x="4091416" y="3293602"/>
                    <a:pt x="3816877" y="3293602"/>
                  </a:cubicBezTo>
                  <a:lnTo>
                    <a:pt x="3485550" y="3293602"/>
                  </a:lnTo>
                  <a:cubicBezTo>
                    <a:pt x="3406683" y="3293602"/>
                    <a:pt x="3342504" y="3229432"/>
                    <a:pt x="3342504" y="3150565"/>
                  </a:cubicBezTo>
                  <a:cubicBezTo>
                    <a:pt x="3342504" y="3071689"/>
                    <a:pt x="3406674" y="3007519"/>
                    <a:pt x="3485550" y="3007519"/>
                  </a:cubicBezTo>
                  <a:lnTo>
                    <a:pt x="3647475" y="3007519"/>
                  </a:lnTo>
                  <a:cubicBezTo>
                    <a:pt x="3925081" y="3007519"/>
                    <a:pt x="4151948" y="2786682"/>
                    <a:pt x="4161939" y="2511476"/>
                  </a:cubicBezTo>
                  <a:lnTo>
                    <a:pt x="4578077" y="1790700"/>
                  </a:lnTo>
                  <a:lnTo>
                    <a:pt x="4783131" y="1790700"/>
                  </a:lnTo>
                  <a:cubicBezTo>
                    <a:pt x="4835728" y="1790700"/>
                    <a:pt x="4878382" y="1748057"/>
                    <a:pt x="4878382" y="1695450"/>
                  </a:cubicBezTo>
                  <a:cubicBezTo>
                    <a:pt x="4878382" y="1642843"/>
                    <a:pt x="4835728" y="1600200"/>
                    <a:pt x="4783131" y="1600200"/>
                  </a:cubicBezTo>
                  <a:lnTo>
                    <a:pt x="4688062" y="1600200"/>
                  </a:lnTo>
                  <a:lnTo>
                    <a:pt x="4865618" y="1292657"/>
                  </a:lnTo>
                  <a:cubicBezTo>
                    <a:pt x="4878248" y="1270778"/>
                    <a:pt x="4881677" y="1244784"/>
                    <a:pt x="4875133" y="1220381"/>
                  </a:cubicBezTo>
                  <a:cubicBezTo>
                    <a:pt x="4868590" y="1195978"/>
                    <a:pt x="4852635" y="1175175"/>
                    <a:pt x="4830756" y="1162545"/>
                  </a:cubicBezTo>
                  <a:lnTo>
                    <a:pt x="4467806" y="952995"/>
                  </a:lnTo>
                  <a:cubicBezTo>
                    <a:pt x="4422239" y="926697"/>
                    <a:pt x="4363993" y="942308"/>
                    <a:pt x="4337695" y="987857"/>
                  </a:cubicBezTo>
                  <a:lnTo>
                    <a:pt x="3984165" y="1600200"/>
                  </a:lnTo>
                  <a:lnTo>
                    <a:pt x="3894201" y="1600200"/>
                  </a:lnTo>
                  <a:cubicBezTo>
                    <a:pt x="3846510" y="1600200"/>
                    <a:pt x="3799323" y="1603467"/>
                    <a:pt x="3752850" y="1609754"/>
                  </a:cubicBezTo>
                  <a:lnTo>
                    <a:pt x="3752850" y="95250"/>
                  </a:lnTo>
                  <a:cubicBezTo>
                    <a:pt x="3752850" y="42643"/>
                    <a:pt x="3710197" y="0"/>
                    <a:pt x="3657600" y="0"/>
                  </a:cubicBezTo>
                  <a:lnTo>
                    <a:pt x="95250" y="0"/>
                  </a:lnTo>
                  <a:cubicBezTo>
                    <a:pt x="42653" y="0"/>
                    <a:pt x="0" y="42643"/>
                    <a:pt x="0" y="95250"/>
                  </a:cubicBezTo>
                  <a:lnTo>
                    <a:pt x="0" y="4781550"/>
                  </a:lnTo>
                  <a:cubicBezTo>
                    <a:pt x="0" y="4834157"/>
                    <a:pt x="42653" y="4876800"/>
                    <a:pt x="95250" y="4876800"/>
                  </a:cubicBezTo>
                  <a:lnTo>
                    <a:pt x="3657600" y="4876800"/>
                  </a:lnTo>
                  <a:cubicBezTo>
                    <a:pt x="3710197" y="4876800"/>
                    <a:pt x="3752850" y="4834157"/>
                    <a:pt x="3752850" y="4781550"/>
                  </a:cubicBezTo>
                  <a:lnTo>
                    <a:pt x="3752850" y="3484102"/>
                  </a:lnTo>
                  <a:lnTo>
                    <a:pt x="3816887" y="3484102"/>
                  </a:lnTo>
                  <a:cubicBezTo>
                    <a:pt x="4131545" y="3484102"/>
                    <a:pt x="4432954" y="3387081"/>
                    <a:pt x="4688529" y="3203515"/>
                  </a:cubicBezTo>
                  <a:lnTo>
                    <a:pt x="4837129" y="3096787"/>
                  </a:lnTo>
                  <a:cubicBezTo>
                    <a:pt x="4879848" y="3066098"/>
                    <a:pt x="4889611" y="3006585"/>
                    <a:pt x="4858922" y="2963856"/>
                  </a:cubicBezTo>
                  <a:cubicBezTo>
                    <a:pt x="4828232" y="2921146"/>
                    <a:pt x="4768730" y="2911364"/>
                    <a:pt x="4725981" y="2942063"/>
                  </a:cubicBezTo>
                  <a:close/>
                  <a:moveTo>
                    <a:pt x="3388728" y="3469720"/>
                  </a:moveTo>
                  <a:lnTo>
                    <a:pt x="3387976" y="3471024"/>
                  </a:lnTo>
                  <a:lnTo>
                    <a:pt x="3159881" y="3637512"/>
                  </a:lnTo>
                  <a:lnTo>
                    <a:pt x="3190018" y="3356724"/>
                  </a:lnTo>
                  <a:lnTo>
                    <a:pt x="3205058" y="3330674"/>
                  </a:lnTo>
                  <a:cubicBezTo>
                    <a:pt x="3247444" y="3396482"/>
                    <a:pt x="3312290" y="3446488"/>
                    <a:pt x="3388728" y="3469720"/>
                  </a:cubicBezTo>
                  <a:close/>
                  <a:moveTo>
                    <a:pt x="4455052" y="1165603"/>
                  </a:moveTo>
                  <a:lnTo>
                    <a:pt x="4653029" y="1279903"/>
                  </a:lnTo>
                  <a:lnTo>
                    <a:pt x="3782673" y="2787396"/>
                  </a:lnTo>
                  <a:cubicBezTo>
                    <a:pt x="3741487" y="2806360"/>
                    <a:pt x="3695719" y="2817019"/>
                    <a:pt x="3647484" y="2817019"/>
                  </a:cubicBezTo>
                  <a:lnTo>
                    <a:pt x="3501609" y="2817019"/>
                  </a:lnTo>
                  <a:close/>
                  <a:moveTo>
                    <a:pt x="3375870" y="2653808"/>
                  </a:moveTo>
                  <a:cubicBezTo>
                    <a:pt x="3375860" y="2653836"/>
                    <a:pt x="3375841" y="2653856"/>
                    <a:pt x="3375822" y="2653875"/>
                  </a:cubicBezTo>
                  <a:lnTo>
                    <a:pt x="3129172" y="3081080"/>
                  </a:lnTo>
                  <a:cubicBezTo>
                    <a:pt x="3113494" y="3108227"/>
                    <a:pt x="3087976" y="3126677"/>
                    <a:pt x="3057287" y="3133049"/>
                  </a:cubicBezTo>
                  <a:cubicBezTo>
                    <a:pt x="3026617" y="3139421"/>
                    <a:pt x="2995832" y="3132649"/>
                    <a:pt x="2970648" y="3113980"/>
                  </a:cubicBezTo>
                  <a:cubicBezTo>
                    <a:pt x="2935338" y="3087795"/>
                    <a:pt x="2919375" y="3043333"/>
                    <a:pt x="2929995" y="3000671"/>
                  </a:cubicBezTo>
                  <a:lnTo>
                    <a:pt x="3070946" y="2434200"/>
                  </a:lnTo>
                  <a:cubicBezTo>
                    <a:pt x="3108293" y="2284105"/>
                    <a:pt x="3185960" y="2147087"/>
                    <a:pt x="3295555" y="2037950"/>
                  </a:cubicBezTo>
                  <a:cubicBezTo>
                    <a:pt x="3450831" y="1883312"/>
                    <a:pt x="3655552" y="1796310"/>
                    <a:pt x="3873884" y="1791205"/>
                  </a:cubicBezTo>
                  <a:close/>
                  <a:moveTo>
                    <a:pt x="190500" y="4686300"/>
                  </a:moveTo>
                  <a:lnTo>
                    <a:pt x="190500" y="190500"/>
                  </a:lnTo>
                  <a:lnTo>
                    <a:pt x="3562350" y="190500"/>
                  </a:lnTo>
                  <a:lnTo>
                    <a:pt x="3562350" y="1654150"/>
                  </a:lnTo>
                  <a:cubicBezTo>
                    <a:pt x="3412979" y="1704337"/>
                    <a:pt x="3276009" y="1788566"/>
                    <a:pt x="3161138" y="1902962"/>
                  </a:cubicBezTo>
                  <a:cubicBezTo>
                    <a:pt x="3026940" y="2036607"/>
                    <a:pt x="2931833" y="2204390"/>
                    <a:pt x="2886094" y="2388194"/>
                  </a:cubicBezTo>
                  <a:lnTo>
                    <a:pt x="2859091" y="2496741"/>
                  </a:lnTo>
                  <a:lnTo>
                    <a:pt x="850525" y="2496741"/>
                  </a:lnTo>
                  <a:cubicBezTo>
                    <a:pt x="797928" y="2496741"/>
                    <a:pt x="755275" y="2539384"/>
                    <a:pt x="755275" y="2591991"/>
                  </a:cubicBezTo>
                  <a:cubicBezTo>
                    <a:pt x="755275" y="2644597"/>
                    <a:pt x="797928" y="2687241"/>
                    <a:pt x="850525" y="2687241"/>
                  </a:cubicBezTo>
                  <a:lnTo>
                    <a:pt x="2811685" y="2687241"/>
                  </a:lnTo>
                  <a:lnTo>
                    <a:pt x="2745143" y="2954655"/>
                  </a:lnTo>
                  <a:cubicBezTo>
                    <a:pt x="2715882" y="3072241"/>
                    <a:pt x="2759869" y="3194847"/>
                    <a:pt x="2857214" y="3267008"/>
                  </a:cubicBezTo>
                  <a:cubicBezTo>
                    <a:pt x="2899982" y="3298717"/>
                    <a:pt x="2950064" y="3317863"/>
                    <a:pt x="3001956" y="3323692"/>
                  </a:cubicBezTo>
                  <a:lnTo>
                    <a:pt x="2956627" y="3746059"/>
                  </a:lnTo>
                  <a:lnTo>
                    <a:pt x="2076079" y="3746059"/>
                  </a:lnTo>
                  <a:cubicBezTo>
                    <a:pt x="2023481" y="3746059"/>
                    <a:pt x="1980829" y="3788702"/>
                    <a:pt x="1980829" y="3841309"/>
                  </a:cubicBezTo>
                  <a:cubicBezTo>
                    <a:pt x="1980829" y="3893915"/>
                    <a:pt x="2023481" y="3936559"/>
                    <a:pt x="2076079" y="3936559"/>
                  </a:cubicBezTo>
                  <a:lnTo>
                    <a:pt x="3042209" y="3936559"/>
                  </a:lnTo>
                  <a:cubicBezTo>
                    <a:pt x="3061992" y="3936559"/>
                    <a:pt x="3081719" y="3930396"/>
                    <a:pt x="3098368" y="3918242"/>
                  </a:cubicBezTo>
                  <a:lnTo>
                    <a:pt x="3516554" y="3613023"/>
                  </a:lnTo>
                  <a:cubicBezTo>
                    <a:pt x="3527279" y="3605194"/>
                    <a:pt x="3536242" y="3595202"/>
                    <a:pt x="3542891" y="3583705"/>
                  </a:cubicBezTo>
                  <a:lnTo>
                    <a:pt x="3562360" y="3549987"/>
                  </a:lnTo>
                  <a:lnTo>
                    <a:pt x="3562360" y="4686291"/>
                  </a:lnTo>
                  <a:lnTo>
                    <a:pt x="190500" y="4686291"/>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6540833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14:presetBounceEnd="78000">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14:bounceEnd="78000">
                                          <p:cBhvr additive="base">
                                            <p:cTn id="32"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14:presetBounceEnd="78000">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14:bounceEnd="78000">
                                          <p:cBhvr additive="base">
                                            <p:cTn id="37"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childTnLst>
                              </p:cTn>
                            </p:par>
                            <p:par>
                              <p:cTn id="52" fill="hold">
                                <p:stCondLst>
                                  <p:cond delay="500"/>
                                </p:stCondLst>
                                <p:childTnLst>
                                  <p:par>
                                    <p:cTn id="53" presetID="2" presetClass="entr" presetSubtype="2" fill="hold" grpId="0" nodeType="afterEffect" p14:presetBounceEnd="78000">
                                      <p:stCondLst>
                                        <p:cond delay="0"/>
                                      </p:stCondLst>
                                      <p:childTnLst>
                                        <p:set>
                                          <p:cBhvr>
                                            <p:cTn id="54" dur="1" fill="hold">
                                              <p:stCondLst>
                                                <p:cond delay="0"/>
                                              </p:stCondLst>
                                            </p:cTn>
                                            <p:tgtEl>
                                              <p:spTgt spid="93"/>
                                            </p:tgtEl>
                                            <p:attrNameLst>
                                              <p:attrName>style.visibility</p:attrName>
                                            </p:attrNameLst>
                                          </p:cBhvr>
                                          <p:to>
                                            <p:strVal val="visible"/>
                                          </p:to>
                                        </p:set>
                                        <p:anim calcmode="lin" valueType="num" p14:bounceEnd="78000">
                                          <p:cBhvr additive="base">
                                            <p:cTn id="55" dur="2000" fill="hold"/>
                                            <p:tgtEl>
                                              <p:spTgt spid="93"/>
                                            </p:tgtEl>
                                            <p:attrNameLst>
                                              <p:attrName>ppt_x</p:attrName>
                                            </p:attrNameLst>
                                          </p:cBhvr>
                                          <p:tavLst>
                                            <p:tav tm="0">
                                              <p:val>
                                                <p:strVal val="1+#ppt_w/2"/>
                                              </p:val>
                                            </p:tav>
                                            <p:tav tm="100000">
                                              <p:val>
                                                <p:strVal val="#ppt_x"/>
                                              </p:val>
                                            </p:tav>
                                          </p:tavLst>
                                        </p:anim>
                                        <p:anim calcmode="lin" valueType="num" p14:bounceEnd="78000">
                                          <p:cBhvr additive="base">
                                            <p:cTn id="56" dur="2000" fill="hold"/>
                                            <p:tgtEl>
                                              <p:spTgt spid="93"/>
                                            </p:tgtEl>
                                            <p:attrNameLst>
                                              <p:attrName>ppt_y</p:attrName>
                                            </p:attrNameLst>
                                          </p:cBhvr>
                                          <p:tavLst>
                                            <p:tav tm="0">
                                              <p:val>
                                                <p:strVal val="#ppt_y"/>
                                              </p:val>
                                            </p:tav>
                                            <p:tav tm="100000">
                                              <p:val>
                                                <p:strVal val="#ppt_y"/>
                                              </p:val>
                                            </p:tav>
                                          </p:tavLst>
                                        </p:anim>
                                      </p:childTnLst>
                                    </p:cTn>
                                  </p:par>
                                </p:childTnLst>
                              </p:cTn>
                            </p:par>
                            <p:par>
                              <p:cTn id="57" fill="hold">
                                <p:stCondLst>
                                  <p:cond delay="2500"/>
                                </p:stCondLst>
                                <p:childTnLst>
                                  <p:par>
                                    <p:cTn id="58" presetID="22" presetClass="entr" presetSubtype="1"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up)">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2000" fill="hold"/>
                                            <p:tgtEl>
                                              <p:spTgt spid="92"/>
                                            </p:tgtEl>
                                            <p:attrNameLst>
                                              <p:attrName>ppt_x</p:attrName>
                                            </p:attrNameLst>
                                          </p:cBhvr>
                                          <p:tavLst>
                                            <p:tav tm="0">
                                              <p:val>
                                                <p:strVal val="0-#ppt_w/2"/>
                                              </p:val>
                                            </p:tav>
                                            <p:tav tm="100000">
                                              <p:val>
                                                <p:strVal val="#ppt_x"/>
                                              </p:val>
                                            </p:tav>
                                          </p:tavLst>
                                        </p:anim>
                                        <p:anim calcmode="lin" valueType="num">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2000" fill="hold"/>
                                            <p:tgtEl>
                                              <p:spTgt spid="91"/>
                                            </p:tgtEl>
                                            <p:attrNameLst>
                                              <p:attrName>ppt_x</p:attrName>
                                            </p:attrNameLst>
                                          </p:cBhvr>
                                          <p:tavLst>
                                            <p:tav tm="0">
                                              <p:val>
                                                <p:strVal val="1+#ppt_w/2"/>
                                              </p:val>
                                            </p:tav>
                                            <p:tav tm="100000">
                                              <p:val>
                                                <p:strVal val="#ppt_x"/>
                                              </p:val>
                                            </p:tav>
                                          </p:tavLst>
                                        </p:anim>
                                        <p:anim calcmode="lin" valueType="num">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childTnLst>
                              </p:cTn>
                            </p:par>
                            <p:par>
                              <p:cTn id="52" fill="hold">
                                <p:stCondLst>
                                  <p:cond delay="500"/>
                                </p:stCondLst>
                                <p:childTnLst>
                                  <p:par>
                                    <p:cTn id="53" presetID="2" presetClass="entr" presetSubtype="2" fill="hold" grpId="0" nodeType="afterEffect">
                                      <p:stCondLst>
                                        <p:cond delay="0"/>
                                      </p:stCondLst>
                                      <p:childTnLst>
                                        <p:set>
                                          <p:cBhvr>
                                            <p:cTn id="54" dur="1" fill="hold">
                                              <p:stCondLst>
                                                <p:cond delay="0"/>
                                              </p:stCondLst>
                                            </p:cTn>
                                            <p:tgtEl>
                                              <p:spTgt spid="93"/>
                                            </p:tgtEl>
                                            <p:attrNameLst>
                                              <p:attrName>style.visibility</p:attrName>
                                            </p:attrNameLst>
                                          </p:cBhvr>
                                          <p:to>
                                            <p:strVal val="visible"/>
                                          </p:to>
                                        </p:set>
                                        <p:anim calcmode="lin" valueType="num">
                                          <p:cBhvr additive="base">
                                            <p:cTn id="55" dur="2000" fill="hold"/>
                                            <p:tgtEl>
                                              <p:spTgt spid="93"/>
                                            </p:tgtEl>
                                            <p:attrNameLst>
                                              <p:attrName>ppt_x</p:attrName>
                                            </p:attrNameLst>
                                          </p:cBhvr>
                                          <p:tavLst>
                                            <p:tav tm="0">
                                              <p:val>
                                                <p:strVal val="1+#ppt_w/2"/>
                                              </p:val>
                                            </p:tav>
                                            <p:tav tm="100000">
                                              <p:val>
                                                <p:strVal val="#ppt_x"/>
                                              </p:val>
                                            </p:tav>
                                          </p:tavLst>
                                        </p:anim>
                                        <p:anim calcmode="lin" valueType="num">
                                          <p:cBhvr additive="base">
                                            <p:cTn id="56" dur="2000" fill="hold"/>
                                            <p:tgtEl>
                                              <p:spTgt spid="93"/>
                                            </p:tgtEl>
                                            <p:attrNameLst>
                                              <p:attrName>ppt_y</p:attrName>
                                            </p:attrNameLst>
                                          </p:cBhvr>
                                          <p:tavLst>
                                            <p:tav tm="0">
                                              <p:val>
                                                <p:strVal val="#ppt_y"/>
                                              </p:val>
                                            </p:tav>
                                            <p:tav tm="100000">
                                              <p:val>
                                                <p:strVal val="#ppt_y"/>
                                              </p:val>
                                            </p:tav>
                                          </p:tavLst>
                                        </p:anim>
                                      </p:childTnLst>
                                    </p:cTn>
                                  </p:par>
                                </p:childTnLst>
                              </p:cTn>
                            </p:par>
                            <p:par>
                              <p:cTn id="57" fill="hold">
                                <p:stCondLst>
                                  <p:cond delay="2500"/>
                                </p:stCondLst>
                                <p:childTnLst>
                                  <p:par>
                                    <p:cTn id="58" presetID="22" presetClass="entr" presetSubtype="1"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up)">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Lst>
      </p:timing>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F6C6D6-842C-39EA-C28A-A141EBE3FE95}"/>
              </a:ext>
            </a:extLst>
          </p:cNvPr>
          <p:cNvSpPr/>
          <p:nvPr/>
        </p:nvSpPr>
        <p:spPr>
          <a:xfrm>
            <a:off x="1" y="0"/>
            <a:ext cx="12192000" cy="687866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Line 7">
            <a:extLst>
              <a:ext uri="{FF2B5EF4-FFF2-40B4-BE49-F238E27FC236}">
                <a16:creationId xmlns:a16="http://schemas.microsoft.com/office/drawing/2014/main" id="{C439C568-5CAF-4C68-89B2-D6340EE7B746}"/>
              </a:ext>
            </a:extLst>
          </p:cNvPr>
          <p:cNvSpPr>
            <a:spLocks noChangeShapeType="1"/>
          </p:cNvSpPr>
          <p:nvPr/>
        </p:nvSpPr>
        <p:spPr bwMode="auto">
          <a:xfrm>
            <a:off x="6096001" y="2494627"/>
            <a:ext cx="0" cy="1345072"/>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Line 8">
            <a:extLst>
              <a:ext uri="{FF2B5EF4-FFF2-40B4-BE49-F238E27FC236}">
                <a16:creationId xmlns:a16="http://schemas.microsoft.com/office/drawing/2014/main" id="{2C651048-9468-4A10-BFD7-8CBE486FB30A}"/>
              </a:ext>
            </a:extLst>
          </p:cNvPr>
          <p:cNvSpPr>
            <a:spLocks noChangeShapeType="1"/>
          </p:cNvSpPr>
          <p:nvPr/>
        </p:nvSpPr>
        <p:spPr bwMode="auto">
          <a:xfrm>
            <a:off x="6096001" y="4201090"/>
            <a:ext cx="0" cy="1339275"/>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Line 9">
            <a:extLst>
              <a:ext uri="{FF2B5EF4-FFF2-40B4-BE49-F238E27FC236}">
                <a16:creationId xmlns:a16="http://schemas.microsoft.com/office/drawing/2014/main" id="{48392CBA-DB5F-4D65-8254-DC08858E55EA}"/>
              </a:ext>
            </a:extLst>
          </p:cNvPr>
          <p:cNvSpPr>
            <a:spLocks noChangeShapeType="1"/>
          </p:cNvSpPr>
          <p:nvPr/>
        </p:nvSpPr>
        <p:spPr bwMode="auto">
          <a:xfrm>
            <a:off x="6096001" y="5901756"/>
            <a:ext cx="0" cy="976913"/>
          </a:xfrm>
          <a:prstGeom prst="line">
            <a:avLst/>
          </a:prstGeom>
          <a:noFill/>
          <a:ln w="635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CE01505F-9353-F101-908D-B0DB5ED0D693}"/>
              </a:ext>
            </a:extLst>
          </p:cNvPr>
          <p:cNvGrpSpPr/>
          <p:nvPr/>
        </p:nvGrpSpPr>
        <p:grpSpPr>
          <a:xfrm>
            <a:off x="5915306" y="5540364"/>
            <a:ext cx="763207" cy="361392"/>
            <a:chOff x="5915306" y="5540364"/>
            <a:chExt cx="763207" cy="361392"/>
          </a:xfrm>
        </p:grpSpPr>
        <p:grpSp>
          <p:nvGrpSpPr>
            <p:cNvPr id="30" name="Group 29">
              <a:extLst>
                <a:ext uri="{FF2B5EF4-FFF2-40B4-BE49-F238E27FC236}">
                  <a16:creationId xmlns:a16="http://schemas.microsoft.com/office/drawing/2014/main" id="{91A5A05D-37CF-4F22-ABEA-FB5134B17601}"/>
                </a:ext>
              </a:extLst>
            </p:cNvPr>
            <p:cNvGrpSpPr/>
            <p:nvPr/>
          </p:nvGrpSpPr>
          <p:grpSpPr>
            <a:xfrm>
              <a:off x="5915306" y="5540364"/>
              <a:ext cx="361391" cy="361392"/>
              <a:chOff x="5945188" y="5445125"/>
              <a:chExt cx="296862" cy="296863"/>
            </a:xfrm>
          </p:grpSpPr>
          <p:sp>
            <p:nvSpPr>
              <p:cNvPr id="38" name="Oval 37">
                <a:extLst>
                  <a:ext uri="{FF2B5EF4-FFF2-40B4-BE49-F238E27FC236}">
                    <a16:creationId xmlns:a16="http://schemas.microsoft.com/office/drawing/2014/main" id="{2526D523-FC27-4E80-9F76-E24390BDE351}"/>
                  </a:ext>
                </a:extLst>
              </p:cNvPr>
              <p:cNvSpPr>
                <a:spLocks noChangeArrowheads="1"/>
              </p:cNvSpPr>
              <p:nvPr/>
            </p:nvSpPr>
            <p:spPr bwMode="auto">
              <a:xfrm>
                <a:off x="6021388" y="5521325"/>
                <a:ext cx="147637" cy="149225"/>
              </a:xfrm>
              <a:prstGeom prst="ellipse">
                <a:avLst/>
              </a:prstGeom>
              <a:solidFill>
                <a:schemeClr val="accent6"/>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25E70A5-9C74-4853-ABEE-B7C4FA8A313B}"/>
                  </a:ext>
                </a:extLst>
              </p:cNvPr>
              <p:cNvSpPr>
                <a:spLocks noChangeArrowheads="1"/>
              </p:cNvSpPr>
              <p:nvPr/>
            </p:nvSpPr>
            <p:spPr bwMode="auto">
              <a:xfrm>
                <a:off x="5945188" y="5445125"/>
                <a:ext cx="296862" cy="296863"/>
              </a:xfrm>
              <a:prstGeom prst="ellipse">
                <a:avLst/>
              </a:prstGeom>
              <a:noFill/>
              <a:ln w="46038"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5" name="Straight Connector 34">
              <a:extLst>
                <a:ext uri="{FF2B5EF4-FFF2-40B4-BE49-F238E27FC236}">
                  <a16:creationId xmlns:a16="http://schemas.microsoft.com/office/drawing/2014/main" id="{4B72C4B7-BAC4-4BBC-A70B-D8B14D469AEF}"/>
                </a:ext>
              </a:extLst>
            </p:cNvPr>
            <p:cNvCxnSpPr>
              <a:cxnSpLocks/>
            </p:cNvCxnSpPr>
            <p:nvPr/>
          </p:nvCxnSpPr>
          <p:spPr>
            <a:xfrm>
              <a:off x="6276697" y="5721060"/>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8458086-01F7-A453-D694-925A2EE9C5CA}"/>
              </a:ext>
            </a:extLst>
          </p:cNvPr>
          <p:cNvGrpSpPr/>
          <p:nvPr/>
        </p:nvGrpSpPr>
        <p:grpSpPr>
          <a:xfrm>
            <a:off x="5915306" y="2133236"/>
            <a:ext cx="763207" cy="361392"/>
            <a:chOff x="5915306" y="2133236"/>
            <a:chExt cx="763207" cy="361392"/>
          </a:xfrm>
        </p:grpSpPr>
        <p:grpSp>
          <p:nvGrpSpPr>
            <p:cNvPr id="28" name="Group 27">
              <a:extLst>
                <a:ext uri="{FF2B5EF4-FFF2-40B4-BE49-F238E27FC236}">
                  <a16:creationId xmlns:a16="http://schemas.microsoft.com/office/drawing/2014/main" id="{30B1C212-B235-48FE-B314-98A035DC2226}"/>
                </a:ext>
              </a:extLst>
            </p:cNvPr>
            <p:cNvGrpSpPr/>
            <p:nvPr/>
          </p:nvGrpSpPr>
          <p:grpSpPr>
            <a:xfrm>
              <a:off x="5915306" y="2133236"/>
              <a:ext cx="361391" cy="361392"/>
              <a:chOff x="5945188" y="2646363"/>
              <a:chExt cx="296862" cy="296863"/>
            </a:xfrm>
          </p:grpSpPr>
          <p:sp>
            <p:nvSpPr>
              <p:cNvPr id="44" name="Oval 43">
                <a:extLst>
                  <a:ext uri="{FF2B5EF4-FFF2-40B4-BE49-F238E27FC236}">
                    <a16:creationId xmlns:a16="http://schemas.microsoft.com/office/drawing/2014/main" id="{76341A4A-0B70-4D5C-963F-51AEEB4BE5A3}"/>
                  </a:ext>
                </a:extLst>
              </p:cNvPr>
              <p:cNvSpPr>
                <a:spLocks noChangeArrowheads="1"/>
              </p:cNvSpPr>
              <p:nvPr/>
            </p:nvSpPr>
            <p:spPr bwMode="auto">
              <a:xfrm>
                <a:off x="6021388" y="2722563"/>
                <a:ext cx="147637" cy="147638"/>
              </a:xfrm>
              <a:prstGeom prst="ellipse">
                <a:avLst/>
              </a:prstGeom>
              <a:solidFill>
                <a:schemeClr val="accent5"/>
              </a:solidFill>
              <a:ln>
                <a:solidFill>
                  <a:schemeClr val="accent5"/>
                </a:solid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C99BBE-CBF1-45A1-A34B-53FCF9F13356}"/>
                  </a:ext>
                </a:extLst>
              </p:cNvPr>
              <p:cNvSpPr>
                <a:spLocks noChangeArrowheads="1"/>
              </p:cNvSpPr>
              <p:nvPr/>
            </p:nvSpPr>
            <p:spPr bwMode="auto">
              <a:xfrm>
                <a:off x="5945188" y="2646363"/>
                <a:ext cx="296862" cy="296863"/>
              </a:xfrm>
              <a:prstGeom prst="ellipse">
                <a:avLst/>
              </a:prstGeom>
              <a:noFill/>
              <a:ln w="46038"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03B81C7C-C70B-41A4-A34A-1E42D5B16A39}"/>
                </a:ext>
              </a:extLst>
            </p:cNvPr>
            <p:cNvCxnSpPr>
              <a:cxnSpLocks/>
            </p:cNvCxnSpPr>
            <p:nvPr/>
          </p:nvCxnSpPr>
          <p:spPr>
            <a:xfrm>
              <a:off x="6276697" y="2313932"/>
              <a:ext cx="401816"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 name="Graphic 43">
            <a:extLst>
              <a:ext uri="{FF2B5EF4-FFF2-40B4-BE49-F238E27FC236}">
                <a16:creationId xmlns:a16="http://schemas.microsoft.com/office/drawing/2014/main" id="{AA217530-DF7C-4A16-97AC-01A51DC20549}"/>
              </a:ext>
            </a:extLst>
          </p:cNvPr>
          <p:cNvGrpSpPr/>
          <p:nvPr/>
        </p:nvGrpSpPr>
        <p:grpSpPr>
          <a:xfrm>
            <a:off x="7031709" y="1987259"/>
            <a:ext cx="432292" cy="550230"/>
            <a:chOff x="10546908" y="4767263"/>
            <a:chExt cx="3284381" cy="4180425"/>
          </a:xfrm>
          <a:solidFill>
            <a:schemeClr val="accent5"/>
          </a:solidFill>
        </p:grpSpPr>
        <p:sp>
          <p:nvSpPr>
            <p:cNvPr id="50" name="Freeform: Shape 49">
              <a:extLst>
                <a:ext uri="{FF2B5EF4-FFF2-40B4-BE49-F238E27FC236}">
                  <a16:creationId xmlns:a16="http://schemas.microsoft.com/office/drawing/2014/main" id="{41FF3EC7-D5B4-4DDF-96B7-EAA12E01C5CD}"/>
                </a:ext>
              </a:extLst>
            </p:cNvPr>
            <p:cNvSpPr/>
            <p:nvPr/>
          </p:nvSpPr>
          <p:spPr>
            <a:xfrm>
              <a:off x="10546908" y="4767263"/>
              <a:ext cx="3284381" cy="4180425"/>
            </a:xfrm>
            <a:custGeom>
              <a:avLst/>
              <a:gdLst>
                <a:gd name="connsiteX0" fmla="*/ 2866368 w 3284381"/>
                <a:gd name="connsiteY0" fmla="*/ 547714 h 4180425"/>
                <a:gd name="connsiteX1" fmla="*/ 2488168 w 3284381"/>
                <a:gd name="connsiteY1" fmla="*/ 547714 h 4180425"/>
                <a:gd name="connsiteX2" fmla="*/ 2488168 w 3284381"/>
                <a:gd name="connsiteY2" fmla="*/ 378522 h 4180425"/>
                <a:gd name="connsiteX3" fmla="*/ 2373716 w 3284381"/>
                <a:gd name="connsiteY3" fmla="*/ 298902 h 4180425"/>
                <a:gd name="connsiteX4" fmla="*/ 2080117 w 3284381"/>
                <a:gd name="connsiteY4" fmla="*/ 298902 h 4180425"/>
                <a:gd name="connsiteX5" fmla="*/ 1637224 w 3284381"/>
                <a:gd name="connsiteY5" fmla="*/ 322 h 4180425"/>
                <a:gd name="connsiteX6" fmla="*/ 1194330 w 3284381"/>
                <a:gd name="connsiteY6" fmla="*/ 298902 h 4180425"/>
                <a:gd name="connsiteX7" fmla="*/ 905704 w 3284381"/>
                <a:gd name="connsiteY7" fmla="*/ 298902 h 4180425"/>
                <a:gd name="connsiteX8" fmla="*/ 796223 w 3284381"/>
                <a:gd name="connsiteY8" fmla="*/ 378522 h 4180425"/>
                <a:gd name="connsiteX9" fmla="*/ 796223 w 3284381"/>
                <a:gd name="connsiteY9" fmla="*/ 547714 h 4180425"/>
                <a:gd name="connsiteX10" fmla="*/ 418014 w 3284381"/>
                <a:gd name="connsiteY10" fmla="*/ 547714 h 4180425"/>
                <a:gd name="connsiteX11" fmla="*/ 0 w 3284381"/>
                <a:gd name="connsiteY11" fmla="*/ 950793 h 4180425"/>
                <a:gd name="connsiteX12" fmla="*/ 0 w 3284381"/>
                <a:gd name="connsiteY12" fmla="*/ 3802226 h 4180425"/>
                <a:gd name="connsiteX13" fmla="*/ 418014 w 3284381"/>
                <a:gd name="connsiteY13" fmla="*/ 4180426 h 4180425"/>
                <a:gd name="connsiteX14" fmla="*/ 2866368 w 3284381"/>
                <a:gd name="connsiteY14" fmla="*/ 4180426 h 4180425"/>
                <a:gd name="connsiteX15" fmla="*/ 3284382 w 3284381"/>
                <a:gd name="connsiteY15" fmla="*/ 3802226 h 4180425"/>
                <a:gd name="connsiteX16" fmla="*/ 3284382 w 3284381"/>
                <a:gd name="connsiteY16" fmla="*/ 950803 h 4180425"/>
                <a:gd name="connsiteX17" fmla="*/ 2866368 w 3284381"/>
                <a:gd name="connsiteY17" fmla="*/ 547714 h 4180425"/>
                <a:gd name="connsiteX18" fmla="*/ 995267 w 3284381"/>
                <a:gd name="connsiteY18" fmla="*/ 497956 h 4180425"/>
                <a:gd name="connsiteX19" fmla="*/ 1268968 w 3284381"/>
                <a:gd name="connsiteY19" fmla="*/ 497956 h 4180425"/>
                <a:gd name="connsiteX20" fmla="*/ 1363523 w 3284381"/>
                <a:gd name="connsiteY20" fmla="*/ 408383 h 4180425"/>
                <a:gd name="connsiteX21" fmla="*/ 1637224 w 3284381"/>
                <a:gd name="connsiteY21" fmla="*/ 184450 h 4180425"/>
                <a:gd name="connsiteX22" fmla="*/ 1905943 w 3284381"/>
                <a:gd name="connsiteY22" fmla="*/ 408383 h 4180425"/>
                <a:gd name="connsiteX23" fmla="*/ 2005470 w 3284381"/>
                <a:gd name="connsiteY23" fmla="*/ 497956 h 4180425"/>
                <a:gd name="connsiteX24" fmla="*/ 2289124 w 3284381"/>
                <a:gd name="connsiteY24" fmla="*/ 497956 h 4180425"/>
                <a:gd name="connsiteX25" fmla="*/ 2289124 w 3284381"/>
                <a:gd name="connsiteY25" fmla="*/ 896063 h 4180425"/>
                <a:gd name="connsiteX26" fmla="*/ 995267 w 3284381"/>
                <a:gd name="connsiteY26" fmla="*/ 896063 h 4180425"/>
                <a:gd name="connsiteX27" fmla="*/ 995267 w 3284381"/>
                <a:gd name="connsiteY27" fmla="*/ 497956 h 4180425"/>
                <a:gd name="connsiteX28" fmla="*/ 3085329 w 3284381"/>
                <a:gd name="connsiteY28" fmla="*/ 3802236 h 4180425"/>
                <a:gd name="connsiteX29" fmla="*/ 2866368 w 3284381"/>
                <a:gd name="connsiteY29" fmla="*/ 3981382 h 4180425"/>
                <a:gd name="connsiteX30" fmla="*/ 418014 w 3284381"/>
                <a:gd name="connsiteY30" fmla="*/ 3981382 h 4180425"/>
                <a:gd name="connsiteX31" fmla="*/ 199053 w 3284381"/>
                <a:gd name="connsiteY31" fmla="*/ 3802236 h 4180425"/>
                <a:gd name="connsiteX32" fmla="*/ 199053 w 3284381"/>
                <a:gd name="connsiteY32" fmla="*/ 950803 h 4180425"/>
                <a:gd name="connsiteX33" fmla="*/ 418014 w 3284381"/>
                <a:gd name="connsiteY33" fmla="*/ 746777 h 4180425"/>
                <a:gd name="connsiteX34" fmla="*/ 796214 w 3284381"/>
                <a:gd name="connsiteY34" fmla="*/ 746777 h 4180425"/>
                <a:gd name="connsiteX35" fmla="*/ 796214 w 3284381"/>
                <a:gd name="connsiteY35" fmla="*/ 1000571 h 4180425"/>
                <a:gd name="connsiteX36" fmla="*/ 905694 w 3284381"/>
                <a:gd name="connsiteY36" fmla="*/ 1095126 h 4180425"/>
                <a:gd name="connsiteX37" fmla="*/ 2373706 w 3284381"/>
                <a:gd name="connsiteY37" fmla="*/ 1095126 h 4180425"/>
                <a:gd name="connsiteX38" fmla="*/ 2488159 w 3284381"/>
                <a:gd name="connsiteY38" fmla="*/ 1000571 h 4180425"/>
                <a:gd name="connsiteX39" fmla="*/ 2488159 w 3284381"/>
                <a:gd name="connsiteY39" fmla="*/ 746768 h 4180425"/>
                <a:gd name="connsiteX40" fmla="*/ 2866358 w 3284381"/>
                <a:gd name="connsiteY40" fmla="*/ 746768 h 4180425"/>
                <a:gd name="connsiteX41" fmla="*/ 3085319 w 3284381"/>
                <a:gd name="connsiteY41" fmla="*/ 950793 h 4180425"/>
                <a:gd name="connsiteX42" fmla="*/ 3085319 w 3284381"/>
                <a:gd name="connsiteY42" fmla="*/ 3802236 h 41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381" h="4180425">
                  <a:moveTo>
                    <a:pt x="2866368" y="547714"/>
                  </a:moveTo>
                  <a:lnTo>
                    <a:pt x="2488168" y="547714"/>
                  </a:lnTo>
                  <a:lnTo>
                    <a:pt x="2488168" y="378522"/>
                  </a:lnTo>
                  <a:cubicBezTo>
                    <a:pt x="2488168" y="323782"/>
                    <a:pt x="2428456" y="298902"/>
                    <a:pt x="2373716" y="298902"/>
                  </a:cubicBezTo>
                  <a:lnTo>
                    <a:pt x="2080117" y="298902"/>
                  </a:lnTo>
                  <a:cubicBezTo>
                    <a:pt x="2010451" y="99849"/>
                    <a:pt x="1836277" y="322"/>
                    <a:pt x="1637224" y="322"/>
                  </a:cubicBezTo>
                  <a:cubicBezTo>
                    <a:pt x="1440361" y="-7079"/>
                    <a:pt x="1261301" y="113632"/>
                    <a:pt x="1194330" y="298902"/>
                  </a:cubicBezTo>
                  <a:lnTo>
                    <a:pt x="905704" y="298902"/>
                  </a:lnTo>
                  <a:cubicBezTo>
                    <a:pt x="850964" y="298902"/>
                    <a:pt x="796223" y="323782"/>
                    <a:pt x="796223" y="378522"/>
                  </a:cubicBezTo>
                  <a:lnTo>
                    <a:pt x="796223" y="547714"/>
                  </a:lnTo>
                  <a:lnTo>
                    <a:pt x="418014" y="547714"/>
                  </a:lnTo>
                  <a:cubicBezTo>
                    <a:pt x="193891" y="550105"/>
                    <a:pt x="10535" y="726908"/>
                    <a:pt x="0" y="950793"/>
                  </a:cubicBezTo>
                  <a:lnTo>
                    <a:pt x="0" y="3802226"/>
                  </a:lnTo>
                  <a:cubicBezTo>
                    <a:pt x="0" y="4021187"/>
                    <a:pt x="199053" y="4180426"/>
                    <a:pt x="418014" y="4180426"/>
                  </a:cubicBezTo>
                  <a:lnTo>
                    <a:pt x="2866368" y="4180426"/>
                  </a:lnTo>
                  <a:cubicBezTo>
                    <a:pt x="3085329" y="4180426"/>
                    <a:pt x="3284382" y="4021187"/>
                    <a:pt x="3284382" y="3802226"/>
                  </a:cubicBezTo>
                  <a:lnTo>
                    <a:pt x="3284382" y="950803"/>
                  </a:lnTo>
                  <a:cubicBezTo>
                    <a:pt x="3273847" y="726908"/>
                    <a:pt x="3090491" y="550105"/>
                    <a:pt x="2866368" y="547714"/>
                  </a:cubicBezTo>
                  <a:close/>
                  <a:moveTo>
                    <a:pt x="995267" y="497956"/>
                  </a:moveTo>
                  <a:lnTo>
                    <a:pt x="1268968" y="497956"/>
                  </a:lnTo>
                  <a:cubicBezTo>
                    <a:pt x="1316746" y="492127"/>
                    <a:pt x="1355122" y="455779"/>
                    <a:pt x="1363523" y="408383"/>
                  </a:cubicBezTo>
                  <a:cubicBezTo>
                    <a:pt x="1392993" y="280043"/>
                    <a:pt x="1505588" y="187917"/>
                    <a:pt x="1637224" y="184450"/>
                  </a:cubicBezTo>
                  <a:cubicBezTo>
                    <a:pt x="1767640" y="188403"/>
                    <a:pt x="1878540" y="280814"/>
                    <a:pt x="1905943" y="408383"/>
                  </a:cubicBezTo>
                  <a:cubicBezTo>
                    <a:pt x="1914868" y="457417"/>
                    <a:pt x="1955778" y="494232"/>
                    <a:pt x="2005470" y="497956"/>
                  </a:cubicBezTo>
                  <a:lnTo>
                    <a:pt x="2289124" y="497956"/>
                  </a:lnTo>
                  <a:lnTo>
                    <a:pt x="2289124" y="896063"/>
                  </a:lnTo>
                  <a:lnTo>
                    <a:pt x="995267" y="896063"/>
                  </a:lnTo>
                  <a:lnTo>
                    <a:pt x="995267" y="497956"/>
                  </a:lnTo>
                  <a:close/>
                  <a:moveTo>
                    <a:pt x="3085329" y="3802236"/>
                  </a:moveTo>
                  <a:cubicBezTo>
                    <a:pt x="3085329" y="3911716"/>
                    <a:pt x="2975848" y="3981382"/>
                    <a:pt x="2866368" y="3981382"/>
                  </a:cubicBezTo>
                  <a:lnTo>
                    <a:pt x="418014" y="3981382"/>
                  </a:lnTo>
                  <a:cubicBezTo>
                    <a:pt x="308534" y="3981382"/>
                    <a:pt x="199053" y="3911716"/>
                    <a:pt x="199053" y="3802236"/>
                  </a:cubicBezTo>
                  <a:lnTo>
                    <a:pt x="199053" y="950803"/>
                  </a:lnTo>
                  <a:cubicBezTo>
                    <a:pt x="209207" y="836846"/>
                    <a:pt x="303619" y="748863"/>
                    <a:pt x="418014" y="746777"/>
                  </a:cubicBezTo>
                  <a:lnTo>
                    <a:pt x="796214" y="746777"/>
                  </a:lnTo>
                  <a:lnTo>
                    <a:pt x="796214" y="1000571"/>
                  </a:lnTo>
                  <a:cubicBezTo>
                    <a:pt x="801472" y="1056330"/>
                    <a:pt x="849763" y="1098040"/>
                    <a:pt x="905694" y="1095126"/>
                  </a:cubicBezTo>
                  <a:lnTo>
                    <a:pt x="2373706" y="1095126"/>
                  </a:lnTo>
                  <a:cubicBezTo>
                    <a:pt x="2430666" y="1098240"/>
                    <a:pt x="2480472" y="1057102"/>
                    <a:pt x="2488159" y="1000571"/>
                  </a:cubicBezTo>
                  <a:lnTo>
                    <a:pt x="2488159" y="746768"/>
                  </a:lnTo>
                  <a:lnTo>
                    <a:pt x="2866358" y="746768"/>
                  </a:lnTo>
                  <a:cubicBezTo>
                    <a:pt x="2980744" y="748863"/>
                    <a:pt x="3075166" y="836836"/>
                    <a:pt x="3085319" y="950793"/>
                  </a:cubicBezTo>
                  <a:lnTo>
                    <a:pt x="3085319" y="3802236"/>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A72757C-651F-447A-8EDD-CE2EA86ED423}"/>
                </a:ext>
              </a:extLst>
            </p:cNvPr>
            <p:cNvSpPr/>
            <p:nvPr/>
          </p:nvSpPr>
          <p:spPr>
            <a:xfrm>
              <a:off x="11045482" y="6960978"/>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8 h 568522"/>
                <a:gd name="connsiteX3" fmla="*/ 168252 w 791052"/>
                <a:gd name="connsiteY3" fmla="*/ 190267 h 568522"/>
                <a:gd name="connsiteX4" fmla="*/ 28911 w 791052"/>
                <a:gd name="connsiteY4" fmla="*/ 185295 h 568522"/>
                <a:gd name="connsiteX5" fmla="*/ 28911 w 791052"/>
                <a:gd name="connsiteY5" fmla="*/ 329608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2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8"/>
                  </a:lnTo>
                  <a:lnTo>
                    <a:pt x="168252" y="190267"/>
                  </a:lnTo>
                  <a:cubicBezTo>
                    <a:pt x="130923" y="150920"/>
                    <a:pt x="68954" y="148710"/>
                    <a:pt x="28911" y="185295"/>
                  </a:cubicBezTo>
                  <a:cubicBezTo>
                    <a:pt x="-9637" y="225681"/>
                    <a:pt x="-9637" y="289223"/>
                    <a:pt x="28911" y="329608"/>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2"/>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B49A0D1-4BC0-4530-B5DC-0E2E9E6C3EAA}"/>
                </a:ext>
              </a:extLst>
            </p:cNvPr>
            <p:cNvSpPr/>
            <p:nvPr/>
          </p:nvSpPr>
          <p:spPr>
            <a:xfrm>
              <a:off x="11990050" y="7205985"/>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4 h 199053"/>
                <a:gd name="connsiteX4" fmla="*/ 1244079 w 1343606"/>
                <a:gd name="connsiteY4" fmla="*/ 199054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4"/>
                    <a:pt x="99527" y="199054"/>
                  </a:cubicBezTo>
                  <a:lnTo>
                    <a:pt x="1244079" y="199054"/>
                  </a:lnTo>
                  <a:cubicBezTo>
                    <a:pt x="1299048" y="199054"/>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1DE7F98-8342-4853-A001-340F09A1F1B6}"/>
                </a:ext>
              </a:extLst>
            </p:cNvPr>
            <p:cNvSpPr/>
            <p:nvPr/>
          </p:nvSpPr>
          <p:spPr>
            <a:xfrm>
              <a:off x="11045482" y="6164764"/>
              <a:ext cx="791052" cy="568522"/>
            </a:xfrm>
            <a:custGeom>
              <a:avLst/>
              <a:gdLst>
                <a:gd name="connsiteX0" fmla="*/ 760440 w 791052"/>
                <a:gd name="connsiteY0" fmla="*/ 31028 h 568522"/>
                <a:gd name="connsiteX1" fmla="*/ 621099 w 791052"/>
                <a:gd name="connsiteY1" fmla="*/ 26056 h 568522"/>
                <a:gd name="connsiteX2" fmla="*/ 302612 w 791052"/>
                <a:gd name="connsiteY2" fmla="*/ 329609 h 568522"/>
                <a:gd name="connsiteX3" fmla="*/ 168252 w 791052"/>
                <a:gd name="connsiteY3" fmla="*/ 190267 h 568522"/>
                <a:gd name="connsiteX4" fmla="*/ 28911 w 791052"/>
                <a:gd name="connsiteY4" fmla="*/ 185295 h 568522"/>
                <a:gd name="connsiteX5" fmla="*/ 28911 w 791052"/>
                <a:gd name="connsiteY5" fmla="*/ 329609 h 568522"/>
                <a:gd name="connsiteX6" fmla="*/ 232936 w 791052"/>
                <a:gd name="connsiteY6" fmla="*/ 538616 h 568522"/>
                <a:gd name="connsiteX7" fmla="*/ 302602 w 791052"/>
                <a:gd name="connsiteY7" fmla="*/ 568476 h 568522"/>
                <a:gd name="connsiteX8" fmla="*/ 372268 w 791052"/>
                <a:gd name="connsiteY8" fmla="*/ 538616 h 568522"/>
                <a:gd name="connsiteX9" fmla="*/ 760421 w 791052"/>
                <a:gd name="connsiteY9" fmla="*/ 170370 h 568522"/>
                <a:gd name="connsiteX10" fmla="*/ 766165 w 791052"/>
                <a:gd name="connsiteY10" fmla="*/ 36781 h 568522"/>
                <a:gd name="connsiteX11" fmla="*/ 760440 w 791052"/>
                <a:gd name="connsiteY11" fmla="*/ 31028 h 5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22">
                  <a:moveTo>
                    <a:pt x="760440" y="31028"/>
                  </a:moveTo>
                  <a:cubicBezTo>
                    <a:pt x="723112" y="-8319"/>
                    <a:pt x="661142" y="-10539"/>
                    <a:pt x="621099" y="26056"/>
                  </a:cubicBezTo>
                  <a:lnTo>
                    <a:pt x="302612" y="329609"/>
                  </a:lnTo>
                  <a:lnTo>
                    <a:pt x="168252" y="190267"/>
                  </a:lnTo>
                  <a:cubicBezTo>
                    <a:pt x="130923" y="150920"/>
                    <a:pt x="68954" y="148700"/>
                    <a:pt x="28911" y="185295"/>
                  </a:cubicBezTo>
                  <a:cubicBezTo>
                    <a:pt x="-9637" y="225681"/>
                    <a:pt x="-9637" y="289223"/>
                    <a:pt x="28911" y="329609"/>
                  </a:cubicBezTo>
                  <a:lnTo>
                    <a:pt x="232936" y="538616"/>
                  </a:lnTo>
                  <a:cubicBezTo>
                    <a:pt x="250596" y="558390"/>
                    <a:pt x="276104" y="569324"/>
                    <a:pt x="302602" y="568476"/>
                  </a:cubicBezTo>
                  <a:cubicBezTo>
                    <a:pt x="328853" y="568105"/>
                    <a:pt x="353894" y="557370"/>
                    <a:pt x="372268" y="538616"/>
                  </a:cubicBezTo>
                  <a:lnTo>
                    <a:pt x="760421" y="170370"/>
                  </a:lnTo>
                  <a:cubicBezTo>
                    <a:pt x="798902" y="135070"/>
                    <a:pt x="801474" y="75253"/>
                    <a:pt x="766165" y="36781"/>
                  </a:cubicBezTo>
                  <a:cubicBezTo>
                    <a:pt x="764355" y="34772"/>
                    <a:pt x="762441" y="32857"/>
                    <a:pt x="760440" y="31028"/>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DB9C97A-99C4-463F-8386-C2D906EC8031}"/>
                </a:ext>
              </a:extLst>
            </p:cNvPr>
            <p:cNvSpPr/>
            <p:nvPr/>
          </p:nvSpPr>
          <p:spPr>
            <a:xfrm>
              <a:off x="11990050" y="6409772"/>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99BBC05-89F7-4016-9BB6-2C1E3CCA4554}"/>
                </a:ext>
              </a:extLst>
            </p:cNvPr>
            <p:cNvSpPr/>
            <p:nvPr/>
          </p:nvSpPr>
          <p:spPr>
            <a:xfrm>
              <a:off x="11045482" y="7757186"/>
              <a:ext cx="791052" cy="568518"/>
            </a:xfrm>
            <a:custGeom>
              <a:avLst/>
              <a:gdLst>
                <a:gd name="connsiteX0" fmla="*/ 760440 w 791052"/>
                <a:gd name="connsiteY0" fmla="*/ 31025 h 568518"/>
                <a:gd name="connsiteX1" fmla="*/ 621099 w 791052"/>
                <a:gd name="connsiteY1" fmla="*/ 26053 h 568518"/>
                <a:gd name="connsiteX2" fmla="*/ 302612 w 791052"/>
                <a:gd name="connsiteY2" fmla="*/ 329605 h 568518"/>
                <a:gd name="connsiteX3" fmla="*/ 168252 w 791052"/>
                <a:gd name="connsiteY3" fmla="*/ 190264 h 568518"/>
                <a:gd name="connsiteX4" fmla="*/ 28911 w 791052"/>
                <a:gd name="connsiteY4" fmla="*/ 185291 h 568518"/>
                <a:gd name="connsiteX5" fmla="*/ 28911 w 791052"/>
                <a:gd name="connsiteY5" fmla="*/ 329605 h 568518"/>
                <a:gd name="connsiteX6" fmla="*/ 232936 w 791052"/>
                <a:gd name="connsiteY6" fmla="*/ 538612 h 568518"/>
                <a:gd name="connsiteX7" fmla="*/ 302602 w 791052"/>
                <a:gd name="connsiteY7" fmla="*/ 568473 h 568518"/>
                <a:gd name="connsiteX8" fmla="*/ 372268 w 791052"/>
                <a:gd name="connsiteY8" fmla="*/ 538612 h 568518"/>
                <a:gd name="connsiteX9" fmla="*/ 760421 w 791052"/>
                <a:gd name="connsiteY9" fmla="*/ 170366 h 568518"/>
                <a:gd name="connsiteX10" fmla="*/ 766165 w 791052"/>
                <a:gd name="connsiteY10" fmla="*/ 36778 h 568518"/>
                <a:gd name="connsiteX11" fmla="*/ 760440 w 791052"/>
                <a:gd name="connsiteY11" fmla="*/ 31025 h 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052" h="568518">
                  <a:moveTo>
                    <a:pt x="760440" y="31025"/>
                  </a:moveTo>
                  <a:cubicBezTo>
                    <a:pt x="723112" y="-8323"/>
                    <a:pt x="661142" y="-10533"/>
                    <a:pt x="621099" y="26053"/>
                  </a:cubicBezTo>
                  <a:lnTo>
                    <a:pt x="302612" y="329605"/>
                  </a:lnTo>
                  <a:lnTo>
                    <a:pt x="168252" y="190264"/>
                  </a:lnTo>
                  <a:cubicBezTo>
                    <a:pt x="130923" y="150916"/>
                    <a:pt x="68954" y="148706"/>
                    <a:pt x="28911" y="185291"/>
                  </a:cubicBezTo>
                  <a:cubicBezTo>
                    <a:pt x="-9637" y="225678"/>
                    <a:pt x="-9637" y="289219"/>
                    <a:pt x="28911" y="329605"/>
                  </a:cubicBezTo>
                  <a:lnTo>
                    <a:pt x="232936" y="538612"/>
                  </a:lnTo>
                  <a:cubicBezTo>
                    <a:pt x="250596" y="558386"/>
                    <a:pt x="276104" y="569321"/>
                    <a:pt x="302602" y="568473"/>
                  </a:cubicBezTo>
                  <a:cubicBezTo>
                    <a:pt x="328853" y="568101"/>
                    <a:pt x="353894" y="557367"/>
                    <a:pt x="372268" y="538612"/>
                  </a:cubicBezTo>
                  <a:lnTo>
                    <a:pt x="760421" y="170366"/>
                  </a:lnTo>
                  <a:cubicBezTo>
                    <a:pt x="798902" y="135066"/>
                    <a:pt x="801474" y="75249"/>
                    <a:pt x="766165" y="36778"/>
                  </a:cubicBezTo>
                  <a:cubicBezTo>
                    <a:pt x="764355" y="34777"/>
                    <a:pt x="762441" y="32863"/>
                    <a:pt x="760440" y="31025"/>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A0241A-9EBD-4F28-ABF7-27BD30647B09}"/>
                </a:ext>
              </a:extLst>
            </p:cNvPr>
            <p:cNvSpPr/>
            <p:nvPr/>
          </p:nvSpPr>
          <p:spPr>
            <a:xfrm>
              <a:off x="11990050" y="8002199"/>
              <a:ext cx="1343606" cy="199053"/>
            </a:xfrm>
            <a:custGeom>
              <a:avLst/>
              <a:gdLst>
                <a:gd name="connsiteX0" fmla="*/ 1244079 w 1343606"/>
                <a:gd name="connsiteY0" fmla="*/ 0 h 199053"/>
                <a:gd name="connsiteX1" fmla="*/ 99527 w 1343606"/>
                <a:gd name="connsiteY1" fmla="*/ 0 h 199053"/>
                <a:gd name="connsiteX2" fmla="*/ 0 w 1343606"/>
                <a:gd name="connsiteY2" fmla="*/ 99527 h 199053"/>
                <a:gd name="connsiteX3" fmla="*/ 99527 w 1343606"/>
                <a:gd name="connsiteY3" fmla="*/ 199053 h 199053"/>
                <a:gd name="connsiteX4" fmla="*/ 1244079 w 1343606"/>
                <a:gd name="connsiteY4" fmla="*/ 199053 h 199053"/>
                <a:gd name="connsiteX5" fmla="*/ 1343606 w 1343606"/>
                <a:gd name="connsiteY5" fmla="*/ 99527 h 199053"/>
                <a:gd name="connsiteX6" fmla="*/ 1244079 w 1343606"/>
                <a:gd name="connsiteY6" fmla="*/ 0 h 19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606" h="199053">
                  <a:moveTo>
                    <a:pt x="1244079" y="0"/>
                  </a:moveTo>
                  <a:lnTo>
                    <a:pt x="99527" y="0"/>
                  </a:lnTo>
                  <a:cubicBezTo>
                    <a:pt x="44558" y="0"/>
                    <a:pt x="0" y="44558"/>
                    <a:pt x="0" y="99527"/>
                  </a:cubicBezTo>
                  <a:cubicBezTo>
                    <a:pt x="0" y="154496"/>
                    <a:pt x="44558" y="199053"/>
                    <a:pt x="99527" y="199053"/>
                  </a:cubicBezTo>
                  <a:lnTo>
                    <a:pt x="1244079" y="199053"/>
                  </a:lnTo>
                  <a:cubicBezTo>
                    <a:pt x="1299048" y="199053"/>
                    <a:pt x="1343606" y="154496"/>
                    <a:pt x="1343606" y="99527"/>
                  </a:cubicBezTo>
                  <a:cubicBezTo>
                    <a:pt x="1343606" y="44558"/>
                    <a:pt x="1299048" y="0"/>
                    <a:pt x="1244079"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aphic 41">
            <a:extLst>
              <a:ext uri="{FF2B5EF4-FFF2-40B4-BE49-F238E27FC236}">
                <a16:creationId xmlns:a16="http://schemas.microsoft.com/office/drawing/2014/main" id="{DF7C9134-AE32-49B6-910D-A8DF0CCFE735}"/>
              </a:ext>
            </a:extLst>
          </p:cNvPr>
          <p:cNvGrpSpPr/>
          <p:nvPr/>
        </p:nvGrpSpPr>
        <p:grpSpPr>
          <a:xfrm>
            <a:off x="4678928" y="3637910"/>
            <a:ext cx="513290" cy="641888"/>
            <a:chOff x="3352244" y="4207216"/>
            <a:chExt cx="3899763" cy="4876800"/>
          </a:xfrm>
          <a:solidFill>
            <a:schemeClr val="accent5"/>
          </a:solidFill>
        </p:grpSpPr>
        <p:sp>
          <p:nvSpPr>
            <p:cNvPr id="58" name="Freeform: Shape 57">
              <a:extLst>
                <a:ext uri="{FF2B5EF4-FFF2-40B4-BE49-F238E27FC236}">
                  <a16:creationId xmlns:a16="http://schemas.microsoft.com/office/drawing/2014/main" id="{FB2333F1-4DEA-49AE-9BD0-CD064B732605}"/>
                </a:ext>
              </a:extLst>
            </p:cNvPr>
            <p:cNvSpPr/>
            <p:nvPr/>
          </p:nvSpPr>
          <p:spPr>
            <a:xfrm>
              <a:off x="3352244" y="4207216"/>
              <a:ext cx="3899763" cy="4876800"/>
            </a:xfrm>
            <a:custGeom>
              <a:avLst/>
              <a:gdLst>
                <a:gd name="connsiteX0" fmla="*/ 3381604 w 3899763"/>
                <a:gd name="connsiteY0" fmla="*/ 4591050 h 4876800"/>
                <a:gd name="connsiteX1" fmla="*/ 3381604 w 3899763"/>
                <a:gd name="connsiteY1" fmla="*/ 932193 h 4876800"/>
                <a:gd name="connsiteX2" fmla="*/ 3000699 w 3899763"/>
                <a:gd name="connsiteY2" fmla="*/ 932193 h 4876800"/>
                <a:gd name="connsiteX3" fmla="*/ 3000699 w 3899763"/>
                <a:gd name="connsiteY3" fmla="*/ 313334 h 4876800"/>
                <a:gd name="connsiteX4" fmla="*/ 2092757 w 3899763"/>
                <a:gd name="connsiteY4" fmla="*/ 313334 h 4876800"/>
                <a:gd name="connsiteX5" fmla="*/ 2092757 w 3899763"/>
                <a:gd name="connsiteY5" fmla="*/ 0 h 4876800"/>
                <a:gd name="connsiteX6" fmla="*/ 1807007 w 3899763"/>
                <a:gd name="connsiteY6" fmla="*/ 0 h 4876800"/>
                <a:gd name="connsiteX7" fmla="*/ 1807007 w 3899763"/>
                <a:gd name="connsiteY7" fmla="*/ 313334 h 4876800"/>
                <a:gd name="connsiteX8" fmla="*/ 899065 w 3899763"/>
                <a:gd name="connsiteY8" fmla="*/ 313334 h 4876800"/>
                <a:gd name="connsiteX9" fmla="*/ 899065 w 3899763"/>
                <a:gd name="connsiteY9" fmla="*/ 932193 h 4876800"/>
                <a:gd name="connsiteX10" fmla="*/ 518160 w 3899763"/>
                <a:gd name="connsiteY10" fmla="*/ 932193 h 4876800"/>
                <a:gd name="connsiteX11" fmla="*/ 518160 w 3899763"/>
                <a:gd name="connsiteY11" fmla="*/ 4591050 h 4876800"/>
                <a:gd name="connsiteX12" fmla="*/ 0 w 3899763"/>
                <a:gd name="connsiteY12" fmla="*/ 4591050 h 4876800"/>
                <a:gd name="connsiteX13" fmla="*/ 0 w 3899763"/>
                <a:gd name="connsiteY13" fmla="*/ 4876800 h 4876800"/>
                <a:gd name="connsiteX14" fmla="*/ 3899764 w 3899763"/>
                <a:gd name="connsiteY14" fmla="*/ 4876800 h 4876800"/>
                <a:gd name="connsiteX15" fmla="*/ 3899764 w 3899763"/>
                <a:gd name="connsiteY15" fmla="*/ 4591050 h 4876800"/>
                <a:gd name="connsiteX16" fmla="*/ 1184815 w 3899763"/>
                <a:gd name="connsiteY16" fmla="*/ 599084 h 4876800"/>
                <a:gd name="connsiteX17" fmla="*/ 2714949 w 3899763"/>
                <a:gd name="connsiteY17" fmla="*/ 599084 h 4876800"/>
                <a:gd name="connsiteX18" fmla="*/ 2714949 w 3899763"/>
                <a:gd name="connsiteY18" fmla="*/ 932193 h 4876800"/>
                <a:gd name="connsiteX19" fmla="*/ 1184815 w 3899763"/>
                <a:gd name="connsiteY19" fmla="*/ 932193 h 4876800"/>
                <a:gd name="connsiteX20" fmla="*/ 2524354 w 3899763"/>
                <a:gd name="connsiteY20" fmla="*/ 4591050 h 4876800"/>
                <a:gd name="connsiteX21" fmla="*/ 2092757 w 3899763"/>
                <a:gd name="connsiteY21" fmla="*/ 4591050 h 4876800"/>
                <a:gd name="connsiteX22" fmla="*/ 2092757 w 3899763"/>
                <a:gd name="connsiteY22" fmla="*/ 3546834 h 4876800"/>
                <a:gd name="connsiteX23" fmla="*/ 2524354 w 3899763"/>
                <a:gd name="connsiteY23" fmla="*/ 3546834 h 4876800"/>
                <a:gd name="connsiteX24" fmla="*/ 1807007 w 3899763"/>
                <a:gd name="connsiteY24" fmla="*/ 4591050 h 4876800"/>
                <a:gd name="connsiteX25" fmla="*/ 1375410 w 3899763"/>
                <a:gd name="connsiteY25" fmla="*/ 4591050 h 4876800"/>
                <a:gd name="connsiteX26" fmla="*/ 1375410 w 3899763"/>
                <a:gd name="connsiteY26" fmla="*/ 3546834 h 4876800"/>
                <a:gd name="connsiteX27" fmla="*/ 1807007 w 3899763"/>
                <a:gd name="connsiteY27" fmla="*/ 3546834 h 4876800"/>
                <a:gd name="connsiteX28" fmla="*/ 2810104 w 3899763"/>
                <a:gd name="connsiteY28" fmla="*/ 4591050 h 4876800"/>
                <a:gd name="connsiteX29" fmla="*/ 2810104 w 3899763"/>
                <a:gd name="connsiteY29" fmla="*/ 3261084 h 4876800"/>
                <a:gd name="connsiteX30" fmla="*/ 1089660 w 3899763"/>
                <a:gd name="connsiteY30" fmla="*/ 3261084 h 4876800"/>
                <a:gd name="connsiteX31" fmla="*/ 1089660 w 3899763"/>
                <a:gd name="connsiteY31" fmla="*/ 4591050 h 4876800"/>
                <a:gd name="connsiteX32" fmla="*/ 803910 w 3899763"/>
                <a:gd name="connsiteY32" fmla="*/ 4591050 h 4876800"/>
                <a:gd name="connsiteX33" fmla="*/ 803910 w 3899763"/>
                <a:gd name="connsiteY33" fmla="*/ 1217943 h 4876800"/>
                <a:gd name="connsiteX34" fmla="*/ 3095854 w 3899763"/>
                <a:gd name="connsiteY34" fmla="*/ 1217943 h 4876800"/>
                <a:gd name="connsiteX35" fmla="*/ 3095854 w 3899763"/>
                <a:gd name="connsiteY35" fmla="*/ 459105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763" h="4876800">
                  <a:moveTo>
                    <a:pt x="3381604" y="4591050"/>
                  </a:moveTo>
                  <a:lnTo>
                    <a:pt x="3381604" y="932193"/>
                  </a:lnTo>
                  <a:lnTo>
                    <a:pt x="3000699" y="932193"/>
                  </a:lnTo>
                  <a:lnTo>
                    <a:pt x="3000699" y="313334"/>
                  </a:lnTo>
                  <a:lnTo>
                    <a:pt x="2092757" y="313334"/>
                  </a:lnTo>
                  <a:lnTo>
                    <a:pt x="2092757" y="0"/>
                  </a:lnTo>
                  <a:lnTo>
                    <a:pt x="1807007" y="0"/>
                  </a:lnTo>
                  <a:lnTo>
                    <a:pt x="1807007" y="313334"/>
                  </a:lnTo>
                  <a:lnTo>
                    <a:pt x="899065" y="313334"/>
                  </a:lnTo>
                  <a:lnTo>
                    <a:pt x="899065" y="932193"/>
                  </a:lnTo>
                  <a:lnTo>
                    <a:pt x="518160" y="932193"/>
                  </a:lnTo>
                  <a:lnTo>
                    <a:pt x="518160" y="4591050"/>
                  </a:lnTo>
                  <a:lnTo>
                    <a:pt x="0" y="4591050"/>
                  </a:lnTo>
                  <a:lnTo>
                    <a:pt x="0" y="4876800"/>
                  </a:lnTo>
                  <a:lnTo>
                    <a:pt x="3899764" y="4876800"/>
                  </a:lnTo>
                  <a:lnTo>
                    <a:pt x="3899764" y="4591050"/>
                  </a:lnTo>
                  <a:close/>
                  <a:moveTo>
                    <a:pt x="1184815" y="599084"/>
                  </a:moveTo>
                  <a:lnTo>
                    <a:pt x="2714949" y="599084"/>
                  </a:lnTo>
                  <a:lnTo>
                    <a:pt x="2714949" y="932193"/>
                  </a:lnTo>
                  <a:lnTo>
                    <a:pt x="1184815" y="932193"/>
                  </a:lnTo>
                  <a:close/>
                  <a:moveTo>
                    <a:pt x="2524354" y="4591050"/>
                  </a:moveTo>
                  <a:lnTo>
                    <a:pt x="2092757" y="4591050"/>
                  </a:lnTo>
                  <a:lnTo>
                    <a:pt x="2092757" y="3546834"/>
                  </a:lnTo>
                  <a:lnTo>
                    <a:pt x="2524354" y="3546834"/>
                  </a:lnTo>
                  <a:close/>
                  <a:moveTo>
                    <a:pt x="1807007" y="4591050"/>
                  </a:moveTo>
                  <a:lnTo>
                    <a:pt x="1375410" y="4591050"/>
                  </a:lnTo>
                  <a:lnTo>
                    <a:pt x="1375410" y="3546834"/>
                  </a:lnTo>
                  <a:lnTo>
                    <a:pt x="1807007" y="3546834"/>
                  </a:lnTo>
                  <a:close/>
                  <a:moveTo>
                    <a:pt x="2810104" y="4591050"/>
                  </a:moveTo>
                  <a:lnTo>
                    <a:pt x="2810104" y="3261084"/>
                  </a:lnTo>
                  <a:lnTo>
                    <a:pt x="1089660" y="3261084"/>
                  </a:lnTo>
                  <a:lnTo>
                    <a:pt x="1089660" y="4591050"/>
                  </a:lnTo>
                  <a:lnTo>
                    <a:pt x="803910" y="4591050"/>
                  </a:lnTo>
                  <a:lnTo>
                    <a:pt x="803910" y="1217943"/>
                  </a:lnTo>
                  <a:lnTo>
                    <a:pt x="3095854" y="1217943"/>
                  </a:lnTo>
                  <a:lnTo>
                    <a:pt x="3095854" y="45910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837600B-3A60-4B15-B9A3-2CAE45278CA8}"/>
                </a:ext>
              </a:extLst>
            </p:cNvPr>
            <p:cNvSpPr/>
            <p:nvPr/>
          </p:nvSpPr>
          <p:spPr>
            <a:xfrm>
              <a:off x="4441904"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27D1EB6-520E-4CAD-A18C-A2762DBFC798}"/>
                </a:ext>
              </a:extLst>
            </p:cNvPr>
            <p:cNvSpPr/>
            <p:nvPr/>
          </p:nvSpPr>
          <p:spPr>
            <a:xfrm>
              <a:off x="5876597"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50A5C5C-37BD-48E3-A8EA-2635E532BB46}"/>
                </a:ext>
              </a:extLst>
            </p:cNvPr>
            <p:cNvSpPr/>
            <p:nvPr/>
          </p:nvSpPr>
          <p:spPr>
            <a:xfrm>
              <a:off x="5159251" y="571411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3FF57F85-1A35-4770-A816-E0D781578ABC}"/>
                </a:ext>
              </a:extLst>
            </p:cNvPr>
            <p:cNvSpPr/>
            <p:nvPr/>
          </p:nvSpPr>
          <p:spPr>
            <a:xfrm>
              <a:off x="4441904"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9D39EAD-0CFA-42EF-A2B3-5D06C09F0471}"/>
                </a:ext>
              </a:extLst>
            </p:cNvPr>
            <p:cNvSpPr/>
            <p:nvPr/>
          </p:nvSpPr>
          <p:spPr>
            <a:xfrm>
              <a:off x="5876597"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491C709-10B1-4097-9212-0714E9C64987}"/>
                </a:ext>
              </a:extLst>
            </p:cNvPr>
            <p:cNvSpPr/>
            <p:nvPr/>
          </p:nvSpPr>
          <p:spPr>
            <a:xfrm>
              <a:off x="5159251" y="628881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0D2EDC-4236-4A66-A87F-A3D19482EB72}"/>
                </a:ext>
              </a:extLst>
            </p:cNvPr>
            <p:cNvSpPr/>
            <p:nvPr/>
          </p:nvSpPr>
          <p:spPr>
            <a:xfrm>
              <a:off x="4441904"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200D296C-74BF-49B9-83B8-E69FE4949C78}"/>
                </a:ext>
              </a:extLst>
            </p:cNvPr>
            <p:cNvSpPr/>
            <p:nvPr/>
          </p:nvSpPr>
          <p:spPr>
            <a:xfrm>
              <a:off x="5876597"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B91490-100F-4732-BB74-ABE3D9EB3843}"/>
                </a:ext>
              </a:extLst>
            </p:cNvPr>
            <p:cNvSpPr/>
            <p:nvPr/>
          </p:nvSpPr>
          <p:spPr>
            <a:xfrm>
              <a:off x="5159251" y="6863528"/>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87" name="Graphic 45">
            <a:extLst>
              <a:ext uri="{FF2B5EF4-FFF2-40B4-BE49-F238E27FC236}">
                <a16:creationId xmlns:a16="http://schemas.microsoft.com/office/drawing/2014/main" id="{E2FB7BD2-09E6-4161-ADB6-DE715EB526C7}"/>
              </a:ext>
            </a:extLst>
          </p:cNvPr>
          <p:cNvSpPr/>
          <p:nvPr/>
        </p:nvSpPr>
        <p:spPr>
          <a:xfrm>
            <a:off x="12917798" y="4104933"/>
            <a:ext cx="615588" cy="615588"/>
          </a:xfrm>
          <a:custGeom>
            <a:avLst/>
            <a:gdLst>
              <a:gd name="connsiteX0" fmla="*/ 1200334 w 1231175"/>
              <a:gd name="connsiteY0" fmla="*/ 535501 h 1231175"/>
              <a:gd name="connsiteX1" fmla="*/ 1200240 w 1231175"/>
              <a:gd name="connsiteY1" fmla="*/ 535407 h 1231175"/>
              <a:gd name="connsiteX2" fmla="*/ 697037 w 1231175"/>
              <a:gd name="connsiteY2" fmla="*/ 33205 h 1231175"/>
              <a:gd name="connsiteX3" fmla="*/ 616738 w 1231175"/>
              <a:gd name="connsiteY3" fmla="*/ 0 h 1231175"/>
              <a:gd name="connsiteX4" fmla="*/ 536430 w 1231175"/>
              <a:gd name="connsiteY4" fmla="*/ 33205 h 1231175"/>
              <a:gd name="connsiteX5" fmla="*/ 33487 w 1231175"/>
              <a:gd name="connsiteY5" fmla="*/ 535155 h 1231175"/>
              <a:gd name="connsiteX6" fmla="*/ 32979 w 1231175"/>
              <a:gd name="connsiteY6" fmla="*/ 535672 h 1231175"/>
              <a:gd name="connsiteX7" fmla="*/ 33196 w 1231175"/>
              <a:gd name="connsiteY7" fmla="*/ 695720 h 1231175"/>
              <a:gd name="connsiteX8" fmla="*/ 108544 w 1231175"/>
              <a:gd name="connsiteY8" fmla="*/ 728774 h 1231175"/>
              <a:gd name="connsiteX9" fmla="*/ 112055 w 1231175"/>
              <a:gd name="connsiteY9" fmla="*/ 728945 h 1231175"/>
              <a:gd name="connsiteX10" fmla="*/ 132101 w 1231175"/>
              <a:gd name="connsiteY10" fmla="*/ 728945 h 1231175"/>
              <a:gd name="connsiteX11" fmla="*/ 132101 w 1231175"/>
              <a:gd name="connsiteY11" fmla="*/ 1098526 h 1231175"/>
              <a:gd name="connsiteX12" fmla="*/ 265020 w 1231175"/>
              <a:gd name="connsiteY12" fmla="*/ 1231175 h 1231175"/>
              <a:gd name="connsiteX13" fmla="*/ 461889 w 1231175"/>
              <a:gd name="connsiteY13" fmla="*/ 1231175 h 1231175"/>
              <a:gd name="connsiteX14" fmla="*/ 498030 w 1231175"/>
              <a:gd name="connsiteY14" fmla="*/ 1195105 h 1231175"/>
              <a:gd name="connsiteX15" fmla="*/ 498030 w 1231175"/>
              <a:gd name="connsiteY15" fmla="*/ 905346 h 1231175"/>
              <a:gd name="connsiteX16" fmla="*/ 558678 w 1231175"/>
              <a:gd name="connsiteY16" fmla="*/ 844827 h 1231175"/>
              <a:gd name="connsiteX17" fmla="*/ 674796 w 1231175"/>
              <a:gd name="connsiteY17" fmla="*/ 844827 h 1231175"/>
              <a:gd name="connsiteX18" fmla="*/ 735434 w 1231175"/>
              <a:gd name="connsiteY18" fmla="*/ 905346 h 1231175"/>
              <a:gd name="connsiteX19" fmla="*/ 735434 w 1231175"/>
              <a:gd name="connsiteY19" fmla="*/ 1195105 h 1231175"/>
              <a:gd name="connsiteX20" fmla="*/ 771575 w 1231175"/>
              <a:gd name="connsiteY20" fmla="*/ 1231175 h 1231175"/>
              <a:gd name="connsiteX21" fmla="*/ 968445 w 1231175"/>
              <a:gd name="connsiteY21" fmla="*/ 1231175 h 1231175"/>
              <a:gd name="connsiteX22" fmla="*/ 1101363 w 1231175"/>
              <a:gd name="connsiteY22" fmla="*/ 1098526 h 1231175"/>
              <a:gd name="connsiteX23" fmla="*/ 1101363 w 1231175"/>
              <a:gd name="connsiteY23" fmla="*/ 728945 h 1231175"/>
              <a:gd name="connsiteX24" fmla="*/ 1119961 w 1231175"/>
              <a:gd name="connsiteY24" fmla="*/ 728945 h 1231175"/>
              <a:gd name="connsiteX25" fmla="*/ 1200269 w 1231175"/>
              <a:gd name="connsiteY25" fmla="*/ 695729 h 1231175"/>
              <a:gd name="connsiteX26" fmla="*/ 1200334 w 1231175"/>
              <a:gd name="connsiteY26" fmla="*/ 535501 h 1231175"/>
              <a:gd name="connsiteX27" fmla="*/ 1149155 w 1231175"/>
              <a:gd name="connsiteY27" fmla="*/ 644725 h 1231175"/>
              <a:gd name="connsiteX28" fmla="*/ 1119961 w 1231175"/>
              <a:gd name="connsiteY28" fmla="*/ 656805 h 1231175"/>
              <a:gd name="connsiteX29" fmla="*/ 1065223 w 1231175"/>
              <a:gd name="connsiteY29" fmla="*/ 656805 h 1231175"/>
              <a:gd name="connsiteX30" fmla="*/ 1029083 w 1231175"/>
              <a:gd name="connsiteY30" fmla="*/ 692875 h 1231175"/>
              <a:gd name="connsiteX31" fmla="*/ 1029083 w 1231175"/>
              <a:gd name="connsiteY31" fmla="*/ 1098526 h 1231175"/>
              <a:gd name="connsiteX32" fmla="*/ 968445 w 1231175"/>
              <a:gd name="connsiteY32" fmla="*/ 1159036 h 1231175"/>
              <a:gd name="connsiteX33" fmla="*/ 807715 w 1231175"/>
              <a:gd name="connsiteY33" fmla="*/ 1159036 h 1231175"/>
              <a:gd name="connsiteX34" fmla="*/ 807715 w 1231175"/>
              <a:gd name="connsiteY34" fmla="*/ 905346 h 1231175"/>
              <a:gd name="connsiteX35" fmla="*/ 674796 w 1231175"/>
              <a:gd name="connsiteY35" fmla="*/ 772687 h 1231175"/>
              <a:gd name="connsiteX36" fmla="*/ 558678 w 1231175"/>
              <a:gd name="connsiteY36" fmla="*/ 772687 h 1231175"/>
              <a:gd name="connsiteX37" fmla="*/ 425749 w 1231175"/>
              <a:gd name="connsiteY37" fmla="*/ 905346 h 1231175"/>
              <a:gd name="connsiteX38" fmla="*/ 425749 w 1231175"/>
              <a:gd name="connsiteY38" fmla="*/ 1159036 h 1231175"/>
              <a:gd name="connsiteX39" fmla="*/ 265020 w 1231175"/>
              <a:gd name="connsiteY39" fmla="*/ 1159036 h 1231175"/>
              <a:gd name="connsiteX40" fmla="*/ 204381 w 1231175"/>
              <a:gd name="connsiteY40" fmla="*/ 1098526 h 1231175"/>
              <a:gd name="connsiteX41" fmla="*/ 204381 w 1231175"/>
              <a:gd name="connsiteY41" fmla="*/ 692875 h 1231175"/>
              <a:gd name="connsiteX42" fmla="*/ 168241 w 1231175"/>
              <a:gd name="connsiteY42" fmla="*/ 656805 h 1231175"/>
              <a:gd name="connsiteX43" fmla="*/ 114445 w 1231175"/>
              <a:gd name="connsiteY43" fmla="*/ 656805 h 1231175"/>
              <a:gd name="connsiteX44" fmla="*/ 112751 w 1231175"/>
              <a:gd name="connsiteY44" fmla="*/ 656729 h 1231175"/>
              <a:gd name="connsiteX45" fmla="*/ 84319 w 1231175"/>
              <a:gd name="connsiteY45" fmla="*/ 644715 h 1231175"/>
              <a:gd name="connsiteX46" fmla="*/ 84319 w 1231175"/>
              <a:gd name="connsiteY46" fmla="*/ 586441 h 1231175"/>
              <a:gd name="connsiteX47" fmla="*/ 84338 w 1231175"/>
              <a:gd name="connsiteY47" fmla="*/ 586422 h 1231175"/>
              <a:gd name="connsiteX48" fmla="*/ 84366 w 1231175"/>
              <a:gd name="connsiteY48" fmla="*/ 586393 h 1231175"/>
              <a:gd name="connsiteX49" fmla="*/ 587551 w 1231175"/>
              <a:gd name="connsiteY49" fmla="*/ 84209 h 1231175"/>
              <a:gd name="connsiteX50" fmla="*/ 616738 w 1231175"/>
              <a:gd name="connsiteY50" fmla="*/ 72139 h 1231175"/>
              <a:gd name="connsiteX51" fmla="*/ 645922 w 1231175"/>
              <a:gd name="connsiteY51" fmla="*/ 84209 h 1231175"/>
              <a:gd name="connsiteX52" fmla="*/ 1148996 w 1231175"/>
              <a:gd name="connsiteY52" fmla="*/ 586289 h 1231175"/>
              <a:gd name="connsiteX53" fmla="*/ 1149230 w 1231175"/>
              <a:gd name="connsiteY53" fmla="*/ 586515 h 1231175"/>
              <a:gd name="connsiteX54" fmla="*/ 1149155 w 1231175"/>
              <a:gd name="connsiteY54" fmla="*/ 644725 h 123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31175" h="1231175">
                <a:moveTo>
                  <a:pt x="1200334" y="535501"/>
                </a:moveTo>
                <a:cubicBezTo>
                  <a:pt x="1200298" y="535475"/>
                  <a:pt x="1200269" y="535436"/>
                  <a:pt x="1200240" y="535407"/>
                </a:cubicBezTo>
                <a:lnTo>
                  <a:pt x="697037" y="33205"/>
                </a:lnTo>
                <a:cubicBezTo>
                  <a:pt x="675586" y="11788"/>
                  <a:pt x="647069" y="0"/>
                  <a:pt x="616738" y="0"/>
                </a:cubicBezTo>
                <a:cubicBezTo>
                  <a:pt x="586404" y="0"/>
                  <a:pt x="557887" y="11788"/>
                  <a:pt x="536430" y="33205"/>
                </a:cubicBezTo>
                <a:lnTo>
                  <a:pt x="33487" y="535155"/>
                </a:lnTo>
                <a:cubicBezTo>
                  <a:pt x="33318" y="535323"/>
                  <a:pt x="33139" y="535501"/>
                  <a:pt x="32979" y="535672"/>
                </a:cubicBezTo>
                <a:cubicBezTo>
                  <a:pt x="-11067" y="579883"/>
                  <a:pt x="-10991" y="651619"/>
                  <a:pt x="33196" y="695720"/>
                </a:cubicBezTo>
                <a:cubicBezTo>
                  <a:pt x="53383" y="715878"/>
                  <a:pt x="80037" y="727545"/>
                  <a:pt x="108544" y="728774"/>
                </a:cubicBezTo>
                <a:cubicBezTo>
                  <a:pt x="109711" y="728887"/>
                  <a:pt x="110878" y="728945"/>
                  <a:pt x="112055" y="728945"/>
                </a:cubicBezTo>
                <a:lnTo>
                  <a:pt x="132101" y="728945"/>
                </a:lnTo>
                <a:lnTo>
                  <a:pt x="132101" y="1098526"/>
                </a:lnTo>
                <a:cubicBezTo>
                  <a:pt x="132101" y="1171670"/>
                  <a:pt x="191732" y="1231175"/>
                  <a:pt x="265020" y="1231175"/>
                </a:cubicBezTo>
                <a:lnTo>
                  <a:pt x="461889" y="1231175"/>
                </a:lnTo>
                <a:cubicBezTo>
                  <a:pt x="481851" y="1231175"/>
                  <a:pt x="498030" y="1215018"/>
                  <a:pt x="498030" y="1195105"/>
                </a:cubicBezTo>
                <a:lnTo>
                  <a:pt x="498030" y="905346"/>
                </a:lnTo>
                <a:cubicBezTo>
                  <a:pt x="498030" y="871973"/>
                  <a:pt x="525238" y="844827"/>
                  <a:pt x="558678" y="844827"/>
                </a:cubicBezTo>
                <a:lnTo>
                  <a:pt x="674796" y="844827"/>
                </a:lnTo>
                <a:cubicBezTo>
                  <a:pt x="708235" y="844827"/>
                  <a:pt x="735434" y="871973"/>
                  <a:pt x="735434" y="905346"/>
                </a:cubicBezTo>
                <a:lnTo>
                  <a:pt x="735434" y="1195105"/>
                </a:lnTo>
                <a:cubicBezTo>
                  <a:pt x="735434" y="1215018"/>
                  <a:pt x="751613" y="1231175"/>
                  <a:pt x="771575" y="1231175"/>
                </a:cubicBezTo>
                <a:lnTo>
                  <a:pt x="968445" y="1231175"/>
                </a:lnTo>
                <a:cubicBezTo>
                  <a:pt x="1041742" y="1231175"/>
                  <a:pt x="1101363" y="1171670"/>
                  <a:pt x="1101363" y="1098526"/>
                </a:cubicBezTo>
                <a:lnTo>
                  <a:pt x="1101363" y="728945"/>
                </a:lnTo>
                <a:lnTo>
                  <a:pt x="1119961" y="728945"/>
                </a:lnTo>
                <a:cubicBezTo>
                  <a:pt x="1150285" y="728945"/>
                  <a:pt x="1178802" y="717155"/>
                  <a:pt x="1200269" y="695729"/>
                </a:cubicBezTo>
                <a:cubicBezTo>
                  <a:pt x="1244502" y="651563"/>
                  <a:pt x="1244522" y="579696"/>
                  <a:pt x="1200334" y="535501"/>
                </a:cubicBezTo>
                <a:close/>
                <a:moveTo>
                  <a:pt x="1149155" y="644725"/>
                </a:moveTo>
                <a:cubicBezTo>
                  <a:pt x="1141354" y="652511"/>
                  <a:pt x="1130981" y="656805"/>
                  <a:pt x="1119961" y="656805"/>
                </a:cubicBezTo>
                <a:lnTo>
                  <a:pt x="1065223" y="656805"/>
                </a:lnTo>
                <a:cubicBezTo>
                  <a:pt x="1045262" y="656805"/>
                  <a:pt x="1029083" y="672950"/>
                  <a:pt x="1029083" y="692875"/>
                </a:cubicBezTo>
                <a:lnTo>
                  <a:pt x="1029083" y="1098526"/>
                </a:lnTo>
                <a:cubicBezTo>
                  <a:pt x="1029083" y="1131890"/>
                  <a:pt x="1001884" y="1159036"/>
                  <a:pt x="968445" y="1159036"/>
                </a:cubicBezTo>
                <a:lnTo>
                  <a:pt x="807715" y="1159036"/>
                </a:lnTo>
                <a:lnTo>
                  <a:pt x="807715" y="905346"/>
                </a:lnTo>
                <a:cubicBezTo>
                  <a:pt x="807715" y="832202"/>
                  <a:pt x="748093" y="772687"/>
                  <a:pt x="674796" y="772687"/>
                </a:cubicBezTo>
                <a:lnTo>
                  <a:pt x="558678" y="772687"/>
                </a:lnTo>
                <a:cubicBezTo>
                  <a:pt x="485381" y="772687"/>
                  <a:pt x="425749" y="832202"/>
                  <a:pt x="425749" y="905346"/>
                </a:cubicBezTo>
                <a:lnTo>
                  <a:pt x="425749" y="1159036"/>
                </a:lnTo>
                <a:lnTo>
                  <a:pt x="265020" y="1159036"/>
                </a:lnTo>
                <a:cubicBezTo>
                  <a:pt x="231590" y="1159036"/>
                  <a:pt x="204381" y="1131890"/>
                  <a:pt x="204381" y="1098526"/>
                </a:cubicBezTo>
                <a:lnTo>
                  <a:pt x="204381" y="692875"/>
                </a:lnTo>
                <a:cubicBezTo>
                  <a:pt x="204381" y="672950"/>
                  <a:pt x="188203" y="656805"/>
                  <a:pt x="168241" y="656805"/>
                </a:cubicBezTo>
                <a:lnTo>
                  <a:pt x="114445" y="656805"/>
                </a:lnTo>
                <a:cubicBezTo>
                  <a:pt x="113880" y="656767"/>
                  <a:pt x="113325" y="656738"/>
                  <a:pt x="112751" y="656729"/>
                </a:cubicBezTo>
                <a:cubicBezTo>
                  <a:pt x="101984" y="656541"/>
                  <a:pt x="91886" y="652277"/>
                  <a:pt x="84319" y="644715"/>
                </a:cubicBezTo>
                <a:cubicBezTo>
                  <a:pt x="68225" y="628654"/>
                  <a:pt x="68225" y="602514"/>
                  <a:pt x="84319" y="586441"/>
                </a:cubicBezTo>
                <a:cubicBezTo>
                  <a:pt x="84328" y="586441"/>
                  <a:pt x="84328" y="586431"/>
                  <a:pt x="84338" y="586422"/>
                </a:cubicBezTo>
                <a:lnTo>
                  <a:pt x="84366" y="586393"/>
                </a:lnTo>
                <a:lnTo>
                  <a:pt x="587551" y="84209"/>
                </a:lnTo>
                <a:cubicBezTo>
                  <a:pt x="595346" y="76423"/>
                  <a:pt x="605706" y="72139"/>
                  <a:pt x="616738" y="72139"/>
                </a:cubicBezTo>
                <a:cubicBezTo>
                  <a:pt x="627758" y="72139"/>
                  <a:pt x="638121" y="76423"/>
                  <a:pt x="645922" y="84209"/>
                </a:cubicBezTo>
                <a:lnTo>
                  <a:pt x="1148996" y="586289"/>
                </a:lnTo>
                <a:cubicBezTo>
                  <a:pt x="1149071" y="586366"/>
                  <a:pt x="1149155" y="586441"/>
                  <a:pt x="1149230" y="586515"/>
                </a:cubicBezTo>
                <a:cubicBezTo>
                  <a:pt x="1165240" y="602607"/>
                  <a:pt x="1165211" y="628690"/>
                  <a:pt x="1149155" y="644725"/>
                </a:cubicBezTo>
                <a:close/>
              </a:path>
            </a:pathLst>
          </a:custGeom>
          <a:solidFill>
            <a:schemeClr val="accent5"/>
          </a:solidFill>
          <a:ln w="240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7" name="Group 96">
            <a:extLst>
              <a:ext uri="{FF2B5EF4-FFF2-40B4-BE49-F238E27FC236}">
                <a16:creationId xmlns:a16="http://schemas.microsoft.com/office/drawing/2014/main" id="{390FE93C-EC8C-4E7F-1FAD-D95AF824B3DF}"/>
              </a:ext>
            </a:extLst>
          </p:cNvPr>
          <p:cNvGrpSpPr/>
          <p:nvPr/>
        </p:nvGrpSpPr>
        <p:grpSpPr>
          <a:xfrm>
            <a:off x="5513489" y="3839699"/>
            <a:ext cx="763208" cy="361392"/>
            <a:chOff x="5513489" y="3839699"/>
            <a:chExt cx="763208" cy="361392"/>
          </a:xfrm>
        </p:grpSpPr>
        <p:sp>
          <p:nvSpPr>
            <p:cNvPr id="43" name="Oval 42">
              <a:extLst>
                <a:ext uri="{FF2B5EF4-FFF2-40B4-BE49-F238E27FC236}">
                  <a16:creationId xmlns:a16="http://schemas.microsoft.com/office/drawing/2014/main" id="{50163F9E-E778-4CDF-AAC5-8B43C5CFB360}"/>
                </a:ext>
              </a:extLst>
            </p:cNvPr>
            <p:cNvSpPr>
              <a:spLocks noChangeArrowheads="1"/>
            </p:cNvSpPr>
            <p:nvPr/>
          </p:nvSpPr>
          <p:spPr bwMode="auto">
            <a:xfrm>
              <a:off x="5915306" y="3839699"/>
              <a:ext cx="361391" cy="361392"/>
            </a:xfrm>
            <a:prstGeom prst="ellipse">
              <a:avLst/>
            </a:prstGeom>
            <a:noFill/>
            <a:ln w="460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7DABEBB8-F836-0157-63E1-8308420710EC}"/>
                </a:ext>
              </a:extLst>
            </p:cNvPr>
            <p:cNvGrpSpPr/>
            <p:nvPr/>
          </p:nvGrpSpPr>
          <p:grpSpPr>
            <a:xfrm>
              <a:off x="5513489" y="3926665"/>
              <a:ext cx="674309" cy="181662"/>
              <a:chOff x="5513489" y="3926665"/>
              <a:chExt cx="674309" cy="181662"/>
            </a:xfrm>
          </p:grpSpPr>
          <p:sp>
            <p:nvSpPr>
              <p:cNvPr id="88" name="Oval 87">
                <a:extLst>
                  <a:ext uri="{FF2B5EF4-FFF2-40B4-BE49-F238E27FC236}">
                    <a16:creationId xmlns:a16="http://schemas.microsoft.com/office/drawing/2014/main" id="{D5F8B3DA-EC43-1D2B-10DE-CD65E9B42D23}"/>
                  </a:ext>
                </a:extLst>
              </p:cNvPr>
              <p:cNvSpPr>
                <a:spLocks noChangeArrowheads="1"/>
              </p:cNvSpPr>
              <p:nvPr/>
            </p:nvSpPr>
            <p:spPr bwMode="auto">
              <a:xfrm>
                <a:off x="6008069" y="3926665"/>
                <a:ext cx="179729" cy="181662"/>
              </a:xfrm>
              <a:prstGeom prst="ellipse">
                <a:avLst/>
              </a:pr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482A574D-61BD-E299-43BF-F9E68966FE29}"/>
                  </a:ext>
                </a:extLst>
              </p:cNvPr>
              <p:cNvCxnSpPr>
                <a:cxnSpLocks/>
              </p:cNvCxnSpPr>
              <p:nvPr/>
            </p:nvCxnSpPr>
            <p:spPr>
              <a:xfrm>
                <a:off x="5513489" y="4021074"/>
                <a:ext cx="401816" cy="0"/>
              </a:xfrm>
              <a:prstGeom prst="line">
                <a:avLst/>
              </a:prstGeom>
              <a:ln w="63500"/>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096C3319-AAC5-CBB0-0060-C0C9B619E081}"/>
              </a:ext>
            </a:extLst>
          </p:cNvPr>
          <p:cNvSpPr txBox="1"/>
          <p:nvPr/>
        </p:nvSpPr>
        <p:spPr>
          <a:xfrm>
            <a:off x="2608546" y="520845"/>
            <a:ext cx="6211702" cy="76944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400" b="0" i="0" u="none" strike="noStrike" kern="1200" cap="none" spc="0" normalizeH="0" baseline="0" noProof="0" dirty="0">
                <a:ln>
                  <a:noFill/>
                </a:ln>
                <a:solidFill>
                  <a:srgbClr val="FFFF00"/>
                </a:solidFill>
                <a:effectLst/>
                <a:highlight>
                  <a:srgbClr val="800080"/>
                </a:highlight>
                <a:uLnTx/>
                <a:uFillTx/>
                <a:latin typeface="Nian-ExtraBold" panose="01000500000000020002" pitchFamily="2" charset="-78"/>
                <a:ea typeface="+mn-ea"/>
                <a:cs typeface="Nian-ExtraBold" panose="01000500000000020002" pitchFamily="2" charset="-78"/>
              </a:rPr>
              <a:t>حکمرانـی (نظارت و ضمانت اجرا)</a:t>
            </a:r>
          </a:p>
        </p:txBody>
      </p:sp>
      <p:sp>
        <p:nvSpPr>
          <p:cNvPr id="91" name="TextBox 90">
            <a:extLst>
              <a:ext uri="{FF2B5EF4-FFF2-40B4-BE49-F238E27FC236}">
                <a16:creationId xmlns:a16="http://schemas.microsoft.com/office/drawing/2014/main" id="{71C83C83-1EE3-8D17-05B8-592F392BAC3A}"/>
              </a:ext>
            </a:extLst>
          </p:cNvPr>
          <p:cNvSpPr txBox="1"/>
          <p:nvPr/>
        </p:nvSpPr>
        <p:spPr>
          <a:xfrm>
            <a:off x="7678744" y="1477544"/>
            <a:ext cx="3833448" cy="156966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1</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تشکیل ستاد ملی جمعیت به عنوان متولی اصلی هماهنگی و نظارت بر قانون</a:t>
            </a:r>
          </a:p>
        </p:txBody>
      </p:sp>
      <p:sp>
        <p:nvSpPr>
          <p:cNvPr id="92" name="TextBox 91">
            <a:extLst>
              <a:ext uri="{FF2B5EF4-FFF2-40B4-BE49-F238E27FC236}">
                <a16:creationId xmlns:a16="http://schemas.microsoft.com/office/drawing/2014/main" id="{97F4D725-5DEB-A2C4-80D9-505A2CFC19CC}"/>
              </a:ext>
            </a:extLst>
          </p:cNvPr>
          <p:cNvSpPr txBox="1"/>
          <p:nvPr/>
        </p:nvSpPr>
        <p:spPr>
          <a:xfrm>
            <a:off x="610893" y="1744183"/>
            <a:ext cx="3938508" cy="4524315"/>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ماده71</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محکومیـت مسـتنکفین از اجـرای ایـن قانـون بـه مجـازات حبـس یـا جزای</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نقـدی درجـه  ۴یـا  ۵قانـون مجـازات اسـامی عـاوه بـر جـبران خسـارات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وارده و عـاوه بـر اعـمال مجـازات موضـوع مـاده  ۱۹قانـون رسـیدگی بـه</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تخلفـات اداری</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معرفـی مسـتنکفین ایـن قانون بـه مراجع قضایی توسـط سـازمان بازرسـی یا</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سـایر نهادهای امنیتی</a:t>
            </a:r>
          </a:p>
        </p:txBody>
      </p:sp>
      <p:sp>
        <p:nvSpPr>
          <p:cNvPr id="93" name="TextBox 92">
            <a:extLst>
              <a:ext uri="{FF2B5EF4-FFF2-40B4-BE49-F238E27FC236}">
                <a16:creationId xmlns:a16="http://schemas.microsoft.com/office/drawing/2014/main" id="{0287703D-6D2D-254F-A97C-04E7C6BA124A}"/>
              </a:ext>
            </a:extLst>
          </p:cNvPr>
          <p:cNvSpPr txBox="1"/>
          <p:nvPr/>
        </p:nvSpPr>
        <p:spPr>
          <a:xfrm>
            <a:off x="7530051" y="4121269"/>
            <a:ext cx="3934483"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00"/>
                </a:solidFill>
                <a:effectLst/>
                <a:uLnTx/>
                <a:uFillTx/>
                <a:latin typeface="Nian-ExtraBold" panose="01000500000000020002" pitchFamily="2" charset="-78"/>
                <a:ea typeface="+mn-ea"/>
                <a:cs typeface="Nian-ExtraBold" panose="01000500000000020002" pitchFamily="2" charset="-78"/>
              </a:rPr>
              <a:t>ماده 28</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ارائـه گـزارش ارتقـای کمـی و کیفـی اقدامـات مرتبط بـا تکالیف صدا و سـیما</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FFFFFF"/>
                </a:solidFill>
                <a:effectLst/>
                <a:uLnTx/>
                <a:uFillTx/>
                <a:latin typeface="Nian-ExtraBold" panose="01000500000000020002" pitchFamily="2" charset="-78"/>
                <a:ea typeface="+mn-ea"/>
                <a:cs typeface="Nian-ExtraBold" panose="01000500000000020002" pitchFamily="2" charset="-78"/>
              </a:rPr>
              <a:t>در ایـن قانـون بـه صـورت سـالانه توسـط شـورای نظـارت بر صدا و سـیما</a:t>
            </a:r>
          </a:p>
        </p:txBody>
      </p:sp>
      <p:grpSp>
        <p:nvGrpSpPr>
          <p:cNvPr id="8" name="Graphic 51">
            <a:extLst>
              <a:ext uri="{FF2B5EF4-FFF2-40B4-BE49-F238E27FC236}">
                <a16:creationId xmlns:a16="http://schemas.microsoft.com/office/drawing/2014/main" id="{4F21E359-B01D-A385-FD6F-E78173981677}"/>
              </a:ext>
            </a:extLst>
          </p:cNvPr>
          <p:cNvGrpSpPr/>
          <p:nvPr/>
        </p:nvGrpSpPr>
        <p:grpSpPr>
          <a:xfrm>
            <a:off x="6902010" y="5286606"/>
            <a:ext cx="642096" cy="641888"/>
            <a:chOff x="9751219" y="4420390"/>
            <a:chExt cx="4878381" cy="4876800"/>
          </a:xfrm>
          <a:solidFill>
            <a:schemeClr val="accent5"/>
          </a:solidFill>
        </p:grpSpPr>
        <p:sp>
          <p:nvSpPr>
            <p:cNvPr id="9" name="Freeform: Shape 8">
              <a:extLst>
                <a:ext uri="{FF2B5EF4-FFF2-40B4-BE49-F238E27FC236}">
                  <a16:creationId xmlns:a16="http://schemas.microsoft.com/office/drawing/2014/main" id="{5594876D-5384-B2BF-56A0-58C6CB9F8D76}"/>
                </a:ext>
              </a:extLst>
            </p:cNvPr>
            <p:cNvSpPr/>
            <p:nvPr/>
          </p:nvSpPr>
          <p:spPr>
            <a:xfrm>
              <a:off x="11303413" y="8166487"/>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92 w 190500"/>
                <a:gd name="connsiteY5" fmla="*/ 162592 h 190500"/>
                <a:gd name="connsiteX6" fmla="*/ 190500 w 190500"/>
                <a:gd name="connsiteY6" fmla="*/ 95250 h 190500"/>
                <a:gd name="connsiteX7" fmla="*/ 16259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096"/>
                    <a:pt x="27908" y="27908"/>
                  </a:cubicBezTo>
                  <a:cubicBezTo>
                    <a:pt x="10201" y="45625"/>
                    <a:pt x="0" y="70104"/>
                    <a:pt x="0" y="95250"/>
                  </a:cubicBezTo>
                  <a:cubicBezTo>
                    <a:pt x="0" y="120301"/>
                    <a:pt x="10192" y="144875"/>
                    <a:pt x="27908" y="162592"/>
                  </a:cubicBezTo>
                  <a:cubicBezTo>
                    <a:pt x="45625" y="180308"/>
                    <a:pt x="70199" y="190500"/>
                    <a:pt x="95250" y="190500"/>
                  </a:cubicBezTo>
                  <a:cubicBezTo>
                    <a:pt x="120301" y="190500"/>
                    <a:pt x="144875" y="180308"/>
                    <a:pt x="162592" y="162592"/>
                  </a:cubicBezTo>
                  <a:cubicBezTo>
                    <a:pt x="180299" y="144875"/>
                    <a:pt x="190500" y="120301"/>
                    <a:pt x="190500" y="95250"/>
                  </a:cubicBezTo>
                  <a:cubicBezTo>
                    <a:pt x="190500" y="70104"/>
                    <a:pt x="180308" y="45625"/>
                    <a:pt x="162592" y="27908"/>
                  </a:cubicBezTo>
                  <a:cubicBezTo>
                    <a:pt x="144875" y="10087"/>
                    <a:pt x="120301" y="0"/>
                    <a:pt x="95250" y="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45B79682-EB89-A4D3-BD35-CEF5D41CD90F}"/>
                </a:ext>
              </a:extLst>
            </p:cNvPr>
            <p:cNvSpPr/>
            <p:nvPr/>
          </p:nvSpPr>
          <p:spPr>
            <a:xfrm>
              <a:off x="11014662" y="7450531"/>
              <a:ext cx="1254156" cy="190500"/>
            </a:xfrm>
            <a:custGeom>
              <a:avLst/>
              <a:gdLst>
                <a:gd name="connsiteX0" fmla="*/ 1254157 w 1254156"/>
                <a:gd name="connsiteY0" fmla="*/ 95250 h 190500"/>
                <a:gd name="connsiteX1" fmla="*/ 1158907 w 1254156"/>
                <a:gd name="connsiteY1" fmla="*/ 0 h 190500"/>
                <a:gd name="connsiteX2" fmla="*/ 95250 w 1254156"/>
                <a:gd name="connsiteY2" fmla="*/ 0 h 190500"/>
                <a:gd name="connsiteX3" fmla="*/ 0 w 1254156"/>
                <a:gd name="connsiteY3" fmla="*/ 95250 h 190500"/>
                <a:gd name="connsiteX4" fmla="*/ 95250 w 1254156"/>
                <a:gd name="connsiteY4" fmla="*/ 190500 h 190500"/>
                <a:gd name="connsiteX5" fmla="*/ 1158907 w 1254156"/>
                <a:gd name="connsiteY5" fmla="*/ 190500 h 190500"/>
                <a:gd name="connsiteX6" fmla="*/ 1254157 w 1254156"/>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156" h="190500">
                  <a:moveTo>
                    <a:pt x="1254157" y="95250"/>
                  </a:moveTo>
                  <a:cubicBezTo>
                    <a:pt x="1254157" y="42643"/>
                    <a:pt x="1211504" y="0"/>
                    <a:pt x="1158907" y="0"/>
                  </a:cubicBezTo>
                  <a:lnTo>
                    <a:pt x="95250" y="0"/>
                  </a:lnTo>
                  <a:cubicBezTo>
                    <a:pt x="42653" y="0"/>
                    <a:pt x="0" y="42643"/>
                    <a:pt x="0" y="95250"/>
                  </a:cubicBezTo>
                  <a:cubicBezTo>
                    <a:pt x="0" y="147856"/>
                    <a:pt x="42653" y="190500"/>
                    <a:pt x="95250" y="190500"/>
                  </a:cubicBezTo>
                  <a:lnTo>
                    <a:pt x="1158907" y="190500"/>
                  </a:lnTo>
                  <a:cubicBezTo>
                    <a:pt x="1211513" y="190500"/>
                    <a:pt x="1254157" y="147856"/>
                    <a:pt x="1254157" y="9525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676467E3-22C8-59D9-E685-2E1130D005EB}"/>
                </a:ext>
              </a:extLst>
            </p:cNvPr>
            <p:cNvSpPr/>
            <p:nvPr/>
          </p:nvSpPr>
          <p:spPr>
            <a:xfrm>
              <a:off x="10903715" y="6383731"/>
              <a:ext cx="1476060" cy="190500"/>
            </a:xfrm>
            <a:custGeom>
              <a:avLst/>
              <a:gdLst>
                <a:gd name="connsiteX0" fmla="*/ 95250 w 1476060"/>
                <a:gd name="connsiteY0" fmla="*/ 190500 h 190500"/>
                <a:gd name="connsiteX1" fmla="*/ 1380811 w 1476060"/>
                <a:gd name="connsiteY1" fmla="*/ 190500 h 190500"/>
                <a:gd name="connsiteX2" fmla="*/ 1476061 w 1476060"/>
                <a:gd name="connsiteY2" fmla="*/ 95250 h 190500"/>
                <a:gd name="connsiteX3" fmla="*/ 1380811 w 1476060"/>
                <a:gd name="connsiteY3" fmla="*/ 0 h 190500"/>
                <a:gd name="connsiteX4" fmla="*/ 95250 w 1476060"/>
                <a:gd name="connsiteY4" fmla="*/ 0 h 190500"/>
                <a:gd name="connsiteX5" fmla="*/ 0 w 1476060"/>
                <a:gd name="connsiteY5" fmla="*/ 95250 h 190500"/>
                <a:gd name="connsiteX6" fmla="*/ 95250 w 147606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060" h="190500">
                  <a:moveTo>
                    <a:pt x="95250" y="190500"/>
                  </a:moveTo>
                  <a:lnTo>
                    <a:pt x="1380811" y="190500"/>
                  </a:lnTo>
                  <a:cubicBezTo>
                    <a:pt x="1433408" y="190500"/>
                    <a:pt x="1476061" y="147857"/>
                    <a:pt x="1476061" y="95250"/>
                  </a:cubicBezTo>
                  <a:cubicBezTo>
                    <a:pt x="1476061" y="42643"/>
                    <a:pt x="1433408" y="0"/>
                    <a:pt x="1380811" y="0"/>
                  </a:cubicBezTo>
                  <a:lnTo>
                    <a:pt x="95250" y="0"/>
                  </a:lnTo>
                  <a:cubicBezTo>
                    <a:pt x="42653" y="0"/>
                    <a:pt x="0" y="42643"/>
                    <a:pt x="0" y="95250"/>
                  </a:cubicBezTo>
                  <a:cubicBezTo>
                    <a:pt x="0" y="147857"/>
                    <a:pt x="42653" y="190500"/>
                    <a:pt x="95250" y="190500"/>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30826AE-7E2C-17D4-FA27-D14D4ACFB0B7}"/>
                </a:ext>
              </a:extLst>
            </p:cNvPr>
            <p:cNvSpPr/>
            <p:nvPr/>
          </p:nvSpPr>
          <p:spPr>
            <a:xfrm>
              <a:off x="11297050" y="4934740"/>
              <a:ext cx="631869" cy="1181099"/>
            </a:xfrm>
            <a:custGeom>
              <a:avLst/>
              <a:gdLst>
                <a:gd name="connsiteX0" fmla="*/ 315935 w 631869"/>
                <a:gd name="connsiteY0" fmla="*/ 895864 h 1181099"/>
                <a:gd name="connsiteX1" fmla="*/ 190500 w 631869"/>
                <a:gd name="connsiteY1" fmla="*/ 790832 h 1181099"/>
                <a:gd name="connsiteX2" fmla="*/ 95250 w 631869"/>
                <a:gd name="connsiteY2" fmla="*/ 695582 h 1181099"/>
                <a:gd name="connsiteX3" fmla="*/ 0 w 631869"/>
                <a:gd name="connsiteY3" fmla="*/ 790832 h 1181099"/>
                <a:gd name="connsiteX4" fmla="*/ 220685 w 631869"/>
                <a:gd name="connsiteY4" fmla="*/ 1072610 h 1181099"/>
                <a:gd name="connsiteX5" fmla="*/ 220685 w 631869"/>
                <a:gd name="connsiteY5" fmla="*/ 1085850 h 1181099"/>
                <a:gd name="connsiteX6" fmla="*/ 315935 w 631869"/>
                <a:gd name="connsiteY6" fmla="*/ 1181100 h 1181099"/>
                <a:gd name="connsiteX7" fmla="*/ 411185 w 631869"/>
                <a:gd name="connsiteY7" fmla="*/ 1085850 h 1181099"/>
                <a:gd name="connsiteX8" fmla="*/ 411185 w 631869"/>
                <a:gd name="connsiteY8" fmla="*/ 1072610 h 1181099"/>
                <a:gd name="connsiteX9" fmla="*/ 631869 w 631869"/>
                <a:gd name="connsiteY9" fmla="*/ 790832 h 1181099"/>
                <a:gd name="connsiteX10" fmla="*/ 315935 w 631869"/>
                <a:gd name="connsiteY10" fmla="*/ 495300 h 1181099"/>
                <a:gd name="connsiteX11" fmla="*/ 190500 w 631869"/>
                <a:gd name="connsiteY11" fmla="*/ 390268 h 1181099"/>
                <a:gd name="connsiteX12" fmla="*/ 315935 w 631869"/>
                <a:gd name="connsiteY12" fmla="*/ 285236 h 1181099"/>
                <a:gd name="connsiteX13" fmla="*/ 441369 w 631869"/>
                <a:gd name="connsiteY13" fmla="*/ 390268 h 1181099"/>
                <a:gd name="connsiteX14" fmla="*/ 536619 w 631869"/>
                <a:gd name="connsiteY14" fmla="*/ 485518 h 1181099"/>
                <a:gd name="connsiteX15" fmla="*/ 631869 w 631869"/>
                <a:gd name="connsiteY15" fmla="*/ 390268 h 1181099"/>
                <a:gd name="connsiteX16" fmla="*/ 411185 w 631869"/>
                <a:gd name="connsiteY16" fmla="*/ 108490 h 1181099"/>
                <a:gd name="connsiteX17" fmla="*/ 411185 w 631869"/>
                <a:gd name="connsiteY17" fmla="*/ 95250 h 1181099"/>
                <a:gd name="connsiteX18" fmla="*/ 315935 w 631869"/>
                <a:gd name="connsiteY18" fmla="*/ 0 h 1181099"/>
                <a:gd name="connsiteX19" fmla="*/ 220685 w 631869"/>
                <a:gd name="connsiteY19" fmla="*/ 95250 h 1181099"/>
                <a:gd name="connsiteX20" fmla="*/ 220685 w 631869"/>
                <a:gd name="connsiteY20" fmla="*/ 108490 h 1181099"/>
                <a:gd name="connsiteX21" fmla="*/ 0 w 631869"/>
                <a:gd name="connsiteY21" fmla="*/ 390268 h 1181099"/>
                <a:gd name="connsiteX22" fmla="*/ 315935 w 631869"/>
                <a:gd name="connsiteY22" fmla="*/ 685800 h 1181099"/>
                <a:gd name="connsiteX23" fmla="*/ 441369 w 631869"/>
                <a:gd name="connsiteY23" fmla="*/ 790832 h 1181099"/>
                <a:gd name="connsiteX24" fmla="*/ 315935 w 631869"/>
                <a:gd name="connsiteY24" fmla="*/ 895864 h 11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869" h="1181099">
                  <a:moveTo>
                    <a:pt x="315935" y="895864"/>
                  </a:moveTo>
                  <a:cubicBezTo>
                    <a:pt x="246764" y="895864"/>
                    <a:pt x="190500" y="848744"/>
                    <a:pt x="190500" y="790832"/>
                  </a:cubicBezTo>
                  <a:cubicBezTo>
                    <a:pt x="190500" y="738226"/>
                    <a:pt x="147847" y="695582"/>
                    <a:pt x="95250" y="695582"/>
                  </a:cubicBezTo>
                  <a:cubicBezTo>
                    <a:pt x="42653" y="695582"/>
                    <a:pt x="0" y="738226"/>
                    <a:pt x="0" y="790832"/>
                  </a:cubicBezTo>
                  <a:cubicBezTo>
                    <a:pt x="0" y="922744"/>
                    <a:pt x="92888" y="1034720"/>
                    <a:pt x="220685" y="1072610"/>
                  </a:cubicBezTo>
                  <a:lnTo>
                    <a:pt x="220685" y="1085850"/>
                  </a:lnTo>
                  <a:cubicBezTo>
                    <a:pt x="220685" y="1138457"/>
                    <a:pt x="263338" y="1181100"/>
                    <a:pt x="315935" y="1181100"/>
                  </a:cubicBezTo>
                  <a:cubicBezTo>
                    <a:pt x="368532" y="1181100"/>
                    <a:pt x="411185" y="1138457"/>
                    <a:pt x="411185" y="1085850"/>
                  </a:cubicBezTo>
                  <a:lnTo>
                    <a:pt x="411185" y="1072610"/>
                  </a:lnTo>
                  <a:cubicBezTo>
                    <a:pt x="538982" y="1034729"/>
                    <a:pt x="631869" y="922754"/>
                    <a:pt x="631869" y="790832"/>
                  </a:cubicBezTo>
                  <a:cubicBezTo>
                    <a:pt x="631869" y="627878"/>
                    <a:pt x="490137" y="495300"/>
                    <a:pt x="315935" y="495300"/>
                  </a:cubicBezTo>
                  <a:cubicBezTo>
                    <a:pt x="246764" y="495300"/>
                    <a:pt x="190500" y="448180"/>
                    <a:pt x="190500" y="390268"/>
                  </a:cubicBezTo>
                  <a:cubicBezTo>
                    <a:pt x="190500" y="332356"/>
                    <a:pt x="246764" y="285236"/>
                    <a:pt x="315935" y="285236"/>
                  </a:cubicBezTo>
                  <a:cubicBezTo>
                    <a:pt x="385105" y="285236"/>
                    <a:pt x="441369" y="332356"/>
                    <a:pt x="441369" y="390268"/>
                  </a:cubicBezTo>
                  <a:cubicBezTo>
                    <a:pt x="441369" y="442874"/>
                    <a:pt x="484022" y="485518"/>
                    <a:pt x="536619" y="485518"/>
                  </a:cubicBezTo>
                  <a:cubicBezTo>
                    <a:pt x="589216" y="485518"/>
                    <a:pt x="631869" y="442874"/>
                    <a:pt x="631869" y="390268"/>
                  </a:cubicBezTo>
                  <a:cubicBezTo>
                    <a:pt x="631869" y="258356"/>
                    <a:pt x="538982" y="146380"/>
                    <a:pt x="411185" y="108490"/>
                  </a:cubicBezTo>
                  <a:lnTo>
                    <a:pt x="411185" y="95250"/>
                  </a:lnTo>
                  <a:cubicBezTo>
                    <a:pt x="411185" y="42643"/>
                    <a:pt x="368532" y="0"/>
                    <a:pt x="315935" y="0"/>
                  </a:cubicBezTo>
                  <a:cubicBezTo>
                    <a:pt x="263338" y="0"/>
                    <a:pt x="220685" y="42643"/>
                    <a:pt x="220685" y="95250"/>
                  </a:cubicBezTo>
                  <a:lnTo>
                    <a:pt x="220685" y="108490"/>
                  </a:lnTo>
                  <a:cubicBezTo>
                    <a:pt x="92888" y="146371"/>
                    <a:pt x="0" y="258347"/>
                    <a:pt x="0" y="390268"/>
                  </a:cubicBezTo>
                  <a:cubicBezTo>
                    <a:pt x="0" y="553222"/>
                    <a:pt x="141732" y="685800"/>
                    <a:pt x="315935" y="685800"/>
                  </a:cubicBezTo>
                  <a:cubicBezTo>
                    <a:pt x="385105" y="685800"/>
                    <a:pt x="441369" y="732920"/>
                    <a:pt x="441369" y="790832"/>
                  </a:cubicBezTo>
                  <a:cubicBezTo>
                    <a:pt x="441369" y="848744"/>
                    <a:pt x="385105" y="895864"/>
                    <a:pt x="315935" y="895864"/>
                  </a:cubicBez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65EE5EB-9B20-DD25-EE00-CDBA72B9F823}"/>
                </a:ext>
              </a:extLst>
            </p:cNvPr>
            <p:cNvSpPr/>
            <p:nvPr/>
          </p:nvSpPr>
          <p:spPr>
            <a:xfrm>
              <a:off x="9751219" y="4420390"/>
              <a:ext cx="4878381" cy="4876800"/>
            </a:xfrm>
            <a:custGeom>
              <a:avLst/>
              <a:gdLst>
                <a:gd name="connsiteX0" fmla="*/ 4725981 w 4878381"/>
                <a:gd name="connsiteY0" fmla="*/ 2942063 h 4876800"/>
                <a:gd name="connsiteX1" fmla="*/ 4577382 w 4878381"/>
                <a:gd name="connsiteY1" fmla="*/ 3048791 h 4876800"/>
                <a:gd name="connsiteX2" fmla="*/ 3816877 w 4878381"/>
                <a:gd name="connsiteY2" fmla="*/ 3293602 h 4876800"/>
                <a:gd name="connsiteX3" fmla="*/ 3485550 w 4878381"/>
                <a:gd name="connsiteY3" fmla="*/ 3293602 h 4876800"/>
                <a:gd name="connsiteX4" fmla="*/ 3342504 w 4878381"/>
                <a:gd name="connsiteY4" fmla="*/ 3150565 h 4876800"/>
                <a:gd name="connsiteX5" fmla="*/ 3485550 w 4878381"/>
                <a:gd name="connsiteY5" fmla="*/ 3007519 h 4876800"/>
                <a:gd name="connsiteX6" fmla="*/ 3647475 w 4878381"/>
                <a:gd name="connsiteY6" fmla="*/ 3007519 h 4876800"/>
                <a:gd name="connsiteX7" fmla="*/ 4161939 w 4878381"/>
                <a:gd name="connsiteY7" fmla="*/ 2511476 h 4876800"/>
                <a:gd name="connsiteX8" fmla="*/ 4578077 w 4878381"/>
                <a:gd name="connsiteY8" fmla="*/ 1790700 h 4876800"/>
                <a:gd name="connsiteX9" fmla="*/ 4783131 w 4878381"/>
                <a:gd name="connsiteY9" fmla="*/ 1790700 h 4876800"/>
                <a:gd name="connsiteX10" fmla="*/ 4878382 w 4878381"/>
                <a:gd name="connsiteY10" fmla="*/ 1695450 h 4876800"/>
                <a:gd name="connsiteX11" fmla="*/ 4783131 w 4878381"/>
                <a:gd name="connsiteY11" fmla="*/ 1600200 h 4876800"/>
                <a:gd name="connsiteX12" fmla="*/ 4688062 w 4878381"/>
                <a:gd name="connsiteY12" fmla="*/ 1600200 h 4876800"/>
                <a:gd name="connsiteX13" fmla="*/ 4865618 w 4878381"/>
                <a:gd name="connsiteY13" fmla="*/ 1292657 h 4876800"/>
                <a:gd name="connsiteX14" fmla="*/ 4875133 w 4878381"/>
                <a:gd name="connsiteY14" fmla="*/ 1220381 h 4876800"/>
                <a:gd name="connsiteX15" fmla="*/ 4830756 w 4878381"/>
                <a:gd name="connsiteY15" fmla="*/ 1162545 h 4876800"/>
                <a:gd name="connsiteX16" fmla="*/ 4467806 w 4878381"/>
                <a:gd name="connsiteY16" fmla="*/ 952995 h 4876800"/>
                <a:gd name="connsiteX17" fmla="*/ 4337695 w 4878381"/>
                <a:gd name="connsiteY17" fmla="*/ 987857 h 4876800"/>
                <a:gd name="connsiteX18" fmla="*/ 3984165 w 4878381"/>
                <a:gd name="connsiteY18" fmla="*/ 1600200 h 4876800"/>
                <a:gd name="connsiteX19" fmla="*/ 3894201 w 4878381"/>
                <a:gd name="connsiteY19" fmla="*/ 1600200 h 4876800"/>
                <a:gd name="connsiteX20" fmla="*/ 3752850 w 4878381"/>
                <a:gd name="connsiteY20" fmla="*/ 1609754 h 4876800"/>
                <a:gd name="connsiteX21" fmla="*/ 3752850 w 4878381"/>
                <a:gd name="connsiteY21" fmla="*/ 95250 h 4876800"/>
                <a:gd name="connsiteX22" fmla="*/ 3657600 w 4878381"/>
                <a:gd name="connsiteY22" fmla="*/ 0 h 4876800"/>
                <a:gd name="connsiteX23" fmla="*/ 95250 w 4878381"/>
                <a:gd name="connsiteY23" fmla="*/ 0 h 4876800"/>
                <a:gd name="connsiteX24" fmla="*/ 0 w 4878381"/>
                <a:gd name="connsiteY24" fmla="*/ 95250 h 4876800"/>
                <a:gd name="connsiteX25" fmla="*/ 0 w 4878381"/>
                <a:gd name="connsiteY25" fmla="*/ 4781550 h 4876800"/>
                <a:gd name="connsiteX26" fmla="*/ 95250 w 4878381"/>
                <a:gd name="connsiteY26" fmla="*/ 4876800 h 4876800"/>
                <a:gd name="connsiteX27" fmla="*/ 3657600 w 4878381"/>
                <a:gd name="connsiteY27" fmla="*/ 4876800 h 4876800"/>
                <a:gd name="connsiteX28" fmla="*/ 3752850 w 4878381"/>
                <a:gd name="connsiteY28" fmla="*/ 4781550 h 4876800"/>
                <a:gd name="connsiteX29" fmla="*/ 3752850 w 4878381"/>
                <a:gd name="connsiteY29" fmla="*/ 3484102 h 4876800"/>
                <a:gd name="connsiteX30" fmla="*/ 3816887 w 4878381"/>
                <a:gd name="connsiteY30" fmla="*/ 3484102 h 4876800"/>
                <a:gd name="connsiteX31" fmla="*/ 4688529 w 4878381"/>
                <a:gd name="connsiteY31" fmla="*/ 3203515 h 4876800"/>
                <a:gd name="connsiteX32" fmla="*/ 4837129 w 4878381"/>
                <a:gd name="connsiteY32" fmla="*/ 3096787 h 4876800"/>
                <a:gd name="connsiteX33" fmla="*/ 4858922 w 4878381"/>
                <a:gd name="connsiteY33" fmla="*/ 2963856 h 4876800"/>
                <a:gd name="connsiteX34" fmla="*/ 4725981 w 4878381"/>
                <a:gd name="connsiteY34" fmla="*/ 2942063 h 4876800"/>
                <a:gd name="connsiteX35" fmla="*/ 3388728 w 4878381"/>
                <a:gd name="connsiteY35" fmla="*/ 3469720 h 4876800"/>
                <a:gd name="connsiteX36" fmla="*/ 3387976 w 4878381"/>
                <a:gd name="connsiteY36" fmla="*/ 3471024 h 4876800"/>
                <a:gd name="connsiteX37" fmla="*/ 3159881 w 4878381"/>
                <a:gd name="connsiteY37" fmla="*/ 3637512 h 4876800"/>
                <a:gd name="connsiteX38" fmla="*/ 3190018 w 4878381"/>
                <a:gd name="connsiteY38" fmla="*/ 3356724 h 4876800"/>
                <a:gd name="connsiteX39" fmla="*/ 3205058 w 4878381"/>
                <a:gd name="connsiteY39" fmla="*/ 3330674 h 4876800"/>
                <a:gd name="connsiteX40" fmla="*/ 3388728 w 4878381"/>
                <a:gd name="connsiteY40" fmla="*/ 3469720 h 4876800"/>
                <a:gd name="connsiteX41" fmla="*/ 4455052 w 4878381"/>
                <a:gd name="connsiteY41" fmla="*/ 1165603 h 4876800"/>
                <a:gd name="connsiteX42" fmla="*/ 4653029 w 4878381"/>
                <a:gd name="connsiteY42" fmla="*/ 1279903 h 4876800"/>
                <a:gd name="connsiteX43" fmla="*/ 3782673 w 4878381"/>
                <a:gd name="connsiteY43" fmla="*/ 2787396 h 4876800"/>
                <a:gd name="connsiteX44" fmla="*/ 3647484 w 4878381"/>
                <a:gd name="connsiteY44" fmla="*/ 2817019 h 4876800"/>
                <a:gd name="connsiteX45" fmla="*/ 3501609 w 4878381"/>
                <a:gd name="connsiteY45" fmla="*/ 2817019 h 4876800"/>
                <a:gd name="connsiteX46" fmla="*/ 3375870 w 4878381"/>
                <a:gd name="connsiteY46" fmla="*/ 2653808 h 4876800"/>
                <a:gd name="connsiteX47" fmla="*/ 3375822 w 4878381"/>
                <a:gd name="connsiteY47" fmla="*/ 2653875 h 4876800"/>
                <a:gd name="connsiteX48" fmla="*/ 3129172 w 4878381"/>
                <a:gd name="connsiteY48" fmla="*/ 3081080 h 4876800"/>
                <a:gd name="connsiteX49" fmla="*/ 3057287 w 4878381"/>
                <a:gd name="connsiteY49" fmla="*/ 3133049 h 4876800"/>
                <a:gd name="connsiteX50" fmla="*/ 2970648 w 4878381"/>
                <a:gd name="connsiteY50" fmla="*/ 3113980 h 4876800"/>
                <a:gd name="connsiteX51" fmla="*/ 2929995 w 4878381"/>
                <a:gd name="connsiteY51" fmla="*/ 3000671 h 4876800"/>
                <a:gd name="connsiteX52" fmla="*/ 3070946 w 4878381"/>
                <a:gd name="connsiteY52" fmla="*/ 2434200 h 4876800"/>
                <a:gd name="connsiteX53" fmla="*/ 3295555 w 4878381"/>
                <a:gd name="connsiteY53" fmla="*/ 2037950 h 4876800"/>
                <a:gd name="connsiteX54" fmla="*/ 3873884 w 4878381"/>
                <a:gd name="connsiteY54" fmla="*/ 1791205 h 4876800"/>
                <a:gd name="connsiteX55" fmla="*/ 190500 w 4878381"/>
                <a:gd name="connsiteY55" fmla="*/ 4686300 h 4876800"/>
                <a:gd name="connsiteX56" fmla="*/ 190500 w 4878381"/>
                <a:gd name="connsiteY56" fmla="*/ 190500 h 4876800"/>
                <a:gd name="connsiteX57" fmla="*/ 3562350 w 4878381"/>
                <a:gd name="connsiteY57" fmla="*/ 190500 h 4876800"/>
                <a:gd name="connsiteX58" fmla="*/ 3562350 w 4878381"/>
                <a:gd name="connsiteY58" fmla="*/ 1654150 h 4876800"/>
                <a:gd name="connsiteX59" fmla="*/ 3161138 w 4878381"/>
                <a:gd name="connsiteY59" fmla="*/ 1902962 h 4876800"/>
                <a:gd name="connsiteX60" fmla="*/ 2886094 w 4878381"/>
                <a:gd name="connsiteY60" fmla="*/ 2388194 h 4876800"/>
                <a:gd name="connsiteX61" fmla="*/ 2859091 w 4878381"/>
                <a:gd name="connsiteY61" fmla="*/ 2496741 h 4876800"/>
                <a:gd name="connsiteX62" fmla="*/ 850525 w 4878381"/>
                <a:gd name="connsiteY62" fmla="*/ 2496741 h 4876800"/>
                <a:gd name="connsiteX63" fmla="*/ 755275 w 4878381"/>
                <a:gd name="connsiteY63" fmla="*/ 2591991 h 4876800"/>
                <a:gd name="connsiteX64" fmla="*/ 850525 w 4878381"/>
                <a:gd name="connsiteY64" fmla="*/ 2687241 h 4876800"/>
                <a:gd name="connsiteX65" fmla="*/ 2811685 w 4878381"/>
                <a:gd name="connsiteY65" fmla="*/ 2687241 h 4876800"/>
                <a:gd name="connsiteX66" fmla="*/ 2745143 w 4878381"/>
                <a:gd name="connsiteY66" fmla="*/ 2954655 h 4876800"/>
                <a:gd name="connsiteX67" fmla="*/ 2857214 w 4878381"/>
                <a:gd name="connsiteY67" fmla="*/ 3267008 h 4876800"/>
                <a:gd name="connsiteX68" fmla="*/ 3001956 w 4878381"/>
                <a:gd name="connsiteY68" fmla="*/ 3323692 h 4876800"/>
                <a:gd name="connsiteX69" fmla="*/ 2956627 w 4878381"/>
                <a:gd name="connsiteY69" fmla="*/ 3746059 h 4876800"/>
                <a:gd name="connsiteX70" fmla="*/ 2076079 w 4878381"/>
                <a:gd name="connsiteY70" fmla="*/ 3746059 h 4876800"/>
                <a:gd name="connsiteX71" fmla="*/ 1980829 w 4878381"/>
                <a:gd name="connsiteY71" fmla="*/ 3841309 h 4876800"/>
                <a:gd name="connsiteX72" fmla="*/ 2076079 w 4878381"/>
                <a:gd name="connsiteY72" fmla="*/ 3936559 h 4876800"/>
                <a:gd name="connsiteX73" fmla="*/ 3042209 w 4878381"/>
                <a:gd name="connsiteY73" fmla="*/ 3936559 h 4876800"/>
                <a:gd name="connsiteX74" fmla="*/ 3098368 w 4878381"/>
                <a:gd name="connsiteY74" fmla="*/ 3918242 h 4876800"/>
                <a:gd name="connsiteX75" fmla="*/ 3516554 w 4878381"/>
                <a:gd name="connsiteY75" fmla="*/ 3613023 h 4876800"/>
                <a:gd name="connsiteX76" fmla="*/ 3542891 w 4878381"/>
                <a:gd name="connsiteY76" fmla="*/ 3583705 h 4876800"/>
                <a:gd name="connsiteX77" fmla="*/ 3562360 w 4878381"/>
                <a:gd name="connsiteY77" fmla="*/ 3549987 h 4876800"/>
                <a:gd name="connsiteX78" fmla="*/ 3562360 w 4878381"/>
                <a:gd name="connsiteY78" fmla="*/ 4686291 h 4876800"/>
                <a:gd name="connsiteX79" fmla="*/ 190500 w 4878381"/>
                <a:gd name="connsiteY79" fmla="*/ 468629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78381" h="4876800">
                  <a:moveTo>
                    <a:pt x="4725981" y="2942063"/>
                  </a:moveTo>
                  <a:lnTo>
                    <a:pt x="4577382" y="3048791"/>
                  </a:lnTo>
                  <a:cubicBezTo>
                    <a:pt x="4354402" y="3208944"/>
                    <a:pt x="4091416" y="3293602"/>
                    <a:pt x="3816877" y="3293602"/>
                  </a:cubicBezTo>
                  <a:lnTo>
                    <a:pt x="3485550" y="3293602"/>
                  </a:lnTo>
                  <a:cubicBezTo>
                    <a:pt x="3406683" y="3293602"/>
                    <a:pt x="3342504" y="3229432"/>
                    <a:pt x="3342504" y="3150565"/>
                  </a:cubicBezTo>
                  <a:cubicBezTo>
                    <a:pt x="3342504" y="3071689"/>
                    <a:pt x="3406674" y="3007519"/>
                    <a:pt x="3485550" y="3007519"/>
                  </a:cubicBezTo>
                  <a:lnTo>
                    <a:pt x="3647475" y="3007519"/>
                  </a:lnTo>
                  <a:cubicBezTo>
                    <a:pt x="3925081" y="3007519"/>
                    <a:pt x="4151948" y="2786682"/>
                    <a:pt x="4161939" y="2511476"/>
                  </a:cubicBezTo>
                  <a:lnTo>
                    <a:pt x="4578077" y="1790700"/>
                  </a:lnTo>
                  <a:lnTo>
                    <a:pt x="4783131" y="1790700"/>
                  </a:lnTo>
                  <a:cubicBezTo>
                    <a:pt x="4835728" y="1790700"/>
                    <a:pt x="4878382" y="1748057"/>
                    <a:pt x="4878382" y="1695450"/>
                  </a:cubicBezTo>
                  <a:cubicBezTo>
                    <a:pt x="4878382" y="1642843"/>
                    <a:pt x="4835728" y="1600200"/>
                    <a:pt x="4783131" y="1600200"/>
                  </a:cubicBezTo>
                  <a:lnTo>
                    <a:pt x="4688062" y="1600200"/>
                  </a:lnTo>
                  <a:lnTo>
                    <a:pt x="4865618" y="1292657"/>
                  </a:lnTo>
                  <a:cubicBezTo>
                    <a:pt x="4878248" y="1270778"/>
                    <a:pt x="4881677" y="1244784"/>
                    <a:pt x="4875133" y="1220381"/>
                  </a:cubicBezTo>
                  <a:cubicBezTo>
                    <a:pt x="4868590" y="1195978"/>
                    <a:pt x="4852635" y="1175175"/>
                    <a:pt x="4830756" y="1162545"/>
                  </a:cubicBezTo>
                  <a:lnTo>
                    <a:pt x="4467806" y="952995"/>
                  </a:lnTo>
                  <a:cubicBezTo>
                    <a:pt x="4422239" y="926697"/>
                    <a:pt x="4363993" y="942308"/>
                    <a:pt x="4337695" y="987857"/>
                  </a:cubicBezTo>
                  <a:lnTo>
                    <a:pt x="3984165" y="1600200"/>
                  </a:lnTo>
                  <a:lnTo>
                    <a:pt x="3894201" y="1600200"/>
                  </a:lnTo>
                  <a:cubicBezTo>
                    <a:pt x="3846510" y="1600200"/>
                    <a:pt x="3799323" y="1603467"/>
                    <a:pt x="3752850" y="1609754"/>
                  </a:cubicBezTo>
                  <a:lnTo>
                    <a:pt x="3752850" y="95250"/>
                  </a:lnTo>
                  <a:cubicBezTo>
                    <a:pt x="3752850" y="42643"/>
                    <a:pt x="3710197" y="0"/>
                    <a:pt x="3657600" y="0"/>
                  </a:cubicBezTo>
                  <a:lnTo>
                    <a:pt x="95250" y="0"/>
                  </a:lnTo>
                  <a:cubicBezTo>
                    <a:pt x="42653" y="0"/>
                    <a:pt x="0" y="42643"/>
                    <a:pt x="0" y="95250"/>
                  </a:cubicBezTo>
                  <a:lnTo>
                    <a:pt x="0" y="4781550"/>
                  </a:lnTo>
                  <a:cubicBezTo>
                    <a:pt x="0" y="4834157"/>
                    <a:pt x="42653" y="4876800"/>
                    <a:pt x="95250" y="4876800"/>
                  </a:cubicBezTo>
                  <a:lnTo>
                    <a:pt x="3657600" y="4876800"/>
                  </a:lnTo>
                  <a:cubicBezTo>
                    <a:pt x="3710197" y="4876800"/>
                    <a:pt x="3752850" y="4834157"/>
                    <a:pt x="3752850" y="4781550"/>
                  </a:cubicBezTo>
                  <a:lnTo>
                    <a:pt x="3752850" y="3484102"/>
                  </a:lnTo>
                  <a:lnTo>
                    <a:pt x="3816887" y="3484102"/>
                  </a:lnTo>
                  <a:cubicBezTo>
                    <a:pt x="4131545" y="3484102"/>
                    <a:pt x="4432954" y="3387081"/>
                    <a:pt x="4688529" y="3203515"/>
                  </a:cubicBezTo>
                  <a:lnTo>
                    <a:pt x="4837129" y="3096787"/>
                  </a:lnTo>
                  <a:cubicBezTo>
                    <a:pt x="4879848" y="3066098"/>
                    <a:pt x="4889611" y="3006585"/>
                    <a:pt x="4858922" y="2963856"/>
                  </a:cubicBezTo>
                  <a:cubicBezTo>
                    <a:pt x="4828232" y="2921146"/>
                    <a:pt x="4768730" y="2911364"/>
                    <a:pt x="4725981" y="2942063"/>
                  </a:cubicBezTo>
                  <a:close/>
                  <a:moveTo>
                    <a:pt x="3388728" y="3469720"/>
                  </a:moveTo>
                  <a:lnTo>
                    <a:pt x="3387976" y="3471024"/>
                  </a:lnTo>
                  <a:lnTo>
                    <a:pt x="3159881" y="3637512"/>
                  </a:lnTo>
                  <a:lnTo>
                    <a:pt x="3190018" y="3356724"/>
                  </a:lnTo>
                  <a:lnTo>
                    <a:pt x="3205058" y="3330674"/>
                  </a:lnTo>
                  <a:cubicBezTo>
                    <a:pt x="3247444" y="3396482"/>
                    <a:pt x="3312290" y="3446488"/>
                    <a:pt x="3388728" y="3469720"/>
                  </a:cubicBezTo>
                  <a:close/>
                  <a:moveTo>
                    <a:pt x="4455052" y="1165603"/>
                  </a:moveTo>
                  <a:lnTo>
                    <a:pt x="4653029" y="1279903"/>
                  </a:lnTo>
                  <a:lnTo>
                    <a:pt x="3782673" y="2787396"/>
                  </a:lnTo>
                  <a:cubicBezTo>
                    <a:pt x="3741487" y="2806360"/>
                    <a:pt x="3695719" y="2817019"/>
                    <a:pt x="3647484" y="2817019"/>
                  </a:cubicBezTo>
                  <a:lnTo>
                    <a:pt x="3501609" y="2817019"/>
                  </a:lnTo>
                  <a:close/>
                  <a:moveTo>
                    <a:pt x="3375870" y="2653808"/>
                  </a:moveTo>
                  <a:cubicBezTo>
                    <a:pt x="3375860" y="2653836"/>
                    <a:pt x="3375841" y="2653856"/>
                    <a:pt x="3375822" y="2653875"/>
                  </a:cubicBezTo>
                  <a:lnTo>
                    <a:pt x="3129172" y="3081080"/>
                  </a:lnTo>
                  <a:cubicBezTo>
                    <a:pt x="3113494" y="3108227"/>
                    <a:pt x="3087976" y="3126677"/>
                    <a:pt x="3057287" y="3133049"/>
                  </a:cubicBezTo>
                  <a:cubicBezTo>
                    <a:pt x="3026617" y="3139421"/>
                    <a:pt x="2995832" y="3132649"/>
                    <a:pt x="2970648" y="3113980"/>
                  </a:cubicBezTo>
                  <a:cubicBezTo>
                    <a:pt x="2935338" y="3087795"/>
                    <a:pt x="2919375" y="3043333"/>
                    <a:pt x="2929995" y="3000671"/>
                  </a:cubicBezTo>
                  <a:lnTo>
                    <a:pt x="3070946" y="2434200"/>
                  </a:lnTo>
                  <a:cubicBezTo>
                    <a:pt x="3108293" y="2284105"/>
                    <a:pt x="3185960" y="2147087"/>
                    <a:pt x="3295555" y="2037950"/>
                  </a:cubicBezTo>
                  <a:cubicBezTo>
                    <a:pt x="3450831" y="1883312"/>
                    <a:pt x="3655552" y="1796310"/>
                    <a:pt x="3873884" y="1791205"/>
                  </a:cubicBezTo>
                  <a:close/>
                  <a:moveTo>
                    <a:pt x="190500" y="4686300"/>
                  </a:moveTo>
                  <a:lnTo>
                    <a:pt x="190500" y="190500"/>
                  </a:lnTo>
                  <a:lnTo>
                    <a:pt x="3562350" y="190500"/>
                  </a:lnTo>
                  <a:lnTo>
                    <a:pt x="3562350" y="1654150"/>
                  </a:lnTo>
                  <a:cubicBezTo>
                    <a:pt x="3412979" y="1704337"/>
                    <a:pt x="3276009" y="1788566"/>
                    <a:pt x="3161138" y="1902962"/>
                  </a:cubicBezTo>
                  <a:cubicBezTo>
                    <a:pt x="3026940" y="2036607"/>
                    <a:pt x="2931833" y="2204390"/>
                    <a:pt x="2886094" y="2388194"/>
                  </a:cubicBezTo>
                  <a:lnTo>
                    <a:pt x="2859091" y="2496741"/>
                  </a:lnTo>
                  <a:lnTo>
                    <a:pt x="850525" y="2496741"/>
                  </a:lnTo>
                  <a:cubicBezTo>
                    <a:pt x="797928" y="2496741"/>
                    <a:pt x="755275" y="2539384"/>
                    <a:pt x="755275" y="2591991"/>
                  </a:cubicBezTo>
                  <a:cubicBezTo>
                    <a:pt x="755275" y="2644597"/>
                    <a:pt x="797928" y="2687241"/>
                    <a:pt x="850525" y="2687241"/>
                  </a:cubicBezTo>
                  <a:lnTo>
                    <a:pt x="2811685" y="2687241"/>
                  </a:lnTo>
                  <a:lnTo>
                    <a:pt x="2745143" y="2954655"/>
                  </a:lnTo>
                  <a:cubicBezTo>
                    <a:pt x="2715882" y="3072241"/>
                    <a:pt x="2759869" y="3194847"/>
                    <a:pt x="2857214" y="3267008"/>
                  </a:cubicBezTo>
                  <a:cubicBezTo>
                    <a:pt x="2899982" y="3298717"/>
                    <a:pt x="2950064" y="3317863"/>
                    <a:pt x="3001956" y="3323692"/>
                  </a:cubicBezTo>
                  <a:lnTo>
                    <a:pt x="2956627" y="3746059"/>
                  </a:lnTo>
                  <a:lnTo>
                    <a:pt x="2076079" y="3746059"/>
                  </a:lnTo>
                  <a:cubicBezTo>
                    <a:pt x="2023481" y="3746059"/>
                    <a:pt x="1980829" y="3788702"/>
                    <a:pt x="1980829" y="3841309"/>
                  </a:cubicBezTo>
                  <a:cubicBezTo>
                    <a:pt x="1980829" y="3893915"/>
                    <a:pt x="2023481" y="3936559"/>
                    <a:pt x="2076079" y="3936559"/>
                  </a:cubicBezTo>
                  <a:lnTo>
                    <a:pt x="3042209" y="3936559"/>
                  </a:lnTo>
                  <a:cubicBezTo>
                    <a:pt x="3061992" y="3936559"/>
                    <a:pt x="3081719" y="3930396"/>
                    <a:pt x="3098368" y="3918242"/>
                  </a:cubicBezTo>
                  <a:lnTo>
                    <a:pt x="3516554" y="3613023"/>
                  </a:lnTo>
                  <a:cubicBezTo>
                    <a:pt x="3527279" y="3605194"/>
                    <a:pt x="3536242" y="3595202"/>
                    <a:pt x="3542891" y="3583705"/>
                  </a:cubicBezTo>
                  <a:lnTo>
                    <a:pt x="3562360" y="3549987"/>
                  </a:lnTo>
                  <a:lnTo>
                    <a:pt x="3562360" y="4686291"/>
                  </a:lnTo>
                  <a:lnTo>
                    <a:pt x="190500" y="4686291"/>
                  </a:lnTo>
                  <a:close/>
                </a:path>
              </a:pathLst>
            </a:custGeom>
            <a:grp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1975922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80000">
                                          <p:cBhvr additive="base">
                                            <p:cTn id="7" dur="2000" fill="hold"/>
                                            <p:tgtEl>
                                              <p:spTgt spid="90"/>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14:presetBounceEnd="78000">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14:bounceEnd="78000">
                                          <p:cBhvr additive="base">
                                            <p:cTn id="32" dur="2000" fill="hold"/>
                                            <p:tgtEl>
                                              <p:spTgt spid="92"/>
                                            </p:tgtEl>
                                            <p:attrNameLst>
                                              <p:attrName>ppt_x</p:attrName>
                                            </p:attrNameLst>
                                          </p:cBhvr>
                                          <p:tavLst>
                                            <p:tav tm="0">
                                              <p:val>
                                                <p:strVal val="0-#ppt_w/2"/>
                                              </p:val>
                                            </p:tav>
                                            <p:tav tm="100000">
                                              <p:val>
                                                <p:strVal val="#ppt_x"/>
                                              </p:val>
                                            </p:tav>
                                          </p:tavLst>
                                        </p:anim>
                                        <p:anim calcmode="lin" valueType="num" p14:bounceEnd="78000">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14:presetBounceEnd="78000">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14:bounceEnd="78000">
                                          <p:cBhvr additive="base">
                                            <p:cTn id="37" dur="2000" fill="hold"/>
                                            <p:tgtEl>
                                              <p:spTgt spid="91"/>
                                            </p:tgtEl>
                                            <p:attrNameLst>
                                              <p:attrName>ppt_x</p:attrName>
                                            </p:attrNameLst>
                                          </p:cBhvr>
                                          <p:tavLst>
                                            <p:tav tm="0">
                                              <p:val>
                                                <p:strVal val="1+#ppt_w/2"/>
                                              </p:val>
                                            </p:tav>
                                            <p:tav tm="100000">
                                              <p:val>
                                                <p:strVal val="#ppt_x"/>
                                              </p:val>
                                            </p:tav>
                                          </p:tavLst>
                                        </p:anim>
                                        <p:anim calcmode="lin" valueType="num" p14:bounceEnd="78000">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500"/>
                                            <p:tgtEl>
                                              <p:spTgt spid="8"/>
                                            </p:tgtEl>
                                          </p:cBhvr>
                                        </p:animEffect>
                                      </p:childTnLst>
                                    </p:cTn>
                                  </p:par>
                                </p:childTnLst>
                              </p:cTn>
                            </p:par>
                            <p:par>
                              <p:cTn id="52" fill="hold">
                                <p:stCondLst>
                                  <p:cond delay="500"/>
                                </p:stCondLst>
                                <p:childTnLst>
                                  <p:par>
                                    <p:cTn id="53" presetID="2" presetClass="entr" presetSubtype="2" fill="hold" grpId="0" nodeType="afterEffect" p14:presetBounceEnd="78000">
                                      <p:stCondLst>
                                        <p:cond delay="0"/>
                                      </p:stCondLst>
                                      <p:childTnLst>
                                        <p:set>
                                          <p:cBhvr>
                                            <p:cTn id="54" dur="1" fill="hold">
                                              <p:stCondLst>
                                                <p:cond delay="0"/>
                                              </p:stCondLst>
                                            </p:cTn>
                                            <p:tgtEl>
                                              <p:spTgt spid="93"/>
                                            </p:tgtEl>
                                            <p:attrNameLst>
                                              <p:attrName>style.visibility</p:attrName>
                                            </p:attrNameLst>
                                          </p:cBhvr>
                                          <p:to>
                                            <p:strVal val="visible"/>
                                          </p:to>
                                        </p:set>
                                        <p:anim calcmode="lin" valueType="num" p14:bounceEnd="78000">
                                          <p:cBhvr additive="base">
                                            <p:cTn id="55" dur="2000" fill="hold"/>
                                            <p:tgtEl>
                                              <p:spTgt spid="93"/>
                                            </p:tgtEl>
                                            <p:attrNameLst>
                                              <p:attrName>ppt_x</p:attrName>
                                            </p:attrNameLst>
                                          </p:cBhvr>
                                          <p:tavLst>
                                            <p:tav tm="0">
                                              <p:val>
                                                <p:strVal val="1+#ppt_w/2"/>
                                              </p:val>
                                            </p:tav>
                                            <p:tav tm="100000">
                                              <p:val>
                                                <p:strVal val="#ppt_x"/>
                                              </p:val>
                                            </p:tav>
                                          </p:tavLst>
                                        </p:anim>
                                        <p:anim calcmode="lin" valueType="num" p14:bounceEnd="78000">
                                          <p:cBhvr additive="base">
                                            <p:cTn id="56" dur="2000" fill="hold"/>
                                            <p:tgtEl>
                                              <p:spTgt spid="93"/>
                                            </p:tgtEl>
                                            <p:attrNameLst>
                                              <p:attrName>ppt_y</p:attrName>
                                            </p:attrNameLst>
                                          </p:cBhvr>
                                          <p:tavLst>
                                            <p:tav tm="0">
                                              <p:val>
                                                <p:strVal val="#ppt_y"/>
                                              </p:val>
                                            </p:tav>
                                            <p:tav tm="100000">
                                              <p:val>
                                                <p:strVal val="#ppt_y"/>
                                              </p:val>
                                            </p:tav>
                                          </p:tavLst>
                                        </p:anim>
                                      </p:childTnLst>
                                    </p:cTn>
                                  </p:par>
                                </p:childTnLst>
                              </p:cTn>
                            </p:par>
                            <p:par>
                              <p:cTn id="57" fill="hold">
                                <p:stCondLst>
                                  <p:cond delay="2500"/>
                                </p:stCondLst>
                                <p:childTnLst>
                                  <p:par>
                                    <p:cTn id="58" presetID="22" presetClass="entr" presetSubtype="1"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up)">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2000" fill="hold"/>
                                            <p:tgtEl>
                                              <p:spTgt spid="90"/>
                                            </p:tgtEl>
                                            <p:attrNameLst>
                                              <p:attrName>ppt_x</p:attrName>
                                            </p:attrNameLst>
                                          </p:cBhvr>
                                          <p:tavLst>
                                            <p:tav tm="0">
                                              <p:val>
                                                <p:strVal val="#ppt_x"/>
                                              </p:val>
                                            </p:tav>
                                            <p:tav tm="100000">
                                              <p:val>
                                                <p:strVal val="#ppt_x"/>
                                              </p:val>
                                            </p:tav>
                                          </p:tavLst>
                                        </p:anim>
                                        <p:anim calcmode="lin" valueType="num">
                                          <p:cBhvr additive="base">
                                            <p:cTn id="8" dur="2000" fill="hold"/>
                                            <p:tgtEl>
                                              <p:spTgt spid="9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right)">
                                          <p:cBhvr>
                                            <p:cTn id="24" dur="500"/>
                                            <p:tgtEl>
                                              <p:spTgt spid="97"/>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2000" fill="hold"/>
                                            <p:tgtEl>
                                              <p:spTgt spid="92"/>
                                            </p:tgtEl>
                                            <p:attrNameLst>
                                              <p:attrName>ppt_x</p:attrName>
                                            </p:attrNameLst>
                                          </p:cBhvr>
                                          <p:tavLst>
                                            <p:tav tm="0">
                                              <p:val>
                                                <p:strVal val="0-#ppt_w/2"/>
                                              </p:val>
                                            </p:tav>
                                            <p:tav tm="100000">
                                              <p:val>
                                                <p:strVal val="#ppt_x"/>
                                              </p:val>
                                            </p:tav>
                                          </p:tavLst>
                                        </p:anim>
                                        <p:anim calcmode="lin" valueType="num">
                                          <p:cBhvr additive="base">
                                            <p:cTn id="33" dur="2000" fill="hold"/>
                                            <p:tgtEl>
                                              <p:spTgt spid="92"/>
                                            </p:tgtEl>
                                            <p:attrNameLst>
                                              <p:attrName>ppt_y</p:attrName>
                                            </p:attrNameLst>
                                          </p:cBhvr>
                                          <p:tavLst>
                                            <p:tav tm="0">
                                              <p:val>
                                                <p:strVal val="#ppt_y"/>
                                              </p:val>
                                            </p:tav>
                                            <p:tav tm="100000">
                                              <p:val>
                                                <p:strVal val="#ppt_y"/>
                                              </p:val>
                                            </p:tav>
                                          </p:tavLst>
                                        </p:anim>
                                      </p:childTnLst>
                                    </p:cTn>
                                  </p:par>
                                </p:childTnLst>
                              </p:cTn>
                            </p:par>
                            <p:par>
                              <p:cTn id="34" fill="hold">
                                <p:stCondLst>
                                  <p:cond delay="6500"/>
                                </p:stCondLst>
                                <p:childTnLst>
                                  <p:par>
                                    <p:cTn id="35" presetID="2" presetClass="entr" presetSubtype="2"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2000" fill="hold"/>
                                            <p:tgtEl>
                                              <p:spTgt spid="91"/>
                                            </p:tgtEl>
                                            <p:attrNameLst>
                                              <p:attrName>ppt_x</p:attrName>
                                            </p:attrNameLst>
                                          </p:cBhvr>
                                          <p:tavLst>
                                            <p:tav tm="0">
                                              <p:val>
                                                <p:strVal val="1+#ppt_w/2"/>
                                              </p:val>
                                            </p:tav>
                                            <p:tav tm="100000">
                                              <p:val>
                                                <p:strVal val="#ppt_x"/>
                                              </p:val>
                                            </p:tav>
                                          </p:tavLst>
                                        </p:anim>
                                        <p:anim calcmode="lin" valueType="num">
                                          <p:cBhvr additive="base">
                                            <p:cTn id="38" dur="2000" fill="hold"/>
                                            <p:tgtEl>
                                              <p:spTgt spid="91"/>
                                            </p:tgtEl>
                                            <p:attrNameLst>
                                              <p:attrName>ppt_y</p:attrName>
                                            </p:attrNameLst>
                                          </p:cBhvr>
                                          <p:tavLst>
                                            <p:tav tm="0">
                                              <p:val>
                                                <p:strVal val="#ppt_y"/>
                                              </p:val>
                                            </p:tav>
                                            <p:tav tm="100000">
                                              <p:val>
                                                <p:strVal val="#ppt_y"/>
                                              </p:val>
                                            </p:tav>
                                          </p:tavLst>
                                        </p:anim>
                                      </p:childTnLst>
                                    </p:cTn>
                                  </p:par>
                                </p:childTnLst>
                              </p:cTn>
                            </p:par>
                            <p:par>
                              <p:cTn id="39" fill="hold">
                                <p:stCondLst>
                                  <p:cond delay="8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9000"/>
                                </p:stCondLst>
                                <p:childTnLst>
                                  <p:par>
                                    <p:cTn id="44" presetID="22" presetClass="entr" presetSubtype="8"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left)">
                                          <p:cBhvr>
                                            <p:cTn id="46" dur="500"/>
                                            <p:tgtEl>
                                              <p:spTgt spid="9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500"/>
                                            <p:tgtEl>
                                              <p:spTgt spid="8"/>
                                            </p:tgtEl>
                                          </p:cBhvr>
                                        </p:animEffect>
                                      </p:childTnLst>
                                    </p:cTn>
                                  </p:par>
                                </p:childTnLst>
                              </p:cTn>
                            </p:par>
                            <p:par>
                              <p:cTn id="52" fill="hold">
                                <p:stCondLst>
                                  <p:cond delay="500"/>
                                </p:stCondLst>
                                <p:childTnLst>
                                  <p:par>
                                    <p:cTn id="53" presetID="2" presetClass="entr" presetSubtype="2" fill="hold" grpId="0" nodeType="afterEffect">
                                      <p:stCondLst>
                                        <p:cond delay="0"/>
                                      </p:stCondLst>
                                      <p:childTnLst>
                                        <p:set>
                                          <p:cBhvr>
                                            <p:cTn id="54" dur="1" fill="hold">
                                              <p:stCondLst>
                                                <p:cond delay="0"/>
                                              </p:stCondLst>
                                            </p:cTn>
                                            <p:tgtEl>
                                              <p:spTgt spid="93"/>
                                            </p:tgtEl>
                                            <p:attrNameLst>
                                              <p:attrName>style.visibility</p:attrName>
                                            </p:attrNameLst>
                                          </p:cBhvr>
                                          <p:to>
                                            <p:strVal val="visible"/>
                                          </p:to>
                                        </p:set>
                                        <p:anim calcmode="lin" valueType="num">
                                          <p:cBhvr additive="base">
                                            <p:cTn id="55" dur="2000" fill="hold"/>
                                            <p:tgtEl>
                                              <p:spTgt spid="93"/>
                                            </p:tgtEl>
                                            <p:attrNameLst>
                                              <p:attrName>ppt_x</p:attrName>
                                            </p:attrNameLst>
                                          </p:cBhvr>
                                          <p:tavLst>
                                            <p:tav tm="0">
                                              <p:val>
                                                <p:strVal val="1+#ppt_w/2"/>
                                              </p:val>
                                            </p:tav>
                                            <p:tav tm="100000">
                                              <p:val>
                                                <p:strVal val="#ppt_x"/>
                                              </p:val>
                                            </p:tav>
                                          </p:tavLst>
                                        </p:anim>
                                        <p:anim calcmode="lin" valueType="num">
                                          <p:cBhvr additive="base">
                                            <p:cTn id="56" dur="2000" fill="hold"/>
                                            <p:tgtEl>
                                              <p:spTgt spid="93"/>
                                            </p:tgtEl>
                                            <p:attrNameLst>
                                              <p:attrName>ppt_y</p:attrName>
                                            </p:attrNameLst>
                                          </p:cBhvr>
                                          <p:tavLst>
                                            <p:tav tm="0">
                                              <p:val>
                                                <p:strVal val="#ppt_y"/>
                                              </p:val>
                                            </p:tav>
                                            <p:tav tm="100000">
                                              <p:val>
                                                <p:strVal val="#ppt_y"/>
                                              </p:val>
                                            </p:tav>
                                          </p:tavLst>
                                        </p:anim>
                                      </p:childTnLst>
                                    </p:cTn>
                                  </p:par>
                                </p:childTnLst>
                              </p:cTn>
                            </p:par>
                            <p:par>
                              <p:cTn id="57" fill="hold">
                                <p:stCondLst>
                                  <p:cond delay="2500"/>
                                </p:stCondLst>
                                <p:childTnLst>
                                  <p:par>
                                    <p:cTn id="58" presetID="22" presetClass="entr" presetSubtype="1"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up)">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90" grpId="0"/>
          <p:bldP spid="91" grpId="0"/>
          <p:bldP spid="92" grpId="0"/>
          <p:bldP spid="93" grpId="0"/>
        </p:bldLst>
      </p:timing>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AEB65-0925-AA77-92B0-5D5C8B4E741B}"/>
            </a:ext>
          </a:extLst>
        </p:cNvPr>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08655B47-D620-E217-C581-D13A7030DF71}"/>
              </a:ext>
            </a:extLst>
          </p:cNvPr>
          <p:cNvPicPr>
            <a:picLocks noGrp="1" noChangeAspect="1"/>
          </p:cNvPicPr>
          <p:nvPr>
            <p:ph type="pic" sz="quarter" idx="10"/>
          </p:nvPr>
        </p:nvPicPr>
        <p:blipFill>
          <a:blip r:embed="rId3"/>
          <a:srcRect/>
          <a:stretch>
            <a:fillRect/>
          </a:stretch>
        </p:blipFill>
        <p:spPr/>
      </p:pic>
      <p:pic>
        <p:nvPicPr>
          <p:cNvPr id="8" name="Picture 7">
            <a:extLst>
              <a:ext uri="{FF2B5EF4-FFF2-40B4-BE49-F238E27FC236}">
                <a16:creationId xmlns:a16="http://schemas.microsoft.com/office/drawing/2014/main" id="{806F99EA-DAC5-A259-4A5B-1B050BCB84AD}"/>
              </a:ext>
            </a:extLst>
          </p:cNvPr>
          <p:cNvPicPr>
            <a:picLocks noChangeAspect="1"/>
          </p:cNvPicPr>
          <p:nvPr/>
        </p:nvPicPr>
        <p:blipFill>
          <a:blip r:embed="rId4"/>
          <a:stretch>
            <a:fillRect/>
          </a:stretch>
        </p:blipFill>
        <p:spPr>
          <a:xfrm>
            <a:off x="-1" y="0"/>
            <a:ext cx="12429068" cy="6991350"/>
          </a:xfrm>
          <a:prstGeom prst="rect">
            <a:avLst/>
          </a:prstGeom>
        </p:spPr>
      </p:pic>
      <p:sp>
        <p:nvSpPr>
          <p:cNvPr id="4" name="TextBox 3">
            <a:extLst>
              <a:ext uri="{FF2B5EF4-FFF2-40B4-BE49-F238E27FC236}">
                <a16:creationId xmlns:a16="http://schemas.microsoft.com/office/drawing/2014/main" id="{FB919212-CFD6-735A-5668-A312961BB5EA}"/>
              </a:ext>
            </a:extLst>
          </p:cNvPr>
          <p:cNvSpPr txBox="1"/>
          <p:nvPr/>
        </p:nvSpPr>
        <p:spPr>
          <a:xfrm>
            <a:off x="6734095" y="3417437"/>
            <a:ext cx="231689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نویسنده:</a:t>
            </a:r>
          </a:p>
        </p:txBody>
      </p:sp>
      <p:pic>
        <p:nvPicPr>
          <p:cNvPr id="9" name="Picture 8">
            <a:extLst>
              <a:ext uri="{FF2B5EF4-FFF2-40B4-BE49-F238E27FC236}">
                <a16:creationId xmlns:a16="http://schemas.microsoft.com/office/drawing/2014/main" id="{154366F4-8DB7-4111-F4C5-D15A2E60A45B}"/>
              </a:ext>
            </a:extLst>
          </p:cNvPr>
          <p:cNvPicPr>
            <a:picLocks noChangeAspect="1"/>
          </p:cNvPicPr>
          <p:nvPr/>
        </p:nvPicPr>
        <p:blipFill>
          <a:blip r:embed="rId5"/>
          <a:stretch>
            <a:fillRect/>
          </a:stretch>
        </p:blipFill>
        <p:spPr>
          <a:xfrm>
            <a:off x="7346529" y="-116372"/>
            <a:ext cx="4816257" cy="1920406"/>
          </a:xfrm>
          <a:prstGeom prst="rect">
            <a:avLst/>
          </a:prstGeom>
        </p:spPr>
      </p:pic>
      <p:pic>
        <p:nvPicPr>
          <p:cNvPr id="10" name="Picture 9">
            <a:extLst>
              <a:ext uri="{FF2B5EF4-FFF2-40B4-BE49-F238E27FC236}">
                <a16:creationId xmlns:a16="http://schemas.microsoft.com/office/drawing/2014/main" id="{9C631EF8-32A3-E580-2694-60C08C6F4393}"/>
              </a:ext>
            </a:extLst>
          </p:cNvPr>
          <p:cNvPicPr>
            <a:picLocks noChangeAspect="1"/>
          </p:cNvPicPr>
          <p:nvPr/>
        </p:nvPicPr>
        <p:blipFill>
          <a:blip r:embed="rId6"/>
          <a:stretch>
            <a:fillRect/>
          </a:stretch>
        </p:blipFill>
        <p:spPr>
          <a:xfrm>
            <a:off x="-126059" y="3158686"/>
            <a:ext cx="5413717" cy="2292295"/>
          </a:xfrm>
          <a:prstGeom prst="rect">
            <a:avLst/>
          </a:prstGeom>
        </p:spPr>
      </p:pic>
      <p:pic>
        <p:nvPicPr>
          <p:cNvPr id="11" name="Picture 10">
            <a:extLst>
              <a:ext uri="{FF2B5EF4-FFF2-40B4-BE49-F238E27FC236}">
                <a16:creationId xmlns:a16="http://schemas.microsoft.com/office/drawing/2014/main" id="{7842D859-ED94-1383-D07D-3F87ED7ACEC0}"/>
              </a:ext>
            </a:extLst>
          </p:cNvPr>
          <p:cNvPicPr>
            <a:picLocks noChangeAspect="1"/>
          </p:cNvPicPr>
          <p:nvPr/>
        </p:nvPicPr>
        <p:blipFill>
          <a:blip r:embed="rId7"/>
          <a:stretch>
            <a:fillRect/>
          </a:stretch>
        </p:blipFill>
        <p:spPr>
          <a:xfrm>
            <a:off x="0" y="4760794"/>
            <a:ext cx="7437765" cy="2097206"/>
          </a:xfrm>
          <a:prstGeom prst="rect">
            <a:avLst/>
          </a:prstGeom>
        </p:spPr>
      </p:pic>
      <p:pic>
        <p:nvPicPr>
          <p:cNvPr id="5" name="Picture 4">
            <a:extLst>
              <a:ext uri="{FF2B5EF4-FFF2-40B4-BE49-F238E27FC236}">
                <a16:creationId xmlns:a16="http://schemas.microsoft.com/office/drawing/2014/main" id="{63D53E38-E6AC-AFAC-36AA-E45B50845624}"/>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8880959" y="2049035"/>
            <a:ext cx="1095592" cy="1132474"/>
          </a:xfrm>
          <a:prstGeom prst="rect">
            <a:avLst/>
          </a:prstGeom>
        </p:spPr>
      </p:pic>
      <p:sp>
        <p:nvSpPr>
          <p:cNvPr id="6" name="TextBox 5">
            <a:extLst>
              <a:ext uri="{FF2B5EF4-FFF2-40B4-BE49-F238E27FC236}">
                <a16:creationId xmlns:a16="http://schemas.microsoft.com/office/drawing/2014/main" id="{A4305796-A9A7-730C-C30E-39E9FF16127E}"/>
              </a:ext>
            </a:extLst>
          </p:cNvPr>
          <p:cNvSpPr txBox="1"/>
          <p:nvPr/>
        </p:nvSpPr>
        <p:spPr>
          <a:xfrm>
            <a:off x="1930072" y="2574745"/>
            <a:ext cx="7129046" cy="923330"/>
          </a:xfrm>
          <a:prstGeom prst="rect">
            <a:avLst/>
          </a:prstGeom>
          <a:noFill/>
        </p:spPr>
        <p:txBody>
          <a:bodyPr wrap="square" rtlCol="0">
            <a:spAutoFit/>
          </a:bodyPr>
          <a:lstStyle/>
          <a:p>
            <a:pPr lvl="0" algn="r"/>
            <a:r>
              <a:rPr kumimoji="0" lang="fa-IR" sz="5400" b="0" i="0" u="none" strike="noStrike" kern="1200" cap="none" spc="0" normalizeH="0" baseline="0" noProof="0" dirty="0">
                <a:ln>
                  <a:noFill/>
                </a:ln>
                <a:solidFill>
                  <a:prstClr val="white"/>
                </a:solidFill>
                <a:effectLst/>
                <a:uLnTx/>
                <a:uFillTx/>
                <a:latin typeface="Nian-ExtraBold" panose="01000500000000020002" pitchFamily="2" charset="-78"/>
                <a:cs typeface="Nian-ExtraBold" panose="01000500000000020002" pitchFamily="2" charset="-78"/>
              </a:rPr>
              <a:t>ستاد</a:t>
            </a:r>
            <a:r>
              <a:rPr lang="fa-IR" sz="5400" dirty="0">
                <a:solidFill>
                  <a:prstClr val="white"/>
                </a:solidFill>
                <a:latin typeface="Nian-ExtraBold" panose="01000500000000020002" pitchFamily="2" charset="-78"/>
                <a:cs typeface="Nian-ExtraBold" panose="01000500000000020002" pitchFamily="2" charset="-78"/>
              </a:rPr>
              <a:t>جمعیت</a:t>
            </a:r>
            <a:r>
              <a:rPr kumimoji="0" lang="fa-IR" sz="5400" b="0" i="0" u="none" strike="noStrike" kern="1200" cap="none" spc="0" normalizeH="0" baseline="0" noProof="0" dirty="0">
                <a:ln>
                  <a:noFill/>
                </a:ln>
                <a:solidFill>
                  <a:prstClr val="white"/>
                </a:solidFill>
                <a:effectLst/>
                <a:uLnTx/>
                <a:uFillTx/>
                <a:latin typeface="Nian-ExtraBold" panose="01000500000000020002" pitchFamily="2" charset="-78"/>
                <a:cs typeface="Nian-ExtraBold" panose="01000500000000020002" pitchFamily="2" charset="-78"/>
              </a:rPr>
              <a:t> وزارت بهداشت</a:t>
            </a:r>
          </a:p>
        </p:txBody>
      </p:sp>
      <p:sp>
        <p:nvSpPr>
          <p:cNvPr id="3" name="TextBox 2">
            <a:extLst>
              <a:ext uri="{FF2B5EF4-FFF2-40B4-BE49-F238E27FC236}">
                <a16:creationId xmlns:a16="http://schemas.microsoft.com/office/drawing/2014/main" id="{0FF1A6CD-FBB0-697C-D838-95CB92D8A9B8}"/>
              </a:ext>
            </a:extLst>
          </p:cNvPr>
          <p:cNvSpPr txBox="1"/>
          <p:nvPr/>
        </p:nvSpPr>
        <p:spPr>
          <a:xfrm>
            <a:off x="3725067" y="3478993"/>
            <a:ext cx="3882718"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Nian-ExtraBold" panose="01000500000000020002" pitchFamily="2" charset="-78"/>
                <a:ea typeface="+mn-ea"/>
                <a:cs typeface="Nian-ExtraBold" panose="01000500000000020002" pitchFamily="2" charset="-78"/>
              </a:rPr>
              <a:t>حجت الاسلام سید صالح پورمند</a:t>
            </a:r>
          </a:p>
        </p:txBody>
      </p:sp>
      <p:pic>
        <p:nvPicPr>
          <p:cNvPr id="7" name="Picture 6">
            <a:extLst>
              <a:ext uri="{FF2B5EF4-FFF2-40B4-BE49-F238E27FC236}">
                <a16:creationId xmlns:a16="http://schemas.microsoft.com/office/drawing/2014/main" id="{32AAB851-2FAC-B01B-A49A-CA28AA25CA05}"/>
              </a:ext>
            </a:extLst>
          </p:cNvPr>
          <p:cNvPicPr>
            <a:picLocks noChangeAspect="1"/>
          </p:cNvPicPr>
          <p:nvPr/>
        </p:nvPicPr>
        <p:blipFill>
          <a:blip r:embed="rId9"/>
          <a:stretch>
            <a:fillRect/>
          </a:stretch>
        </p:blipFill>
        <p:spPr>
          <a:xfrm>
            <a:off x="9067249" y="3251202"/>
            <a:ext cx="797080" cy="830997"/>
          </a:xfrm>
          <a:prstGeom prst="rect">
            <a:avLst/>
          </a:prstGeom>
        </p:spPr>
      </p:pic>
      <p:sp>
        <p:nvSpPr>
          <p:cNvPr id="13" name="TextBox 12">
            <a:extLst>
              <a:ext uri="{FF2B5EF4-FFF2-40B4-BE49-F238E27FC236}">
                <a16:creationId xmlns:a16="http://schemas.microsoft.com/office/drawing/2014/main" id="{2FA91004-1759-2D32-1661-B272E83C5C7F}"/>
              </a:ext>
            </a:extLst>
          </p:cNvPr>
          <p:cNvSpPr txBox="1"/>
          <p:nvPr/>
        </p:nvSpPr>
        <p:spPr>
          <a:xfrm>
            <a:off x="2251630" y="3498944"/>
            <a:ext cx="2742281" cy="584775"/>
          </a:xfrm>
          <a:prstGeom prst="rect">
            <a:avLst/>
          </a:prstGeom>
          <a:noFill/>
        </p:spPr>
        <p:txBody>
          <a:bodyPr wrap="square">
            <a:spAutoFit/>
          </a:bodyPr>
          <a:lstStyle/>
          <a:p>
            <a:pPr algn="ctr" defTabSz="457200">
              <a:defRPr/>
            </a:pPr>
            <a:r>
              <a:rPr lang="en-US" sz="1600" dirty="0">
                <a:solidFill>
                  <a:prstClr val="white">
                    <a:lumMod val="95000"/>
                  </a:prstClr>
                </a:solidFill>
                <a:latin typeface="arial" panose="020B0604020202020204" pitchFamily="34" charset="0"/>
              </a:rPr>
              <a:t>www.kelasdari.ir</a:t>
            </a:r>
            <a:br>
              <a:rPr lang="en-US" sz="1600" dirty="0">
                <a:solidFill>
                  <a:prstClr val="white">
                    <a:lumMod val="95000"/>
                  </a:prstClr>
                </a:solidFill>
                <a:latin typeface="arial" panose="020B0604020202020204" pitchFamily="34" charset="0"/>
              </a:rPr>
            </a:br>
            <a:endParaRPr lang="en-US" sz="1600" dirty="0">
              <a:solidFill>
                <a:prstClr val="white">
                  <a:lumMod val="95000"/>
                </a:prstClr>
              </a:solidFill>
              <a:latin typeface="Calibri" panose="020F0502020204030204"/>
            </a:endParaRPr>
          </a:p>
        </p:txBody>
      </p:sp>
      <p:pic>
        <p:nvPicPr>
          <p:cNvPr id="1026" name="Picture 2">
            <a:extLst>
              <a:ext uri="{FF2B5EF4-FFF2-40B4-BE49-F238E27FC236}">
                <a16:creationId xmlns:a16="http://schemas.microsoft.com/office/drawing/2014/main" id="{391C6F1D-66BC-CBC6-5AD2-17010932EF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2108" y="-1395515"/>
            <a:ext cx="1949987" cy="1427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FB3AE34-5F76-F3A3-9C40-89CADA7464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5189" y="364043"/>
            <a:ext cx="1823068" cy="16849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7C8E9FE-487C-7A73-4794-F29388472848}"/>
              </a:ext>
            </a:extLst>
          </p:cNvPr>
          <p:cNvPicPr>
            <a:picLocks noChangeAspect="1" noChangeArrowheads="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4164852" y="417784"/>
            <a:ext cx="3862296" cy="92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393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par>
                          <p:cTn id="26" fill="hold">
                            <p:stCondLst>
                              <p:cond delay="3000"/>
                            </p:stCondLst>
                            <p:childTnLst>
                              <p:par>
                                <p:cTn id="27" presetID="16" presetClass="entr" presetSubtype="21"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22" presetClass="entr" presetSubtype="8"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par>
                                <p:cTn id="36" presetID="22" presetClass="entr" presetSubtype="2"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right)">
                                      <p:cBhvr>
                                        <p:cTn id="38" dur="500"/>
                                        <p:tgtEl>
                                          <p:spTgt spid="9"/>
                                        </p:tgtEl>
                                      </p:cBhvr>
                                    </p:animEffect>
                                  </p:childTnLst>
                                </p:cTn>
                              </p:par>
                            </p:childTnLst>
                          </p:cTn>
                        </p:par>
                        <p:par>
                          <p:cTn id="39" fill="hold">
                            <p:stCondLst>
                              <p:cond delay="3500"/>
                            </p:stCondLst>
                            <p:childTnLst>
                              <p:par>
                                <p:cTn id="40" presetID="22" presetClass="entr" presetSubtype="4"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 Slide Number">
  <a:themeElements>
    <a:clrScheme name="Custom 3">
      <a:dk1>
        <a:sysClr val="windowText" lastClr="000000"/>
      </a:dk1>
      <a:lt1>
        <a:sysClr val="window" lastClr="FFFFFF"/>
      </a:lt1>
      <a:dk2>
        <a:srgbClr val="0D122F"/>
      </a:dk2>
      <a:lt2>
        <a:srgbClr val="FBFBFB"/>
      </a:lt2>
      <a:accent1>
        <a:srgbClr val="3A71FF"/>
      </a:accent1>
      <a:accent2>
        <a:srgbClr val="289BD4"/>
      </a:accent2>
      <a:accent3>
        <a:srgbClr val="FD9E2F"/>
      </a:accent3>
      <a:accent4>
        <a:srgbClr val="EB418A"/>
      </a:accent4>
      <a:accent5>
        <a:srgbClr val="F21E9C"/>
      </a:accent5>
      <a:accent6>
        <a:srgbClr val="652BDE"/>
      </a:accent6>
      <a:hlink>
        <a:srgbClr val="3A71FF"/>
      </a:hlink>
      <a:folHlink>
        <a:srgbClr val="20D0DB"/>
      </a:folHlink>
    </a:clrScheme>
    <a:fontScheme name="Custom 21">
      <a:majorFont>
        <a:latin typeface="Chivo"/>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6_Office Theme">
  <a:themeElements>
    <a:clrScheme name="Epoc Photography">
      <a:dk1>
        <a:sysClr val="windowText" lastClr="000000"/>
      </a:dk1>
      <a:lt1>
        <a:sysClr val="window" lastClr="FFFFFF"/>
      </a:lt1>
      <a:dk2>
        <a:srgbClr val="3F3F3F"/>
      </a:dk2>
      <a:lt2>
        <a:srgbClr val="E7E6E6"/>
      </a:lt2>
      <a:accent1>
        <a:srgbClr val="FFC000"/>
      </a:accent1>
      <a:accent2>
        <a:srgbClr val="D8D8D8"/>
      </a:accent2>
      <a:accent3>
        <a:srgbClr val="F2F2F2"/>
      </a:accent3>
      <a:accent4>
        <a:srgbClr val="BFBFBF"/>
      </a:accent4>
      <a:accent5>
        <a:srgbClr val="FFFFFF"/>
      </a:accent5>
      <a:accent6>
        <a:srgbClr val="7F7F7F"/>
      </a:accent6>
      <a:hlink>
        <a:srgbClr val="0563C1"/>
      </a:hlink>
      <a:folHlink>
        <a:srgbClr val="954F72"/>
      </a:folHlink>
    </a:clrScheme>
    <a:fontScheme name="Epoc Photography">
      <a:majorFont>
        <a:latin typeface="Poppins Semi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p">
  <a:themeElements>
    <a:clrScheme name="Wow">
      <a:dk1>
        <a:srgbClr val="000000"/>
      </a:dk1>
      <a:lt1>
        <a:srgbClr val="FFFFFF"/>
      </a:lt1>
      <a:dk2>
        <a:srgbClr val="1F1F1F"/>
      </a:dk2>
      <a:lt2>
        <a:srgbClr val="EEECF1"/>
      </a:lt2>
      <a:accent1>
        <a:srgbClr val="C6A8F5"/>
      </a:accent1>
      <a:accent2>
        <a:srgbClr val="6ACBD7"/>
      </a:accent2>
      <a:accent3>
        <a:srgbClr val="F5A8D4"/>
      </a:accent3>
      <a:accent4>
        <a:srgbClr val="6BB4D7"/>
      </a:accent4>
      <a:accent5>
        <a:srgbClr val="D4EAC4"/>
      </a:accent5>
      <a:accent6>
        <a:srgbClr val="FEDC5E"/>
      </a:accent6>
      <a:hlink>
        <a:srgbClr val="5795FF"/>
      </a:hlink>
      <a:folHlink>
        <a:srgbClr val="95959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p" id="{D1066ADF-5BCE-4958-A649-2729914A7D52}" vid="{E9506CB9-CE11-401D-8321-31011790A924}"/>
    </a:ext>
  </a:extLst>
</a:theme>
</file>

<file path=ppt/theme/theme5.xml><?xml version="1.0" encoding="utf-8"?>
<a:theme xmlns:a="http://schemas.openxmlformats.org/drawingml/2006/main" name="Trippy Background by Slidesgo">
  <a:themeElements>
    <a:clrScheme name="Simple Light">
      <a:dk1>
        <a:srgbClr val="F3F3F3"/>
      </a:dk1>
      <a:lt1>
        <a:srgbClr val="2C1834"/>
      </a:lt1>
      <a:dk2>
        <a:srgbClr val="F82A4D"/>
      </a:dk2>
      <a:lt2>
        <a:srgbClr val="F82A4D"/>
      </a:lt2>
      <a:accent1>
        <a:srgbClr val="FFBB94"/>
      </a:accent1>
      <a:accent2>
        <a:srgbClr val="F9D694"/>
      </a:accent2>
      <a:accent3>
        <a:srgbClr val="F3F3F3"/>
      </a:accent3>
      <a:accent4>
        <a:srgbClr val="2C1834"/>
      </a:accent4>
      <a:accent5>
        <a:srgbClr val="FFBB94"/>
      </a:accent5>
      <a:accent6>
        <a:srgbClr val="F82A4D"/>
      </a:accent6>
      <a:hlink>
        <a:srgbClr val="F3F3F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hijau arab">
      <a:dk1>
        <a:sysClr val="windowText" lastClr="000000"/>
      </a:dk1>
      <a:lt1>
        <a:sysClr val="window" lastClr="FFFFFF"/>
      </a:lt1>
      <a:dk2>
        <a:srgbClr val="44546A"/>
      </a:dk2>
      <a:lt2>
        <a:srgbClr val="E7E6E6"/>
      </a:lt2>
      <a:accent1>
        <a:srgbClr val="92D050"/>
      </a:accent1>
      <a:accent2>
        <a:srgbClr val="00D661"/>
      </a:accent2>
      <a:accent3>
        <a:srgbClr val="00B050"/>
      </a:accent3>
      <a:accent4>
        <a:srgbClr val="00A44A"/>
      </a:accent4>
      <a:accent5>
        <a:srgbClr val="008E40"/>
      </a:accent5>
      <a:accent6>
        <a:srgbClr val="00A44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ARMY">
      <a:dk1>
        <a:srgbClr val="000000"/>
      </a:dk1>
      <a:lt1>
        <a:srgbClr val="FFFFFF"/>
      </a:lt1>
      <a:dk2>
        <a:srgbClr val="44546A"/>
      </a:dk2>
      <a:lt2>
        <a:srgbClr val="E7E6E6"/>
      </a:lt2>
      <a:accent1>
        <a:srgbClr val="33362D"/>
      </a:accent1>
      <a:accent2>
        <a:srgbClr val="505547"/>
      </a:accent2>
      <a:accent3>
        <a:srgbClr val="44453C"/>
      </a:accent3>
      <a:accent4>
        <a:srgbClr val="A6B621"/>
      </a:accent4>
      <a:accent5>
        <a:srgbClr val="FBD05B"/>
      </a:accent5>
      <a:accent6>
        <a:srgbClr val="121E25"/>
      </a:accent6>
      <a:hlink>
        <a:srgbClr val="A6B621"/>
      </a:hlink>
      <a:folHlink>
        <a:srgbClr val="50554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38802</TotalTime>
  <Words>4229</Words>
  <Application>Microsoft Office PowerPoint</Application>
  <PresentationFormat>Widescreen</PresentationFormat>
  <Paragraphs>657</Paragraphs>
  <Slides>95</Slides>
  <Notes>4</Notes>
  <HiddenSlides>0</HiddenSlides>
  <MMClips>0</MMClips>
  <ScaleCrop>false</ScaleCrop>
  <HeadingPairs>
    <vt:vector size="6" baseType="variant">
      <vt:variant>
        <vt:lpstr>Fonts Used</vt:lpstr>
      </vt:variant>
      <vt:variant>
        <vt:i4>24</vt:i4>
      </vt:variant>
      <vt:variant>
        <vt:lpstr>Theme</vt:lpstr>
      </vt:variant>
      <vt:variant>
        <vt:i4>7</vt:i4>
      </vt:variant>
      <vt:variant>
        <vt:lpstr>Slide Titles</vt:lpstr>
      </vt:variant>
      <vt:variant>
        <vt:i4>95</vt:i4>
      </vt:variant>
    </vt:vector>
  </HeadingPairs>
  <TitlesOfParts>
    <vt:vector size="126" baseType="lpstr">
      <vt:lpstr>Raleway ExtraBold</vt:lpstr>
      <vt:lpstr>Calibri Light</vt:lpstr>
      <vt:lpstr>Arial</vt:lpstr>
      <vt:lpstr>Poppins SemiBold</vt:lpstr>
      <vt:lpstr>Roboto</vt:lpstr>
      <vt:lpstr>Fira Sans Extra Condensed Medium</vt:lpstr>
      <vt:lpstr>Nian-Bold</vt:lpstr>
      <vt:lpstr>Roboto Black</vt:lpstr>
      <vt:lpstr>Arial</vt:lpstr>
      <vt:lpstr>Lato Light</vt:lpstr>
      <vt:lpstr>Oswald Regular</vt:lpstr>
      <vt:lpstr>Rokkitt Regular</vt:lpstr>
      <vt:lpstr>Roboto Slab Regular</vt:lpstr>
      <vt:lpstr>Cabo Rounded Regular</vt:lpstr>
      <vt:lpstr>Lato Regular</vt:lpstr>
      <vt:lpstr>Roboto Condensed Light</vt:lpstr>
      <vt:lpstr>Calibri</vt:lpstr>
      <vt:lpstr>Staatliches</vt:lpstr>
      <vt:lpstr>Open Sans</vt:lpstr>
      <vt:lpstr>Nian-ExtraBold</vt:lpstr>
      <vt:lpstr>minion-pro</vt:lpstr>
      <vt:lpstr>Gill Sans</vt:lpstr>
      <vt:lpstr>Bahiana</vt:lpstr>
      <vt:lpstr>Nian_Semi Bold</vt:lpstr>
      <vt:lpstr>Office Theme</vt:lpstr>
      <vt:lpstr>No - Slide Number</vt:lpstr>
      <vt:lpstr>26_Office Theme</vt:lpstr>
      <vt:lpstr>Pop</vt:lpstr>
      <vt:lpstr>Trippy Background by Slidesgo</vt:lpstr>
      <vt:lpstr>2_Office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سید صالح پورمند</dc:creator>
  <cp:lastModifiedBy>سید صالح پورمند</cp:lastModifiedBy>
  <cp:revision>354</cp:revision>
  <dcterms:created xsi:type="dcterms:W3CDTF">2024-01-10T12:22:36Z</dcterms:created>
  <dcterms:modified xsi:type="dcterms:W3CDTF">2024-07-05T19:40:43Z</dcterms:modified>
</cp:coreProperties>
</file>